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9_93850853.xml" ContentType="application/vnd.ms-powerpoint.comments+xml"/>
  <Override PartName="/ppt/notesSlides/notesSlide2.xml" ContentType="application/vnd.openxmlformats-officedocument.presentationml.notesSlide+xml"/>
  <Override PartName="/ppt/comments/modernComment_10B_A4B8EAE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F_30822247.xml" ContentType="application/vnd.ms-powerpoint.comments+xml"/>
  <Override PartName="/ppt/notesSlides/notesSlide5.xml" ContentType="application/vnd.openxmlformats-officedocument.presentationml.notesSlide+xml"/>
  <Override PartName="/ppt/comments/modernComment_111_40FDE880.xml" ContentType="application/vnd.ms-powerpoint.comments+xml"/>
  <Override PartName="/ppt/notesSlides/notesSlide6.xml" ContentType="application/vnd.openxmlformats-officedocument.presentationml.notesSlide+xml"/>
  <Override PartName="/ppt/comments/modernComment_113_A6D08F7D.xml" ContentType="application/vnd.ms-powerpoint.comments+xml"/>
  <Override PartName="/ppt/notesSlides/notesSlide7.xml" ContentType="application/vnd.openxmlformats-officedocument.presentationml.notesSlide+xml"/>
  <Override PartName="/ppt/comments/modernComment_117_101C6286.xml" ContentType="application/vnd.ms-powerpoint.comments+xml"/>
  <Override PartName="/ppt/notesSlides/notesSlide8.xml" ContentType="application/vnd.openxmlformats-officedocument.presentationml.notesSlide+xml"/>
  <Override PartName="/ppt/comments/modernComment_119_7F4B4370.xml" ContentType="application/vnd.ms-powerpoint.comments+xml"/>
  <Override PartName="/ppt/notesSlides/notesSlide9.xml" ContentType="application/vnd.openxmlformats-officedocument.presentationml.notesSlide+xml"/>
  <Override PartName="/ppt/comments/modernComment_11B_674AFE62.xml" ContentType="application/vnd.ms-powerpoint.comments+xml"/>
  <Override PartName="/ppt/notesSlides/notesSlide10.xml" ContentType="application/vnd.openxmlformats-officedocument.presentationml.notesSlide+xml"/>
  <Override PartName="/ppt/comments/modernComment_11D_7A3519E1.xml" ContentType="application/vnd.ms-powerpoint.comments+xml"/>
  <Override PartName="/ppt/notesSlides/notesSlide11.xml" ContentType="application/vnd.openxmlformats-officedocument.presentationml.notesSlide+xml"/>
  <Override PartName="/ppt/comments/modernComment_122_79C5D5DD.xml" ContentType="application/vnd.ms-powerpoint.comments+xml"/>
  <Override PartName="/ppt/notesSlides/notesSlide12.xml" ContentType="application/vnd.openxmlformats-officedocument.presentationml.notesSlide+xml"/>
  <Override PartName="/ppt/comments/modernComment_126_1CB019D.xml" ContentType="application/vnd.ms-powerpoint.comments+xml"/>
  <Override PartName="/ppt/notesSlides/notesSlide13.xml" ContentType="application/vnd.openxmlformats-officedocument.presentationml.notesSlide+xml"/>
  <Override PartName="/ppt/comments/modernComment_129_B484AC8D.xml" ContentType="application/vnd.ms-powerpoint.comments+xml"/>
  <Override PartName="/ppt/notesSlides/notesSlide14.xml" ContentType="application/vnd.openxmlformats-officedocument.presentationml.notesSlide+xml"/>
  <Override PartName="/ppt/comments/modernComment_12C_98CE77B7.xml" ContentType="application/vnd.ms-powerpoint.comments+xml"/>
  <Override PartName="/ppt/notesSlides/notesSlide15.xml" ContentType="application/vnd.openxmlformats-officedocument.presentationml.notesSlide+xml"/>
  <Override PartName="/ppt/comments/modernComment_130_CCC7B212.xml" ContentType="application/vnd.ms-powerpoint.comments+xml"/>
  <Override PartName="/ppt/notesSlides/notesSlide16.xml" ContentType="application/vnd.openxmlformats-officedocument.presentationml.notesSlide+xml"/>
  <Override PartName="/ppt/comments/modernComment_133_FD299D06.xml" ContentType="application/vnd.ms-powerpoint.comments+xml"/>
  <Override PartName="/ppt/notesSlides/notesSlide17.xml" ContentType="application/vnd.openxmlformats-officedocument.presentationml.notesSlide+xml"/>
  <Override PartName="/ppt/comments/modernComment_135_EB35A28.xml" ContentType="application/vnd.ms-powerpoint.comments+xml"/>
  <Override PartName="/ppt/notesSlides/notesSlide18.xml" ContentType="application/vnd.openxmlformats-officedocument.presentationml.notesSlide+xml"/>
  <Override PartName="/ppt/comments/modernComment_137_987FBB78.xml" ContentType="application/vnd.ms-powerpoint.comments+xml"/>
  <Override PartName="/ppt/notesSlides/notesSlide19.xml" ContentType="application/vnd.openxmlformats-officedocument.presentationml.notesSlide+xml"/>
  <Override PartName="/ppt/comments/modernComment_139_37731A3.xml" ContentType="application/vnd.ms-powerpoint.comments+xml"/>
  <Override PartName="/ppt/notesSlides/notesSlide20.xml" ContentType="application/vnd.openxmlformats-officedocument.presentationml.notesSlide+xml"/>
  <Override PartName="/ppt/comments/modernComment_13B_13DB16C5.xml" ContentType="application/vnd.ms-powerpoint.comments+xml"/>
  <Override PartName="/ppt/notesSlides/notesSlide21.xml" ContentType="application/vnd.openxmlformats-officedocument.presentationml.notesSlide+xml"/>
  <Override PartName="/ppt/comments/modernComment_13E_39EC95DF.xml" ContentType="application/vnd.ms-powerpoint.comments+xml"/>
  <Override PartName="/ppt/notesSlides/notesSlide22.xml" ContentType="application/vnd.openxmlformats-officedocument.presentationml.notesSlide+xml"/>
  <Override PartName="/ppt/comments/modernComment_142_8D697792.xml" ContentType="application/vnd.ms-powerpoint.comments+xml"/>
  <Override PartName="/ppt/notesSlides/notesSlide23.xml" ContentType="application/vnd.openxmlformats-officedocument.presentationml.notesSlide+xml"/>
  <Override PartName="/ppt/comments/modernComment_144_822317A7.xml" ContentType="application/vnd.ms-powerpoint.comments+xml"/>
  <Override PartName="/ppt/notesSlides/notesSlide24.xml" ContentType="application/vnd.openxmlformats-officedocument.presentationml.notesSlide+xml"/>
  <Override PartName="/ppt/comments/modernComment_147_12A6DC43.xml" ContentType="application/vnd.ms-powerpoint.comments+xml"/>
  <Override PartName="/ppt/notesSlides/notesSlide25.xml" ContentType="application/vnd.openxmlformats-officedocument.presentationml.notesSlide+xml"/>
  <Override PartName="/ppt/comments/modernComment_14A_3CCFC94F.xml" ContentType="application/vnd.ms-powerpoint.comments+xml"/>
  <Override PartName="/ppt/notesSlides/notesSlide26.xml" ContentType="application/vnd.openxmlformats-officedocument.presentationml.notesSlide+xml"/>
  <Override PartName="/ppt/comments/modernComment_14C_599B724A.xml" ContentType="application/vnd.ms-powerpoint.comments+xml"/>
  <Override PartName="/ppt/notesSlides/notesSlide27.xml" ContentType="application/vnd.openxmlformats-officedocument.presentationml.notesSlide+xml"/>
  <Override PartName="/ppt/comments/modernComment_14F_CAC32FB1.xml" ContentType="application/vnd.ms-powerpoint.comments+xml"/>
  <Override PartName="/ppt/notesSlides/notesSlide28.xml" ContentType="application/vnd.openxmlformats-officedocument.presentationml.notesSlide+xml"/>
  <Override PartName="/ppt/comments/modernComment_151_B3D71A3D.xml" ContentType="application/vnd.ms-powerpoint.comments+xml"/>
  <Override PartName="/ppt/notesSlides/notesSlide29.xml" ContentType="application/vnd.openxmlformats-officedocument.presentationml.notesSlide+xml"/>
  <Override PartName="/ppt/comments/modernComment_153_E20123F1.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57_286F7EBC.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5B_C0BAFAA2.xml" ContentType="application/vnd.ms-powerpoint.comments+xml"/>
  <Override PartName="/ppt/notesSlides/notesSlide34.xml" ContentType="application/vnd.openxmlformats-officedocument.presentationml.notesSlide+xml"/>
  <Override PartName="/ppt/comments/modernComment_15D_21DF3D56.xml" ContentType="application/vnd.ms-powerpoint.comments+xml"/>
  <Override PartName="/ppt/notesSlides/notesSlide35.xml" ContentType="application/vnd.openxmlformats-officedocument.presentationml.notesSlide+xml"/>
  <Override PartName="/ppt/comments/modernComment_15F_C0692BA1.xml" ContentType="application/vnd.ms-powerpoint.comments+xml"/>
  <Override PartName="/ppt/notesSlides/notesSlide36.xml" ContentType="application/vnd.openxmlformats-officedocument.presentationml.notesSlide+xml"/>
  <Override PartName="/ppt/comments/modernComment_163_FCA5A37B.xml" ContentType="application/vnd.ms-powerpoint.comments+xml"/>
  <Override PartName="/ppt/notesSlides/notesSlide37.xml" ContentType="application/vnd.openxmlformats-officedocument.presentationml.notesSlide+xml"/>
  <Override PartName="/ppt/comments/modernComment_167_AE25B4A4.xml" ContentType="application/vnd.ms-powerpoint.comments+xml"/>
  <Override PartName="/ppt/notesSlides/notesSlide38.xml" ContentType="application/vnd.openxmlformats-officedocument.presentationml.notesSlide+xml"/>
  <Override PartName="/ppt/comments/modernComment_16A_AC8DA13D.xml" ContentType="application/vnd.ms-powerpoint.comments+xml"/>
  <Override PartName="/ppt/notesSlides/notesSlide39.xml" ContentType="application/vnd.openxmlformats-officedocument.presentationml.notesSlide+xml"/>
  <Override PartName="/ppt/comments/modernComment_16D_F7E47987.xml" ContentType="application/vnd.ms-powerpoint.comments+xml"/>
  <Override PartName="/ppt/notesSlides/notesSlide40.xml" ContentType="application/vnd.openxmlformats-officedocument.presentationml.notesSlide+xml"/>
  <Override PartName="/ppt/comments/modernComment_16F_9F7B7000.xml" ContentType="application/vnd.ms-powerpoint.comments+xml"/>
  <Override PartName="/ppt/notesSlides/notesSlide41.xml" ContentType="application/vnd.openxmlformats-officedocument.presentationml.notesSlide+xml"/>
  <Override PartName="/ppt/comments/modernComment_171_E9F1FC6A.xml" ContentType="application/vnd.ms-powerpoint.comments+xml"/>
  <Override PartName="/ppt/notesSlides/notesSlide42.xml" ContentType="application/vnd.openxmlformats-officedocument.presentationml.notesSlide+xml"/>
  <Override PartName="/ppt/comments/modernComment_175_E1D3DC4D.xml" ContentType="application/vnd.ms-powerpoint.comments+xml"/>
  <Override PartName="/ppt/notesSlides/notesSlide43.xml" ContentType="application/vnd.openxmlformats-officedocument.presentationml.notesSlide+xml"/>
  <Override PartName="/ppt/comments/modernComment_17D_A066FA6F.xml" ContentType="application/vnd.ms-powerpoint.comments+xml"/>
  <Override PartName="/ppt/notesSlides/notesSlide44.xml" ContentType="application/vnd.openxmlformats-officedocument.presentationml.notesSlide+xml"/>
  <Override PartName="/ppt/comments/modernComment_17F_3799C92D.xml" ContentType="application/vnd.ms-powerpoint.comments+xml"/>
  <Override PartName="/ppt/notesSlides/notesSlide45.xml" ContentType="application/vnd.openxmlformats-officedocument.presentationml.notesSlide+xml"/>
  <Override PartName="/ppt/comments/modernComment_181_83868C76.xml" ContentType="application/vnd.ms-powerpoint.comments+xml"/>
  <Override PartName="/ppt/notesSlides/notesSlide46.xml" ContentType="application/vnd.openxmlformats-officedocument.presentationml.notesSlide+xml"/>
  <Override PartName="/ppt/comments/modernComment_184_74A7268D.xml" ContentType="application/vnd.ms-powerpoint.comments+xml"/>
  <Override PartName="/ppt/notesSlides/notesSlide47.xml" ContentType="application/vnd.openxmlformats-officedocument.presentationml.notesSlide+xml"/>
  <Override PartName="/ppt/comments/modernComment_186_205E8AFF.xml" ContentType="application/vnd.ms-powerpoint.comments+xml"/>
  <Override PartName="/ppt/notesSlides/notesSlide48.xml" ContentType="application/vnd.openxmlformats-officedocument.presentationml.notesSlide+xml"/>
  <Override PartName="/ppt/comments/modernComment_189_33D48B61.xml" ContentType="application/vnd.ms-powerpoint.comments+xml"/>
  <Override PartName="/ppt/notesSlides/notesSlide49.xml" ContentType="application/vnd.openxmlformats-officedocument.presentationml.notesSlide+xml"/>
  <Override PartName="/ppt/comments/modernComment_18B_5AEBD05F.xml" ContentType="application/vnd.ms-powerpoint.comments+xml"/>
  <Override PartName="/ppt/notesSlides/notesSlide50.xml" ContentType="application/vnd.openxmlformats-officedocument.presentationml.notesSlide+xml"/>
  <Override PartName="/ppt/comments/modernComment_18D_56DB1A48.xml" ContentType="application/vnd.ms-powerpoint.comments+xml"/>
  <Override PartName="/ppt/notesSlides/notesSlide51.xml" ContentType="application/vnd.openxmlformats-officedocument.presentationml.notesSlide+xml"/>
  <Override PartName="/ppt/comments/modernComment_18F_21C43995.xml" ContentType="application/vnd.ms-powerpoint.comments+xml"/>
  <Override PartName="/ppt/notesSlides/notesSlide52.xml" ContentType="application/vnd.openxmlformats-officedocument.presentationml.notesSlide+xml"/>
  <Override PartName="/ppt/comments/modernComment_195_CD295D.xml" ContentType="application/vnd.ms-powerpoint.comments+xml"/>
  <Override PartName="/ppt/notesSlides/notesSlide53.xml" ContentType="application/vnd.openxmlformats-officedocument.presentationml.notesSlide+xml"/>
  <Override PartName="/ppt/comments/modernComment_197_99F4B685.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4"/>
  </p:notesMasterIdLst>
  <p:handoutMasterIdLst>
    <p:handoutMasterId r:id="rId375"/>
  </p:handoutMasterIdLst>
  <p:sldIdLst>
    <p:sldId id="258" r:id="rId2"/>
    <p:sldId id="502" r:id="rId3"/>
    <p:sldId id="259" r:id="rId4"/>
    <p:sldId id="260" r:id="rId5"/>
    <p:sldId id="261" r:id="rId6"/>
    <p:sldId id="262" r:id="rId7"/>
    <p:sldId id="263" r:id="rId8"/>
    <p:sldId id="264" r:id="rId9"/>
    <p:sldId id="265" r:id="rId10"/>
    <p:sldId id="267" r:id="rId11"/>
    <p:sldId id="269" r:id="rId12"/>
    <p:sldId id="271" r:id="rId13"/>
    <p:sldId id="273" r:id="rId14"/>
    <p:sldId id="275" r:id="rId15"/>
    <p:sldId id="278" r:id="rId16"/>
    <p:sldId id="279" r:id="rId17"/>
    <p:sldId id="281" r:id="rId18"/>
    <p:sldId id="283" r:id="rId19"/>
    <p:sldId id="285" r:id="rId20"/>
    <p:sldId id="287" r:id="rId21"/>
    <p:sldId id="288" r:id="rId22"/>
    <p:sldId id="289" r:id="rId23"/>
    <p:sldId id="290" r:id="rId24"/>
    <p:sldId id="293" r:id="rId25"/>
    <p:sldId id="294" r:id="rId26"/>
    <p:sldId id="296" r:id="rId27"/>
    <p:sldId id="297" r:id="rId28"/>
    <p:sldId id="299" r:id="rId29"/>
    <p:sldId id="300" r:id="rId30"/>
    <p:sldId id="302" r:id="rId31"/>
    <p:sldId id="303" r:id="rId32"/>
    <p:sldId id="304" r:id="rId33"/>
    <p:sldId id="307" r:id="rId34"/>
    <p:sldId id="309" r:id="rId35"/>
    <p:sldId id="311" r:id="rId36"/>
    <p:sldId id="313" r:id="rId37"/>
    <p:sldId id="315" r:id="rId38"/>
    <p:sldId id="317" r:id="rId39"/>
    <p:sldId id="318" r:id="rId40"/>
    <p:sldId id="320" r:id="rId41"/>
    <p:sldId id="321" r:id="rId42"/>
    <p:sldId id="322" r:id="rId43"/>
    <p:sldId id="324" r:id="rId44"/>
    <p:sldId id="327" r:id="rId45"/>
    <p:sldId id="330" r:id="rId46"/>
    <p:sldId id="332" r:id="rId47"/>
    <p:sldId id="335" r:id="rId48"/>
    <p:sldId id="337" r:id="rId49"/>
    <p:sldId id="339" r:id="rId50"/>
    <p:sldId id="341" r:id="rId51"/>
    <p:sldId id="342" r:id="rId52"/>
    <p:sldId id="343" r:id="rId53"/>
    <p:sldId id="345" r:id="rId54"/>
    <p:sldId id="346" r:id="rId55"/>
    <p:sldId id="347" r:id="rId56"/>
    <p:sldId id="349" r:id="rId57"/>
    <p:sldId id="351" r:id="rId58"/>
    <p:sldId id="353" r:id="rId59"/>
    <p:sldId id="354" r:id="rId60"/>
    <p:sldId id="355" r:id="rId61"/>
    <p:sldId id="358" r:id="rId62"/>
    <p:sldId id="359" r:id="rId63"/>
    <p:sldId id="362" r:id="rId64"/>
    <p:sldId id="365" r:id="rId65"/>
    <p:sldId id="367" r:id="rId66"/>
    <p:sldId id="369" r:id="rId67"/>
    <p:sldId id="371" r:id="rId68"/>
    <p:sldId id="372" r:id="rId69"/>
    <p:sldId id="373" r:id="rId70"/>
    <p:sldId id="376" r:id="rId71"/>
    <p:sldId id="377" r:id="rId72"/>
    <p:sldId id="378" r:id="rId73"/>
    <p:sldId id="379" r:id="rId74"/>
    <p:sldId id="380" r:id="rId75"/>
    <p:sldId id="381" r:id="rId76"/>
    <p:sldId id="383" r:id="rId77"/>
    <p:sldId id="385" r:id="rId78"/>
    <p:sldId id="387" r:id="rId79"/>
    <p:sldId id="388" r:id="rId80"/>
    <p:sldId id="390" r:id="rId81"/>
    <p:sldId id="392" r:id="rId82"/>
    <p:sldId id="393" r:id="rId83"/>
    <p:sldId id="395" r:id="rId84"/>
    <p:sldId id="397" r:id="rId85"/>
    <p:sldId id="399" r:id="rId86"/>
    <p:sldId id="401" r:id="rId87"/>
    <p:sldId id="402" r:id="rId88"/>
    <p:sldId id="403" r:id="rId89"/>
    <p:sldId id="404" r:id="rId90"/>
    <p:sldId id="405" r:id="rId91"/>
    <p:sldId id="407" r:id="rId92"/>
    <p:sldId id="409"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433" r:id="rId117"/>
    <p:sldId id="434" r:id="rId118"/>
    <p:sldId id="435" r:id="rId119"/>
    <p:sldId id="436"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452" r:id="rId136"/>
    <p:sldId id="453" r:id="rId137"/>
    <p:sldId id="454" r:id="rId138"/>
    <p:sldId id="455" r:id="rId139"/>
    <p:sldId id="456" r:id="rId140"/>
    <p:sldId id="457" r:id="rId141"/>
    <p:sldId id="458" r:id="rId142"/>
    <p:sldId id="459" r:id="rId143"/>
    <p:sldId id="460" r:id="rId144"/>
    <p:sldId id="461" r:id="rId145"/>
    <p:sldId id="462" r:id="rId146"/>
    <p:sldId id="463" r:id="rId147"/>
    <p:sldId id="464" r:id="rId148"/>
    <p:sldId id="465" r:id="rId149"/>
    <p:sldId id="466" r:id="rId150"/>
    <p:sldId id="467" r:id="rId151"/>
    <p:sldId id="468" r:id="rId152"/>
    <p:sldId id="469" r:id="rId153"/>
    <p:sldId id="470" r:id="rId154"/>
    <p:sldId id="471" r:id="rId155"/>
    <p:sldId id="472" r:id="rId156"/>
    <p:sldId id="473" r:id="rId157"/>
    <p:sldId id="474" r:id="rId158"/>
    <p:sldId id="475" r:id="rId159"/>
    <p:sldId id="476" r:id="rId160"/>
    <p:sldId id="477" r:id="rId161"/>
    <p:sldId id="478" r:id="rId162"/>
    <p:sldId id="479" r:id="rId163"/>
    <p:sldId id="480" r:id="rId164"/>
    <p:sldId id="481" r:id="rId165"/>
    <p:sldId id="482" r:id="rId166"/>
    <p:sldId id="483" r:id="rId167"/>
    <p:sldId id="484" r:id="rId168"/>
    <p:sldId id="485" r:id="rId169"/>
    <p:sldId id="486" r:id="rId170"/>
    <p:sldId id="487" r:id="rId171"/>
    <p:sldId id="488" r:id="rId172"/>
    <p:sldId id="489" r:id="rId173"/>
    <p:sldId id="490" r:id="rId174"/>
    <p:sldId id="491" r:id="rId175"/>
    <p:sldId id="492" r:id="rId176"/>
    <p:sldId id="493" r:id="rId177"/>
    <p:sldId id="494" r:id="rId178"/>
    <p:sldId id="495" r:id="rId179"/>
    <p:sldId id="496" r:id="rId180"/>
    <p:sldId id="497" r:id="rId181"/>
    <p:sldId id="498" r:id="rId182"/>
    <p:sldId id="499" r:id="rId183"/>
    <p:sldId id="500" r:id="rId184"/>
    <p:sldId id="501" r:id="rId185"/>
    <p:sldId id="503" r:id="rId186"/>
    <p:sldId id="504" r:id="rId187"/>
    <p:sldId id="505" r:id="rId188"/>
    <p:sldId id="506" r:id="rId189"/>
    <p:sldId id="507" r:id="rId190"/>
    <p:sldId id="508" r:id="rId191"/>
    <p:sldId id="509" r:id="rId192"/>
    <p:sldId id="510" r:id="rId193"/>
    <p:sldId id="511" r:id="rId194"/>
    <p:sldId id="512" r:id="rId195"/>
    <p:sldId id="513" r:id="rId196"/>
    <p:sldId id="514" r:id="rId197"/>
    <p:sldId id="515" r:id="rId198"/>
    <p:sldId id="516" r:id="rId199"/>
    <p:sldId id="517" r:id="rId200"/>
    <p:sldId id="518" r:id="rId201"/>
    <p:sldId id="519" r:id="rId202"/>
    <p:sldId id="520" r:id="rId203"/>
    <p:sldId id="521" r:id="rId204"/>
    <p:sldId id="522" r:id="rId205"/>
    <p:sldId id="523" r:id="rId206"/>
    <p:sldId id="524" r:id="rId207"/>
    <p:sldId id="525" r:id="rId208"/>
    <p:sldId id="526" r:id="rId209"/>
    <p:sldId id="527" r:id="rId210"/>
    <p:sldId id="528" r:id="rId211"/>
    <p:sldId id="529" r:id="rId212"/>
    <p:sldId id="530" r:id="rId213"/>
    <p:sldId id="531" r:id="rId214"/>
    <p:sldId id="532" r:id="rId215"/>
    <p:sldId id="533" r:id="rId216"/>
    <p:sldId id="534" r:id="rId217"/>
    <p:sldId id="535" r:id="rId218"/>
    <p:sldId id="536" r:id="rId219"/>
    <p:sldId id="537" r:id="rId220"/>
    <p:sldId id="538" r:id="rId221"/>
    <p:sldId id="539" r:id="rId222"/>
    <p:sldId id="540" r:id="rId223"/>
    <p:sldId id="541" r:id="rId224"/>
    <p:sldId id="542" r:id="rId225"/>
    <p:sldId id="543" r:id="rId226"/>
    <p:sldId id="544" r:id="rId227"/>
    <p:sldId id="545" r:id="rId228"/>
    <p:sldId id="546" r:id="rId229"/>
    <p:sldId id="547" r:id="rId230"/>
    <p:sldId id="548" r:id="rId231"/>
    <p:sldId id="549" r:id="rId232"/>
    <p:sldId id="550" r:id="rId233"/>
    <p:sldId id="551" r:id="rId234"/>
    <p:sldId id="552" r:id="rId235"/>
    <p:sldId id="553" r:id="rId236"/>
    <p:sldId id="554" r:id="rId237"/>
    <p:sldId id="555" r:id="rId238"/>
    <p:sldId id="556" r:id="rId239"/>
    <p:sldId id="557" r:id="rId240"/>
    <p:sldId id="558" r:id="rId241"/>
    <p:sldId id="559" r:id="rId242"/>
    <p:sldId id="560" r:id="rId243"/>
    <p:sldId id="561" r:id="rId244"/>
    <p:sldId id="562" r:id="rId245"/>
    <p:sldId id="563" r:id="rId246"/>
    <p:sldId id="564" r:id="rId247"/>
    <p:sldId id="565" r:id="rId248"/>
    <p:sldId id="566" r:id="rId249"/>
    <p:sldId id="567" r:id="rId250"/>
    <p:sldId id="568" r:id="rId251"/>
    <p:sldId id="569" r:id="rId252"/>
    <p:sldId id="570" r:id="rId253"/>
    <p:sldId id="571" r:id="rId254"/>
    <p:sldId id="572" r:id="rId255"/>
    <p:sldId id="573" r:id="rId256"/>
    <p:sldId id="574" r:id="rId257"/>
    <p:sldId id="575" r:id="rId258"/>
    <p:sldId id="576" r:id="rId259"/>
    <p:sldId id="577" r:id="rId260"/>
    <p:sldId id="578" r:id="rId261"/>
    <p:sldId id="579" r:id="rId262"/>
    <p:sldId id="580" r:id="rId263"/>
    <p:sldId id="581" r:id="rId264"/>
    <p:sldId id="582" r:id="rId265"/>
    <p:sldId id="583" r:id="rId266"/>
    <p:sldId id="584" r:id="rId267"/>
    <p:sldId id="585" r:id="rId268"/>
    <p:sldId id="586" r:id="rId269"/>
    <p:sldId id="587" r:id="rId270"/>
    <p:sldId id="588" r:id="rId271"/>
    <p:sldId id="589" r:id="rId272"/>
    <p:sldId id="590" r:id="rId273"/>
    <p:sldId id="591" r:id="rId274"/>
    <p:sldId id="592" r:id="rId275"/>
    <p:sldId id="593" r:id="rId276"/>
    <p:sldId id="594" r:id="rId277"/>
    <p:sldId id="595" r:id="rId278"/>
    <p:sldId id="596" r:id="rId279"/>
    <p:sldId id="597" r:id="rId280"/>
    <p:sldId id="598" r:id="rId281"/>
    <p:sldId id="599" r:id="rId282"/>
    <p:sldId id="600" r:id="rId283"/>
    <p:sldId id="601" r:id="rId284"/>
    <p:sldId id="602" r:id="rId285"/>
    <p:sldId id="603" r:id="rId286"/>
    <p:sldId id="604" r:id="rId287"/>
    <p:sldId id="605" r:id="rId288"/>
    <p:sldId id="606" r:id="rId289"/>
    <p:sldId id="607" r:id="rId290"/>
    <p:sldId id="608" r:id="rId291"/>
    <p:sldId id="609" r:id="rId292"/>
    <p:sldId id="610" r:id="rId293"/>
    <p:sldId id="611" r:id="rId294"/>
    <p:sldId id="612" r:id="rId295"/>
    <p:sldId id="613" r:id="rId296"/>
    <p:sldId id="614" r:id="rId297"/>
    <p:sldId id="615" r:id="rId298"/>
    <p:sldId id="616" r:id="rId299"/>
    <p:sldId id="617" r:id="rId300"/>
    <p:sldId id="618" r:id="rId301"/>
    <p:sldId id="619" r:id="rId302"/>
    <p:sldId id="620" r:id="rId303"/>
    <p:sldId id="621" r:id="rId304"/>
    <p:sldId id="622" r:id="rId305"/>
    <p:sldId id="623" r:id="rId306"/>
    <p:sldId id="624" r:id="rId307"/>
    <p:sldId id="625" r:id="rId308"/>
    <p:sldId id="626" r:id="rId309"/>
    <p:sldId id="627" r:id="rId310"/>
    <p:sldId id="628" r:id="rId311"/>
    <p:sldId id="629" r:id="rId312"/>
    <p:sldId id="630" r:id="rId313"/>
    <p:sldId id="631" r:id="rId314"/>
    <p:sldId id="632" r:id="rId315"/>
    <p:sldId id="633" r:id="rId316"/>
    <p:sldId id="634" r:id="rId317"/>
    <p:sldId id="635" r:id="rId318"/>
    <p:sldId id="636" r:id="rId319"/>
    <p:sldId id="637" r:id="rId320"/>
    <p:sldId id="638" r:id="rId321"/>
    <p:sldId id="639" r:id="rId322"/>
    <p:sldId id="640" r:id="rId323"/>
    <p:sldId id="641" r:id="rId324"/>
    <p:sldId id="642" r:id="rId325"/>
    <p:sldId id="643" r:id="rId326"/>
    <p:sldId id="644" r:id="rId327"/>
    <p:sldId id="645" r:id="rId328"/>
    <p:sldId id="646" r:id="rId329"/>
    <p:sldId id="647" r:id="rId330"/>
    <p:sldId id="648" r:id="rId331"/>
    <p:sldId id="649" r:id="rId332"/>
    <p:sldId id="650" r:id="rId333"/>
    <p:sldId id="651" r:id="rId334"/>
    <p:sldId id="652" r:id="rId335"/>
    <p:sldId id="653" r:id="rId336"/>
    <p:sldId id="654" r:id="rId337"/>
    <p:sldId id="655" r:id="rId338"/>
    <p:sldId id="656" r:id="rId339"/>
    <p:sldId id="657" r:id="rId340"/>
    <p:sldId id="658" r:id="rId341"/>
    <p:sldId id="659" r:id="rId342"/>
    <p:sldId id="660" r:id="rId343"/>
    <p:sldId id="661" r:id="rId344"/>
    <p:sldId id="662" r:id="rId345"/>
    <p:sldId id="663" r:id="rId346"/>
    <p:sldId id="664" r:id="rId347"/>
    <p:sldId id="665" r:id="rId348"/>
    <p:sldId id="666" r:id="rId349"/>
    <p:sldId id="667" r:id="rId350"/>
    <p:sldId id="668" r:id="rId351"/>
    <p:sldId id="669" r:id="rId352"/>
    <p:sldId id="670" r:id="rId353"/>
    <p:sldId id="671" r:id="rId354"/>
    <p:sldId id="672" r:id="rId355"/>
    <p:sldId id="673" r:id="rId356"/>
    <p:sldId id="684" r:id="rId357"/>
    <p:sldId id="683" r:id="rId358"/>
    <p:sldId id="682" r:id="rId359"/>
    <p:sldId id="681" r:id="rId360"/>
    <p:sldId id="680" r:id="rId361"/>
    <p:sldId id="679" r:id="rId362"/>
    <p:sldId id="678" r:id="rId363"/>
    <p:sldId id="677" r:id="rId364"/>
    <p:sldId id="675" r:id="rId365"/>
    <p:sldId id="691" r:id="rId366"/>
    <p:sldId id="690" r:id="rId367"/>
    <p:sldId id="689" r:id="rId368"/>
    <p:sldId id="688" r:id="rId369"/>
    <p:sldId id="687" r:id="rId370"/>
    <p:sldId id="686" r:id="rId371"/>
    <p:sldId id="685" r:id="rId372"/>
    <p:sldId id="676" r:id="rId373"/>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07A1E6-D0C6-01F6-9906-F9D9B475473D}" name="Шкребец Александр Евгеньевич" initials="ШЕ" userId="S::180302@niuitmo.ru::7f43995d-03bd-4ef8-b91e-e39df891739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0B60C-7375-4722-9F09-542B6BFE3A7F}" v="158" dt="2022-04-06T14:17:04.226"/>
    <p1510:client id="{1B328302-406C-06C2-A984-C717EDEB7113}" v="37" dt="2022-03-01T14:26:53.483"/>
    <p1510:client id="{2375F3BD-FA93-423C-B566-0D110064B7EE}" v="421" dt="2022-01-11T20:49:52.722"/>
    <p1510:client id="{295D1ADB-7F4A-8E7E-CA52-6A0C6F1DBB12}" v="35" dt="2022-03-04T09:52:53.696"/>
    <p1510:client id="{2FDA415A-6130-ACFB-C728-9A630E8A5E95}" v="326" dt="2022-01-13T13:22:17.152"/>
    <p1510:client id="{310DCF0A-D3C1-DB55-A4F2-56D05BD44342}" v="402" dt="2022-04-11T10:20:20.793"/>
    <p1510:client id="{4938F600-BAF2-2815-BF9E-1AF76F10C749}" v="66" dt="2022-03-09T09:16:27.534"/>
    <p1510:client id="{503D15EF-6B87-4146-BED4-B0840B95FBCE}" v="24" dt="2023-03-27T11:44:46.773"/>
    <p1510:client id="{56648F91-2289-483F-9007-21D485021F8A}" v="219" dt="2022-01-10T14:24:22.071"/>
    <p1510:client id="{747EE581-461F-5EBE-E0E3-4547D6607BCF}" v="40" dt="2022-03-11T08:08:00.549"/>
    <p1510:client id="{88BAC4CD-9566-B134-D98F-1A7266349EFC}" v="17" dt="2022-03-07T20:31:21.878"/>
    <p1510:client id="{90612B1A-BD26-E6AC-BB6C-5B6EDA00E0A3}" v="36" dt="2022-03-06T20:28:27.419"/>
    <p1510:client id="{AD31180D-64B7-F140-D9F1-4D78422A481E}" v="215" dt="2022-01-20T13:09:58.216"/>
    <p1510:client id="{B6F15ECE-6AB4-2878-09F5-54F84817DBF2}" v="38" dt="2022-03-01T22:37:22.070"/>
    <p1510:client id="{C386DF2A-DB31-88B5-B7AB-EE7C5043FBF0}" v="525" dt="2022-01-11T14:01:14.339"/>
    <p1510:client id="{C9FA73E5-7A00-CEB0-4C76-B8951DB03F60}" v="78" dt="2022-02-23T18:00:27.482"/>
    <p1510:client id="{CDFCBAC7-31ED-142F-DD40-748EFDE9C311}" v="61" dt="2022-04-01T08:28:22.015"/>
    <p1510:client id="{D2F9031C-9B78-3E75-2075-ED8112B19076}" v="191" dt="2022-04-03T23:20:16.796"/>
    <p1510:client id="{E7E7C34E-68C2-21A8-DE57-C2D1202E2A35}" v="283" dt="2022-04-04T12:09:46.589"/>
    <p1510:client id="{EB87635B-0C05-7A90-F1EC-6B6A368FE28E}" v="818" dt="2022-02-22T10:25:21.814"/>
    <p1510:client id="{F8EF81E0-548A-A210-5D10-542961B9908F}" v="9" dt="2022-02-22T12:16:08.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viewProps" Target="viewProp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tableStyles" Target="tableStyles.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microsoft.com/office/2018/10/relationships/authors" Target="authors.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presProps" Target="presProp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theme" Target="theme/theme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microsoft.com/office/2015/10/relationships/revisionInfo" Target="revisionInfo.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comments/modernComment_109_93850853.xml><?xml version="1.0" encoding="utf-8"?>
<p188:cmLst xmlns:a="http://schemas.openxmlformats.org/drawingml/2006/main" xmlns:r="http://schemas.openxmlformats.org/officeDocument/2006/relationships" xmlns:p188="http://schemas.microsoft.com/office/powerpoint/2018/8/main">
  <p188:cm id="{18AB251A-1547-49E0-A6B9-65FABA40CAF7}" authorId="{3007A1E6-D0C6-01F6-9906-F9D9B475473D}" created="2022-02-23T17:15:24.189">
    <pc:sldMkLst xmlns:pc="http://schemas.microsoft.com/office/powerpoint/2013/main/command">
      <pc:docMk/>
      <pc:sldMk cId="2474969171" sldId="265"/>
    </pc:sldMkLst>
    <p188:txBody>
      <a:bodyPr/>
      <a:lstStyle/>
      <a:p>
        <a:r>
          <a:rPr lang="ru-RU"/>
          <a:t>Из-за надежности и высокой доступности текущая сеть основана на распределенном сетевом подходе, при котором каждое устройство настраивается независимо; каждый из них производит расчет самостоятельно и административно.​
Например, представьте, что трафик входит из PEA и выходит из PEB. Когда PEA получит трафик, PEA проверит его в соответствии с таблицей маршрутизации. Основываясь на таблице маршрутизации, он решает, что для достижения PEB он должен пройти через PEC в качестве следующего перехода. Затем PEA перенаправляет трафик на PEC. PEC делает то же самое, что и PEA; проверить таблицу маршрутизации, найти следующий переход и перенаправить на PEB. Этот способ переадресации называется пересылкой на переход. Информация внутри таблицы маршрутизации собирается и строится посредством статической маршрутизации или динамической маршрутизации. В крупномасштабной сети маршрутизаторы обычно используют протоколы динамической маршрутизации, такие как OSPF и ISIS. Каждый маршрутизатор в домене маршрутизации собирает информацию о состоянии канала, а затем действует независимо, используя один и тот же алгоритм маршрутизации, например алгоритм поиска кратчайшего пути для поиска кратчайшего маршрута. Эта сеть называется распределенной сетью.​
Традиционно плоскость управления и плоскость данных находятся на одном и том же физическом оборудовании.​
Внутренняя архитектура сетевых устройств имеет три плоскости работы:​
Плоскость управления обрабатывает взаимодействие с внешним пользователем и административные задачи, такие как проверка подлинности, ведение журнала и настройка через веб-интерфейс или интерфейс командной строки.​
Плоскость управления выполняет внутренние операции устройства, предоставляет инструкции, используемые кремниевыми ядрами для направления пакетов; он также запускает протоколы маршрутизации и коммутации и возвращает рабочие данные на уровень управления.​
Плоскость данных — это машинное отделение, которое перемещает пакеты через устройство, используя таблицу пересылки, предоставленную плоскостью управления, для определения выходного порта.​</a:t>
        </a:r>
      </a:p>
    </p188:txBody>
  </p188:cm>
</p188:cmLst>
</file>

<file path=ppt/comments/modernComment_10B_A4B8EAE0.xml><?xml version="1.0" encoding="utf-8"?>
<p188:cmLst xmlns:a="http://schemas.openxmlformats.org/drawingml/2006/main" xmlns:r="http://schemas.openxmlformats.org/officeDocument/2006/relationships" xmlns:p188="http://schemas.microsoft.com/office/powerpoint/2018/8/main">
  <p188:cm id="{64E3AAE8-508D-4DA2-8018-28B06921F4F5}" authorId="{3007A1E6-D0C6-01F6-9906-F9D9B475473D}" created="2022-02-23T17:17:32.941">
    <pc:sldMkLst xmlns:pc="http://schemas.microsoft.com/office/powerpoint/2013/main/command">
      <pc:docMk/>
      <pc:sldMk cId="2763582176" sldId="267"/>
    </pc:sldMkLst>
    <p188:txBody>
      <a:bodyPr/>
      <a:lstStyle/>
      <a:p>
        <a:r>
          <a:rPr lang="ru-RU"/>
          <a:t>Прежде чем мы углубимся в детали основ SDN, нам нужно сначала понять, как сеть существовала в настоящее время до развертывания SDN. ​
Как показано на предыдущем слайде, традиционная сеть работает на основе распределенной сети с 3 различными уровнями, включая уровень управления, уровень данных и уровень управления. ​
Каждое устройство содержит свою собственную плоскость управления и плоскость пересылки, а управление сетевыми службами может быть унифицировано в NMS в плоскости управления; например, если в сети происходят какие-либо изменения, изменения или обновления состояния будут автоматически доставлены и переданы по сети, и каждый маршрутизатор выполнит перерасчет на основе новой информации о состоянии, обновит таблицу маршрутизации и таблицу переадресации в конце. Этот тип сетевого метода используется в существующей сети уже более 30 лет. Однако доказано, что этот сетевой метод имеет значительные ограничения, которые необходимо преодолеть, чтобы соответствовать требованиям ИТ и быстро растущим требованиям к сети в настоящее время.​
На приведенной выше диаграмме в целом показаны 3 основные проблемы и ограничения, с которыми в настоящее время сталкивается обычная сеть, перечисленные как: - Негибкость сети.​
Сложность сети​
Медленная подготовка сети и инновации​</a:t>
        </a:r>
      </a:p>
    </p188:txBody>
  </p188:cm>
</p188:cmLst>
</file>

<file path=ppt/comments/modernComment_10F_30822247.xml><?xml version="1.0" encoding="utf-8"?>
<p188:cmLst xmlns:a="http://schemas.openxmlformats.org/drawingml/2006/main" xmlns:r="http://schemas.openxmlformats.org/officeDocument/2006/relationships" xmlns:p188="http://schemas.microsoft.com/office/powerpoint/2018/8/main">
  <p188:cm id="{1A10E120-A23F-4214-A152-453CB85D3044}" authorId="{3007A1E6-D0C6-01F6-9906-F9D9B475473D}" created="2022-02-23T17:20:14.821">
    <pc:sldMkLst xmlns:pc="http://schemas.microsoft.com/office/powerpoint/2013/main/command">
      <pc:docMk/>
      <pc:sldMk cId="813834823" sldId="271"/>
    </pc:sldMkLst>
    <p188:txBody>
      <a:bodyPr/>
      <a:lstStyle/>
      <a:p>
        <a:r>
          <a:rPr lang="ru-RU"/>
          <a:t>Традиционный подход к распределенной сети требует развертывания и настройки на устройствах многих протоколов плоскости управления, включая протокол IGP, протокол BGP, протокол MPLS, протокол ipv6 и т. д. Стандартизация все еще увеличивается время от времени, когда разрабатываются и внедряются новые функции и сетевые функции. Это заставляет сетевого инженера изучать сложные технологии и овладевать определенными знаниями для выполнения операций по эксплуатации и обслуживанию сети.​
​
С другой стороны, некоторые поставщики могут использовать частный протокол в сети оператора, что еще больше усложняет эксплуатацию и техническое обслуживание. Сетевые устройства различных поставщиков, такие как Huawei, CISCO, Juniper, предоставляют различные типы графического интерфейса пользователя, в результате чего сетевому инженеру приходится изучать работу сетевых устройств с несколькими поставщиками.​</a:t>
        </a:r>
      </a:p>
    </p188:txBody>
  </p188:cm>
</p188:cmLst>
</file>

<file path=ppt/comments/modernComment_111_40FDE880.xml><?xml version="1.0" encoding="utf-8"?>
<p188:cmLst xmlns:a="http://schemas.openxmlformats.org/drawingml/2006/main" xmlns:r="http://schemas.openxmlformats.org/officeDocument/2006/relationships" xmlns:p188="http://schemas.microsoft.com/office/powerpoint/2018/8/main">
  <p188:cm id="{ABD58C96-A0C3-43B3-BA2C-4A8AE64EB185}" authorId="{3007A1E6-D0C6-01F6-9906-F9D9B475473D}" created="2022-02-23T17:21:17.135">
    <pc:sldMkLst xmlns:pc="http://schemas.microsoft.com/office/powerpoint/2013/main/command">
      <pc:docMk/>
      <pc:sldMk cId="1090381952" sldId="273"/>
    </pc:sldMkLst>
    <p188:txBody>
      <a:bodyPr/>
      <a:lstStyle/>
      <a:p>
        <a:r>
          <a:rPr lang="ru-RU"/>
          <a:t>Чтобы справиться с агрессивно растущими требованиями к сети, расширение сети и увеличение количества протоколов и функций, развернутых в сети, определенно будут увеличиваться; Различные типы сетевых протоколов и функций должны быть развернуты для удовлетворения различных сетевых требований.​
​
Пример, показанный на слайде выше, ясно показывает сложность сетевых O&amp;M и конфигураций в традиционной сети; например, для настройки службы L3VPN в сети, шаги настройки протокола IGP, настройки MPLS, настройки экземпляра L3VPN, настройки протокола маршрутизации между PE и CE и настройки однорангового узла MP-BGP; эти серии конфигураций необходимо выполнить на всех маршрутизаторах на границе поставщика (PE), которые подключены к маршрутизаторам на границе клиента (CE). Сценарии конфигурации, показанные справа, показывают полную команду конфигурации, развернутую на PE3, только для настройки службы L3VPN, и задействовано много команд.​
​
Приведенный выше пример основан на предположении, что все подключенные устройства PE являются устройствами Huawei. Работа по настройке еще более усложнится, если применить ее к сценарию, когда в сети используются устройства разных производителей; например, некоторые устройства PE принадлежат Cisco, а некоторые — Huawei. Сетевой инженер должен быть знаком с конфигурационной платформой Cisco, а также с конфигурационной платформой Huawei, чтобы в этом случае выполнить сквозную настройку.​</a:t>
        </a:r>
      </a:p>
    </p188:txBody>
  </p188:cm>
</p188:cmLst>
</file>

<file path=ppt/comments/modernComment_113_A6D08F7D.xml><?xml version="1.0" encoding="utf-8"?>
<p188:cmLst xmlns:a="http://schemas.openxmlformats.org/drawingml/2006/main" xmlns:r="http://schemas.openxmlformats.org/officeDocument/2006/relationships" xmlns:p188="http://schemas.microsoft.com/office/powerpoint/2018/8/main">
  <p188:cm id="{7EF2A68F-ECB9-48D8-A5B9-14373D658032}" authorId="{3007A1E6-D0C6-01F6-9906-F9D9B475473D}" created="2022-02-23T17:22:00.808">
    <pc:sldMkLst xmlns:pc="http://schemas.microsoft.com/office/powerpoint/2013/main/command">
      <pc:docMk/>
      <pc:sldMk cId="2798686077" sldId="275"/>
    </pc:sldMkLst>
    <p188:replyLst>
      <p188:reply id="{C81D6258-EAAA-4BD2-86F3-A1BA8ECC95BA}" authorId="{3007A1E6-D0C6-01F6-9906-F9D9B475473D}" created="2022-02-23T17:22:39.480">
        <p188:txBody>
          <a:bodyPr/>
          <a:lstStyle/>
          <a:p>
            <a:r>
              <a:rPr lang="ru-RU"/>
              <a:t>Затем каждому поставщику потребуется не менее одного года для внедрения этих функций в устройства поставщиков после того, как отдел исследований и разработок успешно разработает функции на основе стандартов IETF; ​
​
Затем устройства можно обновить для поддержки этих конкретных функций;​
​
После этого необходимо также спланировать и выполнить развертывание и настройку, чтобы эта конкретная служба была подключена к сети.​
​
Весь процесс потребует от 3 до 5 лет, и этот длительный период определенно не может удовлетворить требования оператора сети; это должно быть решено как можно скорее, чтобы гарантировать удовлетворение оператора​</a:t>
            </a:r>
          </a:p>
        </p188:txBody>
      </p188:reply>
    </p188:replyLst>
    <p188:txBody>
      <a:bodyPr/>
      <a:lstStyle/>
      <a:p>
        <a:r>
          <a:rPr lang="ru-RU"/>
          <a:t>ще одна серьезная проблема, связанная с распределенной сетевой архитектурой, — медленные сетевые инновации и медленная подготовка сети. Это можно доказать, увидев, что за последние 30 лет было реализовано очень мало новых инноваций в сфере услуг. Сервисные функции, такие как L3VPN и L2VPN, являются традиционными функциями, которые были разработаны давно. Почему происходит этот сценарий?​
​
В процессе определения новой функции службы или типа службы эти функции службы должны быть сначала стандартизированы, прежде чем приступить к дальнейшей разработке. Таким образом, требование к услуге сначала необходимо отправить в IETF для стандартизации стандарта функций. Этот процесс обычно занимает от 1 до 2 лет для обсуждения определения, прежде чем стандарты для этой функции будут официально выпущены; ​
​
Стандартизация очень важна на этапе обеспечения функциональной совместимости различных поставщиков; поскольку все поставщики будут проводить исследования и опросы по этим функциям на основе выпущенного стандарта.​
​</a:t>
        </a:r>
      </a:p>
    </p188:txBody>
  </p188:cm>
</p188:cmLst>
</file>

<file path=ppt/comments/modernComment_117_101C6286.xml><?xml version="1.0" encoding="utf-8"?>
<p188:cmLst xmlns:a="http://schemas.openxmlformats.org/drawingml/2006/main" xmlns:r="http://schemas.openxmlformats.org/officeDocument/2006/relationships" xmlns:p188="http://schemas.microsoft.com/office/powerpoint/2018/8/main">
  <p188:cm id="{B7E0D2FE-CC54-4A09-B54C-159620357BE2}" authorId="{3007A1E6-D0C6-01F6-9906-F9D9B475473D}" created="2022-02-23T17:23:56.779">
    <pc:sldMkLst xmlns:pc="http://schemas.microsoft.com/office/powerpoint/2013/main/command">
      <pc:docMk/>
      <pc:sldMk cId="270295686" sldId="279"/>
    </pc:sldMkLst>
    <p188:txBody>
      <a:bodyPr/>
      <a:lstStyle/>
      <a:p>
        <a:r>
          <a:rPr lang="ru-RU"/>
          <a:t>Чтобы лучше объяснить SDN для облегчения понимания, в качестве примера обсуждения обычно используется аналогия между эволюцией компьютеров и эволюцией сети.​
​
Выше показано сравнение аналогий при покупке компьютера со специализированным оборудованием, специализированной операционной системой и специализированными приложениями, пакет «все в одном», в котором производится поставщиком, или компьютер с микропроцессором с опубликованными открытыми интерфейсами, что приводит к множеству операционных систем, которые могут работать поверх он также оснащен открытыми интерфейсами, что приводит ко многим приложениям, которые можно установить поверх операционной системы.​
​
Первая часть, называемая вертикально интегрированной, в основном закрытая и частная, ведет к медленным инновациям и мелкой промышленности. ​
​
Последняя часть называется горизонтально интегрированной, очень быстрой инновацией и превратилась в огромную промышленность.​
​
Ссылка из слайдов под названием «Как SDN будет формировать сеть» Ника МакКеоуна на Open Networking Summit 2011.​</a:t>
        </a:r>
      </a:p>
    </p188:txBody>
  </p188:cm>
</p188:cmLst>
</file>

<file path=ppt/comments/modernComment_119_7F4B4370.xml><?xml version="1.0" encoding="utf-8"?>
<p188:cmLst xmlns:a="http://schemas.openxmlformats.org/drawingml/2006/main" xmlns:r="http://schemas.openxmlformats.org/officeDocument/2006/relationships" xmlns:p188="http://schemas.microsoft.com/office/powerpoint/2018/8/main">
  <p188:cm id="{F1D894B3-FAC7-4894-8B73-7959C4100E37}" authorId="{3007A1E6-D0C6-01F6-9906-F9D9B475473D}" created="2022-02-23T17:24:49.233">
    <pc:sldMkLst xmlns:pc="http://schemas.microsoft.com/office/powerpoint/2013/main/command">
      <pc:docMk/>
      <pc:sldMk cId="2135638896" sldId="281"/>
    </pc:sldMkLst>
    <p188:txBody>
      <a:bodyPr/>
      <a:lstStyle/>
      <a:p>
        <a:r>
          <a:rPr lang="ru-RU"/>
          <a:t>Программно-определяемая сеть — это новый сетевой подход, в котором плоскость управления сетью физически отделена от плоскости пересылки. ​
​
SDN представляет новый компонент, называемый контроллером, который позволяет централизованно управлять несколькими устройствами.​
​
Это реконструкция на существующих сетях. В будущем новые услуги будут развернуты путем программирования контроллера SDN и добавления или обновления программного обеспечения в SDN. ​
​
Требования клиентов могут быть удовлетворены быстро.​</a:t>
        </a:r>
      </a:p>
    </p188:txBody>
  </p188:cm>
</p188:cmLst>
</file>

<file path=ppt/comments/modernComment_11B_674AFE62.xml><?xml version="1.0" encoding="utf-8"?>
<p188:cmLst xmlns:a="http://schemas.openxmlformats.org/drawingml/2006/main" xmlns:r="http://schemas.openxmlformats.org/officeDocument/2006/relationships" xmlns:p188="http://schemas.microsoft.com/office/powerpoint/2018/8/main">
  <p188:cm id="{62B9B525-B594-4E40-8316-75B584B95981}" authorId="{3007A1E6-D0C6-01F6-9906-F9D9B475473D}" created="2022-02-23T17:25:27.187">
    <pc:sldMkLst xmlns:pc="http://schemas.microsoft.com/office/powerpoint/2013/main/command">
      <pc:docMk/>
      <pc:sldMk cId="1732968034" sldId="283"/>
    </pc:sldMkLst>
    <p188:txBody>
      <a:bodyPr/>
      <a:lstStyle/>
      <a:p>
        <a:r>
          <a:rPr lang="ru-RU"/>
          <a:t>Разделение плоскостей пересылки и плоскости управления​
Разделение уровня управления и уровня пересылки является одним из основных принципов SDN.​
​
Плоскость управления устанавливает локальный набор данных, используемый для создания записей таблицы пересылки, которые, в свою очередь, используются плоскостями данных для пересылки трафика между входными и выходными портами на устройстве. ​
Набор данных, используемый для хранения топологии сети, называется базой информации о маршрутизации (RIB). RIB часто поддерживается согласованным (т. е. без циклов) за счет обмена информацией между другими экземплярами плоскостей управления в сети. ​
Записи таблицы пересылки обычно называются информационной базой пересылки (FIB) и часто зеркально отображаются между плоскостями управления и данными типичных устройств.  FIB программируется после того, как RIB считается непротиворечивым и стабильным.​
​
В типичном SDN сетевой интеллект логически централизован в контроллерах (на основе программного обеспечения), что позволяет разрабатывать и использовать логику управления в глобальном сетевом представлении как централизованное приложение, а не как распределенная система.​</a:t>
        </a:r>
      </a:p>
    </p188:txBody>
  </p188:cm>
</p188:cmLst>
</file>

<file path=ppt/comments/modernComment_11D_7A3519E1.xml><?xml version="1.0" encoding="utf-8"?>
<p188:cmLst xmlns:a="http://schemas.openxmlformats.org/drawingml/2006/main" xmlns:r="http://schemas.openxmlformats.org/officeDocument/2006/relationships" xmlns:p188="http://schemas.microsoft.com/office/powerpoint/2018/8/main">
  <p188:cm id="{4B3ADCF7-D07C-47AA-B959-693FADB7E3FD}" authorId="{3007A1E6-D0C6-01F6-9906-F9D9B475473D}" created="2022-02-23T17:28:59.207">
    <pc:sldMkLst xmlns:pc="http://schemas.microsoft.com/office/powerpoint/2013/main/command">
      <pc:docMk/>
      <pc:sldMk cId="2050300385" sldId="285"/>
    </pc:sldMkLst>
    <p188:txBody>
      <a:bodyPr/>
      <a:lstStyle/>
      <a:p>
        <a:r>
          <a:rPr lang="ru-RU"/>
          <a:t>  В 2006 году SDN возникла в рамках программы «Чистый лист» в Стэндфордском университете, которая финансируется GENI в США. Под руководством Ника МакКауна, профессора исследовательской группы Стэнфордского университета.​
​
МакКаун активно участвует в движении программно-определяемых сетей (SDN), которое он помог начать вместе со Скоттом Шенкером и Мартином Касадо. ​
​
SDN и OpenFlow возникли из докторской работы Касадо в Стэнфордском университете, где он был студентом МакКауна. ​
OpenFlow — это новый программный интерфейс для управления сетевыми коммутаторами, маршрутизаторами, точками доступа Wi-Fi, базовыми станциями сотовой связи и оборудованием WDM/TDM. OpenFlow бросил вызов вертикально интегрированному подходу к проектированию коммутаторов и маршрутизаторов за последние двадцать лет. Маккеун тесно сотрудничает с Гуру Парулкаром, исполнительным директором Стэнфордского исследовательского центра открытых сетей (ONRC) и Лаборатории открытых сетей (ON.Lab).[8]​
​
В 2007 году Касадо, МакКаун и Шенкер совместно основали NiciraNetworks, компанию из Пало-Альто, штат Калифорния, занимающуюся виртуализацией сетей, которая была приобретена VMWare за 1,26 миллиарда долларов в июле 2012 года. создана некоммерческая организация. Выше приведены ссылки из Википедии.​</a:t>
        </a:r>
      </a:p>
    </p188:txBody>
  </p188:cm>
</p188:cmLst>
</file>

<file path=ppt/comments/modernComment_122_79C5D5DD.xml><?xml version="1.0" encoding="utf-8"?>
<p188:cmLst xmlns:a="http://schemas.openxmlformats.org/drawingml/2006/main" xmlns:r="http://schemas.openxmlformats.org/officeDocument/2006/relationships" xmlns:p188="http://schemas.microsoft.com/office/powerpoint/2018/8/main">
  <p188:cm id="{17235810-2796-49BD-906C-B2F1D76ACDF0}" authorId="{3007A1E6-D0C6-01F6-9906-F9D9B475473D}" created="2022-02-23T17:30:29.944">
    <pc:sldMkLst xmlns:pc="http://schemas.microsoft.com/office/powerpoint/2013/main/command">
      <pc:docMk/>
      <pc:sldMk cId="2043008477" sldId="290"/>
    </pc:sldMkLst>
    <p188:replyLst>
      <p188:reply id="{54DBFE39-CB79-435D-B19B-C2C98D6473FE}" authorId="{3007A1E6-D0C6-01F6-9906-F9D9B475473D}" created="2022-02-23T17:31:51.070">
        <p188:txBody>
          <a:bodyPr/>
          <a:lstStyle/>
          <a:p>
            <a:r>
              <a:rPr lang="ru-RU"/>
              <a:t>В программно определяемой сети плоскость управления и плоскость данных разделены. Протокол OpenFlow — это основополагающий элемент для создания решений SDN. Архитектура SDN:​
Непосредственно программируемое: сетевое управление программируется напрямую, поскольку оно отделено от функций пересылки.​
​
Гибкость: абстрагирование управления от переадресации позволяет администраторам динамически регулировать поток трафика в масштабе всей сети в соответствии с меняющимися потребностями.​
​
Централизованное управление: сетевая аналитика (логически) централизована в программных контроллерах SDN, поддерживающих глобальное представление о сети, которое представляется приложениям и механизмам политик как единый логический коммутатор.​
​
Программная настройка: SDN позволяет сетевым администраторам очень быстро настраивать, управлять, защищать и оптимизировать сетевые ресурсы с помощью динамических автоматизированных программ SDN, которые они могут написать сами, поскольку эти программы не зависят от проприетарного программного обеспечения.​
​
Основанные на открытых стандартах и ​​независимые от поставщика. При реализации на основе открытых стандартов SDN упрощает проектирование и эксплуатацию сети, поскольку инструкции предоставляются контроллерами SDN, а не несколькими устройствами и протоколами, зависящими от поставщика.​</a:t>
            </a:r>
          </a:p>
        </p188:txBody>
      </p188:reply>
    </p188:replyLst>
    <p188:txBody>
      <a:bodyPr/>
      <a:lstStyle/>
      <a:p>
        <a:r>
          <a:rPr lang="ru-RU"/>
          <a:t>Как показано на рисунке, существует три разных слоя:​
​
Уровень приложений: включает в себя решения, ориентированные на расширение сетевых услуг. Эти решения в основном представляют собой программные приложения, взаимодействующие с контроллером.​
​
Уровень плоскости управления: включает логически централизованный контроллер SDN, который обеспечивает глобальное представление сети. Он также принимает запросы через четко определенные API-интерфейсы с прикладного уровня и выполняет консолидированное управление и мониторинг сетевых устройств с помощью стандартных протоколов.​
​
Инфраструктура или уровень плоскости данных: включает физическое сетевое оборудование, включая коммутаторы и маршрутизаторы Ethernet. Предоставляет программируемое и высокоскоростное аппаратное и программное обеспечение, соответствующее отраслевым стандартам.​</a:t>
        </a:r>
      </a:p>
    </p188:txBody>
  </p188:cm>
</p188:cmLst>
</file>

<file path=ppt/comments/modernComment_126_1CB019D.xml><?xml version="1.0" encoding="utf-8"?>
<p188:cmLst xmlns:a="http://schemas.openxmlformats.org/drawingml/2006/main" xmlns:r="http://schemas.openxmlformats.org/officeDocument/2006/relationships" xmlns:p188="http://schemas.microsoft.com/office/powerpoint/2018/8/main">
  <p188:cm id="{2244D46F-894A-4A9D-A541-215CEE7DAF5F}" authorId="{3007A1E6-D0C6-01F6-9906-F9D9B475473D}" created="2022-02-23T17:33:04.963">
    <pc:sldMkLst xmlns:pc="http://schemas.microsoft.com/office/powerpoint/2013/main/command">
      <pc:docMk/>
      <pc:sldMk cId="30081437" sldId="294"/>
    </pc:sldMkLst>
    <p188:txBody>
      <a:bodyPr/>
      <a:lstStyle/>
      <a:p>
        <a:r>
          <a:rPr lang="ru-RU"/>
          <a:t>На нижнем уровне физическая сеть состоит из аппаратных пересылающих устройств, которые хранят информацию о состоянии пересылающей информационной базы (FIB) плоскости сетевых данных (например, записи TCAM и сконфигурированные скорости портов), а также связанные метаданные, включая пакеты, счетчики потоков и портов.​
​
Устройства физической сети могут быть сгруппированы в один или несколько отдельных доменов контроллеров, где каждый домен имеет как минимум один физический контроллер.​
​
Интерфейс плоскости OpenFlow или основанные на стандартах протоколы, обычно называемые «южными протоколами», определяют управляющую связь между платформой контроллера и устройствами плоскости данных, такими как физические и виртуальные коммутаторы и маршрутизаторы.​
​
Существуют различные южные протоколы, такие как OpenFlow, PCEP, SNMP, OVSDB и т. д.​</a:t>
        </a:r>
      </a:p>
    </p188:txBody>
  </p188:cm>
</p188:cmLst>
</file>

<file path=ppt/comments/modernComment_129_B484AC8D.xml><?xml version="1.0" encoding="utf-8"?>
<p188:cmLst xmlns:a="http://schemas.openxmlformats.org/drawingml/2006/main" xmlns:r="http://schemas.openxmlformats.org/officeDocument/2006/relationships" xmlns:p188="http://schemas.microsoft.com/office/powerpoint/2018/8/main">
  <p188:cm id="{C7932060-098E-4A7C-B06F-233E3DB565A1}" authorId="{3007A1E6-D0C6-01F6-9906-F9D9B475473D}" created="2022-02-23T17:34:29.183">
    <pc:sldMkLst xmlns:pc="http://schemas.microsoft.com/office/powerpoint/2013/main/command">
      <pc:docMk/>
      <pc:sldMk cId="3028593805" sldId="297"/>
    </pc:sldMkLst>
    <p188:txBody>
      <a:bodyPr/>
      <a:lstStyle/>
      <a:p>
        <a:r>
          <a:rPr lang="ru-RU"/>
          <a:t>Уровень плоскости управления является ядром SDN и реализуется контроллерами каждого домена, которые собирают физическое состояние сети, распределенное по каждому управляющему домену.​
​
​
Этот компонент иногда называют «сетевой операционной системой» (NOS), так как он позволяет SDN представлять абстракцию состояния физической сети экземпляру управляющего приложения (работающего на прикладном уровне) в виде глобальной сети.​</a:t>
        </a:r>
      </a:p>
    </p188:txBody>
  </p188:cm>
</p188:cmLst>
</file>

<file path=ppt/comments/modernComment_12C_98CE77B7.xml><?xml version="1.0" encoding="utf-8"?>
<p188:cmLst xmlns:a="http://schemas.openxmlformats.org/drawingml/2006/main" xmlns:r="http://schemas.openxmlformats.org/officeDocument/2006/relationships" xmlns:p188="http://schemas.microsoft.com/office/powerpoint/2018/8/main">
  <p188:cm id="{454C63E9-DE11-4898-A466-044160F2954B}" authorId="{3007A1E6-D0C6-01F6-9906-F9D9B475473D}" created="2022-02-23T17:35:04.262">
    <pc:sldMkLst xmlns:pc="http://schemas.microsoft.com/office/powerpoint/2013/main/command">
      <pc:docMk/>
      <pc:sldMk cId="2563667895" sldId="300"/>
    </pc:sldMkLst>
    <p188:txBody>
      <a:bodyPr/>
      <a:lstStyle/>
      <a:p>
        <a:r>
          <a:rPr lang="ru-RU"/>
          <a:t>Открытые API северного направления относятся к программным интерфейсам между программными модулями контроллера и приложениями SDN. Эти интерфейсы опубликованы и открыты для клиентов, партнеров и сообщества открытого исходного кода для разработки. Приложения и инструменты оркестровки могут использовать эти API для взаимодействия с контроллером SDN.​
​
Уровень приложений охватывает множество приложений для удовлетворения различных требований клиентов, таких как автоматизация сети, гибкость и программируемость и т. д. Некоторые из областей приложений SDN включают управление трафиком, виртуализацию сети, мониторинг и анализ сети, обнаружение сетевых служб, контроль доступа и т. д. Логика управления для каждого экземпляра приложения может выполняться как отдельный процесс непосредственно на оборудовании контроллера в каждом домене.​</a:t>
        </a:r>
      </a:p>
    </p188:txBody>
  </p188:cm>
</p188:cmLst>
</file>

<file path=ppt/comments/modernComment_130_CCC7B212.xml><?xml version="1.0" encoding="utf-8"?>
<p188:cmLst xmlns:a="http://schemas.openxmlformats.org/drawingml/2006/main" xmlns:r="http://schemas.openxmlformats.org/officeDocument/2006/relationships" xmlns:p188="http://schemas.microsoft.com/office/powerpoint/2018/8/main">
  <p188:cm id="{0C7C719B-9F1E-4C78-B95B-C9A2520359E7}" authorId="{3007A1E6-D0C6-01F6-9906-F9D9B475473D}" created="2022-02-23T17:35:55.872">
    <pc:sldMkLst xmlns:pc="http://schemas.microsoft.com/office/powerpoint/2013/main/command">
      <pc:docMk/>
      <pc:sldMk cId="3435639314" sldId="304"/>
    </pc:sldMkLst>
    <p188:replyLst>
      <p188:reply id="{73D5C1C0-CCC1-4B74-ACC9-8A3CFF7130E8}" authorId="{3007A1E6-D0C6-01F6-9906-F9D9B475473D}" created="2022-02-23T17:36:20.029">
        <p188:txBody>
          <a:bodyPr/>
          <a:lstStyle/>
          <a:p>
            <a:r>
              <a:rPr lang="ru-RU"/>
              <a:t>Через контроллер SDN сеть можно рассматривать как программный логический маршрутизатор. Контроллер SDN может напрямую предоставлять соответствующие сервисные интерфейсы конечным пользователям независимо от используемых технологий. С помощью SBI пользователи могут автоматизировать службы для непосредственного развертывания. В отличие от традиционной сети, пользователям необходимо знать детали технологий.​
​
Например, в традиционной сети для реализации услуги PW (Pallada Web Service) пользователям необходимо знать концепции технологии туннелирования MPLS, протоколы LDP, параметры PW и т. д.; Тем не менее, NBI контроллера SDN имеет дело с программными моделями, которые могут быть непосредственно развернуты для автоматизации услуг, и эта централизованная характеристика управления контроллера SDN помогает реализовать автоматизацию услуг и быстрое предоставление услуг.​</a:t>
            </a:r>
          </a:p>
        </p188:txBody>
      </p188:reply>
    </p188:replyLst>
    <p188:txBody>
      <a:bodyPr/>
      <a:lstStyle/>
      <a:p>
        <a:r>
          <a:rPr lang="ru-RU"/>
          <a:t>Сеть SDN может принести операторам и клиентам различные преимущества, включая оптимизацию трафика в реальном времени, упрощение сети, автоматизацию услуг и быстрые инновации в сфере услуг. Главный фактор для реализации всех этих важнейших ценностей связан с основными характеристиками SDN, а именно с разделением уровней управления и пересылки, централизованным управлением и открытой программируемостью.​
​
После разделения плоскости управления и пересылки и реализации централизованного управления контроллер SDN на основе программного расчета вычисляет внутренние сетевые маршруты, создает таблицу переадресации и пересылает запись переадресации на серверы пересылки. Таким образом, исходная масса использования протоколов маршрутизации заменяется программным расчетом, что косвенно упрощает сетевые протоколы. ​
​
Другими словами, характерное для SDN разделение плоскостей управления и пересылки упрощает сеть!​</a:t>
        </a:r>
      </a:p>
    </p188:txBody>
  </p188:cm>
</p188:cmLst>
</file>

<file path=ppt/comments/modernComment_133_FD299D06.xml><?xml version="1.0" encoding="utf-8"?>
<p188:cmLst xmlns:a="http://schemas.openxmlformats.org/drawingml/2006/main" xmlns:r="http://schemas.openxmlformats.org/officeDocument/2006/relationships" xmlns:p188="http://schemas.microsoft.com/office/powerpoint/2018/8/main">
  <p188:cm id="{5DD0409D-3A26-4D88-8628-5508D6E22310}" authorId="{3007A1E6-D0C6-01F6-9906-F9D9B475473D}" created="2022-02-23T17:37:38.343">
    <pc:sldMkLst xmlns:pc="http://schemas.microsoft.com/office/powerpoint/2013/main/command">
      <pc:docMk/>
      <pc:sldMk cId="4247362822" sldId="307"/>
    </pc:sldMkLst>
    <p188:txBody>
      <a:bodyPr/>
      <a:lstStyle/>
      <a:p>
        <a:r>
          <a:rPr lang="ru-RU"/>
          <a:t>Одной из характеристик сетевой архитектуры SDN является открытый интерфейс и возможность прямого программирования, что дает сетевой отрасли быстрое предоставление услуг, а также инновации. Когда требуется развертывание новых сервисов, вы можете просто модифицировать программное обеспечение для SDN или повысить гибкость программирования программного обеспечения, тем самым обеспечивая более быстрый способ онлайн-обслуживания.​
​
В отличие от традиционного процесса предоставления сетевых услуг, описанного в предыдущем разделе, для запуска новой разработанной услуги в онлайн необходимо пройти такие процессы, как отправка требований к услугам в IETF, стандартизация требований к услугам, исследование требований к услугам, публикация требований к услугам и весь процесс. займет от 3 до 5 лет!​
​
Сеть SDN обеспечивает более быструю инновационную способность сети. Если новая услуга имеет значение, она будет поддерживаться в сети. Если новая услуга больше не нужна, ее можно перевести в автономный режим с помощью программного обеспечения. SDN сокращает время работы новой услуги онлайн с нескольких лет до нескольких месяцев.​</a:t>
        </a:r>
      </a:p>
    </p188:txBody>
  </p188:cm>
</p188:cmLst>
</file>

<file path=ppt/comments/modernComment_135_EB35A28.xml><?xml version="1.0" encoding="utf-8"?>
<p188:cmLst xmlns:a="http://schemas.openxmlformats.org/drawingml/2006/main" xmlns:r="http://schemas.openxmlformats.org/officeDocument/2006/relationships" xmlns:p188="http://schemas.microsoft.com/office/powerpoint/2018/8/main">
  <p188:cm id="{41202902-048C-4FEF-976D-D3407F38FF40}" authorId="{3007A1E6-D0C6-01F6-9906-F9D9B475473D}" created="2022-02-23T17:38:50.017">
    <pc:sldMkLst xmlns:pc="http://schemas.microsoft.com/office/powerpoint/2013/main/command">
      <pc:docMk/>
      <pc:sldMk cId="246635048" sldId="309"/>
    </pc:sldMkLst>
    <p188:txBody>
      <a:bodyPr/>
      <a:lstStyle/>
      <a:p>
        <a:r>
          <a:rPr lang="ru-RU"/>
          <a:t>После разделения плоскости управления и пересылки и реализации централизованного управления контроллер SDN на основе программного расчета вычисляет внутренние сетевые маршруты, создает таблицу переадресации и пересылает запись переадресации на серверы пересылки. Таким образом, исходная масса использования протоколов маршрутизации заменяется программным расчетом, что косвенно упрощает сетевые протоколы. Другими словами, характерное для SDN разделение плоскостей управления и пересылки упрощает сеть!​
​
Из-за физического разделения плоскости управления и плана данных все операции управления выполняются контроллером, что означает, что такие протоколы, как LDP, RSVP, MBPG, PIM и т. д., больше не требуются. Это связано с тем, что весь вычислительный алгоритм маршрутизации обрабатывается контроллером и передает результат устройствам пересылки. В будущем все эти традиционные протоколы больше не потребуются и будут заменены южным интерфейсом и северным интерфейсом.​</a:t>
        </a:r>
      </a:p>
    </p188:txBody>
  </p188:cm>
</p188:cmLst>
</file>

<file path=ppt/comments/modernComment_137_987FBB78.xml><?xml version="1.0" encoding="utf-8"?>
<p188:cmLst xmlns:a="http://schemas.openxmlformats.org/drawingml/2006/main" xmlns:r="http://schemas.openxmlformats.org/officeDocument/2006/relationships" xmlns:p188="http://schemas.microsoft.com/office/powerpoint/2018/8/main">
  <p188:cm id="{79DEAD9E-AE2E-4797-86F6-76625C808547}" authorId="{3007A1E6-D0C6-01F6-9906-F9D9B475473D}" created="2022-02-23T17:39:38.580">
    <pc:sldMkLst xmlns:pc="http://schemas.microsoft.com/office/powerpoint/2013/main/command">
      <pc:docMk/>
      <pc:sldMk cId="2558507896" sldId="311"/>
    </pc:sldMkLst>
    <p188:txBody>
      <a:bodyPr/>
      <a:lstStyle/>
      <a:p>
        <a:r>
          <a:rPr lang="ru-RU"/>
          <a:t>Аппаратное обеспечение COTS (Commercial Off The Shelf) относится к возможности использования «универсального» готового коммутационного оборудования (или коммутации «белого ящика») и аппаратного обеспечения маршрутизации в плоскости пересылки программно-определяемой сети (SDN). Коммутаторы COTS на самом деле это просто «пустое» стандартное оборудование. Они представляют собой основополагающий элемент стандартной сетевой экосистемы, необходимой для того, чтобы организации могли выбирать элементы, необходимые им для реализации своих целей SDN.​
​
Коммутаторы COTS полагаются на операционную систему (ОС), которая может быть уже установлена ​​или может быть приобретена у поставщика программного обеспечения и загружена отдельно, чтобы быть интегрированной с топологией уровня 2/уровня 3 развертывающей организации и поддерживать набор основных сетевых функций. Распространенная операционная система для коммутаторов типа «белый ящик» основана на Linux из-за множества доступных открытых и бесплатных инструментов Linux, которые помогают администраторам настраивать устройства в соответствии со своими потребностями. Традиционные коммутаторы и маршрутизаторы генерируют и поддерживают свои собственные таблицы переадресации и маршрутизации, которые, вообще говоря, могут выполнять широковещательную рассылку на соседние коммутаторы и маршрутизаторы. Коммутатор COTS может поставляться с предустановленным минимальным программным обеспечением или может продаваться как чистое металлическое устройство. Преимущество этого подхода заключается в том, что коммутаторы можно настроить в соответствии с конкретными бизнес-требованиями организации и сетевыми потребностями.​</a:t>
        </a:r>
      </a:p>
    </p188:txBody>
  </p188:cm>
</p188:cmLst>
</file>

<file path=ppt/comments/modernComment_139_37731A3.xml><?xml version="1.0" encoding="utf-8"?>
<p188:cmLst xmlns:a="http://schemas.openxmlformats.org/drawingml/2006/main" xmlns:r="http://schemas.openxmlformats.org/officeDocument/2006/relationships" xmlns:p188="http://schemas.microsoft.com/office/powerpoint/2018/8/main">
  <p188:cm id="{4D237E76-7ED4-4C52-AB4A-171D2CD5B357}" authorId="{3007A1E6-D0C6-01F6-9906-F9D9B475473D}" created="2022-02-23T17:40:15.847">
    <pc:sldMkLst xmlns:pc="http://schemas.microsoft.com/office/powerpoint/2013/main/command">
      <pc:docMk/>
      <pc:sldMk cId="58143139" sldId="313"/>
    </pc:sldMkLst>
    <p188:txBody>
      <a:bodyPr/>
      <a:lstStyle/>
      <a:p>
        <a:r>
          <a:rPr lang="ru-RU"/>
          <a:t>В среде SDN контроллер имеет глобальное представление топологии сети. Приложение, работающее поверх, может легко реализовать предоставление услуг автоматизации.​
​
Через контроллер SDN сеть можно рассматривать как программный логический маршрутизатор. Контроллер SDN может напрямую предоставлять соответствующие сервисные интерфейсы конечным пользователям независимо от используемых технологий. С помощью SBI пользователи могут автоматизировать службы для непосредственного развертывания. В отличие от традиционной сети, пользователям необходимо знать детали технологий. Например, в традиционной сети для реализации услуги PW пользователям необходимо знать концепции технологии туннелирования MPLS, протоколы LDP, параметры PW и т. д.;​
​
Тем не менее, NBI контроллера SDN имеет дело с программными моделями, которые могут быть непосредственно развернуты для автоматизации услуг, и эта централизованная характеристика управления контроллера SDN помогает реализовать автоматизацию услуг и быстрое предоставление услуг.​</a:t>
        </a:r>
      </a:p>
    </p188:txBody>
  </p188:cm>
</p188:cmLst>
</file>

<file path=ppt/comments/modernComment_13B_13DB16C5.xml><?xml version="1.0" encoding="utf-8"?>
<p188:cmLst xmlns:a="http://schemas.openxmlformats.org/drawingml/2006/main" xmlns:r="http://schemas.openxmlformats.org/officeDocument/2006/relationships" xmlns:p188="http://schemas.microsoft.com/office/powerpoint/2018/8/main">
  <p188:cm id="{CA1E6618-7DC6-44C3-BDE9-F67631CFE0A8}" authorId="{3007A1E6-D0C6-01F6-9906-F9D9B475473D}" created="2022-02-23T17:40:50.379">
    <pc:sldMkLst xmlns:pc="http://schemas.microsoft.com/office/powerpoint/2013/main/command">
      <pc:docMk/>
      <pc:sldMk cId="333125317" sldId="315"/>
    </pc:sldMkLst>
    <p188:txBody>
      <a:bodyPr/>
      <a:lstStyle/>
      <a:p>
        <a:r>
          <a:rPr lang="ru-RU"/>
          <a:t>На самом деле, существуют некоторые традиционные методы управления сетевым трафиком для решения таких проблем с перегрузкой кратчайшего пути, например, управление трафиком MPLS TE является одним из примеров технологии, но эта технология аналогична другим традиционным протоколам — полностью распределена. Это приведет к ранее описанным проблемам зависимости бизнес-заказов; ​
Другой аспект традиционных протоколов организации трафика Мягкое состояние RSVP из-за его механизма, он не может привести к крупномасштабному развертыванию. Чтобы внедрить архитектуру SDN, бизнес может сосредоточить непосредственное вычисление пути и напрямую установить туннель, без протокола RSVP, не только может решить пути трафика в реальном времени, динамически регулировать пропускную способность для повышения использования сети, а также зависит от порядка бизнеса для решать проблему.​
​
Поскольку контроллер SDN может получать информацию о состоянии сети в режиме реального времени, такую ​​как коэффициент использования полосы пропускания интерфейса, скорость служебного трафика и т. д., контроллер SDN может выполнять оптимизацию и корректировку трафика при перегрузке трафика в сети благодаря способности SDN выполнять централизованное управление.​</a:t>
        </a:r>
      </a:p>
    </p188:txBody>
  </p188:cm>
</p188:cmLst>
</file>

<file path=ppt/comments/modernComment_13E_39EC95DF.xml><?xml version="1.0" encoding="utf-8"?>
<p188:cmLst xmlns:a="http://schemas.openxmlformats.org/drawingml/2006/main" xmlns:r="http://schemas.openxmlformats.org/officeDocument/2006/relationships" xmlns:p188="http://schemas.microsoft.com/office/powerpoint/2018/8/main">
  <p188:cm id="{2267E936-68B6-40F2-AB7B-9C34FBF3CA1E}" authorId="{3007A1E6-D0C6-01F6-9906-F9D9B475473D}" created="2022-02-23T17:41:37.255">
    <pc:sldMkLst xmlns:pc="http://schemas.microsoft.com/office/powerpoint/2013/main/command">
      <pc:docMk/>
      <pc:sldMk cId="971806175" sldId="318"/>
    </pc:sldMkLst>
    <p188:txBody>
      <a:bodyPr/>
      <a:lstStyle/>
      <a:p>
        <a:r>
          <a:rPr lang="ru-RU"/>
          <a:t>Автоматизация сетевых служб.​
​
В традиционных распределенных сетях автоматизация сетевых служб может быть реализована только через OSS или NMS. Операторы выполняют настройку услуг в NMS и распространяют специальный сценарий настройки для каждого сетевого элемента;​
как только конфигурация на всех сетевых элементах будет завершена, предоставление услуг будет завершено, и их можно будет запустить в режиме онлайн. Однако потенциальный риск и проблема связаны с отказом в одной точке;​
например, если в конфигурации одного NE есть ошибки, это может вызвать петлю в сети или прерывание обслуживания.​
При традиционном методе автоматизация сети через NMS с минимальными ошибками потребует огромных усилий, поскольку в сети существует огромное количество различных устройств от разных поставщиков!​
​
Кроме того, эта ценность SDN для автоматизации сетевых служб была бы еще более оценена в индустрии центров обработки данных. Арендаторы центра обработки данных надеются арендовать вычислительные ресурсы, ресурсы хранения и т. д. в течение нескольких минут или секунд, и в то же время эти арендованные ресурсы должны быть изолированы от других арендаторов. Поскольку виртуальные сети широко развернуты в центрах обработки данных, а некоторые поставщики услуг центров обработки данных уже начали предоставлять услуги по предоставлению IAAS (инфраструктура как услуга), автоматизация сетевых служб является наиболее необходимой характеристикой в ​​центрах обработки данных. едва ли достигается традиционной сетью.​</a:t>
        </a:r>
      </a:p>
    </p188:txBody>
  </p188:cm>
</p188:cmLst>
</file>

<file path=ppt/comments/modernComment_142_8D697792.xml><?xml version="1.0" encoding="utf-8"?>
<p188:cmLst xmlns:a="http://schemas.openxmlformats.org/drawingml/2006/main" xmlns:r="http://schemas.openxmlformats.org/officeDocument/2006/relationships" xmlns:p188="http://schemas.microsoft.com/office/powerpoint/2018/8/main">
  <p188:cm id="{5B08EAFF-FB49-44B4-9E10-8C8B041774EB}" authorId="{3007A1E6-D0C6-01F6-9906-F9D9B475473D}" created="2022-02-23T17:42:29.365">
    <pc:sldMkLst xmlns:pc="http://schemas.microsoft.com/office/powerpoint/2013/main/command">
      <pc:docMk/>
      <pc:sldMk cId="2372499346" sldId="322"/>
    </pc:sldMkLst>
    <p188:txBody>
      <a:bodyPr/>
      <a:lstStyle/>
      <a:p>
        <a:r>
          <a:rPr lang="ru-RU"/>
          <a:t>Разница между распределенной сетью в традиционной сети и централизованной сетью с контроллером SDN в качестве ядра сети заключается в следующем:​
​
Традиционная сеть, полностью распределенная сетевая структура, в которой каждый маршрутизатор вычисляет записи маршрутизации независимо. Каждый маршрутизатор в сети собирает информацию о состоянии канала в качестве материала для алгоритма маршрутизации для расчета кратчайшего пути к определенному месту назначения. ​
Любые изменения топологии сети заставят маршрутизаторы рассылать новую информацию о состоянии канала и независимо пересчитывать новый маршрут. Следовательно, традиционная сеть имеет автоматическую сетевую конвергенцию в случае сбоя. Это также имеет самую высокую надежность.​
​
В сети SDN конвергенция сети зависит от контроллера SDN, поскольку контроллер SDN является основным компонентом и централизованно управляет сетевыми устройствами. В результате может возникнуть единая точка отказа.​</a:t>
        </a:r>
      </a:p>
    </p188:txBody>
  </p188:cm>
</p188:cmLst>
</file>

<file path=ppt/comments/modernComment_144_822317A7.xml><?xml version="1.0" encoding="utf-8"?>
<p188:cmLst xmlns:a="http://schemas.openxmlformats.org/drawingml/2006/main" xmlns:r="http://schemas.openxmlformats.org/officeDocument/2006/relationships" xmlns:p188="http://schemas.microsoft.com/office/powerpoint/2018/8/main">
  <p188:cm id="{74724560-81E1-4AD6-B94F-71F03DE876E2}" authorId="{3007A1E6-D0C6-01F6-9906-F9D9B475473D}" created="2022-02-23T17:43:06.679">
    <pc:sldMkLst xmlns:pc="http://schemas.microsoft.com/office/powerpoint/2013/main/command">
      <pc:docMk/>
      <pc:sldMk cId="2183337895" sldId="324"/>
    </pc:sldMkLst>
    <p188:replyLst>
      <p188:reply id="{AFA58BEF-5BBF-4662-ABEB-0A62AE6162B1}" authorId="{3007A1E6-D0C6-01F6-9906-F9D9B475473D}" created="2022-02-23T17:43:32.226">
        <p188:txBody>
          <a:bodyPr/>
          <a:lstStyle/>
          <a:p>
            <a:r>
              <a:rPr lang="ru-RU"/>
              <a:t>Первые 4 точки отказа из 5 перечисленных выше не повлияют сразу на услуги в сети пересылки; другими словами, сеть пересылки по-прежнему работает должным образом, и серверы пересылки могут выполнять обычную пересылку, используя записи пересылки, которые распределяются до того, как произойдет сбой.​
​
Тем не менее, услуги могут быть прерваны, если в сети пересылки есть какие-либо изменения, например, связь между серверами пересылки отключена, потому что контроллер не может отправить новую запись пересылки вычислений, если произойдет какая-либо точка отказа от 1 до 4.​
​
Таким образом, эти сбои также должны быть устранены как можно скорее. Что касается сбоя номер 5, он включает в себя пересылку изменений топологии сети, и контроллер должен инициировать пересчет, чтобы установить новую запись переадресации для затронутого пути.​</a:t>
            </a:r>
          </a:p>
        </p188:txBody>
      </p188:reply>
    </p188:replyLst>
    <p188:txBody>
      <a:bodyPr/>
      <a:lstStyle/>
      <a:p>
        <a:r>
          <a:rPr lang="ru-RU"/>
          <a:t>В основном в сети SDN есть 5 точек отказа, которые влияют на факторы надежности, как указано ниже:​
​
1. Сервер, на котором работает контроллер, может работать со сбоями, например, сервер выключается из-за отключения питания.​
​
2. Программное обеспечение контроллера выходит из строя​
​
3. Сбой связи между SDN и сервером пересылки.​
​
4. Некоторые аварии происходят в центре обработки данных, состоящем из серверов.​
​
5. Сбой сети пересылки, например обрыв связи между серверами пересылки.​</a:t>
        </a:r>
      </a:p>
    </p188:txBody>
  </p188:cm>
</p188:cmLst>
</file>

<file path=ppt/comments/modernComment_147_12A6DC43.xml><?xml version="1.0" encoding="utf-8"?>
<p188:cmLst xmlns:a="http://schemas.openxmlformats.org/drawingml/2006/main" xmlns:r="http://schemas.openxmlformats.org/officeDocument/2006/relationships" xmlns:p188="http://schemas.microsoft.com/office/powerpoint/2018/8/main">
  <p188:cm id="{88D9F22E-64A8-4F1B-A642-276B5C737846}" authorId="{3007A1E6-D0C6-01F6-9906-F9D9B475473D}" created="2022-02-23T17:44:19.446">
    <pc:sldMkLst xmlns:pc="http://schemas.microsoft.com/office/powerpoint/2013/main/command">
      <pc:docMk/>
      <pc:sldMk cId="312925251" sldId="327"/>
    </pc:sldMkLst>
    <p188:replyLst>
      <p188:reply id="{7FEB9899-C91A-4392-AAAB-50691940D9E3}" authorId="{3007A1E6-D0C6-01F6-9906-F9D9B475473D}" created="2022-02-23T17:44:43.384">
        <p188:txBody>
          <a:bodyPr/>
          <a:lstStyle/>
          <a:p>
            <a:r>
              <a:rPr lang="ru-RU"/>
              <a:t>Между активным и резервным контроллером должно быть установлено пульсирующее соединение. Резервный контроллер должен соответствовать нескольким требованиям, как показано ниже, чтобы резервный контроллер мог взять на себя задачу активного контроллера, когда будет обнаружено, что активный / резервный статус происходит:​
​
Программное обеспечение резервного контроллера должно быть таким же или совместимым с активным контроллером. ​
​
Все необходимые данные конфигурации должны быть загружены на резервный маршрутизатор; обычно синхронизация конфигурации выполняется между главным и резервным контроллером ​
​
Резервный контроллер должен быть подключен к сети пересылки ​</a:t>
            </a:r>
          </a:p>
        </p188:txBody>
      </p188:reply>
    </p188:replyLst>
    <p188:txBody>
      <a:bodyPr/>
      <a:lstStyle/>
      <a:p>
        <a:r>
          <a:rPr lang="ru-RU"/>
          <a:t>Предлагается использовать резервирование сервера в качестве меры защиты для точки отказа 1, то есть аппаратного сбоя сервера. Горячее резервное копирование на два устройства реализовано на основе следующих механизмов: ​
​
Активный/Резервный контроль: Два контроллера указаны для сервера пересылки. Когда приоритеты настроены для двух контроллеров или используется механизм выбора, сервер пересылки выбирает контроллер в качестве активного контроллера для переадресации услуги. Другой контроллер находится в режиме ожидания. ​
​
Управление службами: данные управления службами на активном и резервном контроллерах должны быть одинаковыми в сценариях горячего резервного копирования с двумя устройствами. После переключения активного/резервного контроллера новый активный контроллер вступает во владение без необходимости реконфигурации данных управления услугами. ​</a:t>
        </a:r>
      </a:p>
    </p188:txBody>
  </p188:cm>
</p188:cmLst>
</file>

<file path=ppt/comments/modernComment_14A_3CCFC94F.xml><?xml version="1.0" encoding="utf-8"?>
<p188:cmLst xmlns:a="http://schemas.openxmlformats.org/drawingml/2006/main" xmlns:r="http://schemas.openxmlformats.org/officeDocument/2006/relationships" xmlns:p188="http://schemas.microsoft.com/office/powerpoint/2018/8/main">
  <p188:cm id="{287E8C7C-9C2A-48F2-B8CE-456C05D8101C}" authorId="{3007A1E6-D0C6-01F6-9906-F9D9B475473D}" created="2022-02-23T17:45:47.042">
    <pc:sldMkLst xmlns:pc="http://schemas.microsoft.com/office/powerpoint/2013/main/command">
      <pc:docMk/>
      <pc:sldMk cId="1020250447" sldId="330"/>
    </pc:sldMkLst>
    <p188:txBody>
      <a:bodyPr/>
      <a:lstStyle/>
      <a:p>
        <a:r>
          <a:rPr lang="ru-RU"/>
          <a:t>Как мы знаем, аппаратное обеспечение контроллера SDN может быть автономным сервером или может состоять из кластера серверов. Обычно решение кластера серверов развертывается, если развертывается SDN для управления большим количеством серверов пересылки. Кластер контроллеров можно понимать как программное обеспечение контроллера SDN, работающее на нескольких физических серверах в кластере серверов. Однако OSS или серверы пересылки будут рассматривать этот кластер контроллеров как 1 контроллер, независимо от его физической реализации. В решении с кластером контроллеров SDN, как в этом случае мы собираемся установить резервирование серверов? ​
Есть 2 возможных решения, как указано ниже: ​
 Решение 1. Все серверы в кластере разделены на 2 группы: активную и резервную. Каждый активный сервер сопоставляется с резервным сервером; если активный сервер не работает, резервный сервер переключается на активный. Это решение простое и легко развертываемое. ​
 Решение 2. Серверы обеспечивают переключение активной/резервной защиты на уровне процесса. Каждый сервер будет одновременно запускать активный процесс и процесс резервного копирования. Весь процесс отвечает за различные функции; например, процессы A, B и C имеют разные функции. Каждый сервер служит активным процессом для определенных процессов и в то же время служит резервным для другого процесса, как показано на диаграмме выше. ​
Например, сервер 1 служит активным сервером для процесса A и резервным сервером для процесса B; ​
Процесс A защищен резервным сервером 2, а процесс B защищен резервным сервером 3.​</a:t>
        </a:r>
      </a:p>
    </p188:txBody>
  </p188:cm>
</p188:cmLst>
</file>

<file path=ppt/comments/modernComment_14C_599B724A.xml><?xml version="1.0" encoding="utf-8"?>
<p188:cmLst xmlns:a="http://schemas.openxmlformats.org/drawingml/2006/main" xmlns:r="http://schemas.openxmlformats.org/officeDocument/2006/relationships" xmlns:p188="http://schemas.microsoft.com/office/powerpoint/2018/8/main">
  <p188:cm id="{A8865128-49E7-4D58-8B10-799E89F534F2}" authorId="{3007A1E6-D0C6-01F6-9906-F9D9B475473D}" created="2022-02-23T17:46:27.589">
    <pc:sldMkLst xmlns:pc="http://schemas.microsoft.com/office/powerpoint/2013/main/command">
      <pc:docMk/>
      <pc:sldMk cId="1503359562" sldId="332"/>
    </pc:sldMkLst>
    <p188:replyLst>
      <p188:reply id="{DFA90567-2349-41E3-8A15-9223B81E7BF5}" authorId="{3007A1E6-D0C6-01F6-9906-F9D9B475473D}" created="2022-02-23T17:46:59.012">
        <p188:txBody>
          <a:bodyPr/>
          <a:lstStyle/>
          <a:p>
            <a:r>
              <a:rPr lang="ru-RU"/>
              <a:t>Как показано на рисунке выше: ​
​
Каждый процесс должен иметь какой-либо механизм обнаружения. Без механизма обнаружения на компоненте мы не сможем обнаружить неисправность. Например, есть дополнительный уровень, называемый промежуточным программным обеспечением распределенной системы, для целей мониторинга или обнаружения. контролировать состояние программного обеспечения, состояние процесса и состояние других узлов кластерной системы.​
​
Работает более одной системы мониторинга; кроме основной системы мониторинга, работающей на основном сервере, она может иметь другую систему мониторинга, работающую на резервном сервере (обычно контроллер установлен на другом физическом сервере). ​
Можно реализовать горячее резервное копирование на два устройства. Благодаря интеграции технологий NSR и NSF, как только какой-либо компонент обнаружит неисправность, NSR и NSF могут вступить в игру, чтобы решить проблему отказа распределенного контроллера SDN. ​</a:t>
            </a:r>
          </a:p>
        </p188:txBody>
      </p188:reply>
    </p188:replyLst>
    <p188:txBody>
      <a:bodyPr/>
      <a:lstStyle/>
      <a:p>
        <a:r>
          <a:rPr lang="ru-RU"/>
          <a:t>В кластерной архитектуре SDN система состоит из множества компонентов, таких как netconf, openflow, pce, restful, snmp, telnet и т. д. Некоторые другие компоненты, такие как BGP, ARP, также вносят свой вклад в распределенную архитектуру. Мы не надеемся, что эти компоненты вызовут проблемы и в худшую сторону, что приведет к выходу из строя всей системы. ​
​
Сбои программных компонентов имеют множество факторов, таких как взаимоблокировка программы или определенные непредсказуемые события. Эти проблемы могут повлиять на нормальную работу системы. Как избежать возникновения этих проблем? Ниже объясняется, как контроллер Huawei реализует эту надежность. ​</a:t>
        </a:r>
      </a:p>
    </p188:txBody>
  </p188:cm>
</p188:cmLst>
</file>

<file path=ppt/comments/modernComment_14F_CAC32FB1.xml><?xml version="1.0" encoding="utf-8"?>
<p188:cmLst xmlns:a="http://schemas.openxmlformats.org/drawingml/2006/main" xmlns:r="http://schemas.openxmlformats.org/officeDocument/2006/relationships" xmlns:p188="http://schemas.microsoft.com/office/powerpoint/2018/8/main">
  <p188:cm id="{416F57BC-0915-49C2-BD19-4FC366F35030}" authorId="{3007A1E6-D0C6-01F6-9906-F9D9B475473D}" created="2022-02-23T17:47:47.810">
    <pc:sldMkLst xmlns:pc="http://schemas.microsoft.com/office/powerpoint/2013/main/command">
      <pc:docMk/>
      <pc:sldMk cId="3401789361" sldId="335"/>
    </pc:sldMkLst>
    <p188:txBody>
      <a:bodyPr/>
      <a:lstStyle/>
      <a:p>
        <a:r>
          <a:rPr lang="ru-RU"/>
          <a:t>Когда канал связи между контроллером и передающей плоскостью нарушен, это похоже на состояние, когда мозг не может посылать сигнал и контролировать руки и ноги нашей системы тела. Чтобы решить эту проблему, можно ввести другой механизм резервирования. Канал управления обычно может быть установлен либо через внешнюю сеть, которая является выделенным каналом управления, либо через внутреннюю сеть, которая является общим каналом между каналом управления и каналом пересылки. Обычно внутренняя сеть развертывается из-за ее практичности и фактора экономии. ​
​
Обычно контроллер не будет подключен к каждому серверу пересылки, а только к нескольким ближайшим к контроллеру. Коммутаторы с прямым соединением помогут пересылать управляющие пакеты от контроллера к получателю; ​
Однако кто будет генерировать эти контрольные пакеты, передаваемые между серверами пересылки? Контроллер? ​
Здесь возникает проблема: если контроллер генерирует этот маршрут, это может привести к тому, что если произойдут изменения в сети, контроллеру потребуется создать таблицы потоков. записи для пересылки перед созданием каналов управления? Это невозможно, поскольку сначала необходимо установить канал управления. Это объясняет, почему канал управления, установленный между серверами пересылки, не может зависеть от контроллера (например, с использованием открытого потока), а серверы пересылки должны самостоятельно выполнять расчет таблицы, используя традиционные методы маршрутизации, такие как OSPF или ISIS.​</a:t>
        </a:r>
      </a:p>
    </p188:txBody>
  </p188:cm>
</p188:cmLst>
</file>

<file path=ppt/comments/modernComment_151_B3D71A3D.xml><?xml version="1.0" encoding="utf-8"?>
<p188:cmLst xmlns:a="http://schemas.openxmlformats.org/drawingml/2006/main" xmlns:r="http://schemas.openxmlformats.org/officeDocument/2006/relationships" xmlns:p188="http://schemas.microsoft.com/office/powerpoint/2018/8/main">
  <p188:cm id="{55DAB4BA-C241-4BAC-9F7A-7DBDA6934840}" authorId="{3007A1E6-D0C6-01F6-9906-F9D9B475473D}" created="2022-02-23T17:48:46.717">
    <pc:sldMkLst xmlns:pc="http://schemas.microsoft.com/office/powerpoint/2013/main/command">
      <pc:docMk/>
      <pc:sldMk cId="3017218621" sldId="337"/>
    </pc:sldMkLst>
    <p188:txBody>
      <a:bodyPr/>
      <a:lstStyle/>
      <a:p>
        <a:r>
          <a:rPr lang="ru-RU"/>
          <a:t>Чтобы предотвратить повреждение центра обработки данных из-за стихийных бедствий, таких как землетрясения, рекомендуется выполнять удаленное резервное копирование серверов в разных местах или даже в разных странах. Здесь может возникнуть вопрос: как мы собираемся реализовать резервное копирование данных между активным и резервным серверами? ​
Для этого есть 2 решения: ​
​
1. Напрямую установить соединение между активным и резервным сервером и выполнить резервное копирование данных непосредственно на резервный сервер. Однако этот метод не так хорош; ​
если в сети существует несколько серверов резервного копирования, активный сервер должен установить соединение с каждым сервером резервного копирования, и может потребоваться изменение конфигурации. ​
​
2. Скопировать данные резервного копирования на сервер базы данных, и несколько серверов резервного копирования получат данные резервного копирования с сервера базы данных. Это лучшее решение с точки зрения масштабируемости и расширяемости. ​</a:t>
        </a:r>
      </a:p>
    </p188:txBody>
  </p188:cm>
</p188:cmLst>
</file>

<file path=ppt/comments/modernComment_153_E20123F1.xml><?xml version="1.0" encoding="utf-8"?>
<p188:cmLst xmlns:a="http://schemas.openxmlformats.org/drawingml/2006/main" xmlns:r="http://schemas.openxmlformats.org/officeDocument/2006/relationships" xmlns:p188="http://schemas.microsoft.com/office/powerpoint/2018/8/main">
  <p188:cm id="{275293A2-4527-4909-B72B-27BFF9433475}" authorId="{3007A1E6-D0C6-01F6-9906-F9D9B475473D}" created="2022-02-23T17:49:26.124">
    <pc:sldMkLst xmlns:pc="http://schemas.microsoft.com/office/powerpoint/2013/main/command">
      <pc:docMk/>
      <pc:sldMk cId="3791725553" sldId="339"/>
    </pc:sldMkLst>
    <p188:txBody>
      <a:bodyPr/>
      <a:lstStyle/>
      <a:p>
        <a:r>
          <a:rPr lang="ru-RU"/>
          <a:t>В традиционной сети, если есть какие-либо сбои связи между серверами пересылки, распределенная плоскость управления на каждом устройстве автоматически инициирует перерасчет маршрута и инициирует конвергенцию сети для восстановления сетевых услуг. Однако в сценарии SDN, в котором развертывается централизованное управление, при сбое канала между серверами пересылки контроллеры должны запускаться для выполнения пересчета. Проблема здесь в том, кто выполняет обнаружение сбоя канала и кто выполняет перерасчет маршрута.​
​
Существует несколько возможных решений для архитектуры SDN для обнаружения и переключения на такие сбои канала: ​
​
В архитектуре SDN возможно, что контроллер SDN может перенаправлять маршруты FRR (2 маршрута, активный и резервный) на серверы пересылки, чтобы при отказе канала быстрое переключение могло происходить в плоскости пересылки без уведомления контроллера.​
​
Контроллер SDN может автоматически развертывать технологии OAM на плоскости пересылки для обнаружения сбоев. Например, в сети MPLS контроллер SDN может автоматически развертывать MPLS TP OAM в сети пересылки для повышения эффективности эксплуатации и обслуживания. ​</a:t>
        </a:r>
      </a:p>
    </p188:txBody>
  </p188:cm>
</p188:cmLst>
</file>

<file path=ppt/comments/modernComment_157_286F7EBC.xml><?xml version="1.0" encoding="utf-8"?>
<p188:cmLst xmlns:a="http://schemas.openxmlformats.org/drawingml/2006/main" xmlns:r="http://schemas.openxmlformats.org/officeDocument/2006/relationships" xmlns:p188="http://schemas.microsoft.com/office/powerpoint/2018/8/main">
  <p188:cm id="{1C475580-8922-4627-BC82-6EB051EAD6A6}" authorId="{3007A1E6-D0C6-01F6-9906-F9D9B475473D}" created="2022-02-23T17:50:23.126">
    <pc:sldMkLst xmlns:pc="http://schemas.microsoft.com/office/powerpoint/2013/main/command">
      <pc:docMk/>
      <pc:sldMk cId="678395580" sldId="343"/>
    </pc:sldMkLst>
    <p188:txBody>
      <a:bodyPr/>
      <a:lstStyle/>
      <a:p>
        <a:r>
          <a:rPr lang="ru-RU"/>
          <a:t>Существует некоторая разница во времени конвергенции между традиционной сетью и сетью SDN.​
​
Возьмите пример традиционной сети, как показано на рисунке выше, когда в сети возникает неисправность. Общее время конвергенции будет суммой времени обнаружения неисправности, времени уведомления для всей сети, времени для расчета локального маршрута на маршрутизаторах и времени для обновления локальных маршрутов на маршрутизаторах. ​
​
С другой стороны, в сети SDN все серверы пересылки регистрируются и обмениваются данными через южный интерфейс, такой как OpenFlow, с контроллером, поэтому контроллер имеет глобальное представление о топологии. После возникновения сбоя общее время сходимости представляет собой сумму времени обнаружения сбоя, времени, в течение которого сервер пересылки уведомляет контроллер об ошибке, расчета нового маршрута и времени обновления маршрутов для сервера пересылки. ​
​
Чтобы сократить время конвергенции сети SDN, необходимо сократить время расчета централизованного маршрута t3' и время обновления маршрута на контроллере t4'. Время уведомления о сбое t2' короче, чем t2, поэтому ключом к сокращению времени конвергенции сети SDN является алгоритм, производительность оборудования и возможности распределенных вычислений контроллера.​</a:t>
        </a:r>
      </a:p>
    </p188:txBody>
  </p188:cm>
</p188:cmLst>
</file>

<file path=ppt/comments/modernComment_15B_C0BAFAA2.xml><?xml version="1.0" encoding="utf-8"?>
<p188:cmLst xmlns:a="http://schemas.openxmlformats.org/drawingml/2006/main" xmlns:r="http://schemas.openxmlformats.org/officeDocument/2006/relationships" xmlns:p188="http://schemas.microsoft.com/office/powerpoint/2018/8/main">
  <p188:cm id="{74FEAEA5-AA56-4134-A314-EB176828A2F6}" authorId="{3007A1E6-D0C6-01F6-9906-F9D9B475473D}" created="2022-02-23T17:51:12.158">
    <pc:sldMkLst xmlns:pc="http://schemas.microsoft.com/office/powerpoint/2013/main/command">
      <pc:docMk/>
      <pc:sldMk cId="3233479330" sldId="347"/>
    </pc:sldMkLst>
    <p188:txBody>
      <a:bodyPr/>
      <a:lstStyle/>
      <a:p>
        <a:r>
          <a:rPr lang="ru-RU"/>
          <a:t>Характерной чертой Open SDN является то, что ее интерфейсы должны оставаться стандартными, хорошо документированными, а не проприетарными. ​
Определенные API-интерфейсы должны предоставлять программному обеспечению достаточный контроль, чтобы экспериментировать с различными параметрами плоскости управления и управлять ими. ​
Предпосылка заключается в том, что сохранение открытыми как северного, так и южного интерфейсов для контроллера SDN позволит исследовать новые и инновационные методы работы в сети. ​
Исследовательские институты, а также предприниматели могут воспользоваться этой возможностью, чтобы легко экспериментировать и тестировать новые идеи. Следовательно, скорость, с которой разрабатываются и внедряются сетевые технологии, значительно возрастает, поскольку гораздо большее число людей и организаций могут заняться решением современных сетевых проблем, что приводит к лучшему и более быстрому технологическому прогрессу в структуре и функционировании сетей. ​
Наличие этих открытых интерфейсов также стимулирует проекты с открытым исходным кодом, связанные с SDN. Открытые интерфейсы не только облегчают исследования и эксперименты, но и позволяют взаимодействовать оборудованию разных производителей. Обычно это создает конкурентную среду, которая снижает затраты потребителей сетевого оборудования. Это сокращение затрат на сетевое оборудование было частью программы SDN с момента ее создания.​</a:t>
        </a:r>
      </a:p>
    </p188:txBody>
  </p188:cm>
</p188:cmLst>
</file>

<file path=ppt/comments/modernComment_15D_21DF3D56.xml><?xml version="1.0" encoding="utf-8"?>
<p188:cmLst xmlns:a="http://schemas.openxmlformats.org/drawingml/2006/main" xmlns:r="http://schemas.openxmlformats.org/officeDocument/2006/relationships" xmlns:p188="http://schemas.microsoft.com/office/powerpoint/2018/8/main">
  <p188:cm id="{AE77C19B-FBC3-44E9-81B3-63BA60D9E6D9}" authorId="{3007A1E6-D0C6-01F6-9906-F9D9B475473D}" created="2022-02-23T17:51:41.549">
    <pc:sldMkLst xmlns:pc="http://schemas.microsoft.com/office/powerpoint/2013/main/command">
      <pc:docMk/>
      <pc:sldMk cId="568278358" sldId="349"/>
    </pc:sldMkLst>
    <p188:txBody>
      <a:bodyPr/>
      <a:lstStyle/>
      <a:p>
        <a:r>
          <a:rPr lang="ru-RU"/>
          <a:t>В среде SDN приложения, работающие поверх контроллера SDN, обеспечивают более высокий уровень координации и программируемости сети.​
​
Режим клиент/сервер: рекомендуется использовать эту модель C/SM для обеспечения открытого исходного кода и программируемого API.​
- Слабосвязанные приложения и контроллеры обеспечивают возможность независимого развертывания без каких-либо ограничений в отношении языка программирования/платформы/места развертывания. Короче говоря, APP и контроллер не зависят друг от друга.​
- Большинство контроллеров поддерживают этот режим.​
- Производительность ниже, чем у встроенной структуры программирования​
​
Встроенная структура программирования:​
- Ограничение по языку программирования, например JAVA/C, зависит от платформы, места развертывания и выполняется вместе с контроллером.​
- Примеры приложений, которые работают в ОС MS WIN/MAC и т. д., основаны на этой структуре.​
- Производительность намного лучше, чем C/S.​</a:t>
        </a:r>
      </a:p>
    </p188:txBody>
  </p188:cm>
</p188:cmLst>
</file>

<file path=ppt/comments/modernComment_15F_C0692BA1.xml><?xml version="1.0" encoding="utf-8"?>
<p188:cmLst xmlns:a="http://schemas.openxmlformats.org/drawingml/2006/main" xmlns:r="http://schemas.openxmlformats.org/officeDocument/2006/relationships" xmlns:p188="http://schemas.microsoft.com/office/powerpoint/2018/8/main">
  <p188:cm id="{325114AB-3B1E-4628-AE7C-FDAD4E4F7176}" authorId="{3007A1E6-D0C6-01F6-9906-F9D9B475473D}" created="2022-02-23T17:52:18.941">
    <pc:sldMkLst xmlns:pc="http://schemas.microsoft.com/office/powerpoint/2013/main/command">
      <pc:docMk/>
      <pc:sldMk cId="3228117921" sldId="351"/>
    </pc:sldMkLst>
    <p188:txBody>
      <a:bodyPr/>
      <a:lstStyle/>
      <a:p>
        <a:r>
          <a:rPr lang="ru-RU"/>
          <a:t>SDN не только предоставляет открытый северный интерфейс, поддерживающий различные приложения, но также предоставляет открытые южные интерфейсы для поддержки серверов пересылки от разных поставщиков.​
​
- Для решения проблем совместимости оборудования разных поставщиков:​
​
- Поставщик может принять стандартный протокол Openflow, чтобы контроллер мог связываться с сервером пересылки и рекламировать таблицу потоков непосредственно на устройствах.​
​
- Или контроллер поддерживает функцию подключаемого модуля конкретного поставщика.​</a:t>
        </a:r>
      </a:p>
    </p188:txBody>
  </p188:cm>
</p188:cmLst>
</file>

<file path=ppt/comments/modernComment_163_FCA5A37B.xml><?xml version="1.0" encoding="utf-8"?>
<p188:cmLst xmlns:a="http://schemas.openxmlformats.org/drawingml/2006/main" xmlns:r="http://schemas.openxmlformats.org/officeDocument/2006/relationships" xmlns:p188="http://schemas.microsoft.com/office/powerpoint/2018/8/main">
  <p188:cm id="{02D951C7-3F4B-4A5C-81C9-A88EB9582B66}" authorId="{3007A1E6-D0C6-01F6-9906-F9D9B475473D}" created="2022-02-23T17:53:17.895">
    <pc:sldMkLst xmlns:pc="http://schemas.microsoft.com/office/powerpoint/2013/main/command">
      <pc:docMk/>
      <pc:sldMk cId="4238713723" sldId="355"/>
    </pc:sldMkLst>
    <p188:replyLst>
      <p188:reply id="{1328BFD7-EA69-46D8-89E5-7E705C0F0D11}" authorId="{3007A1E6-D0C6-01F6-9906-F9D9B475473D}" created="2022-02-23T17:53:40.614">
        <p188:txBody>
          <a:bodyPr/>
          <a:lstStyle/>
          <a:p>
            <a:r>
              <a:rPr lang="ru-RU"/>
              <a:t>Концепция NFV возникла для SDN​
В первом официальном документе ETSI была показана перекрывающаяся диаграмма Венна, но она была удалена во второй версии официального документа.​
​
В невиртуализированной сети NF реализуются как комбинация программного и аппаратного обеспечения конкретного поставщика, часто называемого сетевыми узлами или сетевыми элементами. Виртуализация сетевых функций представляет собой шаг вперед для различных заинтересованных сторон в среде телекоммуникационных сетей.​
​
Таким образом, NFV вносит ряд отличий в способ реализации предоставления сетевых услуг по сравнению с текущей практикой.​</a:t>
            </a:r>
          </a:p>
        </p188:txBody>
      </p188:reply>
    </p188:replyLst>
    <p188:txBody>
      <a:bodyPr/>
      <a:lstStyle/>
      <a:p>
        <a:r>
          <a:rPr lang="ru-RU"/>
          <a:t>Виртуализация сетевых функций (NFV) предлагает новую концепцию сетевой архитектуры, которая отделяет сетевые функции, такие как преобразование сетевых адресов (NAT), брандмауэр, обнаружение вторжений, службы доменных имен (DNS), SGSN/GGSN/IMS и многие другие, от проприетарного оборудования. устройства, чтобы они работали в программном обеспечении.​
​
NFV использует стандартные технологии виртуализации ИТ, которые работают на оборудовании для обслуживания, коммутатора и хранения больших объемов, чтобы виртуализировать целые классы функций сетевых узлов в строительные блоки, которые могут быть соединены или объединены в цепочку для создания коммуникационных услуг.​</a:t>
        </a:r>
      </a:p>
    </p188:txBody>
  </p188:cm>
</p188:cmLst>
</file>

<file path=ppt/comments/modernComment_167_AE25B4A4.xml><?xml version="1.0" encoding="utf-8"?>
<p188:cmLst xmlns:a="http://schemas.openxmlformats.org/drawingml/2006/main" xmlns:r="http://schemas.openxmlformats.org/officeDocument/2006/relationships" xmlns:p188="http://schemas.microsoft.com/office/powerpoint/2018/8/main">
  <p188:cm id="{B7A7A2AE-E924-43BB-AA98-E8D8DD077AB3}" authorId="{3007A1E6-D0C6-01F6-9906-F9D9B475473D}" created="2022-02-23T17:54:10.834">
    <pc:sldMkLst xmlns:pc="http://schemas.microsoft.com/office/powerpoint/2013/main/command">
      <pc:docMk/>
      <pc:sldMk cId="2921706660" sldId="359"/>
    </pc:sldMkLst>
    <p188:replyLst>
      <p188:reply id="{9B2A5AD2-5FA1-47AE-BDF1-BD074522873C}" authorId="{3007A1E6-D0C6-01F6-9906-F9D9B475473D}" created="2022-02-23T17:54:35.319">
        <p188:txBody>
          <a:bodyPr/>
          <a:lstStyle/>
          <a:p>
            <a:r>
              <a:rPr lang="ru-RU"/>
              <a:t>Платформа NFV обеспечивает динамическое построение и управление экземплярами VNF и отношениями между ними в отношении данных, контроля, управления, зависимостей и других атрибутов. С этой целью существует по крайней мере три архитектурных представления VNF, которые сосредоточены вокруг различных перспектив и контекстов VNF. Эти перспективы включают в себя:​
​
Перспектива развертывания/включения виртуализации, где контекстом может быть виртуальная машина.​
​
Перспектива программного пакета, разработанного поставщиком, где контекстом может быть несколько взаимосвязанных виртуальных машин и шаблон развертывания, описывающий их атрибуты.​
​
Перспектива оператора, где контекстом может быть работа и управление VNF, полученной в виде пакета программного обеспечения поставщика.​
​
p/s: приведенная выше информация взята из ETSI GS NFV002 v1.1.1 (2013-10)​</a:t>
            </a:r>
          </a:p>
        </p188:txBody>
      </p188:reply>
    </p188:replyLst>
    <p188:txBody>
      <a:bodyPr/>
      <a:lstStyle/>
      <a:p>
        <a:r>
          <a:rPr lang="ru-RU"/>
          <a:t>NFV предусматривает реализацию сетевых функций в виде программных объектов, работающих в инфраструктуре NFV. На приведенной выше диаграмме показана высокоуровневая структура NFV. Таким образом, в NFV определены три основных рабочих домена.​
​
Виртуализированная сетевая функция (VNF): программная реализация сетевой функции, способная работать через NFVI.​
​
Инфраструктура NFV (NFVI): включая разнообразие физических ресурсов и способы их виртуализации. NFVI поддерживает выполнение VNF.​
​
Управление и оркестрация NFV: охватывает оркестрацию и управление жизненным циклом физических и/или программных ресурсов, поддерживающих виртуализацию инфраструктуры, а также управление жизненным циклом VNF. Управление и оркестрация NFV сосредоточены на всех конкретных задачах управления виртуализацией, необходимых в среде NFV.​</a:t>
        </a:r>
      </a:p>
    </p188:txBody>
  </p188:cm>
</p188:cmLst>
</file>

<file path=ppt/comments/modernComment_16A_AC8DA13D.xml><?xml version="1.0" encoding="utf-8"?>
<p188:cmLst xmlns:a="http://schemas.openxmlformats.org/drawingml/2006/main" xmlns:r="http://schemas.openxmlformats.org/officeDocument/2006/relationships" xmlns:p188="http://schemas.microsoft.com/office/powerpoint/2018/8/main">
  <p188:cm id="{D3A05BF7-978D-476A-8738-4118F15667B1}" authorId="{3007A1E6-D0C6-01F6-9906-F9D9B475473D}" created="2022-02-23T17:55:06.522">
    <pc:sldMkLst xmlns:pc="http://schemas.microsoft.com/office/powerpoint/2013/main/command">
      <pc:docMk/>
      <pc:sldMk cId="2894963005" sldId="362"/>
    </pc:sldMkLst>
    <p188:replyLst>
      <p188:reply id="{48D76B06-9FC5-4538-BD0D-F81C2FCE5F26}" authorId="{3007A1E6-D0C6-01F6-9906-F9D9B475473D}" created="2022-02-23T17:55:30.164">
        <p188:txBody>
          <a:bodyPr/>
          <a:lstStyle/>
          <a:p>
            <a:r>
              <a:rPr lang="ru-RU"/>
              <a:t>Виртуализация сетевых функций (NFV) — это концепция сетевой архитектуры, которая предлагает использовать технологии, связанные с виртуализацией ИТ, для виртуализации целых классов функций сетевых узлов в блоки, которые могут быть соединены или объединены в цепочку для создания коммуникационных услуг.​
​
SDN позволяет определять уровень пересылки с помощью программного обеспечения.​
​
NFV позволяет определять роль и количество сетевых устройств с помощью программного обеспечения.​
​
И SDN, и NFV используют облачные технологии и технологии, связанные с Интернетом, для реконструкции сетей операторов связи.​
​
Заключение. В мобильной сети NFV является основной архитектурой для развития сети. В некоторых определенных сценариях необходимо ввести SDN.​</a:t>
            </a:r>
          </a:p>
        </p188:txBody>
      </p188:reply>
    </p188:replyLst>
    <p188:txBody>
      <a:bodyPr/>
      <a:lstStyle/>
      <a:p>
        <a:r>
          <a:rPr lang="ru-RU"/>
          <a:t>NFV и SDN хорошо дополняют друг друга, они взаимовыгодны, но не зависят друг от друга (NFV можно развернуть без SDN и наоборот).​
​
SDN может повысить производительность NFV, упростить совместимость и упростить операции​
​
NFV тесно согласуется с целями SDN по использованию программного обеспечения, виртуализации и методов оркестровки и управления ИТ.​</a:t>
        </a:r>
      </a:p>
    </p188:txBody>
  </p188:cm>
</p188:cmLst>
</file>

<file path=ppt/comments/modernComment_16D_F7E47987.xml><?xml version="1.0" encoding="utf-8"?>
<p188:cmLst xmlns:a="http://schemas.openxmlformats.org/drawingml/2006/main" xmlns:r="http://schemas.openxmlformats.org/officeDocument/2006/relationships" xmlns:p188="http://schemas.microsoft.com/office/powerpoint/2018/8/main">
  <p188:cm id="{23D2F5C0-4BB1-4945-9C9B-6C94714F1E87}" authorId="{3007A1E6-D0C6-01F6-9906-F9D9B475473D}" created="2022-02-23T17:56:07.008">
    <pc:sldMkLst xmlns:pc="http://schemas.microsoft.com/office/powerpoint/2013/main/command">
      <pc:docMk/>
      <pc:sldMk cId="4158945671" sldId="365"/>
    </pc:sldMkLst>
    <p188:txBody>
      <a:bodyPr/>
      <a:lstStyle/>
      <a:p>
        <a:r>
          <a:rPr lang="ru-RU"/>
          <a:t>Чтобы лучше понять взаимодополняющие концепции между SDN и NFV, мы можем использовать пример, чтобы увидеть разницу между текущим сетевым развертыванием, сетевым развертыванием только с NFV и сетевым развертыванием с использованием как NFV, так и SDN.​
​
На рисунке выше показан пример того, как услуга управляемого маршрутизатора реализуется сегодня в существующей обычной сети с использованием маршрутизатора на стороне клиента. Вы можете обнаружить, что трафик плоскости управления и плоскости данных идет по одному и тому же пути.​</a:t>
        </a:r>
      </a:p>
    </p188:txBody>
  </p188:cm>
</p188:cmLst>
</file>

<file path=ppt/comments/modernComment_16F_9F7B7000.xml><?xml version="1.0" encoding="utf-8"?>
<p188:cmLst xmlns:a="http://schemas.openxmlformats.org/drawingml/2006/main" xmlns:r="http://schemas.openxmlformats.org/officeDocument/2006/relationships" xmlns:p188="http://schemas.microsoft.com/office/powerpoint/2018/8/main">
  <p188:cm id="{ECE99973-4083-4656-9D4A-B7FEC86C5EFE}" authorId="{3007A1E6-D0C6-01F6-9906-F9D9B475473D}" created="2022-02-23T17:56:29.493">
    <pc:sldMkLst xmlns:pc="http://schemas.microsoft.com/office/powerpoint/2013/main/command">
      <pc:docMk/>
      <pc:sldMk cId="2675666944" sldId="367"/>
    </pc:sldMkLst>
    <p188:txBody>
      <a:bodyPr/>
      <a:lstStyle/>
      <a:p>
        <a:r>
          <a:rPr lang="ru-RU"/>
          <a:t>NFV применяется в примере на иллюстрации выше, где она используется в ситуации с виртуализацией функции маршрутизатора. На стороне клиента устройство NID, известное как устройство сетевого интерфейса, используется для обеспечения точки разграничения, а также для измерения производительности сети в сети.​
​
По сравнению с предыдущим примером приложение маршрутизатора теперь применяется к виртуальным машинам, которые можно приобрести у поставщиков облачных услуг. Управление трафиком теперь контролируется приложением маршрутизатора на виртуальных машинах. Тем не менее, вы можете видеть здесь, что для плоскости данных трафик по-прежнему направляется приложениями маршрутизатора на виртуальных машинах, прежде чем он попадет к месту назначения конечного пользователя.​</a:t>
        </a:r>
      </a:p>
    </p188:txBody>
  </p188:cm>
</p188:cmLst>
</file>

<file path=ppt/comments/modernComment_171_E9F1FC6A.xml><?xml version="1.0" encoding="utf-8"?>
<p188:cmLst xmlns:a="http://schemas.openxmlformats.org/drawingml/2006/main" xmlns:r="http://schemas.openxmlformats.org/officeDocument/2006/relationships" xmlns:p188="http://schemas.microsoft.com/office/powerpoint/2018/8/main">
  <p188:cm id="{0CF05FCD-7CD6-419C-8497-B56D0E9EDB14}" authorId="{3007A1E6-D0C6-01F6-9906-F9D9B475473D}" created="2022-02-23T17:56:57.509">
    <pc:sldMkLst xmlns:pc="http://schemas.microsoft.com/office/powerpoint/2013/main/command">
      <pc:docMk/>
      <pc:sldMk cId="3924950122" sldId="369"/>
    </pc:sldMkLst>
    <p188:txBody>
      <a:bodyPr/>
      <a:lstStyle/>
      <a:p>
        <a:r>
          <a:rPr lang="ru-RU"/>
          <a:t>Наконец, SDN вводится вместе с NFV, чтобы полностью отделить плоскость данных от плоскости управления. На приведенной выше диаграмме видно, что пакеты данных пересылаются оптимизированной плоскостью данных, а функция маршрутизации, работающая на плоскости управления, выполняется на виртуальной машине, работающей на серверах.​
​
Сочетание решения SDN и NFV предлагает оптимальные решения с перечисленными ниже преимуществами: Дорогостоящее специализированное устройство теперь заменяется универсальным оборудованием или оборудованием COT с передовым программным обеспечением.​
​
Плоскость управления программным обеспечением перемещается с выделенной платформы в более выгодное и экономичное место, то есть в центр обработки данных или точку присутствия.​
​
Управление плоскостью данных было унифицировано и стандартизировано, что позволяет развивать сеть и приложения без необходимости обновления всех существующих сетевых устройств.​</a:t>
        </a:r>
      </a:p>
    </p188:txBody>
  </p188:cm>
</p188:cmLst>
</file>

<file path=ppt/comments/modernComment_175_E1D3DC4D.xml><?xml version="1.0" encoding="utf-8"?>
<p188:cmLst xmlns:a="http://schemas.openxmlformats.org/drawingml/2006/main" xmlns:r="http://schemas.openxmlformats.org/officeDocument/2006/relationships" xmlns:p188="http://schemas.microsoft.com/office/powerpoint/2018/8/main">
  <p188:cm id="{8E94963B-FB85-4DA8-A5FE-A94A2ADE00E2}" authorId="{3007A1E6-D0C6-01F6-9906-F9D9B475473D}" created="2022-02-23T17:57:26.900">
    <pc:sldMkLst xmlns:pc="http://schemas.microsoft.com/office/powerpoint/2013/main/command">
      <pc:docMk/>
      <pc:sldMk cId="3788758093" sldId="373"/>
    </pc:sldMkLst>
    <p188:replyLst>
      <p188:reply id="{511B3868-199E-4243-BB8D-97D7D298AF9A}" authorId="{3007A1E6-D0C6-01F6-9906-F9D9B475473D}" created="2022-02-23T17:57:51.323">
        <p188:txBody>
          <a:bodyPr/>
          <a:lstStyle/>
          <a:p>
            <a:r>
              <a:rPr lang="ru-RU"/>
              <a:t>На ранних этапах в рамках IETF сформировались две группы:​​
ForCES, разделение элементов пересылки и управления и ​
ALTO, оптимизация трафика на уровне приложений.​​
​
ForCES: участие в стандартизации требований к SDN, структуры, протокола, элемента пересылки, MIB и т. д.​​
​
 ALTO в основном обсуждает внедрение оптимизации трафика путем ​
предоставления большего количества сетевой информации ​
на прикладной уровень.​​</a:t>
            </a:r>
          </a:p>
        </p188:txBody>
      </p188:reply>
    </p188:replyLst>
    <p188:txBody>
      <a:bodyPr/>
      <a:lstStyle/>
      <a:p>
        <a:r>
          <a:rPr lang="ru-RU"/>
          <a:t>ONF — это управляемая пользователями организация, занимающаяся продвижением и внедрением программно-определяемых сетей (SDN) посредством разработки открытых стандартов. ONF делает упор на открытый, совместный процесс разработки, управляемый с точки зрения конечного пользователя. На сегодняшний день нашим главным достижением является внедрение стандарта OpenFlow®, который позволяет дистанционно программировать плоскость пересылки. ​
OpenFlow® Standard — это первый стандарт SDN и жизненно важный элемент открытой программно-определяемой сетевой архитектуры.​
​
IETF (Целевая инженерная группа по Интернету)​
Более крупное и открытое международное сообщество сетевых проектировщиков, операторов, поставщиков и исследователей, занимающихся эволюцией архитектуры Интернета и бесперебойной работой Интернета. Она открыта для любого заинтересованного лица.​
По сравнению с ONF, это намного больше подходит для поставщиков сетевых услуг.​
В среде SDN все поставщики сетевых услуг в IETF обсуждают, как внедрить SDN на существующем оборудовании.​
​</a:t>
        </a:r>
      </a:p>
    </p188:txBody>
  </p188:cm>
</p188:cmLst>
</file>

<file path=ppt/comments/modernComment_17D_A066FA6F.xml><?xml version="1.0" encoding="utf-8"?>
<p188:cmLst xmlns:a="http://schemas.openxmlformats.org/drawingml/2006/main" xmlns:r="http://schemas.openxmlformats.org/officeDocument/2006/relationships" xmlns:p188="http://schemas.microsoft.com/office/powerpoint/2018/8/main">
  <p188:cm id="{AC1CB460-FA33-4B58-90D8-35D672C33AEB}" authorId="{3007A1E6-D0C6-01F6-9906-F9D9B475473D}" created="2022-02-23T17:58:23.574">
    <pc:sldMkLst xmlns:pc="http://schemas.microsoft.com/office/powerpoint/2013/main/command">
      <pc:docMk/>
      <pc:sldMk cId="2691103343" sldId="381"/>
    </pc:sldMkLst>
    <p188:txBody>
      <a:bodyPr/>
      <a:lstStyle/>
      <a:p>
        <a:r>
          <a:rPr lang="ru-RU"/>
          <a:t>На ранних этапах в рамках IETF сформировались две группы:​​
ForCES, разделение элементов пересылки и управления и ​
ALTO, оптимизация трафика на уровне приложений.​​
​
ForCES: участие в стандартизации требований к SDN, структуры, протокола, элемента пересылки, MIB и т. д.​​
​
 ALTO в основном обсуждает внедрение оптимизации трафика путем ​
предоставления большего количества сетевой информации ​
на прикладной уровень.​​</a:t>
        </a:r>
      </a:p>
    </p188:txBody>
  </p188:cm>
</p188:cmLst>
</file>

<file path=ppt/comments/modernComment_17F_3799C92D.xml><?xml version="1.0" encoding="utf-8"?>
<p188:cmLst xmlns:a="http://schemas.openxmlformats.org/drawingml/2006/main" xmlns:r="http://schemas.openxmlformats.org/officeDocument/2006/relationships" xmlns:p188="http://schemas.microsoft.com/office/powerpoint/2018/8/main">
  <p188:cm id="{F231AA19-B59C-4B3C-AEA1-FB9A8C988823}" authorId="{3007A1E6-D0C6-01F6-9906-F9D9B475473D}" created="2022-02-23T17:58:53.059">
    <pc:sldMkLst xmlns:pc="http://schemas.microsoft.com/office/powerpoint/2013/main/command">
      <pc:docMk/>
      <pc:sldMk cId="932825389" sldId="383"/>
    </pc:sldMkLst>
    <p188:txBody>
      <a:bodyPr/>
      <a:lstStyle/>
      <a:p>
        <a:r>
          <a:rPr lang="ru-RU"/>
          <a:t>Программно-определяемые сети (SDN) — это отраслевое движение за создание программируемых сетей, гибких и реагирующих на потребности организаций и пользователей.​
​
OpenDaylight, крупнейший контроллер SDN с открытым исходным кодом, помогает осуществить этот переход. Объединив отрасль вокруг общей платформы SDN, сообщество Open Day light​
​
- поставщики решений, отдельные разработчики и пользователи, работающие вместе​
​
- предоставляет интероперабельные программируемые сети поставщикам услуг, предприятиям, университетам и различным организациям по всему миру. ​
​
(Цитата с www.opendaylight.org)​</a:t>
        </a:r>
      </a:p>
    </p188:txBody>
  </p188:cm>
</p188:cmLst>
</file>

<file path=ppt/comments/modernComment_181_83868C76.xml><?xml version="1.0" encoding="utf-8"?>
<p188:cmLst xmlns:a="http://schemas.openxmlformats.org/drawingml/2006/main" xmlns:r="http://schemas.openxmlformats.org/officeDocument/2006/relationships" xmlns:p188="http://schemas.microsoft.com/office/powerpoint/2018/8/main">
  <p188:cm id="{D28D21C9-8B96-42E3-AE19-BE252A7EB3B5}" authorId="{3007A1E6-D0C6-01F6-9906-F9D9B475473D}" created="2022-02-23T17:59:20.247">
    <pc:sldMkLst xmlns:pc="http://schemas.microsoft.com/office/powerpoint/2013/main/command">
      <pc:docMk/>
      <pc:sldMk cId="2206633078" sldId="385"/>
    </pc:sldMkLst>
    <p188:txBody>
      <a:bodyPr/>
      <a:lstStyle/>
      <a:p>
        <a:r>
          <a:rPr lang="ru-RU"/>
          <a:t>Преимущества OpenDaylight позволяют ускорить предоставление услуг и развернуть SDN в сети оператора с низкими эксплуатационными расходами.​
​
Клиенты могут быстрее участвовать и получать доступ к новым технологиям без изменения существующей структуры сетей.​
​
Помимо этого, это также позволяет поставщикам быстрее внедрять инновации.​</a:t>
        </a:r>
      </a:p>
    </p188:txBody>
  </p188:cm>
</p188:cmLst>
</file>

<file path=ppt/comments/modernComment_184_74A7268D.xml><?xml version="1.0" encoding="utf-8"?>
<p188:cmLst xmlns:a="http://schemas.openxmlformats.org/drawingml/2006/main" xmlns:r="http://schemas.openxmlformats.org/officeDocument/2006/relationships" xmlns:p188="http://schemas.microsoft.com/office/powerpoint/2018/8/main">
  <p188:cm id="{FDD15A2A-5E88-47C2-A639-6AA5852EF058}" authorId="{3007A1E6-D0C6-01F6-9906-F9D9B475473D}" created="2022-02-23T17:59:56.685">
    <pc:sldMkLst xmlns:pc="http://schemas.microsoft.com/office/powerpoint/2013/main/command">
      <pc:docMk/>
      <pc:sldMk cId="1957111437" sldId="388"/>
    </pc:sldMkLst>
    <p188:txBody>
      <a:bodyPr/>
      <a:lstStyle/>
      <a:p>
        <a:r>
          <a:rPr lang="ru-RU"/>
          <a:t>Контроллер Open Daylight — это чистое программное обеспечение, и как JVM его можно запускать на любой ОС и Metal, если он поддерживает Java.​
​
​
Платформа OpenDaylightcontroller разработана как высокомодульное промежуточное программное обеспечение на основе подключаемых модулей, которое обслуживает различные сетевые приложения в различных вариантах использования. Модульность достигается за счет фреймворка Java OSGi. Контроллер состоит из множества пакетов Java OSGi, которые совместно обеспечивают необходимые функции контроллера.​</a:t>
        </a:r>
      </a:p>
    </p188:txBody>
  </p188:cm>
</p188:cmLst>
</file>

<file path=ppt/comments/modernComment_186_205E8AFF.xml><?xml version="1.0" encoding="utf-8"?>
<p188:cmLst xmlns:a="http://schemas.openxmlformats.org/drawingml/2006/main" xmlns:r="http://schemas.openxmlformats.org/officeDocument/2006/relationships" xmlns:p188="http://schemas.microsoft.com/office/powerpoint/2018/8/main">
  <p188:cm id="{DA522ADD-E00C-4672-9D32-4BD8D6F05BAC}" authorId="{3007A1E6-D0C6-01F6-9906-F9D9B475473D}" created="2022-02-23T18:00:27.482">
    <pc:sldMkLst xmlns:pc="http://schemas.microsoft.com/office/powerpoint/2013/main/command">
      <pc:docMk/>
      <pc:sldMk cId="543066879" sldId="390"/>
    </pc:sldMkLst>
    <p188:txBody>
      <a:bodyPr/>
      <a:lstStyle/>
      <a:p>
        <a:r>
          <a:rPr lang="ru-RU"/>
          <a:t>Первым выпуском программного кода для контроллера OpenDaylight является Hydrogen. Это был первый одновременный выпуск OpenDaylight, который включает в себя три различных выпуска, помогающих пользователям начать работу: базовый выпуск, выпуск для виртуализации и выпуск поставщика услуг. Три типа программного обеспечения обеспечивают возможность использования Hydrogen широким кругом пользователей.​
​
Второй выпуск кода для контроллеров OpenDaylight — Helium. Он имеет новый пользовательский интерфейс и более упрощенный и настраиваемый процесс установки благодаря использованию контейнера Apache_Karaf. Этот выпуск кода также имеет более глубокую интеграцию с OpenStack, включая улучшения в проекте Open_vSwitchDatabase Integration, а также другие функции, такие как группы безопасности, распределенный виртуальный маршрутизатор и балансировка нагрузки как услуга.​
​
В настоящее время проект OpenDaylight работает над третьим выпуском программного обеспечения, Lithium, выпуск которого запланирован на лето 2015 года.​</a:t>
        </a:r>
      </a:p>
    </p188:txBody>
  </p188:cm>
</p188:cmLst>
</file>

<file path=ppt/comments/modernComment_189_33D48B61.xml><?xml version="1.0" encoding="utf-8"?>
<p188:cmLst xmlns:a="http://schemas.openxmlformats.org/drawingml/2006/main" xmlns:r="http://schemas.openxmlformats.org/officeDocument/2006/relationships" xmlns:p188="http://schemas.microsoft.com/office/powerpoint/2018/8/main">
  <p188:cm id="{DAE8CE40-5A2F-4DD3-9290-85D72AE9FE8A}" authorId="{3007A1E6-D0C6-01F6-9906-F9D9B475473D}" created="2022-02-22T09:39:04.498">
    <pc:sldMkLst xmlns:pc="http://schemas.microsoft.com/office/powerpoint/2013/main/command">
      <pc:docMk/>
      <pc:sldMk cId="869567329" sldId="393"/>
    </pc:sldMkLst>
    <p188:txBody>
      <a:bodyPr/>
      <a:lstStyle/>
      <a:p>
        <a:r>
          <a:rPr lang="ru-RU"/>
          <a:t>Open Networking Lab (ON.Lab), некоммерческая организация, ​
основанная разработчиками SDN и лидерами из Стэнфордского университета и Калифорнийского университета в Беркли  ​
с целью создания сообщества OpenSource для разработки инструментов и платформ  реализующих потенциал SDN  (5 декабря 2014 г.)​
​
Была представлена  открытая сетевая операционная система SDN (ONOS) с открытым исходным кодом.​</a:t>
        </a:r>
      </a:p>
    </p188:txBody>
  </p188:cm>
</p188:cmLst>
</file>

<file path=ppt/comments/modernComment_18B_5AEBD05F.xml><?xml version="1.0" encoding="utf-8"?>
<p188:cmLst xmlns:a="http://schemas.openxmlformats.org/drawingml/2006/main" xmlns:r="http://schemas.openxmlformats.org/officeDocument/2006/relationships" xmlns:p188="http://schemas.microsoft.com/office/powerpoint/2018/8/main">
  <p188:cm id="{8CE94C02-7A32-4CCC-AC39-5CD4DB9F772A}" authorId="{3007A1E6-D0C6-01F6-9906-F9D9B475473D}" created="2022-02-22T09:38:30.372">
    <pc:sldMkLst xmlns:pc="http://schemas.microsoft.com/office/powerpoint/2013/main/command">
      <pc:docMk/>
      <pc:sldMk cId="1525403743" sldId="395"/>
    </pc:sldMkLst>
    <p188:txBody>
      <a:bodyPr/>
      <a:lstStyle/>
      <a:p>
        <a:r>
          <a:rPr lang="ru-RU"/>
          <a:t>Сообщество ONOS Community, в него входят ведущие операторы, поставщики оборудования, большая группа сотрудничающих организаций и сообщество разработчиков .​
​
Huawei является одним из девяти членов-основателей ONOS и играет решающую роль в развитии архитектуры и экосистемы.​</a:t>
        </a:r>
      </a:p>
    </p188:txBody>
  </p188:cm>
</p188:cmLst>
</file>

<file path=ppt/comments/modernComment_18D_56DB1A48.xml><?xml version="1.0" encoding="utf-8"?>
<p188:cmLst xmlns:a="http://schemas.openxmlformats.org/drawingml/2006/main" xmlns:r="http://schemas.openxmlformats.org/officeDocument/2006/relationships" xmlns:p188="http://schemas.microsoft.com/office/powerpoint/2018/8/main">
  <p188:cm id="{97EBF881-474D-4A36-A9DF-C6B94165E65F}" authorId="{3007A1E6-D0C6-01F6-9906-F9D9B475473D}" created="2022-02-22T09:40:07.173">
    <pc:sldMkLst xmlns:pc="http://schemas.microsoft.com/office/powerpoint/2013/main/command">
      <pc:docMk/>
      <pc:sldMk cId="1457199688" sldId="397"/>
    </pc:sldMkLst>
    <p188:txBody>
      <a:bodyPr/>
      <a:lstStyle/>
      <a:p>
        <a:r>
          <a:rPr lang="ru-RU"/>
          <a:t>Высокая доступность, горизонтальное масштабирование и производительность являются фундаментальными факторами, равно как и мощные абстракции в северном и южном интерфейсах.​
​
Destributed Core  развертывается как служба на кластере серверов, и на каждом сервере работает одно и то же программное обеспечение ONOS.​
​
Обеспечивает масштабируемость, высокую доступность и производительность​
​
Добавление  функций операторского класса в Control Plane SDN. ​
​
Возможность ONOS работать в качестве кластера — это один из способов, с помощью которого ONOS обеспечивает гибкость Control Plane SDN. ​</a:t>
        </a:r>
      </a:p>
    </p188:txBody>
  </p188:cm>
</p188:cmLst>
</file>

<file path=ppt/comments/modernComment_18F_21C43995.xml><?xml version="1.0" encoding="utf-8"?>
<p188:cmLst xmlns:a="http://schemas.openxmlformats.org/drawingml/2006/main" xmlns:r="http://schemas.openxmlformats.org/officeDocument/2006/relationships" xmlns:p188="http://schemas.microsoft.com/office/powerpoint/2018/8/main">
  <p188:cm id="{0CAC1434-3384-4316-AC39-EFC2510EE09D}" authorId="{3007A1E6-D0C6-01F6-9906-F9D9B475473D}" created="2022-02-22T09:41:22.300">
    <pc:sldMkLst xmlns:pc="http://schemas.microsoft.com/office/powerpoint/2013/main/command">
      <pc:docMk/>
      <pc:sldMk cId="566507925" sldId="399"/>
    </pc:sldMkLst>
    <p188:txBody>
      <a:bodyPr/>
      <a:lstStyle/>
      <a:p>
        <a:r>
          <a:rPr lang="ru-RU"/>
          <a:t>Существует множество функций или ресурсов, поддерживаемых сетью оператора.
Многоуровневое управление SDN пакетно-оптическим ядром
 Оптическая топология
 Топология уровня 2
 Топология уровня 3
 Оверлейный туннель как ссылка
 Стандартизированный интерфейс Southbound и гибкие плагины
 Совместимость и поддержка многих протоколов, таких как BGP-LS/PCEP/Openflow
 Поддерживаемые протоколы моделирования данных, такие как OpenFlow и Netconf
Унифицированное управление многоуровневыми сетевыми ресурсами
 Управление ресурсами интерфейса
 Управление длиной волны Lamda
 Узлы MPLS/Глобальное управление метками
 Управление ресурсами VLAN
 Управление IP-адресами
Статистика производительности сети и управление неисправностями
 Статистика
 Развертывание монитора SLA
Поддержка взаимодействия между сетью без SDN и сетью SDN во время миграции SDN с традиционной
сеть
Примечания: ссылка из onos</a:t>
        </a:r>
      </a:p>
    </p188:txBody>
  </p188:cm>
</p188:cmLst>
</file>

<file path=ppt/comments/modernComment_195_CD295D.xml><?xml version="1.0" encoding="utf-8"?>
<p188:cmLst xmlns:a="http://schemas.openxmlformats.org/drawingml/2006/main" xmlns:r="http://schemas.openxmlformats.org/officeDocument/2006/relationships" xmlns:p188="http://schemas.microsoft.com/office/powerpoint/2018/8/main">
  <p188:cm id="{6C6AB872-6D1A-4E05-88E7-094322BAA638}" authorId="{3007A1E6-D0C6-01F6-9906-F9D9B475473D}" created="2022-02-22T10:02:57.049">
    <pc:sldMkLst xmlns:pc="http://schemas.microsoft.com/office/powerpoint/2013/main/command">
      <pc:docMk/>
      <pc:sldMk cId="13445469" sldId="405"/>
    </pc:sldMkLst>
    <p188:txBody>
      <a:bodyPr/>
      <a:lstStyle/>
      <a:p>
        <a:r>
          <a:rPr lang="ru-RU"/>
          <a:t>DN может принести волну преобразования сети в нынешнюю традиционную сеть благодаря трем ее основным характеристикам: ​
открытая программируемость, ​
разделение уровня управления и данных ​
и централизованное управление.​
​
Традиционная сеть существует и развивается уже более 30 лет; ​
почти все требования были выполнены и достигнуты за счет распределенной сети в традиционной сети. Таким образом, нельзя сказать, что SDN решает нерешенные проблемы традиционной сети; ​
однако SDN может решить эти проблемы гораздо проще и проще, что делает SDN более гостеприимной по сравнению с традиционной выделенной сетью. ​
Все эти преимущества, предоставляемые SDN, на самом деле реализованы благодаря мощной открытой программируемости, доступной в SDN;​
это позволяет SDN модифицировать и изменять сеть точно так же, как ИТ-специалисты могут добиться быстрого предоставления и модификации сетевых услуг.​
​
Точнее говоря, SDN не вводит никаких новых функций или функций, а реструктурирует всю сетевую архитектуру, чтобы упростить ее.​</a:t>
        </a:r>
      </a:p>
    </p188:txBody>
  </p188:cm>
</p188:cmLst>
</file>

<file path=ppt/comments/modernComment_197_99F4B685.xml><?xml version="1.0" encoding="utf-8"?>
<p188:cmLst xmlns:a="http://schemas.openxmlformats.org/drawingml/2006/main" xmlns:r="http://schemas.openxmlformats.org/officeDocument/2006/relationships" xmlns:p188="http://schemas.microsoft.com/office/powerpoint/2018/8/main">
  <p188:cm id="{00F01D75-0058-4681-A237-569C9B7A2A88}" authorId="{3007A1E6-D0C6-01F6-9906-F9D9B475473D}" created="2022-02-22T10:20:31.570">
    <pc:sldMkLst xmlns:pc="http://schemas.microsoft.com/office/powerpoint/2013/main/command">
      <pc:docMk/>
      <pc:sldMk cId="2582951557" sldId="407"/>
    </pc:sldMkLst>
    <p188:txBody>
      <a:bodyPr/>
      <a:lstStyle/>
      <a:p>
        <a:r>
          <a:rPr lang="ru-RU"/>
          <a:t>Появление эволюционной сети SDN трансформирует вертикальную сетевую архитектуру в горизонтальную сетевую архитектуру. Это вызывает тенденцию аппаратное обеспечение COTS становится все более и более популярным в связи с развитием SDN. В таком случае страдают поставщики традиционного сетевого оборудования.  Определенно,  что традиционные крупные поставщики, такие как Cisco  или Huawei,  будут инвестировать в  развитие инфраструктуры SDN на основе тенденции COTS.​
Помимо того, что Huawei вкладывает много усилий в исследования и разработки SDN, Cisco также разрабатывает решения SDN, таких как ONEPK, WAE, ACI, XNC и т. д.; HP и IBM устанавливают ODL и получают интересы от разных поставщиков тоже. Все традиционные поставщики оборудования и недавно созданные стартапы находятся в процессе поиска своих позиций в этой новой цепочке услуг; например, некоторые производители чипов прилагают усилия для разработки компонентов Openflow, чтобы занять лидирующие позиции на рынке; Huawei, Cisco и другие разрабатывают контроллеры; кроме того, поскольку архитектура SDN также повлияет на компании, предоставляющие OSS, такие компании, как HP и IBM, также активно участвуют в развитии SDN.​
 Новая цепочка услуг, переходящая от вертикальной интеграции к горизонтальной, может быть состоящий из нескольких слоев, как показано на схеме выше.​
 Для слоя чипов будет много компаний-производителей чипов, конкурирующих за разработку чипы, работающие по протоколам Openflow.​
 Уровень пересылки относится к серверам пересылки, которые теперь относятся к устройствам COTS.​
Уровень операционной системы устройства пересылки относится к программному ядру, работающему на экспедиторы; например, Linux разработал Cumulus; У обычных продавцов есть свои традиционные сетевые ОС, например, Huawei VRP, Cisco IOS, Juniper Junos и др.​
Прикладной уровень относится к реализации сетевых услуг, таких как Openstack и т. д.​</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6600683-37F0-4E9D-AB22-555D803262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DE95DF50-1CAD-43BB-AE6B-CC0EC3494B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89DFD4-312C-40AE-8475-D0D1A86665BC}" type="datetime1">
              <a:rPr lang="ru-RU" smtClean="0"/>
              <a:t>27.03.2023</a:t>
            </a:fld>
            <a:endParaRPr lang="ru-RU"/>
          </a:p>
        </p:txBody>
      </p:sp>
      <p:sp>
        <p:nvSpPr>
          <p:cNvPr id="4" name="Нижний колонтитул 3">
            <a:extLst>
              <a:ext uri="{FF2B5EF4-FFF2-40B4-BE49-F238E27FC236}">
                <a16:creationId xmlns:a16="http://schemas.microsoft.com/office/drawing/2014/main" id="{386E9228-F012-4D34-99B6-2717F928B8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FC2F933-BB50-4F91-8ABF-5811EF81EE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C410E7-7232-41B6-98DB-8B00DF552E9D}" type="slidenum">
              <a:rPr lang="ru-RU" smtClean="0"/>
              <a:t>‹#›</a:t>
            </a:fld>
            <a:endParaRPr lang="ru-RU"/>
          </a:p>
        </p:txBody>
      </p:sp>
    </p:spTree>
    <p:extLst>
      <p:ext uri="{BB962C8B-B14F-4D97-AF65-F5344CB8AC3E}">
        <p14:creationId xmlns:p14="http://schemas.microsoft.com/office/powerpoint/2010/main" val="3352239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CD9EF-01A7-4665-A747-E019D2764CA1}" type="datetime1">
              <a:rPr lang="ru-RU" smtClean="0"/>
              <a:pPr/>
              <a:t>27.03.2023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6B3A-7CC9-4572-922D-08F438F664D7}" type="slidenum">
              <a:rPr lang="ru-RU" noProof="0" smtClean="0"/>
              <a:t>‹#›</a:t>
            </a:fld>
            <a:endParaRPr lang="ru-RU" noProof="0"/>
          </a:p>
        </p:txBody>
      </p:sp>
    </p:spTree>
    <p:extLst>
      <p:ext uri="{BB962C8B-B14F-4D97-AF65-F5344CB8AC3E}">
        <p14:creationId xmlns:p14="http://schemas.microsoft.com/office/powerpoint/2010/main" val="4008659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opendaylight.or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Для</a:t>
            </a:r>
            <a:r>
              <a:rPr lang="en-US"/>
              <a:t> </a:t>
            </a:r>
            <a:r>
              <a:rPr lang="en-US" err="1"/>
              <a:t>надежности</a:t>
            </a:r>
            <a:r>
              <a:rPr lang="en-US"/>
              <a:t> и  HA </a:t>
            </a:r>
            <a:r>
              <a:rPr lang="en-US" err="1"/>
              <a:t>текущая</a:t>
            </a:r>
            <a:r>
              <a:rPr lang="en-US"/>
              <a:t> </a:t>
            </a:r>
            <a:r>
              <a:rPr lang="en-US" err="1"/>
              <a:t>сеть</a:t>
            </a:r>
            <a:r>
              <a:rPr lang="en-US"/>
              <a:t> </a:t>
            </a:r>
            <a:r>
              <a:rPr lang="en-US" err="1"/>
              <a:t>основана</a:t>
            </a:r>
            <a:r>
              <a:rPr lang="en-US"/>
              <a:t> </a:t>
            </a:r>
            <a:r>
              <a:rPr lang="en-US" err="1"/>
              <a:t>на</a:t>
            </a:r>
            <a:r>
              <a:rPr lang="en-US"/>
              <a:t> </a:t>
            </a:r>
            <a:r>
              <a:rPr lang="en-US" err="1"/>
              <a:t>распределенном</a:t>
            </a:r>
            <a:r>
              <a:rPr lang="en-US"/>
              <a:t> </a:t>
            </a:r>
            <a:r>
              <a:rPr lang="en-US" err="1"/>
              <a:t>сетевом</a:t>
            </a:r>
            <a:r>
              <a:rPr lang="en-US"/>
              <a:t> </a:t>
            </a:r>
            <a:r>
              <a:rPr lang="en-US" err="1"/>
              <a:t>подходе</a:t>
            </a:r>
            <a:r>
              <a:rPr lang="en-US"/>
              <a:t>, </a:t>
            </a:r>
            <a:r>
              <a:rPr lang="en-US" err="1"/>
              <a:t>при</a:t>
            </a:r>
            <a:r>
              <a:rPr lang="en-US"/>
              <a:t> </a:t>
            </a:r>
            <a:r>
              <a:rPr lang="en-US" err="1"/>
              <a:t>котором</a:t>
            </a:r>
            <a:r>
              <a:rPr lang="en-US"/>
              <a:t> </a:t>
            </a:r>
            <a:r>
              <a:rPr lang="en-US" err="1"/>
              <a:t>каждое</a:t>
            </a:r>
            <a:r>
              <a:rPr lang="en-US"/>
              <a:t> </a:t>
            </a:r>
            <a:r>
              <a:rPr lang="en-US" err="1"/>
              <a:t>устройство</a:t>
            </a:r>
            <a:r>
              <a:rPr lang="en-US"/>
              <a:t> </a:t>
            </a:r>
            <a:r>
              <a:rPr lang="en-US" err="1"/>
              <a:t>настраивается</a:t>
            </a:r>
            <a:r>
              <a:rPr lang="en-US"/>
              <a:t> </a:t>
            </a:r>
            <a:r>
              <a:rPr lang="en-US" err="1"/>
              <a:t>независимо</a:t>
            </a:r>
            <a:r>
              <a:rPr lang="en-US"/>
              <a:t>; </a:t>
            </a:r>
            <a:endParaRPr lang="ru-RU"/>
          </a:p>
          <a:p>
            <a:endParaRPr lang="en-US"/>
          </a:p>
          <a:p>
            <a:r>
              <a:rPr lang="en-US" err="1"/>
              <a:t>Каждое</a:t>
            </a:r>
            <a:r>
              <a:rPr lang="en-US"/>
              <a:t> </a:t>
            </a:r>
            <a:r>
              <a:rPr lang="en-US" err="1"/>
              <a:t>устройство</a:t>
            </a:r>
            <a:r>
              <a:rPr lang="en-US"/>
              <a:t>  </a:t>
            </a:r>
            <a:r>
              <a:rPr lang="en-US" err="1"/>
              <a:t>производит</a:t>
            </a:r>
            <a:r>
              <a:rPr lang="en-US"/>
              <a:t> </a:t>
            </a:r>
            <a:r>
              <a:rPr lang="en-US" err="1"/>
              <a:t>расчет</a:t>
            </a:r>
            <a:r>
              <a:rPr lang="en-US"/>
              <a:t> </a:t>
            </a:r>
            <a:r>
              <a:rPr lang="en-US" err="1"/>
              <a:t>самостоятельно</a:t>
            </a:r>
            <a:r>
              <a:rPr lang="en-US"/>
              <a:t> и </a:t>
            </a:r>
            <a:r>
              <a:rPr lang="en-US" err="1"/>
              <a:t>администрируется</a:t>
            </a:r>
            <a:r>
              <a:rPr lang="en-US"/>
              <a:t> </a:t>
            </a:r>
            <a:r>
              <a:rPr lang="en-US" err="1"/>
              <a:t>вручную</a:t>
            </a:r>
            <a:r>
              <a:rPr lang="en-US"/>
              <a:t>. </a:t>
            </a:r>
            <a:endParaRPr lang="ru-RU">
              <a:cs typeface="Calibri"/>
            </a:endParaRPr>
          </a:p>
          <a:p>
            <a:r>
              <a:rPr lang="en-US" err="1"/>
              <a:t>Например</a:t>
            </a:r>
            <a:r>
              <a:rPr lang="en-US"/>
              <a:t>, </a:t>
            </a:r>
            <a:r>
              <a:rPr lang="en-US" err="1"/>
              <a:t>представьте</a:t>
            </a:r>
            <a:r>
              <a:rPr lang="en-US"/>
              <a:t>, </a:t>
            </a:r>
            <a:r>
              <a:rPr lang="en-US" err="1"/>
              <a:t>что</a:t>
            </a:r>
            <a:r>
              <a:rPr lang="en-US"/>
              <a:t> </a:t>
            </a:r>
            <a:r>
              <a:rPr lang="en-US" err="1"/>
              <a:t>трафик</a:t>
            </a:r>
            <a:r>
              <a:rPr lang="en-US"/>
              <a:t> </a:t>
            </a:r>
            <a:r>
              <a:rPr lang="en-US" err="1"/>
              <a:t>входит</a:t>
            </a:r>
            <a:r>
              <a:rPr lang="en-US"/>
              <a:t> </a:t>
            </a:r>
            <a:r>
              <a:rPr lang="en-US" err="1"/>
              <a:t>из</a:t>
            </a:r>
            <a:r>
              <a:rPr lang="en-US"/>
              <a:t> PEA и </a:t>
            </a:r>
            <a:r>
              <a:rPr lang="en-US" err="1"/>
              <a:t>выходит</a:t>
            </a:r>
            <a:r>
              <a:rPr lang="en-US"/>
              <a:t> </a:t>
            </a:r>
            <a:r>
              <a:rPr lang="en-US" err="1"/>
              <a:t>из</a:t>
            </a:r>
            <a:r>
              <a:rPr lang="en-US"/>
              <a:t> PEB. </a:t>
            </a:r>
            <a:r>
              <a:rPr lang="en-US" err="1"/>
              <a:t>Когда</a:t>
            </a:r>
            <a:r>
              <a:rPr lang="en-US"/>
              <a:t> PEA </a:t>
            </a:r>
            <a:r>
              <a:rPr lang="en-US" err="1"/>
              <a:t>получит</a:t>
            </a:r>
            <a:r>
              <a:rPr lang="en-US"/>
              <a:t> </a:t>
            </a:r>
            <a:r>
              <a:rPr lang="en-US" err="1"/>
              <a:t>трафик</a:t>
            </a:r>
            <a:r>
              <a:rPr lang="en-US"/>
              <a:t>, PEA </a:t>
            </a:r>
            <a:r>
              <a:rPr lang="en-US" err="1"/>
              <a:t>проверит</a:t>
            </a:r>
            <a:r>
              <a:rPr lang="en-US"/>
              <a:t> </a:t>
            </a:r>
            <a:r>
              <a:rPr lang="en-US" err="1"/>
              <a:t>его</a:t>
            </a:r>
            <a:r>
              <a:rPr lang="en-US"/>
              <a:t> в </a:t>
            </a:r>
            <a:r>
              <a:rPr lang="en-US" err="1"/>
              <a:t>соответствии</a:t>
            </a:r>
            <a:r>
              <a:rPr lang="en-US"/>
              <a:t> с </a:t>
            </a:r>
            <a:r>
              <a:rPr lang="en-US" err="1"/>
              <a:t>таблицей</a:t>
            </a:r>
            <a:r>
              <a:rPr lang="en-US"/>
              <a:t> </a:t>
            </a:r>
            <a:r>
              <a:rPr lang="en-US" err="1"/>
              <a:t>маршрутизации</a:t>
            </a:r>
            <a:r>
              <a:rPr lang="en-US"/>
              <a:t>. </a:t>
            </a:r>
            <a:endParaRPr lang="ru-RU"/>
          </a:p>
          <a:p>
            <a:r>
              <a:rPr lang="en-US" err="1"/>
              <a:t>Основываясь</a:t>
            </a:r>
            <a:r>
              <a:rPr lang="en-US"/>
              <a:t> </a:t>
            </a:r>
            <a:r>
              <a:rPr lang="en-US" err="1"/>
              <a:t>на</a:t>
            </a:r>
            <a:r>
              <a:rPr lang="en-US"/>
              <a:t> </a:t>
            </a:r>
            <a:r>
              <a:rPr lang="en-US" err="1"/>
              <a:t>таблице</a:t>
            </a:r>
            <a:r>
              <a:rPr lang="en-US"/>
              <a:t> </a:t>
            </a:r>
            <a:r>
              <a:rPr lang="en-US" err="1"/>
              <a:t>маршрутизации</a:t>
            </a:r>
            <a:r>
              <a:rPr lang="en-US"/>
              <a:t>, </a:t>
            </a:r>
            <a:r>
              <a:rPr lang="en-US" err="1"/>
              <a:t>он</a:t>
            </a:r>
            <a:r>
              <a:rPr lang="en-US"/>
              <a:t> </a:t>
            </a:r>
            <a:r>
              <a:rPr lang="en-US" err="1"/>
              <a:t>решает</a:t>
            </a:r>
            <a:r>
              <a:rPr lang="en-US"/>
              <a:t>, </a:t>
            </a:r>
            <a:r>
              <a:rPr lang="en-US" err="1"/>
              <a:t>что</a:t>
            </a:r>
            <a:r>
              <a:rPr lang="en-US"/>
              <a:t> </a:t>
            </a:r>
            <a:r>
              <a:rPr lang="en-US" err="1"/>
              <a:t>для</a:t>
            </a:r>
            <a:r>
              <a:rPr lang="en-US"/>
              <a:t> </a:t>
            </a:r>
            <a:r>
              <a:rPr lang="en-US" err="1"/>
              <a:t>достижения</a:t>
            </a:r>
            <a:r>
              <a:rPr lang="en-US"/>
              <a:t> PEB </a:t>
            </a:r>
            <a:r>
              <a:rPr lang="en-US" err="1"/>
              <a:t>он</a:t>
            </a:r>
            <a:r>
              <a:rPr lang="en-US"/>
              <a:t> </a:t>
            </a:r>
            <a:r>
              <a:rPr lang="en-US" err="1"/>
              <a:t>должен</a:t>
            </a:r>
            <a:r>
              <a:rPr lang="en-US"/>
              <a:t> </a:t>
            </a:r>
            <a:r>
              <a:rPr lang="en-US" err="1"/>
              <a:t>пройти</a:t>
            </a:r>
            <a:r>
              <a:rPr lang="en-US"/>
              <a:t> </a:t>
            </a:r>
            <a:r>
              <a:rPr lang="en-US" err="1"/>
              <a:t>через</a:t>
            </a:r>
            <a:r>
              <a:rPr lang="en-US"/>
              <a:t> PEC в </a:t>
            </a:r>
            <a:r>
              <a:rPr lang="en-US" err="1"/>
              <a:t>качестве</a:t>
            </a:r>
            <a:r>
              <a:rPr lang="en-US"/>
              <a:t> </a:t>
            </a:r>
            <a:r>
              <a:rPr lang="en-US" err="1"/>
              <a:t>следующего</a:t>
            </a:r>
            <a:r>
              <a:rPr lang="en-US"/>
              <a:t> </a:t>
            </a:r>
            <a:r>
              <a:rPr lang="en-US" err="1"/>
              <a:t>перехода</a:t>
            </a:r>
            <a:r>
              <a:rPr lang="en-US"/>
              <a:t>. </a:t>
            </a:r>
            <a:endParaRPr lang="ru-RU"/>
          </a:p>
          <a:p>
            <a:r>
              <a:rPr lang="en-US" err="1"/>
              <a:t>Затем</a:t>
            </a:r>
            <a:r>
              <a:rPr lang="en-US"/>
              <a:t> PEA </a:t>
            </a:r>
            <a:r>
              <a:rPr lang="en-US" err="1"/>
              <a:t>перенаправляет</a:t>
            </a:r>
            <a:r>
              <a:rPr lang="en-US"/>
              <a:t> </a:t>
            </a:r>
            <a:r>
              <a:rPr lang="en-US" err="1"/>
              <a:t>трафик</a:t>
            </a:r>
            <a:r>
              <a:rPr lang="en-US"/>
              <a:t> </a:t>
            </a:r>
            <a:r>
              <a:rPr lang="en-US" err="1"/>
              <a:t>на</a:t>
            </a:r>
            <a:r>
              <a:rPr lang="en-US"/>
              <a:t> PEC. PEC </a:t>
            </a:r>
            <a:r>
              <a:rPr lang="en-US" err="1"/>
              <a:t>делает</a:t>
            </a:r>
            <a:r>
              <a:rPr lang="en-US"/>
              <a:t> </a:t>
            </a:r>
            <a:r>
              <a:rPr lang="en-US" err="1"/>
              <a:t>то</a:t>
            </a:r>
            <a:r>
              <a:rPr lang="en-US"/>
              <a:t> </a:t>
            </a:r>
            <a:r>
              <a:rPr lang="en-US" err="1"/>
              <a:t>же</a:t>
            </a:r>
            <a:r>
              <a:rPr lang="en-US"/>
              <a:t> </a:t>
            </a:r>
            <a:r>
              <a:rPr lang="en-US" err="1"/>
              <a:t>самое</a:t>
            </a:r>
            <a:r>
              <a:rPr lang="en-US"/>
              <a:t>, </a:t>
            </a:r>
            <a:r>
              <a:rPr lang="en-US" err="1"/>
              <a:t>что</a:t>
            </a:r>
            <a:r>
              <a:rPr lang="en-US"/>
              <a:t> и PEA; </a:t>
            </a:r>
            <a:r>
              <a:rPr lang="en-US" err="1"/>
              <a:t>проверить</a:t>
            </a:r>
            <a:r>
              <a:rPr lang="en-US"/>
              <a:t> </a:t>
            </a:r>
            <a:r>
              <a:rPr lang="en-US" err="1"/>
              <a:t>таблицу</a:t>
            </a:r>
            <a:r>
              <a:rPr lang="en-US"/>
              <a:t> </a:t>
            </a:r>
            <a:r>
              <a:rPr lang="en-US" err="1"/>
              <a:t>маршрутизации</a:t>
            </a:r>
            <a:r>
              <a:rPr lang="en-US"/>
              <a:t>, </a:t>
            </a:r>
            <a:r>
              <a:rPr lang="en-US" err="1"/>
              <a:t>найти</a:t>
            </a:r>
            <a:r>
              <a:rPr lang="en-US"/>
              <a:t> </a:t>
            </a:r>
            <a:r>
              <a:rPr lang="en-US" err="1"/>
              <a:t>следующий</a:t>
            </a:r>
            <a:r>
              <a:rPr lang="en-US"/>
              <a:t> </a:t>
            </a:r>
            <a:r>
              <a:rPr lang="en-US" err="1"/>
              <a:t>переход</a:t>
            </a:r>
            <a:r>
              <a:rPr lang="en-US"/>
              <a:t> и </a:t>
            </a:r>
            <a:r>
              <a:rPr lang="en-US" err="1"/>
              <a:t>перенаправить</a:t>
            </a:r>
            <a:r>
              <a:rPr lang="en-US"/>
              <a:t> </a:t>
            </a:r>
            <a:r>
              <a:rPr lang="en-US" err="1"/>
              <a:t>на</a:t>
            </a:r>
            <a:r>
              <a:rPr lang="en-US"/>
              <a:t> PEB. </a:t>
            </a:r>
            <a:endParaRPr lang="ru-RU"/>
          </a:p>
          <a:p>
            <a:r>
              <a:rPr lang="en-US" err="1"/>
              <a:t>Этот</a:t>
            </a:r>
            <a:r>
              <a:rPr lang="en-US"/>
              <a:t> </a:t>
            </a:r>
            <a:r>
              <a:rPr lang="en-US" err="1"/>
              <a:t>способ</a:t>
            </a:r>
            <a:r>
              <a:rPr lang="en-US"/>
              <a:t> </a:t>
            </a:r>
            <a:r>
              <a:rPr lang="en-US" err="1"/>
              <a:t>переадресации</a:t>
            </a:r>
            <a:r>
              <a:rPr lang="en-US"/>
              <a:t> </a:t>
            </a:r>
            <a:r>
              <a:rPr lang="en-US" err="1"/>
              <a:t>называется</a:t>
            </a:r>
            <a:r>
              <a:rPr lang="en-US"/>
              <a:t> </a:t>
            </a:r>
            <a:r>
              <a:rPr lang="en-US" err="1"/>
              <a:t>пересылкой</a:t>
            </a:r>
            <a:r>
              <a:rPr lang="en-US"/>
              <a:t> </a:t>
            </a:r>
            <a:r>
              <a:rPr lang="en-US" err="1"/>
              <a:t>на</a:t>
            </a:r>
            <a:r>
              <a:rPr lang="en-US"/>
              <a:t> </a:t>
            </a:r>
            <a:r>
              <a:rPr lang="en-US" err="1"/>
              <a:t>переход</a:t>
            </a:r>
            <a:r>
              <a:rPr lang="en-US"/>
              <a:t>.</a:t>
            </a:r>
            <a:endParaRPr lang="ru-RU"/>
          </a:p>
          <a:p>
            <a:endParaRPr lang="en-US"/>
          </a:p>
          <a:p>
            <a:r>
              <a:rPr lang="en-US"/>
              <a:t> </a:t>
            </a:r>
            <a:r>
              <a:rPr lang="en-US" err="1"/>
              <a:t>Информация</a:t>
            </a:r>
            <a:r>
              <a:rPr lang="en-US"/>
              <a:t> </a:t>
            </a:r>
            <a:r>
              <a:rPr lang="en-US" err="1"/>
              <a:t>внутри</a:t>
            </a:r>
            <a:r>
              <a:rPr lang="en-US"/>
              <a:t> </a:t>
            </a:r>
            <a:r>
              <a:rPr lang="en-US" err="1"/>
              <a:t>таблицы</a:t>
            </a:r>
            <a:r>
              <a:rPr lang="en-US"/>
              <a:t> </a:t>
            </a:r>
            <a:r>
              <a:rPr lang="en-US" err="1"/>
              <a:t>маршрутизации</a:t>
            </a:r>
            <a:r>
              <a:rPr lang="en-US"/>
              <a:t> </a:t>
            </a:r>
            <a:r>
              <a:rPr lang="en-US" err="1"/>
              <a:t>собирается</a:t>
            </a:r>
            <a:r>
              <a:rPr lang="en-US"/>
              <a:t> и </a:t>
            </a:r>
            <a:r>
              <a:rPr lang="en-US" err="1"/>
              <a:t>строится</a:t>
            </a:r>
            <a:r>
              <a:rPr lang="en-US"/>
              <a:t> </a:t>
            </a:r>
            <a:r>
              <a:rPr lang="en-US" err="1"/>
              <a:t>посредством</a:t>
            </a:r>
            <a:r>
              <a:rPr lang="en-US"/>
              <a:t> </a:t>
            </a:r>
            <a:r>
              <a:rPr lang="en-US" err="1"/>
              <a:t>статической</a:t>
            </a:r>
            <a:r>
              <a:rPr lang="en-US"/>
              <a:t> </a:t>
            </a:r>
            <a:r>
              <a:rPr lang="en-US" err="1"/>
              <a:t>маршрутизации</a:t>
            </a:r>
            <a:r>
              <a:rPr lang="en-US"/>
              <a:t> </a:t>
            </a:r>
            <a:r>
              <a:rPr lang="en-US" err="1"/>
              <a:t>или</a:t>
            </a:r>
            <a:r>
              <a:rPr lang="en-US"/>
              <a:t> </a:t>
            </a:r>
            <a:r>
              <a:rPr lang="en-US" err="1"/>
              <a:t>динамической</a:t>
            </a:r>
            <a:r>
              <a:rPr lang="en-US"/>
              <a:t> </a:t>
            </a:r>
            <a:r>
              <a:rPr lang="en-US" err="1"/>
              <a:t>маршрутизации</a:t>
            </a:r>
            <a:r>
              <a:rPr lang="en-US"/>
              <a:t>. </a:t>
            </a:r>
            <a:endParaRPr lang="ru-RU"/>
          </a:p>
          <a:p>
            <a:r>
              <a:rPr lang="en-US"/>
              <a:t>В </a:t>
            </a:r>
            <a:r>
              <a:rPr lang="en-US" err="1"/>
              <a:t>крупномасштабной</a:t>
            </a:r>
            <a:r>
              <a:rPr lang="en-US"/>
              <a:t> </a:t>
            </a:r>
            <a:r>
              <a:rPr lang="en-US" err="1"/>
              <a:t>сети</a:t>
            </a:r>
            <a:r>
              <a:rPr lang="en-US"/>
              <a:t> </a:t>
            </a:r>
            <a:r>
              <a:rPr lang="en-US" err="1"/>
              <a:t>маршрутизаторы</a:t>
            </a:r>
            <a:r>
              <a:rPr lang="en-US"/>
              <a:t> </a:t>
            </a:r>
            <a:r>
              <a:rPr lang="en-US" err="1"/>
              <a:t>обычно</a:t>
            </a:r>
            <a:r>
              <a:rPr lang="en-US"/>
              <a:t> </a:t>
            </a:r>
            <a:r>
              <a:rPr lang="en-US" err="1"/>
              <a:t>используют</a:t>
            </a:r>
            <a:r>
              <a:rPr lang="en-US"/>
              <a:t> </a:t>
            </a:r>
            <a:r>
              <a:rPr lang="en-US" err="1"/>
              <a:t>протоколы</a:t>
            </a:r>
            <a:r>
              <a:rPr lang="en-US"/>
              <a:t> </a:t>
            </a:r>
            <a:r>
              <a:rPr lang="en-US" err="1"/>
              <a:t>динамической</a:t>
            </a:r>
            <a:r>
              <a:rPr lang="en-US"/>
              <a:t> </a:t>
            </a:r>
            <a:r>
              <a:rPr lang="en-US" err="1"/>
              <a:t>маршрутизации</a:t>
            </a:r>
            <a:r>
              <a:rPr lang="en-US"/>
              <a:t>, </a:t>
            </a:r>
            <a:r>
              <a:rPr lang="en-US" err="1"/>
              <a:t>такие</a:t>
            </a:r>
            <a:r>
              <a:rPr lang="en-US"/>
              <a:t> </a:t>
            </a:r>
            <a:r>
              <a:rPr lang="en-US" err="1"/>
              <a:t>как</a:t>
            </a:r>
            <a:r>
              <a:rPr lang="en-US"/>
              <a:t> OSPF и ISIS. </a:t>
            </a:r>
            <a:endParaRPr lang="ru-RU"/>
          </a:p>
          <a:p>
            <a:r>
              <a:rPr lang="en-US" err="1"/>
              <a:t>Каждый</a:t>
            </a:r>
            <a:r>
              <a:rPr lang="en-US"/>
              <a:t> </a:t>
            </a:r>
            <a:r>
              <a:rPr lang="en-US" err="1"/>
              <a:t>маршрутизатор</a:t>
            </a:r>
            <a:r>
              <a:rPr lang="en-US"/>
              <a:t> в </a:t>
            </a:r>
            <a:r>
              <a:rPr lang="en-US" err="1"/>
              <a:t>домене</a:t>
            </a:r>
            <a:r>
              <a:rPr lang="en-US"/>
              <a:t> </a:t>
            </a:r>
            <a:r>
              <a:rPr lang="en-US" err="1"/>
              <a:t>маршрутизации</a:t>
            </a:r>
            <a:r>
              <a:rPr lang="en-US"/>
              <a:t> </a:t>
            </a:r>
            <a:r>
              <a:rPr lang="en-US" err="1"/>
              <a:t>собирает</a:t>
            </a:r>
            <a:r>
              <a:rPr lang="en-US"/>
              <a:t> </a:t>
            </a:r>
            <a:r>
              <a:rPr lang="en-US" err="1"/>
              <a:t>информацию</a:t>
            </a:r>
            <a:r>
              <a:rPr lang="en-US"/>
              <a:t> о </a:t>
            </a:r>
            <a:r>
              <a:rPr lang="en-US" err="1"/>
              <a:t>состоянии</a:t>
            </a:r>
            <a:r>
              <a:rPr lang="en-US"/>
              <a:t> </a:t>
            </a:r>
            <a:r>
              <a:rPr lang="en-US" err="1"/>
              <a:t>канала</a:t>
            </a:r>
            <a:r>
              <a:rPr lang="en-US"/>
              <a:t>, а </a:t>
            </a:r>
            <a:r>
              <a:rPr lang="en-US" err="1"/>
              <a:t>затем</a:t>
            </a:r>
            <a:r>
              <a:rPr lang="en-US"/>
              <a:t> </a:t>
            </a:r>
            <a:r>
              <a:rPr lang="en-US" err="1"/>
              <a:t>действует</a:t>
            </a:r>
            <a:r>
              <a:rPr lang="en-US"/>
              <a:t> </a:t>
            </a:r>
            <a:r>
              <a:rPr lang="en-US" err="1"/>
              <a:t>независимо</a:t>
            </a:r>
            <a:r>
              <a:rPr lang="en-US"/>
              <a:t>, </a:t>
            </a:r>
            <a:r>
              <a:rPr lang="en-US" err="1"/>
              <a:t>используя</a:t>
            </a:r>
            <a:r>
              <a:rPr lang="en-US"/>
              <a:t> </a:t>
            </a:r>
            <a:r>
              <a:rPr lang="en-US" err="1"/>
              <a:t>один</a:t>
            </a:r>
            <a:r>
              <a:rPr lang="en-US"/>
              <a:t> и </a:t>
            </a:r>
            <a:r>
              <a:rPr lang="en-US" err="1"/>
              <a:t>тот</a:t>
            </a:r>
            <a:r>
              <a:rPr lang="en-US"/>
              <a:t> </a:t>
            </a:r>
            <a:r>
              <a:rPr lang="en-US" err="1"/>
              <a:t>же</a:t>
            </a:r>
            <a:r>
              <a:rPr lang="en-US"/>
              <a:t> </a:t>
            </a:r>
            <a:r>
              <a:rPr lang="en-US" err="1"/>
              <a:t>алгоритм</a:t>
            </a:r>
            <a:r>
              <a:rPr lang="en-US"/>
              <a:t> </a:t>
            </a:r>
            <a:r>
              <a:rPr lang="en-US" err="1"/>
              <a:t>маршрутизации</a:t>
            </a:r>
            <a:r>
              <a:rPr lang="en-US"/>
              <a:t>, </a:t>
            </a:r>
            <a:r>
              <a:rPr lang="en-US" err="1"/>
              <a:t>например</a:t>
            </a:r>
            <a:r>
              <a:rPr lang="en-US"/>
              <a:t> </a:t>
            </a:r>
            <a:r>
              <a:rPr lang="en-US" err="1"/>
              <a:t>алгоритм</a:t>
            </a:r>
            <a:r>
              <a:rPr lang="en-US"/>
              <a:t> </a:t>
            </a:r>
            <a:r>
              <a:rPr lang="en-US" err="1"/>
              <a:t>поиска</a:t>
            </a:r>
            <a:r>
              <a:rPr lang="en-US"/>
              <a:t> </a:t>
            </a:r>
            <a:r>
              <a:rPr lang="en-US" err="1"/>
              <a:t>кратчайшего</a:t>
            </a:r>
            <a:r>
              <a:rPr lang="en-US"/>
              <a:t> </a:t>
            </a:r>
            <a:r>
              <a:rPr lang="en-US" err="1"/>
              <a:t>пути</a:t>
            </a:r>
            <a:r>
              <a:rPr lang="en-US"/>
              <a:t> </a:t>
            </a:r>
            <a:r>
              <a:rPr lang="en-US" err="1"/>
              <a:t>для</a:t>
            </a:r>
            <a:r>
              <a:rPr lang="en-US"/>
              <a:t> </a:t>
            </a:r>
            <a:r>
              <a:rPr lang="en-US" err="1"/>
              <a:t>поиска</a:t>
            </a:r>
            <a:r>
              <a:rPr lang="en-US"/>
              <a:t> </a:t>
            </a:r>
            <a:r>
              <a:rPr lang="en-US" err="1"/>
              <a:t>кратчайшего</a:t>
            </a:r>
            <a:r>
              <a:rPr lang="en-US"/>
              <a:t> </a:t>
            </a:r>
            <a:r>
              <a:rPr lang="en-US" err="1"/>
              <a:t>маршрута</a:t>
            </a:r>
            <a:r>
              <a:rPr lang="en-US"/>
              <a:t>. </a:t>
            </a:r>
            <a:r>
              <a:rPr lang="en-US" err="1"/>
              <a:t>Эта</a:t>
            </a:r>
            <a:r>
              <a:rPr lang="en-US"/>
              <a:t> </a:t>
            </a:r>
            <a:r>
              <a:rPr lang="en-US" err="1"/>
              <a:t>сеть</a:t>
            </a:r>
            <a:r>
              <a:rPr lang="en-US"/>
              <a:t> </a:t>
            </a:r>
            <a:r>
              <a:rPr lang="en-US" err="1"/>
              <a:t>называется</a:t>
            </a:r>
            <a:r>
              <a:rPr lang="en-US"/>
              <a:t> </a:t>
            </a:r>
            <a:r>
              <a:rPr lang="en-US" err="1"/>
              <a:t>распределенной</a:t>
            </a:r>
            <a:r>
              <a:rPr lang="en-US"/>
              <a:t> </a:t>
            </a:r>
            <a:r>
              <a:rPr lang="en-US" err="1"/>
              <a:t>сетью</a:t>
            </a:r>
            <a:r>
              <a:rPr lang="en-US"/>
              <a:t>. </a:t>
            </a:r>
            <a:endParaRPr lang="ru-RU">
              <a:cs typeface="Calibri"/>
            </a:endParaRPr>
          </a:p>
          <a:p>
            <a:endParaRPr lang="en-US"/>
          </a:p>
          <a:p>
            <a:r>
              <a:rPr lang="en-US" err="1"/>
              <a:t>Традиционно</a:t>
            </a:r>
            <a:r>
              <a:rPr lang="en-US"/>
              <a:t> </a:t>
            </a:r>
            <a:r>
              <a:rPr lang="en-US" err="1"/>
              <a:t>плоскость</a:t>
            </a:r>
            <a:r>
              <a:rPr lang="en-US"/>
              <a:t> </a:t>
            </a:r>
            <a:r>
              <a:rPr lang="en-US" err="1"/>
              <a:t>управления</a:t>
            </a:r>
            <a:r>
              <a:rPr lang="en-US"/>
              <a:t> и </a:t>
            </a:r>
            <a:r>
              <a:rPr lang="en-US" err="1"/>
              <a:t>плоскость</a:t>
            </a:r>
            <a:r>
              <a:rPr lang="en-US"/>
              <a:t> </a:t>
            </a:r>
            <a:r>
              <a:rPr lang="en-US" err="1"/>
              <a:t>данных</a:t>
            </a:r>
            <a:r>
              <a:rPr lang="en-US"/>
              <a:t> </a:t>
            </a:r>
            <a:r>
              <a:rPr lang="en-US" err="1"/>
              <a:t>находятся</a:t>
            </a:r>
            <a:r>
              <a:rPr lang="en-US"/>
              <a:t> </a:t>
            </a:r>
            <a:r>
              <a:rPr lang="en-US" err="1"/>
              <a:t>на</a:t>
            </a:r>
            <a:r>
              <a:rPr lang="en-US"/>
              <a:t> </a:t>
            </a:r>
            <a:r>
              <a:rPr lang="en-US" err="1"/>
              <a:t>одном</a:t>
            </a:r>
            <a:r>
              <a:rPr lang="en-US"/>
              <a:t> и </a:t>
            </a:r>
            <a:r>
              <a:rPr lang="en-US" err="1"/>
              <a:t>том</a:t>
            </a:r>
            <a:r>
              <a:rPr lang="en-US"/>
              <a:t> </a:t>
            </a:r>
            <a:r>
              <a:rPr lang="en-US" err="1"/>
              <a:t>же</a:t>
            </a:r>
            <a:r>
              <a:rPr lang="en-US"/>
              <a:t> </a:t>
            </a:r>
            <a:r>
              <a:rPr lang="en-US" err="1"/>
              <a:t>физическом</a:t>
            </a:r>
            <a:r>
              <a:rPr lang="en-US"/>
              <a:t> </a:t>
            </a:r>
            <a:r>
              <a:rPr lang="en-US" err="1"/>
              <a:t>оборудовании</a:t>
            </a:r>
            <a:r>
              <a:rPr lang="en-US"/>
              <a:t>. </a:t>
            </a:r>
            <a:endParaRPr lang="ru-RU"/>
          </a:p>
          <a:p>
            <a:endParaRPr lang="en-US"/>
          </a:p>
          <a:p>
            <a:r>
              <a:rPr lang="en-US" err="1"/>
              <a:t>Внутренняя</a:t>
            </a:r>
            <a:r>
              <a:rPr lang="en-US"/>
              <a:t> </a:t>
            </a:r>
            <a:r>
              <a:rPr lang="en-US" err="1"/>
              <a:t>архитектура</a:t>
            </a:r>
            <a:r>
              <a:rPr lang="en-US"/>
              <a:t> </a:t>
            </a:r>
            <a:r>
              <a:rPr lang="en-US" err="1"/>
              <a:t>сетевых</a:t>
            </a:r>
            <a:r>
              <a:rPr lang="en-US"/>
              <a:t> </a:t>
            </a:r>
            <a:r>
              <a:rPr lang="en-US" err="1"/>
              <a:t>устройств</a:t>
            </a:r>
            <a:r>
              <a:rPr lang="en-US"/>
              <a:t> </a:t>
            </a:r>
            <a:r>
              <a:rPr lang="en-US" err="1"/>
              <a:t>имеет</a:t>
            </a:r>
            <a:r>
              <a:rPr lang="en-US"/>
              <a:t> </a:t>
            </a:r>
            <a:r>
              <a:rPr lang="en-US" err="1"/>
              <a:t>три</a:t>
            </a:r>
            <a:r>
              <a:rPr lang="en-US"/>
              <a:t> </a:t>
            </a:r>
            <a:r>
              <a:rPr lang="en-US" err="1"/>
              <a:t>плоскости</a:t>
            </a:r>
            <a:r>
              <a:rPr lang="en-US"/>
              <a:t> </a:t>
            </a:r>
            <a:r>
              <a:rPr lang="en-US" err="1"/>
              <a:t>работы</a:t>
            </a:r>
            <a:r>
              <a:rPr lang="en-US"/>
              <a:t>: </a:t>
            </a:r>
            <a:endParaRPr lang="ru-RU">
              <a:cs typeface="Calibri"/>
            </a:endParaRPr>
          </a:p>
          <a:p>
            <a:endParaRPr lang="en-US"/>
          </a:p>
          <a:p>
            <a:r>
              <a:rPr lang="en-US"/>
              <a:t>Management Layer (Plane) </a:t>
            </a:r>
            <a:r>
              <a:rPr lang="en-US" err="1"/>
              <a:t>обрабатывает</a:t>
            </a:r>
            <a:r>
              <a:rPr lang="en-US"/>
              <a:t> </a:t>
            </a:r>
            <a:r>
              <a:rPr lang="en-US" err="1"/>
              <a:t>взаимодействие</a:t>
            </a:r>
            <a:r>
              <a:rPr lang="en-US"/>
              <a:t> с </a:t>
            </a:r>
            <a:r>
              <a:rPr lang="en-US" err="1"/>
              <a:t>внешним</a:t>
            </a:r>
            <a:r>
              <a:rPr lang="en-US"/>
              <a:t> </a:t>
            </a:r>
            <a:r>
              <a:rPr lang="en-US" err="1"/>
              <a:t>пользователем</a:t>
            </a:r>
            <a:r>
              <a:rPr lang="en-US"/>
              <a:t> и </a:t>
            </a:r>
            <a:r>
              <a:rPr lang="en-US" err="1"/>
              <a:t>административные</a:t>
            </a:r>
            <a:r>
              <a:rPr lang="en-US"/>
              <a:t> </a:t>
            </a:r>
            <a:r>
              <a:rPr lang="en-US" err="1"/>
              <a:t>задачи</a:t>
            </a:r>
            <a:r>
              <a:rPr lang="en-US"/>
              <a:t>, </a:t>
            </a:r>
            <a:r>
              <a:rPr lang="en-US" err="1"/>
              <a:t>такие</a:t>
            </a:r>
            <a:r>
              <a:rPr lang="en-US"/>
              <a:t> </a:t>
            </a:r>
            <a:r>
              <a:rPr lang="en-US" err="1"/>
              <a:t>как</a:t>
            </a:r>
            <a:r>
              <a:rPr lang="en-US"/>
              <a:t> </a:t>
            </a:r>
            <a:r>
              <a:rPr lang="en-US" err="1"/>
              <a:t>проверка</a:t>
            </a:r>
            <a:r>
              <a:rPr lang="en-US"/>
              <a:t> </a:t>
            </a:r>
            <a:r>
              <a:rPr lang="en-US" err="1"/>
              <a:t>подлинности</a:t>
            </a:r>
            <a:r>
              <a:rPr lang="en-US"/>
              <a:t>, </a:t>
            </a:r>
            <a:r>
              <a:rPr lang="en-US" err="1"/>
              <a:t>ведение</a:t>
            </a:r>
            <a:r>
              <a:rPr lang="en-US"/>
              <a:t> </a:t>
            </a:r>
            <a:r>
              <a:rPr lang="en-US" err="1"/>
              <a:t>журнала</a:t>
            </a:r>
            <a:r>
              <a:rPr lang="en-US"/>
              <a:t> и </a:t>
            </a:r>
            <a:r>
              <a:rPr lang="en-US" err="1"/>
              <a:t>настройка</a:t>
            </a:r>
            <a:r>
              <a:rPr lang="en-US"/>
              <a:t> </a:t>
            </a:r>
            <a:r>
              <a:rPr lang="en-US" err="1"/>
              <a:t>через</a:t>
            </a:r>
            <a:r>
              <a:rPr lang="en-US"/>
              <a:t> </a:t>
            </a:r>
            <a:r>
              <a:rPr lang="en-US" err="1"/>
              <a:t>веб-интерфейс</a:t>
            </a:r>
            <a:r>
              <a:rPr lang="en-US"/>
              <a:t> </a:t>
            </a:r>
            <a:r>
              <a:rPr lang="en-US" err="1"/>
              <a:t>или</a:t>
            </a:r>
            <a:r>
              <a:rPr lang="en-US"/>
              <a:t> </a:t>
            </a:r>
            <a:r>
              <a:rPr lang="en-US" err="1"/>
              <a:t>интерфейс</a:t>
            </a:r>
            <a:r>
              <a:rPr lang="en-US"/>
              <a:t> </a:t>
            </a:r>
            <a:r>
              <a:rPr lang="en-US" err="1"/>
              <a:t>командной</a:t>
            </a:r>
            <a:r>
              <a:rPr lang="en-US"/>
              <a:t> </a:t>
            </a:r>
            <a:r>
              <a:rPr lang="en-US" err="1"/>
              <a:t>строки</a:t>
            </a:r>
            <a:r>
              <a:rPr lang="en-US"/>
              <a:t>. </a:t>
            </a:r>
            <a:endParaRPr lang="ru-RU">
              <a:cs typeface="Calibri"/>
            </a:endParaRPr>
          </a:p>
          <a:p>
            <a:endParaRPr lang="en-US"/>
          </a:p>
          <a:p>
            <a:r>
              <a:rPr lang="en-US"/>
              <a:t>Control Layer (Plane) </a:t>
            </a:r>
            <a:r>
              <a:rPr lang="en-US" err="1"/>
              <a:t>выполняет</a:t>
            </a:r>
            <a:r>
              <a:rPr lang="en-US"/>
              <a:t> </a:t>
            </a:r>
            <a:r>
              <a:rPr lang="en-US" err="1"/>
              <a:t>внутренние</a:t>
            </a:r>
            <a:r>
              <a:rPr lang="en-US"/>
              <a:t> </a:t>
            </a:r>
            <a:r>
              <a:rPr lang="en-US" err="1"/>
              <a:t>операции</a:t>
            </a:r>
            <a:r>
              <a:rPr lang="en-US"/>
              <a:t> </a:t>
            </a:r>
            <a:r>
              <a:rPr lang="en-US" err="1"/>
              <a:t>устройства</a:t>
            </a:r>
            <a:r>
              <a:rPr lang="en-US"/>
              <a:t>, </a:t>
            </a:r>
            <a:r>
              <a:rPr lang="en-US" err="1"/>
              <a:t>предоставляет</a:t>
            </a:r>
            <a:r>
              <a:rPr lang="en-US"/>
              <a:t> </a:t>
            </a:r>
            <a:r>
              <a:rPr lang="en-US" err="1"/>
              <a:t>инструкции</a:t>
            </a:r>
            <a:r>
              <a:rPr lang="en-US"/>
              <a:t>, </a:t>
            </a:r>
            <a:r>
              <a:rPr lang="en-US" err="1"/>
              <a:t>используемые</a:t>
            </a:r>
            <a:r>
              <a:rPr lang="en-US"/>
              <a:t> </a:t>
            </a:r>
            <a:r>
              <a:rPr lang="en-US" err="1"/>
              <a:t>кремниевыми</a:t>
            </a:r>
            <a:r>
              <a:rPr lang="en-US"/>
              <a:t> </a:t>
            </a:r>
            <a:r>
              <a:rPr lang="en-US" err="1"/>
              <a:t>ядрами</a:t>
            </a:r>
            <a:r>
              <a:rPr lang="en-US"/>
              <a:t> </a:t>
            </a:r>
            <a:r>
              <a:rPr lang="en-US" err="1"/>
              <a:t>для</a:t>
            </a:r>
            <a:r>
              <a:rPr lang="en-US"/>
              <a:t> </a:t>
            </a:r>
            <a:r>
              <a:rPr lang="en-US" err="1"/>
              <a:t>направления</a:t>
            </a:r>
            <a:r>
              <a:rPr lang="en-US"/>
              <a:t> </a:t>
            </a:r>
            <a:r>
              <a:rPr lang="en-US" err="1"/>
              <a:t>пакетов</a:t>
            </a:r>
            <a:r>
              <a:rPr lang="en-US"/>
              <a:t>; </a:t>
            </a:r>
            <a:r>
              <a:rPr lang="en-US" err="1"/>
              <a:t>он</a:t>
            </a:r>
            <a:r>
              <a:rPr lang="en-US"/>
              <a:t> </a:t>
            </a:r>
            <a:r>
              <a:rPr lang="en-US" err="1"/>
              <a:t>также</a:t>
            </a:r>
            <a:r>
              <a:rPr lang="en-US"/>
              <a:t> </a:t>
            </a:r>
            <a:r>
              <a:rPr lang="en-US" err="1"/>
              <a:t>запускает</a:t>
            </a:r>
            <a:r>
              <a:rPr lang="en-US"/>
              <a:t> </a:t>
            </a:r>
            <a:r>
              <a:rPr lang="en-US" err="1"/>
              <a:t>протоколы</a:t>
            </a:r>
            <a:r>
              <a:rPr lang="en-US"/>
              <a:t> </a:t>
            </a:r>
            <a:r>
              <a:rPr lang="en-US" err="1"/>
              <a:t>маршрутизации</a:t>
            </a:r>
            <a:r>
              <a:rPr lang="en-US"/>
              <a:t> и </a:t>
            </a:r>
            <a:r>
              <a:rPr lang="en-US" err="1"/>
              <a:t>коммутации</a:t>
            </a:r>
            <a:r>
              <a:rPr lang="en-US"/>
              <a:t> и </a:t>
            </a:r>
            <a:r>
              <a:rPr lang="en-US" err="1"/>
              <a:t>возвращает</a:t>
            </a:r>
            <a:r>
              <a:rPr lang="en-US"/>
              <a:t> </a:t>
            </a:r>
            <a:r>
              <a:rPr lang="en-US" err="1"/>
              <a:t>рабочие</a:t>
            </a:r>
            <a:r>
              <a:rPr lang="en-US"/>
              <a:t> </a:t>
            </a:r>
            <a:r>
              <a:rPr lang="en-US" err="1"/>
              <a:t>данные</a:t>
            </a:r>
            <a:r>
              <a:rPr lang="en-US"/>
              <a:t> </a:t>
            </a:r>
            <a:r>
              <a:rPr lang="en-US" err="1"/>
              <a:t>на</a:t>
            </a:r>
            <a:r>
              <a:rPr lang="en-US"/>
              <a:t> </a:t>
            </a:r>
            <a:r>
              <a:rPr lang="en-US" err="1"/>
              <a:t>уровень</a:t>
            </a:r>
            <a:r>
              <a:rPr lang="en-US"/>
              <a:t> </a:t>
            </a:r>
            <a:r>
              <a:rPr lang="en-US" err="1"/>
              <a:t>управления</a:t>
            </a:r>
            <a:r>
              <a:rPr lang="en-US"/>
              <a:t>. </a:t>
            </a:r>
            <a:endParaRPr lang="ru-RU">
              <a:cs typeface="Calibri"/>
            </a:endParaRPr>
          </a:p>
          <a:p>
            <a:r>
              <a:rPr lang="en-US"/>
              <a:t>Data Layer (Plane) — </a:t>
            </a:r>
            <a:r>
              <a:rPr lang="en-US" err="1"/>
              <a:t>это</a:t>
            </a:r>
            <a:r>
              <a:rPr lang="en-US"/>
              <a:t> </a:t>
            </a:r>
            <a:r>
              <a:rPr lang="en-US" err="1"/>
              <a:t>машинное</a:t>
            </a:r>
            <a:r>
              <a:rPr lang="en-US"/>
              <a:t> </a:t>
            </a:r>
            <a:r>
              <a:rPr lang="en-US" err="1"/>
              <a:t>отделение</a:t>
            </a:r>
            <a:r>
              <a:rPr lang="en-US"/>
              <a:t>, </a:t>
            </a:r>
            <a:r>
              <a:rPr lang="en-US" err="1"/>
              <a:t>которое</a:t>
            </a:r>
            <a:r>
              <a:rPr lang="en-US"/>
              <a:t> </a:t>
            </a:r>
            <a:r>
              <a:rPr lang="en-US" err="1"/>
              <a:t>перемещает</a:t>
            </a:r>
            <a:r>
              <a:rPr lang="en-US"/>
              <a:t> </a:t>
            </a:r>
            <a:r>
              <a:rPr lang="en-US" err="1"/>
              <a:t>пакеты</a:t>
            </a:r>
            <a:r>
              <a:rPr lang="en-US"/>
              <a:t> </a:t>
            </a:r>
            <a:r>
              <a:rPr lang="en-US" err="1"/>
              <a:t>через</a:t>
            </a:r>
            <a:r>
              <a:rPr lang="en-US"/>
              <a:t> </a:t>
            </a:r>
            <a:r>
              <a:rPr lang="en-US" err="1"/>
              <a:t>устройство</a:t>
            </a:r>
            <a:r>
              <a:rPr lang="en-US"/>
              <a:t>, </a:t>
            </a:r>
            <a:r>
              <a:rPr lang="en-US" err="1"/>
              <a:t>используя</a:t>
            </a:r>
            <a:r>
              <a:rPr lang="en-US"/>
              <a:t> </a:t>
            </a:r>
            <a:r>
              <a:rPr lang="en-US" err="1"/>
              <a:t>таблицу</a:t>
            </a:r>
            <a:r>
              <a:rPr lang="en-US"/>
              <a:t> </a:t>
            </a:r>
            <a:r>
              <a:rPr lang="en-US" err="1"/>
              <a:t>пересылки</a:t>
            </a:r>
            <a:r>
              <a:rPr lang="en-US"/>
              <a:t>, </a:t>
            </a:r>
            <a:r>
              <a:rPr lang="en-US" err="1"/>
              <a:t>предоставленную</a:t>
            </a:r>
            <a:r>
              <a:rPr lang="en-US"/>
              <a:t> </a:t>
            </a:r>
            <a:r>
              <a:rPr lang="en-US" err="1"/>
              <a:t>плоскостью</a:t>
            </a:r>
            <a:r>
              <a:rPr lang="en-US"/>
              <a:t> </a:t>
            </a:r>
            <a:r>
              <a:rPr lang="en-US" err="1"/>
              <a:t>управления</a:t>
            </a:r>
            <a:r>
              <a:rPr lang="en-US"/>
              <a:t>, </a:t>
            </a:r>
            <a:r>
              <a:rPr lang="en-US" err="1"/>
              <a:t>для</a:t>
            </a:r>
            <a:r>
              <a:rPr lang="en-US"/>
              <a:t> </a:t>
            </a:r>
            <a:r>
              <a:rPr lang="en-US" err="1"/>
              <a:t>определения</a:t>
            </a:r>
            <a:r>
              <a:rPr lang="en-US"/>
              <a:t> </a:t>
            </a:r>
            <a:r>
              <a:rPr lang="en-US" err="1"/>
              <a:t>выходного</a:t>
            </a:r>
            <a:r>
              <a:rPr lang="en-US"/>
              <a:t> </a:t>
            </a:r>
            <a:r>
              <a:rPr lang="en-US" err="1"/>
              <a:t>порта</a:t>
            </a:r>
            <a:r>
              <a:rPr lang="en-US"/>
              <a:t>.</a:t>
            </a:r>
            <a:endParaRPr lang="ru-RU"/>
          </a:p>
          <a:p>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a:t>
            </a:fld>
            <a:endParaRPr lang="ru-RU" noProof="0"/>
          </a:p>
        </p:txBody>
      </p:sp>
    </p:spTree>
    <p:extLst>
      <p:ext uri="{BB962C8B-B14F-4D97-AF65-F5344CB8AC3E}">
        <p14:creationId xmlns:p14="http://schemas.microsoft.com/office/powerpoint/2010/main" val="397062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2006 </a:t>
            </a:r>
            <a:r>
              <a:rPr lang="en-US" err="1"/>
              <a:t>году</a:t>
            </a:r>
            <a:r>
              <a:rPr lang="en-US"/>
              <a:t> SDN </a:t>
            </a:r>
            <a:r>
              <a:rPr lang="en-US" err="1"/>
              <a:t>возникла</a:t>
            </a:r>
            <a:r>
              <a:rPr lang="en-US"/>
              <a:t> в </a:t>
            </a:r>
            <a:r>
              <a:rPr lang="en-US" err="1"/>
              <a:t>рамках</a:t>
            </a:r>
            <a:r>
              <a:rPr lang="en-US"/>
              <a:t> </a:t>
            </a:r>
            <a:r>
              <a:rPr lang="en-US" err="1"/>
              <a:t>программы</a:t>
            </a:r>
            <a:r>
              <a:rPr lang="en-US"/>
              <a:t> «с </a:t>
            </a:r>
            <a:r>
              <a:rPr lang="en-US" err="1"/>
              <a:t>чистого</a:t>
            </a:r>
            <a:r>
              <a:rPr lang="en-US"/>
              <a:t> </a:t>
            </a:r>
            <a:r>
              <a:rPr lang="en-US" err="1"/>
              <a:t>листа</a:t>
            </a:r>
            <a:r>
              <a:rPr lang="en-US"/>
              <a:t>» в </a:t>
            </a:r>
            <a:r>
              <a:rPr lang="en-US" err="1"/>
              <a:t>Стэндфордском</a:t>
            </a:r>
            <a:r>
              <a:rPr lang="en-US"/>
              <a:t> </a:t>
            </a:r>
            <a:r>
              <a:rPr lang="en-US" err="1"/>
              <a:t>университете</a:t>
            </a:r>
            <a:r>
              <a:rPr lang="en-US"/>
              <a:t>, </a:t>
            </a:r>
            <a:r>
              <a:rPr lang="en-US" err="1"/>
              <a:t>которая</a:t>
            </a:r>
            <a:r>
              <a:rPr lang="en-US"/>
              <a:t> </a:t>
            </a:r>
            <a:r>
              <a:rPr lang="en-US" err="1"/>
              <a:t>финансировалась</a:t>
            </a:r>
            <a:r>
              <a:rPr lang="en-US"/>
              <a:t> GENI в США  </a:t>
            </a:r>
            <a:r>
              <a:rPr lang="en-US" err="1"/>
              <a:t>под</a:t>
            </a:r>
            <a:r>
              <a:rPr lang="en-US"/>
              <a:t> </a:t>
            </a:r>
            <a:r>
              <a:rPr lang="en-US" err="1"/>
              <a:t>руководством</a:t>
            </a:r>
            <a:r>
              <a:rPr lang="en-US"/>
              <a:t> </a:t>
            </a:r>
            <a:r>
              <a:rPr lang="en-US" err="1"/>
              <a:t>Ника</a:t>
            </a:r>
            <a:r>
              <a:rPr lang="en-US"/>
              <a:t> </a:t>
            </a:r>
            <a:r>
              <a:rPr lang="en-US" err="1"/>
              <a:t>МакКауна</a:t>
            </a:r>
            <a:r>
              <a:rPr lang="en-US"/>
              <a:t>, </a:t>
            </a:r>
            <a:r>
              <a:rPr lang="en-US" err="1"/>
              <a:t>профессора</a:t>
            </a:r>
            <a:r>
              <a:rPr lang="en-US"/>
              <a:t> </a:t>
            </a:r>
            <a:r>
              <a:rPr lang="en-US" err="1"/>
              <a:t>исследовательской</a:t>
            </a:r>
            <a:r>
              <a:rPr lang="en-US"/>
              <a:t> </a:t>
            </a:r>
            <a:r>
              <a:rPr lang="en-US" err="1"/>
              <a:t>группы</a:t>
            </a:r>
            <a:r>
              <a:rPr lang="en-US"/>
              <a:t> </a:t>
            </a:r>
            <a:r>
              <a:rPr lang="en-US" err="1"/>
              <a:t>Стэнфордского</a:t>
            </a:r>
            <a:r>
              <a:rPr lang="en-US"/>
              <a:t> </a:t>
            </a:r>
            <a:r>
              <a:rPr lang="en-US" err="1"/>
              <a:t>университета</a:t>
            </a:r>
            <a:r>
              <a:rPr lang="en-US"/>
              <a:t>. </a:t>
            </a:r>
            <a:endParaRPr lang="ru-RU"/>
          </a:p>
          <a:p>
            <a:r>
              <a:rPr lang="en-US"/>
              <a:t> </a:t>
            </a:r>
            <a:endParaRPr lang="ru-RU"/>
          </a:p>
          <a:p>
            <a:r>
              <a:rPr lang="en-US" err="1"/>
              <a:t>МакКаун</a:t>
            </a:r>
            <a:r>
              <a:rPr lang="en-US"/>
              <a:t> </a:t>
            </a:r>
            <a:r>
              <a:rPr lang="en-US" err="1"/>
              <a:t>активно</a:t>
            </a:r>
            <a:r>
              <a:rPr lang="en-US"/>
              <a:t> </a:t>
            </a:r>
            <a:r>
              <a:rPr lang="en-US" err="1"/>
              <a:t>участвует</a:t>
            </a:r>
            <a:r>
              <a:rPr lang="en-US"/>
              <a:t> в </a:t>
            </a:r>
            <a:r>
              <a:rPr lang="en-US" err="1"/>
              <a:t>движении</a:t>
            </a:r>
            <a:r>
              <a:rPr lang="en-US"/>
              <a:t> </a:t>
            </a:r>
            <a:r>
              <a:rPr lang="en-US" err="1"/>
              <a:t>программно-конфигурируемых</a:t>
            </a:r>
            <a:r>
              <a:rPr lang="en-US"/>
              <a:t> </a:t>
            </a:r>
            <a:r>
              <a:rPr lang="en-US" err="1"/>
              <a:t>сетей</a:t>
            </a:r>
            <a:r>
              <a:rPr lang="en-US"/>
              <a:t> (SDN), </a:t>
            </a:r>
            <a:r>
              <a:rPr lang="en-US" err="1"/>
              <a:t>которое</a:t>
            </a:r>
            <a:r>
              <a:rPr lang="en-US"/>
              <a:t> </a:t>
            </a:r>
            <a:r>
              <a:rPr lang="en-US" err="1"/>
              <a:t>он</a:t>
            </a:r>
            <a:r>
              <a:rPr lang="en-US"/>
              <a:t> </a:t>
            </a:r>
            <a:r>
              <a:rPr lang="en-US" err="1"/>
              <a:t>инициировал</a:t>
            </a:r>
            <a:r>
              <a:rPr lang="en-US"/>
              <a:t> </a:t>
            </a:r>
            <a:r>
              <a:rPr lang="en-US" err="1"/>
              <a:t>вместе</a:t>
            </a:r>
            <a:r>
              <a:rPr lang="en-US"/>
              <a:t> </a:t>
            </a:r>
            <a:r>
              <a:rPr lang="en-US" err="1"/>
              <a:t>со</a:t>
            </a:r>
            <a:r>
              <a:rPr lang="en-US"/>
              <a:t> </a:t>
            </a:r>
            <a:r>
              <a:rPr lang="en-US" err="1"/>
              <a:t>Скоттом</a:t>
            </a:r>
            <a:r>
              <a:rPr lang="en-US"/>
              <a:t> </a:t>
            </a:r>
            <a:r>
              <a:rPr lang="en-US" err="1"/>
              <a:t>Шенкером</a:t>
            </a:r>
            <a:r>
              <a:rPr lang="en-US"/>
              <a:t> и </a:t>
            </a:r>
            <a:r>
              <a:rPr lang="en-US" err="1"/>
              <a:t>Мартином</a:t>
            </a:r>
            <a:r>
              <a:rPr lang="en-US"/>
              <a:t> </a:t>
            </a:r>
            <a:r>
              <a:rPr lang="en-US" err="1"/>
              <a:t>Касадо</a:t>
            </a:r>
            <a:r>
              <a:rPr lang="en-US"/>
              <a:t>.  </a:t>
            </a:r>
            <a:endParaRPr lang="ru-RU"/>
          </a:p>
          <a:p>
            <a:r>
              <a:rPr lang="en-US"/>
              <a:t> </a:t>
            </a:r>
            <a:endParaRPr lang="ru-RU"/>
          </a:p>
          <a:p>
            <a:r>
              <a:rPr lang="en-US"/>
              <a:t>SDN и OpenFlow </a:t>
            </a:r>
            <a:r>
              <a:rPr lang="en-US" err="1"/>
              <a:t>возникли</a:t>
            </a:r>
            <a:r>
              <a:rPr lang="en-US"/>
              <a:t> </a:t>
            </a:r>
            <a:r>
              <a:rPr lang="en-US" err="1"/>
              <a:t>из</a:t>
            </a:r>
            <a:r>
              <a:rPr lang="en-US"/>
              <a:t> </a:t>
            </a:r>
            <a:r>
              <a:rPr lang="en-US" err="1"/>
              <a:t>докторской</a:t>
            </a:r>
            <a:r>
              <a:rPr lang="en-US"/>
              <a:t> </a:t>
            </a:r>
            <a:r>
              <a:rPr lang="en-US" err="1"/>
              <a:t>работы</a:t>
            </a:r>
            <a:r>
              <a:rPr lang="en-US"/>
              <a:t> </a:t>
            </a:r>
            <a:r>
              <a:rPr lang="en-US" err="1"/>
              <a:t>Касадо</a:t>
            </a:r>
            <a:r>
              <a:rPr lang="en-US"/>
              <a:t> в </a:t>
            </a:r>
            <a:r>
              <a:rPr lang="en-US" err="1"/>
              <a:t>Стэнфордском</a:t>
            </a:r>
            <a:r>
              <a:rPr lang="en-US"/>
              <a:t> </a:t>
            </a:r>
            <a:r>
              <a:rPr lang="en-US" err="1"/>
              <a:t>университете</a:t>
            </a:r>
            <a:r>
              <a:rPr lang="en-US"/>
              <a:t>, </a:t>
            </a:r>
            <a:r>
              <a:rPr lang="en-US" err="1"/>
              <a:t>где</a:t>
            </a:r>
            <a:r>
              <a:rPr lang="en-US"/>
              <a:t> </a:t>
            </a:r>
            <a:r>
              <a:rPr lang="en-US" err="1"/>
              <a:t>он</a:t>
            </a:r>
            <a:r>
              <a:rPr lang="en-US"/>
              <a:t> </a:t>
            </a:r>
            <a:r>
              <a:rPr lang="en-US" err="1"/>
              <a:t>был</a:t>
            </a:r>
            <a:r>
              <a:rPr lang="en-US"/>
              <a:t> </a:t>
            </a:r>
            <a:r>
              <a:rPr lang="en-US" err="1"/>
              <a:t>студентом</a:t>
            </a:r>
            <a:r>
              <a:rPr lang="en-US"/>
              <a:t> </a:t>
            </a:r>
            <a:r>
              <a:rPr lang="en-US" err="1"/>
              <a:t>МакКауна</a:t>
            </a:r>
            <a:r>
              <a:rPr lang="en-US"/>
              <a:t>.  </a:t>
            </a:r>
            <a:endParaRPr lang="ru-RU"/>
          </a:p>
          <a:p>
            <a:endParaRPr lang="en-US"/>
          </a:p>
          <a:p>
            <a:r>
              <a:rPr lang="en-US"/>
              <a:t>OpenFlow — </a:t>
            </a:r>
            <a:r>
              <a:rPr lang="en-US" err="1"/>
              <a:t>это</a:t>
            </a:r>
            <a:r>
              <a:rPr lang="en-US"/>
              <a:t> </a:t>
            </a:r>
            <a:r>
              <a:rPr lang="en-US" err="1"/>
              <a:t>новый</a:t>
            </a:r>
            <a:r>
              <a:rPr lang="en-US"/>
              <a:t> </a:t>
            </a:r>
            <a:r>
              <a:rPr lang="en-US" err="1"/>
              <a:t>программный</a:t>
            </a:r>
            <a:r>
              <a:rPr lang="en-US"/>
              <a:t> </a:t>
            </a:r>
            <a:r>
              <a:rPr lang="en-US" err="1"/>
              <a:t>интерфейс</a:t>
            </a:r>
            <a:r>
              <a:rPr lang="en-US"/>
              <a:t> </a:t>
            </a:r>
            <a:r>
              <a:rPr lang="en-US" err="1"/>
              <a:t>для</a:t>
            </a:r>
            <a:r>
              <a:rPr lang="en-US"/>
              <a:t> </a:t>
            </a:r>
            <a:r>
              <a:rPr lang="en-US" err="1"/>
              <a:t>управления</a:t>
            </a:r>
            <a:r>
              <a:rPr lang="en-US"/>
              <a:t> </a:t>
            </a:r>
            <a:r>
              <a:rPr lang="en-US" err="1"/>
              <a:t>сетевыми</a:t>
            </a:r>
            <a:r>
              <a:rPr lang="en-US"/>
              <a:t> </a:t>
            </a:r>
            <a:r>
              <a:rPr lang="en-US" err="1"/>
              <a:t>коммутаторами</a:t>
            </a:r>
            <a:r>
              <a:rPr lang="en-US"/>
              <a:t>, </a:t>
            </a:r>
            <a:r>
              <a:rPr lang="en-US" err="1"/>
              <a:t>маршрутизаторами</a:t>
            </a:r>
            <a:r>
              <a:rPr lang="en-US"/>
              <a:t>, </a:t>
            </a:r>
            <a:r>
              <a:rPr lang="en-US" err="1"/>
              <a:t>точками</a:t>
            </a:r>
            <a:r>
              <a:rPr lang="en-US"/>
              <a:t> </a:t>
            </a:r>
            <a:r>
              <a:rPr lang="en-US" err="1"/>
              <a:t>доступа</a:t>
            </a:r>
            <a:r>
              <a:rPr lang="en-US"/>
              <a:t> Wi-Fi, </a:t>
            </a:r>
            <a:r>
              <a:rPr lang="en-US" err="1"/>
              <a:t>базовыми</a:t>
            </a:r>
            <a:r>
              <a:rPr lang="en-US"/>
              <a:t> </a:t>
            </a:r>
            <a:r>
              <a:rPr lang="en-US" err="1"/>
              <a:t>станциями</a:t>
            </a:r>
            <a:r>
              <a:rPr lang="en-US"/>
              <a:t> </a:t>
            </a:r>
            <a:r>
              <a:rPr lang="en-US" err="1"/>
              <a:t>сотовой</a:t>
            </a:r>
            <a:r>
              <a:rPr lang="en-US"/>
              <a:t> </a:t>
            </a:r>
            <a:r>
              <a:rPr lang="en-US" err="1"/>
              <a:t>связи</a:t>
            </a:r>
            <a:r>
              <a:rPr lang="en-US"/>
              <a:t> и </a:t>
            </a:r>
            <a:r>
              <a:rPr lang="en-US" err="1"/>
              <a:t>оборудованием</a:t>
            </a:r>
            <a:r>
              <a:rPr lang="en-US"/>
              <a:t> WDM/TDM. OpenFlow </a:t>
            </a:r>
            <a:r>
              <a:rPr lang="en-US" err="1"/>
              <a:t>бросил</a:t>
            </a:r>
            <a:r>
              <a:rPr lang="en-US"/>
              <a:t> </a:t>
            </a:r>
            <a:r>
              <a:rPr lang="en-US" err="1"/>
              <a:t>вызов</a:t>
            </a:r>
            <a:r>
              <a:rPr lang="en-US"/>
              <a:t> </a:t>
            </a:r>
            <a:r>
              <a:rPr lang="en-US" err="1"/>
              <a:t>вертикально</a:t>
            </a:r>
            <a:r>
              <a:rPr lang="en-US"/>
              <a:t> </a:t>
            </a:r>
            <a:r>
              <a:rPr lang="en-US" err="1"/>
              <a:t>интегрированному</a:t>
            </a:r>
            <a:r>
              <a:rPr lang="en-US"/>
              <a:t> </a:t>
            </a:r>
            <a:r>
              <a:rPr lang="en-US" err="1"/>
              <a:t>подходу</a:t>
            </a:r>
            <a:r>
              <a:rPr lang="en-US"/>
              <a:t> к </a:t>
            </a:r>
            <a:r>
              <a:rPr lang="en-US" err="1"/>
              <a:t>проектированию</a:t>
            </a:r>
            <a:r>
              <a:rPr lang="en-US"/>
              <a:t> </a:t>
            </a:r>
            <a:r>
              <a:rPr lang="en-US" err="1"/>
              <a:t>коммутаторов</a:t>
            </a:r>
            <a:r>
              <a:rPr lang="en-US"/>
              <a:t> и </a:t>
            </a:r>
            <a:r>
              <a:rPr lang="en-US" err="1"/>
              <a:t>маршрутизаторов</a:t>
            </a:r>
            <a:r>
              <a:rPr lang="en-US"/>
              <a:t> </a:t>
            </a:r>
            <a:r>
              <a:rPr lang="en-US" err="1"/>
              <a:t>за</a:t>
            </a:r>
            <a:r>
              <a:rPr lang="en-US"/>
              <a:t> </a:t>
            </a:r>
            <a:r>
              <a:rPr lang="en-US" err="1"/>
              <a:t>последние</a:t>
            </a:r>
            <a:r>
              <a:rPr lang="en-US"/>
              <a:t> </a:t>
            </a:r>
            <a:r>
              <a:rPr lang="en-US" err="1"/>
              <a:t>двадцать</a:t>
            </a:r>
            <a:r>
              <a:rPr lang="en-US"/>
              <a:t> </a:t>
            </a:r>
            <a:r>
              <a:rPr lang="en-US" err="1"/>
              <a:t>лет</a:t>
            </a:r>
            <a:r>
              <a:rPr lang="en-US"/>
              <a:t>. </a:t>
            </a:r>
            <a:endParaRPr lang="ru-RU"/>
          </a:p>
          <a:p>
            <a:endParaRPr lang="en-US"/>
          </a:p>
          <a:p>
            <a:r>
              <a:rPr lang="en-US" err="1"/>
              <a:t>МакКаун</a:t>
            </a:r>
            <a:r>
              <a:rPr lang="en-US"/>
              <a:t> </a:t>
            </a:r>
            <a:r>
              <a:rPr lang="en-US" err="1"/>
              <a:t>тесно</a:t>
            </a:r>
            <a:r>
              <a:rPr lang="en-US"/>
              <a:t> </a:t>
            </a:r>
            <a:r>
              <a:rPr lang="en-US" err="1"/>
              <a:t>сотрудничает</a:t>
            </a:r>
            <a:r>
              <a:rPr lang="en-US"/>
              <a:t> с </a:t>
            </a:r>
            <a:r>
              <a:rPr lang="en-US" err="1"/>
              <a:t>Гуру</a:t>
            </a:r>
            <a:r>
              <a:rPr lang="en-US"/>
              <a:t> </a:t>
            </a:r>
            <a:r>
              <a:rPr lang="en-US" err="1"/>
              <a:t>Парулкаром</a:t>
            </a:r>
            <a:r>
              <a:rPr lang="en-US"/>
              <a:t>, </a:t>
            </a:r>
            <a:r>
              <a:rPr lang="en-US" err="1"/>
              <a:t>исполнительным</a:t>
            </a:r>
            <a:r>
              <a:rPr lang="en-US"/>
              <a:t> </a:t>
            </a:r>
            <a:r>
              <a:rPr lang="en-US" err="1"/>
              <a:t>директором</a:t>
            </a:r>
            <a:r>
              <a:rPr lang="en-US"/>
              <a:t> </a:t>
            </a:r>
            <a:r>
              <a:rPr lang="en-US" err="1"/>
              <a:t>Стэнфордского</a:t>
            </a:r>
            <a:r>
              <a:rPr lang="en-US"/>
              <a:t> </a:t>
            </a:r>
            <a:r>
              <a:rPr lang="en-US" err="1"/>
              <a:t>исследовательского</a:t>
            </a:r>
            <a:r>
              <a:rPr lang="en-US"/>
              <a:t> </a:t>
            </a:r>
            <a:r>
              <a:rPr lang="en-US" err="1"/>
              <a:t>центра</a:t>
            </a:r>
            <a:r>
              <a:rPr lang="en-US"/>
              <a:t> </a:t>
            </a:r>
            <a:r>
              <a:rPr lang="en-US" err="1"/>
              <a:t>открытых</a:t>
            </a:r>
            <a:r>
              <a:rPr lang="en-US"/>
              <a:t> </a:t>
            </a:r>
            <a:r>
              <a:rPr lang="en-US" err="1"/>
              <a:t>сетей</a:t>
            </a:r>
            <a:r>
              <a:rPr lang="en-US"/>
              <a:t> (ONRC) и </a:t>
            </a:r>
            <a:r>
              <a:rPr lang="en-US" err="1"/>
              <a:t>Лаборатории</a:t>
            </a:r>
            <a:r>
              <a:rPr lang="en-US"/>
              <a:t> </a:t>
            </a:r>
            <a:r>
              <a:rPr lang="en-US" err="1"/>
              <a:t>открытых</a:t>
            </a:r>
            <a:r>
              <a:rPr lang="en-US"/>
              <a:t> </a:t>
            </a:r>
            <a:r>
              <a:rPr lang="en-US" err="1"/>
              <a:t>сетей</a:t>
            </a:r>
            <a:r>
              <a:rPr lang="en-US"/>
              <a:t> (</a:t>
            </a:r>
            <a:r>
              <a:rPr lang="en-US" err="1"/>
              <a:t>ON.Lab</a:t>
            </a:r>
            <a:r>
              <a:rPr lang="en-US"/>
              <a:t>). </a:t>
            </a:r>
            <a:endParaRPr lang="ru-RU">
              <a:cs typeface="Calibri"/>
            </a:endParaRPr>
          </a:p>
          <a:p>
            <a:r>
              <a:rPr lang="en-US"/>
              <a:t> </a:t>
            </a:r>
            <a:endParaRPr lang="ru-RU"/>
          </a:p>
          <a:p>
            <a:r>
              <a:rPr lang="en-US"/>
              <a:t>В 2007 </a:t>
            </a:r>
            <a:r>
              <a:rPr lang="en-US" err="1"/>
              <a:t>году</a:t>
            </a:r>
            <a:r>
              <a:rPr lang="en-US"/>
              <a:t> </a:t>
            </a:r>
            <a:r>
              <a:rPr lang="en-US" err="1"/>
              <a:t>Касадо</a:t>
            </a:r>
            <a:r>
              <a:rPr lang="en-US"/>
              <a:t>, </a:t>
            </a:r>
            <a:r>
              <a:rPr lang="en-US" err="1"/>
              <a:t>МакКаун</a:t>
            </a:r>
            <a:r>
              <a:rPr lang="en-US"/>
              <a:t> и </a:t>
            </a:r>
            <a:r>
              <a:rPr lang="en-US" err="1"/>
              <a:t>Шенкер</a:t>
            </a:r>
            <a:r>
              <a:rPr lang="en-US"/>
              <a:t> </a:t>
            </a:r>
            <a:r>
              <a:rPr lang="en-US" err="1"/>
              <a:t>совместно</a:t>
            </a:r>
            <a:r>
              <a:rPr lang="en-US"/>
              <a:t> </a:t>
            </a:r>
            <a:r>
              <a:rPr lang="en-US" err="1"/>
              <a:t>основали</a:t>
            </a:r>
            <a:r>
              <a:rPr lang="en-US"/>
              <a:t> </a:t>
            </a:r>
            <a:r>
              <a:rPr lang="en-US" err="1"/>
              <a:t>NiciraNetworks</a:t>
            </a:r>
            <a:r>
              <a:rPr lang="en-US"/>
              <a:t>, </a:t>
            </a:r>
            <a:r>
              <a:rPr lang="en-US" err="1"/>
              <a:t>компанию</a:t>
            </a:r>
            <a:r>
              <a:rPr lang="en-US"/>
              <a:t> в  </a:t>
            </a:r>
            <a:r>
              <a:rPr lang="en-US" err="1"/>
              <a:t>ПалоАльто</a:t>
            </a:r>
            <a:r>
              <a:rPr lang="en-US"/>
              <a:t>, </a:t>
            </a:r>
            <a:r>
              <a:rPr lang="en-US" err="1"/>
              <a:t>штат</a:t>
            </a:r>
            <a:r>
              <a:rPr lang="en-US"/>
              <a:t> </a:t>
            </a:r>
            <a:r>
              <a:rPr lang="en-US" err="1"/>
              <a:t>Калифорния</a:t>
            </a:r>
            <a:r>
              <a:rPr lang="en-US"/>
              <a:t>, </a:t>
            </a:r>
            <a:r>
              <a:rPr lang="en-US" err="1"/>
              <a:t>занимающуюся</a:t>
            </a:r>
            <a:r>
              <a:rPr lang="en-US"/>
              <a:t> </a:t>
            </a:r>
            <a:r>
              <a:rPr lang="en-US" err="1"/>
              <a:t>виртуализацией</a:t>
            </a:r>
            <a:r>
              <a:rPr lang="en-US"/>
              <a:t> </a:t>
            </a:r>
            <a:r>
              <a:rPr lang="en-US" err="1"/>
              <a:t>сетей</a:t>
            </a:r>
            <a:r>
              <a:rPr lang="en-US"/>
              <a:t>, </a:t>
            </a:r>
            <a:r>
              <a:rPr lang="en-US" err="1"/>
              <a:t>которая</a:t>
            </a:r>
            <a:r>
              <a:rPr lang="en-US"/>
              <a:t> </a:t>
            </a:r>
            <a:r>
              <a:rPr lang="en-US" err="1"/>
              <a:t>была</a:t>
            </a:r>
            <a:r>
              <a:rPr lang="en-US"/>
              <a:t> </a:t>
            </a:r>
            <a:r>
              <a:rPr lang="en-US" err="1"/>
              <a:t>приобретена</a:t>
            </a:r>
            <a:r>
              <a:rPr lang="en-US"/>
              <a:t> VMWare </a:t>
            </a:r>
            <a:r>
              <a:rPr lang="en-US" err="1"/>
              <a:t>за</a:t>
            </a:r>
            <a:r>
              <a:rPr lang="en-US"/>
              <a:t> 1,26 </a:t>
            </a:r>
            <a:r>
              <a:rPr lang="en-US" err="1"/>
              <a:t>миллиарда</a:t>
            </a:r>
            <a:r>
              <a:rPr lang="en-US"/>
              <a:t> </a:t>
            </a:r>
            <a:r>
              <a:rPr lang="en-US" err="1"/>
              <a:t>долларов</a:t>
            </a:r>
            <a:r>
              <a:rPr lang="en-US"/>
              <a:t>, а  в </a:t>
            </a:r>
            <a:r>
              <a:rPr lang="en-US" err="1"/>
              <a:t>июле</a:t>
            </a:r>
            <a:r>
              <a:rPr lang="en-US"/>
              <a:t> 2012 </a:t>
            </a:r>
            <a:r>
              <a:rPr lang="en-US" err="1"/>
              <a:t>года</a:t>
            </a:r>
            <a:r>
              <a:rPr lang="en-US"/>
              <a:t>  </a:t>
            </a:r>
            <a:r>
              <a:rPr lang="en-US" err="1"/>
              <a:t>создана</a:t>
            </a:r>
            <a:r>
              <a:rPr lang="en-US"/>
              <a:t> </a:t>
            </a:r>
            <a:r>
              <a:rPr lang="en-US" err="1"/>
              <a:t>некоммерческая</a:t>
            </a:r>
            <a:r>
              <a:rPr lang="en-US"/>
              <a:t> </a:t>
            </a:r>
            <a:r>
              <a:rPr lang="en-US" err="1"/>
              <a:t>организация</a:t>
            </a:r>
            <a:r>
              <a:rPr lang="en-US"/>
              <a:t>. </a:t>
            </a:r>
            <a:endParaRPr lang="ru-RU"/>
          </a:p>
          <a:p>
            <a:endParaRPr lang="en-US"/>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a:t>
            </a:fld>
            <a:endParaRPr lang="ru-RU" noProof="0"/>
          </a:p>
        </p:txBody>
      </p:sp>
    </p:spTree>
    <p:extLst>
      <p:ext uri="{BB962C8B-B14F-4D97-AF65-F5344CB8AC3E}">
        <p14:creationId xmlns:p14="http://schemas.microsoft.com/office/powerpoint/2010/main" val="31146965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Agile Controller-DCN </a:t>
            </a:r>
            <a:r>
              <a:rPr lang="en-US" dirty="0" err="1"/>
              <a:t>развертывается</a:t>
            </a:r>
            <a:r>
              <a:rPr lang="en-US" dirty="0"/>
              <a:t> </a:t>
            </a:r>
            <a:r>
              <a:rPr lang="en-US" dirty="0" err="1"/>
              <a:t>на</a:t>
            </a:r>
            <a:r>
              <a:rPr lang="en-US" dirty="0"/>
              <a:t> </a:t>
            </a:r>
            <a:r>
              <a:rPr lang="en-US" dirty="0" err="1"/>
              <a:t>уровне</a:t>
            </a:r>
            <a:r>
              <a:rPr lang="en-US" dirty="0"/>
              <a:t> </a:t>
            </a:r>
            <a:r>
              <a:rPr lang="en-US" dirty="0" err="1"/>
              <a:t>управления</a:t>
            </a:r>
            <a:r>
              <a:rPr lang="en-US" dirty="0"/>
              <a:t> </a:t>
            </a:r>
            <a:r>
              <a:rPr lang="en-US" dirty="0" err="1"/>
              <a:t>сетью</a:t>
            </a:r>
            <a:r>
              <a:rPr lang="en-US" dirty="0"/>
              <a:t> </a:t>
            </a:r>
            <a:r>
              <a:rPr lang="en-US" dirty="0" err="1"/>
              <a:t>решения</a:t>
            </a:r>
            <a:r>
              <a:rPr lang="en-US" dirty="0"/>
              <a:t> Huawei </a:t>
            </a:r>
            <a:r>
              <a:rPr lang="en-US" dirty="0" err="1"/>
              <a:t>CloudFabric</a:t>
            </a:r>
            <a:r>
              <a:rPr lang="en-US" dirty="0"/>
              <a:t> DCN. </a:t>
            </a:r>
            <a:r>
              <a:rPr lang="en-US" dirty="0" err="1"/>
              <a:t>Основанная</a:t>
            </a:r>
            <a:r>
              <a:rPr lang="en-US" dirty="0"/>
              <a:t> </a:t>
            </a:r>
            <a:r>
              <a:rPr lang="en-US" dirty="0" err="1"/>
              <a:t>на</a:t>
            </a:r>
            <a:r>
              <a:rPr lang="en-US" dirty="0"/>
              <a:t> </a:t>
            </a:r>
            <a:r>
              <a:rPr lang="en-US" dirty="0" err="1"/>
              <a:t>открытой</a:t>
            </a:r>
            <a:r>
              <a:rPr lang="en-US" dirty="0"/>
              <a:t> и </a:t>
            </a:r>
            <a:r>
              <a:rPr lang="en-US" dirty="0" err="1"/>
              <a:t>высоконадежной</a:t>
            </a:r>
            <a:r>
              <a:rPr lang="en-US" dirty="0"/>
              <a:t> </a:t>
            </a:r>
            <a:r>
              <a:rPr lang="en-US" dirty="0" err="1"/>
              <a:t>распределенной</a:t>
            </a:r>
            <a:r>
              <a:rPr lang="en-US" dirty="0"/>
              <a:t> </a:t>
            </a:r>
            <a:r>
              <a:rPr lang="en-US" dirty="0" err="1"/>
              <a:t>кластерной</a:t>
            </a:r>
            <a:r>
              <a:rPr lang="en-US" dirty="0"/>
              <a:t> </a:t>
            </a:r>
            <a:r>
              <a:rPr lang="en-US" dirty="0" err="1"/>
              <a:t>архитектуре</a:t>
            </a:r>
            <a:r>
              <a:rPr lang="en-US" dirty="0"/>
              <a:t>, Agile Controller-DCN </a:t>
            </a:r>
            <a:r>
              <a:rPr lang="en-US" dirty="0" err="1"/>
              <a:t>может</a:t>
            </a:r>
            <a:r>
              <a:rPr lang="en-US" dirty="0"/>
              <a:t> </a:t>
            </a:r>
            <a:r>
              <a:rPr lang="en-US" dirty="0" err="1"/>
              <a:t>взаимодействовать</a:t>
            </a:r>
            <a:r>
              <a:rPr lang="en-US" dirty="0"/>
              <a:t> с </a:t>
            </a:r>
            <a:r>
              <a:rPr lang="en-US" dirty="0" err="1"/>
              <a:t>основными</a:t>
            </a:r>
            <a:r>
              <a:rPr lang="en-US" dirty="0"/>
              <a:t> </a:t>
            </a:r>
            <a:r>
              <a:rPr lang="en-US" dirty="0" err="1"/>
              <a:t>облачными</a:t>
            </a:r>
            <a:r>
              <a:rPr lang="en-US" dirty="0"/>
              <a:t> </a:t>
            </a:r>
            <a:r>
              <a:rPr lang="en-US" dirty="0" err="1"/>
              <a:t>платформами</a:t>
            </a:r>
            <a:r>
              <a:rPr lang="en-US" dirty="0"/>
              <a:t> и </a:t>
            </a:r>
            <a:r>
              <a:rPr lang="en-US" dirty="0" err="1"/>
              <a:t>платформами</a:t>
            </a:r>
            <a:r>
              <a:rPr lang="en-US" dirty="0"/>
              <a:t> </a:t>
            </a:r>
            <a:r>
              <a:rPr lang="en-US" dirty="0" err="1"/>
              <a:t>управления</a:t>
            </a:r>
            <a:r>
              <a:rPr lang="en-US" dirty="0"/>
              <a:t> </a:t>
            </a:r>
            <a:r>
              <a:rPr lang="en-US" dirty="0" err="1"/>
              <a:t>вычислениями</a:t>
            </a:r>
            <a:r>
              <a:rPr lang="en-US" dirty="0"/>
              <a:t>, </a:t>
            </a:r>
            <a:r>
              <a:rPr lang="en-US" dirty="0" err="1"/>
              <a:t>обеспечивая</a:t>
            </a:r>
            <a:r>
              <a:rPr lang="en-US" dirty="0"/>
              <a:t> </a:t>
            </a:r>
            <a:r>
              <a:rPr lang="en-US" dirty="0" err="1"/>
              <a:t>такие</a:t>
            </a:r>
            <a:r>
              <a:rPr lang="en-US" dirty="0"/>
              <a:t> </a:t>
            </a:r>
            <a:r>
              <a:rPr lang="en-US" dirty="0" err="1"/>
              <a:t>возможности</a:t>
            </a:r>
            <a:r>
              <a:rPr lang="en-US" dirty="0"/>
              <a:t>, </a:t>
            </a:r>
            <a:r>
              <a:rPr lang="en-US" dirty="0" err="1"/>
              <a:t>как</a:t>
            </a:r>
            <a:r>
              <a:rPr lang="en-US" dirty="0"/>
              <a:t> </a:t>
            </a:r>
            <a:r>
              <a:rPr lang="en-US" dirty="0" err="1"/>
              <a:t>автоматическое</a:t>
            </a:r>
            <a:r>
              <a:rPr lang="en-US" dirty="0"/>
              <a:t> </a:t>
            </a:r>
            <a:r>
              <a:rPr lang="en-US" dirty="0" err="1"/>
              <a:t>развертывание</a:t>
            </a:r>
            <a:r>
              <a:rPr lang="en-US" dirty="0"/>
              <a:t>, </a:t>
            </a:r>
            <a:r>
              <a:rPr lang="en-US" dirty="0" err="1"/>
              <a:t>усовершенствованные</a:t>
            </a:r>
            <a:r>
              <a:rPr lang="en-US" dirty="0"/>
              <a:t> </a:t>
            </a:r>
            <a:r>
              <a:rPr lang="en-US" dirty="0" err="1"/>
              <a:t>операции</a:t>
            </a:r>
            <a:r>
              <a:rPr lang="en-US" dirty="0"/>
              <a:t> </a:t>
            </a:r>
            <a:r>
              <a:rPr lang="en-US" dirty="0" err="1"/>
              <a:t>эксплуатации</a:t>
            </a:r>
            <a:r>
              <a:rPr lang="en-US" dirty="0"/>
              <a:t> и </a:t>
            </a:r>
            <a:r>
              <a:rPr lang="en-US" dirty="0" err="1"/>
              <a:t>обслуживания</a:t>
            </a:r>
            <a:r>
              <a:rPr lang="en-US" dirty="0"/>
              <a:t> и </a:t>
            </a:r>
            <a:r>
              <a:rPr lang="en-US" dirty="0" err="1"/>
              <a:t>аварийное</a:t>
            </a:r>
            <a:r>
              <a:rPr lang="en-US" dirty="0"/>
              <a:t> </a:t>
            </a:r>
            <a:r>
              <a:rPr lang="en-US" dirty="0" err="1"/>
              <a:t>восстановление</a:t>
            </a:r>
            <a:r>
              <a:rPr lang="en-US" dirty="0"/>
              <a:t> (DR) </a:t>
            </a:r>
            <a:r>
              <a:rPr lang="en-US" dirty="0" err="1"/>
              <a:t>нескольких</a:t>
            </a:r>
            <a:r>
              <a:rPr lang="en-US" dirty="0"/>
              <a:t> ЦОД. </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186</a:t>
            </a:fld>
            <a:endParaRPr lang="ru-RU" noProof="0"/>
          </a:p>
        </p:txBody>
      </p:sp>
    </p:spTree>
    <p:extLst>
      <p:ext uri="{BB962C8B-B14F-4D97-AF65-F5344CB8AC3E}">
        <p14:creationId xmlns:p14="http://schemas.microsoft.com/office/powerpoint/2010/main" val="19652003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Распределенный</a:t>
            </a:r>
            <a:r>
              <a:rPr lang="en-US" dirty="0"/>
              <a:t> </a:t>
            </a:r>
            <a:r>
              <a:rPr lang="en-US" dirty="0" err="1"/>
              <a:t>базовый</a:t>
            </a:r>
            <a:r>
              <a:rPr lang="en-US" dirty="0"/>
              <a:t> </a:t>
            </a:r>
            <a:r>
              <a:rPr lang="en-US" dirty="0" err="1"/>
              <a:t>сервисный</a:t>
            </a:r>
            <a:r>
              <a:rPr lang="en-US" dirty="0"/>
              <a:t> </a:t>
            </a:r>
            <a:r>
              <a:rPr lang="en-US" dirty="0" err="1"/>
              <a:t>уровень</a:t>
            </a:r>
            <a:r>
              <a:rPr lang="en-US" dirty="0"/>
              <a:t> </a:t>
            </a:r>
            <a:endParaRPr lang="ru-RU"/>
          </a:p>
          <a:p>
            <a:r>
              <a:rPr lang="en-US" dirty="0"/>
              <a:t> </a:t>
            </a:r>
            <a:r>
              <a:rPr lang="en-US" dirty="0" err="1"/>
              <a:t>Этот</a:t>
            </a:r>
            <a:r>
              <a:rPr lang="en-US" dirty="0"/>
              <a:t> </a:t>
            </a:r>
            <a:r>
              <a:rPr lang="en-US" dirty="0" err="1"/>
              <a:t>уровень</a:t>
            </a:r>
            <a:r>
              <a:rPr lang="en-US" dirty="0"/>
              <a:t> </a:t>
            </a:r>
            <a:r>
              <a:rPr lang="en-US" dirty="0" err="1"/>
              <a:t>предоставляет</a:t>
            </a:r>
            <a:r>
              <a:rPr lang="en-US" dirty="0"/>
              <a:t> </a:t>
            </a:r>
            <a:r>
              <a:rPr lang="en-US" dirty="0" err="1"/>
              <a:t>основные</a:t>
            </a:r>
            <a:r>
              <a:rPr lang="en-US" dirty="0"/>
              <a:t> </a:t>
            </a:r>
            <a:r>
              <a:rPr lang="en-US" dirty="0" err="1"/>
              <a:t>сервисы</a:t>
            </a:r>
            <a:r>
              <a:rPr lang="en-US" dirty="0"/>
              <a:t> </a:t>
            </a:r>
            <a:r>
              <a:rPr lang="en-US" dirty="0" err="1"/>
              <a:t>промежуточного</a:t>
            </a:r>
            <a:r>
              <a:rPr lang="en-US" dirty="0"/>
              <a:t> </a:t>
            </a:r>
            <a:r>
              <a:rPr lang="en-US" dirty="0" err="1"/>
              <a:t>программного</a:t>
            </a:r>
            <a:r>
              <a:rPr lang="en-US" dirty="0"/>
              <a:t> </a:t>
            </a:r>
            <a:r>
              <a:rPr lang="en-US" dirty="0" err="1"/>
              <a:t>обеспечения</a:t>
            </a:r>
            <a:r>
              <a:rPr lang="en-US" dirty="0"/>
              <a:t> </a:t>
            </a:r>
            <a:r>
              <a:rPr lang="en-US" dirty="0" err="1"/>
              <a:t>для</a:t>
            </a:r>
            <a:r>
              <a:rPr lang="en-US" dirty="0"/>
              <a:t> </a:t>
            </a:r>
            <a:r>
              <a:rPr lang="en-US" dirty="0" err="1"/>
              <a:t>распределенного</a:t>
            </a:r>
            <a:r>
              <a:rPr lang="en-US" dirty="0"/>
              <a:t> </a:t>
            </a:r>
            <a:r>
              <a:rPr lang="en-US" dirty="0" err="1"/>
              <a:t>программирования</a:t>
            </a:r>
            <a:r>
              <a:rPr lang="en-US" dirty="0"/>
              <a:t> </a:t>
            </a:r>
            <a:r>
              <a:rPr lang="en-US" dirty="0" err="1"/>
              <a:t>на</a:t>
            </a:r>
            <a:r>
              <a:rPr lang="en-US" dirty="0"/>
              <a:t> </a:t>
            </a:r>
            <a:r>
              <a:rPr lang="en-US" dirty="0" err="1"/>
              <a:t>основе</a:t>
            </a:r>
            <a:r>
              <a:rPr lang="en-US" dirty="0"/>
              <a:t> SDN, </a:t>
            </a:r>
            <a:r>
              <a:rPr lang="en-US" dirty="0" err="1"/>
              <a:t>включая</a:t>
            </a:r>
            <a:r>
              <a:rPr lang="en-US" dirty="0"/>
              <a:t> </a:t>
            </a:r>
            <a:r>
              <a:rPr lang="en-US" dirty="0" err="1"/>
              <a:t>контейнер</a:t>
            </a:r>
            <a:r>
              <a:rPr lang="en-US" dirty="0"/>
              <a:t> OSGi, </a:t>
            </a:r>
            <a:r>
              <a:rPr lang="en-US" dirty="0" err="1"/>
              <a:t>управление</a:t>
            </a:r>
            <a:r>
              <a:rPr lang="en-US" dirty="0"/>
              <a:t> </a:t>
            </a:r>
            <a:r>
              <a:rPr lang="en-US" dirty="0" err="1"/>
              <a:t>кластером</a:t>
            </a:r>
            <a:r>
              <a:rPr lang="en-US" dirty="0"/>
              <a:t> Akka, </a:t>
            </a:r>
            <a:r>
              <a:rPr lang="en-US" dirty="0" err="1"/>
              <a:t>распределенный</a:t>
            </a:r>
            <a:r>
              <a:rPr lang="en-US" dirty="0"/>
              <a:t> </a:t>
            </a:r>
            <a:r>
              <a:rPr lang="en-US" dirty="0" err="1"/>
              <a:t>кэш</a:t>
            </a:r>
            <a:r>
              <a:rPr lang="en-US" dirty="0"/>
              <a:t>, </a:t>
            </a:r>
            <a:r>
              <a:rPr lang="en-US" dirty="0" err="1"/>
              <a:t>распределенный</a:t>
            </a:r>
            <a:r>
              <a:rPr lang="en-US" dirty="0"/>
              <a:t> </a:t>
            </a:r>
            <a:r>
              <a:rPr lang="en-US" dirty="0" err="1"/>
              <a:t>кэш</a:t>
            </a:r>
            <a:r>
              <a:rPr lang="en-US" dirty="0"/>
              <a:t> </a:t>
            </a:r>
            <a:r>
              <a:rPr lang="en-US" dirty="0" err="1"/>
              <a:t>базы</a:t>
            </a:r>
            <a:r>
              <a:rPr lang="en-US" dirty="0"/>
              <a:t> </a:t>
            </a:r>
            <a:r>
              <a:rPr lang="en-US" dirty="0" err="1"/>
              <a:t>данных</a:t>
            </a:r>
            <a:r>
              <a:rPr lang="en-US" dirty="0"/>
              <a:t> и </a:t>
            </a:r>
            <a:r>
              <a:rPr lang="en-US" dirty="0" err="1"/>
              <a:t>распределенную</a:t>
            </a:r>
            <a:r>
              <a:rPr lang="en-US" dirty="0"/>
              <a:t> </a:t>
            </a:r>
            <a:r>
              <a:rPr lang="en-US" dirty="0" err="1"/>
              <a:t>блокировку</a:t>
            </a:r>
            <a:r>
              <a:rPr lang="en-US" dirty="0"/>
              <a:t>. </a:t>
            </a:r>
            <a:r>
              <a:rPr lang="en-US" dirty="0" err="1"/>
              <a:t>Контейнер</a:t>
            </a:r>
            <a:r>
              <a:rPr lang="en-US" dirty="0"/>
              <a:t> OSGi </a:t>
            </a:r>
            <a:r>
              <a:rPr lang="en-US" dirty="0" err="1"/>
              <a:t>предоставляется</a:t>
            </a:r>
            <a:r>
              <a:rPr lang="en-US" dirty="0"/>
              <a:t> </a:t>
            </a:r>
            <a:r>
              <a:rPr lang="en-US" dirty="0" err="1"/>
              <a:t>платформой</a:t>
            </a:r>
            <a:r>
              <a:rPr lang="en-US" dirty="0"/>
              <a:t> Open Network Operating System (ONOS);</a:t>
            </a:r>
            <a:endParaRPr lang="en-US" dirty="0">
              <a:cs typeface="Calibri"/>
            </a:endParaRPr>
          </a:p>
          <a:p>
            <a:r>
              <a:rPr lang="en-US" dirty="0" err="1"/>
              <a:t>Управление</a:t>
            </a:r>
            <a:r>
              <a:rPr lang="en-US" dirty="0"/>
              <a:t> </a:t>
            </a:r>
            <a:r>
              <a:rPr lang="en-US" dirty="0" err="1"/>
              <a:t>кластером</a:t>
            </a:r>
            <a:r>
              <a:rPr lang="en-US" dirty="0"/>
              <a:t> Akka </a:t>
            </a:r>
            <a:r>
              <a:rPr lang="en-US" dirty="0" err="1"/>
              <a:t>реализовано</a:t>
            </a:r>
            <a:r>
              <a:rPr lang="en-US" dirty="0"/>
              <a:t> </a:t>
            </a:r>
            <a:r>
              <a:rPr lang="en-US" dirty="0" err="1"/>
              <a:t>на</a:t>
            </a:r>
            <a:r>
              <a:rPr lang="en-US" dirty="0"/>
              <a:t> </a:t>
            </a:r>
            <a:r>
              <a:rPr lang="en-US" dirty="0" err="1"/>
              <a:t>платформе</a:t>
            </a:r>
            <a:r>
              <a:rPr lang="en-US" dirty="0"/>
              <a:t> </a:t>
            </a:r>
            <a:r>
              <a:rPr lang="en-US" dirty="0" err="1"/>
              <a:t>OpenDaylight</a:t>
            </a:r>
            <a:r>
              <a:rPr lang="en-US" dirty="0"/>
              <a:t> (ODL); </a:t>
            </a:r>
            <a:r>
              <a:rPr lang="en-US" dirty="0" err="1"/>
              <a:t>другие</a:t>
            </a:r>
            <a:r>
              <a:rPr lang="en-US" dirty="0"/>
              <a:t> </a:t>
            </a:r>
            <a:r>
              <a:rPr lang="en-US" dirty="0" err="1"/>
              <a:t>распределенные</a:t>
            </a:r>
            <a:r>
              <a:rPr lang="en-US" dirty="0"/>
              <a:t> </a:t>
            </a:r>
            <a:r>
              <a:rPr lang="en-US" dirty="0" err="1"/>
              <a:t>услуги</a:t>
            </a:r>
            <a:r>
              <a:rPr lang="en-US" dirty="0"/>
              <a:t> </a:t>
            </a:r>
            <a:r>
              <a:rPr lang="en-US" dirty="0" err="1"/>
              <a:t>представляют</a:t>
            </a:r>
            <a:r>
              <a:rPr lang="en-US" dirty="0"/>
              <a:t> </a:t>
            </a:r>
            <a:r>
              <a:rPr lang="en-US" dirty="0" err="1"/>
              <a:t>собой</a:t>
            </a:r>
            <a:r>
              <a:rPr lang="en-US" dirty="0"/>
              <a:t> </a:t>
            </a:r>
            <a:r>
              <a:rPr lang="en-US" dirty="0" err="1"/>
              <a:t>расширенные</a:t>
            </a:r>
            <a:r>
              <a:rPr lang="en-US" dirty="0"/>
              <a:t> </a:t>
            </a:r>
            <a:r>
              <a:rPr lang="en-US" dirty="0" err="1"/>
              <a:t>коммерческие</a:t>
            </a:r>
            <a:r>
              <a:rPr lang="en-US" dirty="0"/>
              <a:t> </a:t>
            </a:r>
            <a:r>
              <a:rPr lang="en-US" dirty="0" err="1"/>
              <a:t>функции</a:t>
            </a:r>
            <a:r>
              <a:rPr lang="en-US" dirty="0"/>
              <a:t>, </a:t>
            </a:r>
            <a:r>
              <a:rPr lang="en-US" dirty="0" err="1"/>
              <a:t>разработанные</a:t>
            </a:r>
            <a:r>
              <a:rPr lang="en-US" dirty="0"/>
              <a:t> с </a:t>
            </a:r>
            <a:r>
              <a:rPr lang="en-US" dirty="0" err="1"/>
              <a:t>использованием</a:t>
            </a:r>
            <a:r>
              <a:rPr lang="en-US" dirty="0"/>
              <a:t> </a:t>
            </a:r>
            <a:r>
              <a:rPr lang="en-US" dirty="0" err="1"/>
              <a:t>основных</a:t>
            </a:r>
            <a:r>
              <a:rPr lang="en-US" dirty="0"/>
              <a:t> </a:t>
            </a:r>
            <a:r>
              <a:rPr lang="en-US" dirty="0" err="1"/>
              <a:t>компонентов</a:t>
            </a:r>
            <a:r>
              <a:rPr lang="en-US" dirty="0"/>
              <a:t> с </a:t>
            </a:r>
            <a:r>
              <a:rPr lang="en-US" dirty="0" err="1"/>
              <a:t>открытым</a:t>
            </a:r>
            <a:r>
              <a:rPr lang="en-US" dirty="0"/>
              <a:t> </a:t>
            </a:r>
            <a:r>
              <a:rPr lang="en-US" dirty="0" err="1"/>
              <a:t>исходным</a:t>
            </a:r>
            <a:r>
              <a:rPr lang="en-US" dirty="0"/>
              <a:t> </a:t>
            </a:r>
            <a:r>
              <a:rPr lang="en-US" dirty="0" err="1"/>
              <a:t>кодом</a:t>
            </a:r>
            <a:r>
              <a:rPr lang="en-US" dirty="0"/>
              <a:t>. </a:t>
            </a:r>
            <a:r>
              <a:rPr lang="en-US" dirty="0" err="1"/>
              <a:t>Этот</a:t>
            </a:r>
            <a:r>
              <a:rPr lang="en-US" dirty="0"/>
              <a:t> </a:t>
            </a:r>
            <a:r>
              <a:rPr lang="en-US" dirty="0" err="1"/>
              <a:t>уровень</a:t>
            </a:r>
            <a:r>
              <a:rPr lang="en-US" dirty="0"/>
              <a:t> </a:t>
            </a:r>
            <a:r>
              <a:rPr lang="en-US" dirty="0" err="1"/>
              <a:t>обеспечивает</a:t>
            </a:r>
            <a:r>
              <a:rPr lang="en-US" dirty="0"/>
              <a:t> </a:t>
            </a:r>
            <a:r>
              <a:rPr lang="en-US" dirty="0" err="1"/>
              <a:t>надежность</a:t>
            </a:r>
            <a:r>
              <a:rPr lang="en-US" dirty="0"/>
              <a:t>, </a:t>
            </a:r>
            <a:r>
              <a:rPr lang="en-US" dirty="0" err="1"/>
              <a:t>производительность</a:t>
            </a:r>
            <a:r>
              <a:rPr lang="en-US" dirty="0"/>
              <a:t> и </a:t>
            </a:r>
            <a:r>
              <a:rPr lang="en-US" dirty="0" err="1"/>
              <a:t>безопасность</a:t>
            </a:r>
            <a:r>
              <a:rPr lang="en-US" dirty="0"/>
              <a:t>.</a:t>
            </a:r>
            <a:endParaRPr lang="en-US" dirty="0">
              <a:cs typeface="Calibri"/>
            </a:endParaRPr>
          </a:p>
          <a:p>
            <a:r>
              <a:rPr lang="en-US" dirty="0"/>
              <a:t> </a:t>
            </a:r>
            <a:r>
              <a:rPr lang="en-US" dirty="0" err="1"/>
              <a:t>Распределенная</a:t>
            </a:r>
            <a:r>
              <a:rPr lang="en-US" dirty="0"/>
              <a:t> </a:t>
            </a:r>
            <a:r>
              <a:rPr lang="en-US" dirty="0" err="1"/>
              <a:t>структура</a:t>
            </a:r>
            <a:r>
              <a:rPr lang="en-US" dirty="0"/>
              <a:t>, </a:t>
            </a:r>
            <a:r>
              <a:rPr lang="en-US" dirty="0" err="1"/>
              <a:t>управляемая</a:t>
            </a:r>
            <a:r>
              <a:rPr lang="en-US" dirty="0"/>
              <a:t> </a:t>
            </a:r>
            <a:r>
              <a:rPr lang="en-US" dirty="0" err="1"/>
              <a:t>моделью</a:t>
            </a:r>
            <a:r>
              <a:rPr lang="en-US" dirty="0"/>
              <a:t> (MDF), </a:t>
            </a:r>
            <a:r>
              <a:rPr lang="en-US" dirty="0" err="1"/>
              <a:t>обеспечивает</a:t>
            </a:r>
            <a:r>
              <a:rPr lang="en-US" dirty="0"/>
              <a:t> </a:t>
            </a:r>
            <a:r>
              <a:rPr lang="en-US" dirty="0" err="1"/>
              <a:t>модульную</a:t>
            </a:r>
            <a:r>
              <a:rPr lang="en-US" dirty="0"/>
              <a:t> </a:t>
            </a:r>
            <a:r>
              <a:rPr lang="en-US" dirty="0" err="1"/>
              <a:t>архитектуру</a:t>
            </a:r>
            <a:r>
              <a:rPr lang="en-US" dirty="0"/>
              <a:t> </a:t>
            </a:r>
            <a:r>
              <a:rPr lang="en-US" dirty="0" err="1"/>
              <a:t>обслуживания</a:t>
            </a:r>
            <a:r>
              <a:rPr lang="en-US" dirty="0"/>
              <a:t>, </a:t>
            </a:r>
            <a:r>
              <a:rPr lang="en-US" dirty="0" err="1"/>
              <a:t>основанную</a:t>
            </a:r>
            <a:r>
              <a:rPr lang="en-US" dirty="0"/>
              <a:t> </a:t>
            </a:r>
            <a:r>
              <a:rPr lang="en-US" dirty="0" err="1"/>
              <a:t>на</a:t>
            </a:r>
            <a:r>
              <a:rPr lang="en-US" dirty="0"/>
              <a:t> </a:t>
            </a:r>
            <a:r>
              <a:rPr lang="en-US" dirty="0" err="1"/>
              <a:t>службе</a:t>
            </a:r>
            <a:r>
              <a:rPr lang="en-US" dirty="0"/>
              <a:t>, </a:t>
            </a:r>
            <a:r>
              <a:rPr lang="en-US" dirty="0" err="1"/>
              <a:t>управляемой</a:t>
            </a:r>
            <a:r>
              <a:rPr lang="en-US" dirty="0"/>
              <a:t> </a:t>
            </a:r>
            <a:r>
              <a:rPr lang="en-US" dirty="0" err="1"/>
              <a:t>моделью</a:t>
            </a:r>
            <a:r>
              <a:rPr lang="en-US" dirty="0"/>
              <a:t> ODL.</a:t>
            </a:r>
            <a:endParaRPr lang="en-US" dirty="0">
              <a:cs typeface="Calibri"/>
            </a:endParaRPr>
          </a:p>
          <a:p>
            <a:r>
              <a:rPr lang="en-US" dirty="0" err="1"/>
              <a:t>Уровень</a:t>
            </a:r>
            <a:r>
              <a:rPr lang="en-US" dirty="0"/>
              <a:t> </a:t>
            </a:r>
            <a:r>
              <a:rPr lang="en-US" dirty="0" err="1"/>
              <a:t>абстракции</a:t>
            </a:r>
            <a:r>
              <a:rPr lang="en-US" dirty="0"/>
              <a:t> (MD-SAL) </a:t>
            </a:r>
            <a:r>
              <a:rPr lang="en-US" dirty="0" err="1"/>
              <a:t>для</a:t>
            </a:r>
            <a:r>
              <a:rPr lang="en-US" dirty="0"/>
              <a:t> </a:t>
            </a:r>
            <a:r>
              <a:rPr lang="en-US" dirty="0" err="1"/>
              <a:t>обеспечения</a:t>
            </a:r>
            <a:r>
              <a:rPr lang="en-US" dirty="0"/>
              <a:t> </a:t>
            </a:r>
            <a:r>
              <a:rPr lang="en-US" dirty="0" err="1"/>
              <a:t>раздельного</a:t>
            </a:r>
            <a:r>
              <a:rPr lang="en-US" dirty="0"/>
              <a:t> </a:t>
            </a:r>
            <a:r>
              <a:rPr lang="en-US" dirty="0" err="1"/>
              <a:t>запуска</a:t>
            </a:r>
            <a:r>
              <a:rPr lang="en-US" dirty="0"/>
              <a:t> и </a:t>
            </a:r>
            <a:r>
              <a:rPr lang="en-US" dirty="0" err="1"/>
              <a:t>планирования</a:t>
            </a:r>
            <a:r>
              <a:rPr lang="en-US" dirty="0"/>
              <a:t> </a:t>
            </a:r>
            <a:r>
              <a:rPr lang="en-US" dirty="0" err="1"/>
              <a:t>процессов</a:t>
            </a:r>
            <a:r>
              <a:rPr lang="en-US" dirty="0"/>
              <a:t> и </a:t>
            </a:r>
            <a:r>
              <a:rPr lang="en-US" dirty="0" err="1"/>
              <a:t>потоков</a:t>
            </a:r>
            <a:r>
              <a:rPr lang="en-US" dirty="0"/>
              <a:t> </a:t>
            </a:r>
            <a:r>
              <a:rPr lang="en-US" dirty="0" err="1"/>
              <a:t>различных</a:t>
            </a:r>
            <a:r>
              <a:rPr lang="en-US" dirty="0"/>
              <a:t> </a:t>
            </a:r>
            <a:r>
              <a:rPr lang="en-US" dirty="0" err="1"/>
              <a:t>сервисных</a:t>
            </a:r>
            <a:r>
              <a:rPr lang="en-US" dirty="0"/>
              <a:t> </a:t>
            </a:r>
            <a:r>
              <a:rPr lang="en-US" dirty="0" err="1"/>
              <a:t>протоколов</a:t>
            </a:r>
            <a:r>
              <a:rPr lang="en-US" dirty="0"/>
              <a:t>. </a:t>
            </a:r>
            <a:r>
              <a:rPr lang="en-US" dirty="0" err="1"/>
              <a:t>Эта</a:t>
            </a:r>
            <a:r>
              <a:rPr lang="en-US" dirty="0"/>
              <a:t> </a:t>
            </a:r>
            <a:r>
              <a:rPr lang="en-US" dirty="0" err="1"/>
              <a:t>платформа</a:t>
            </a:r>
            <a:r>
              <a:rPr lang="en-US" dirty="0"/>
              <a:t> </a:t>
            </a:r>
            <a:r>
              <a:rPr lang="en-US" dirty="0" err="1"/>
              <a:t>совместима</a:t>
            </a:r>
            <a:r>
              <a:rPr lang="en-US" dirty="0"/>
              <a:t> с </a:t>
            </a:r>
            <a:r>
              <a:rPr lang="en-US" dirty="0" err="1"/>
              <a:t>интерфейсами</a:t>
            </a:r>
            <a:r>
              <a:rPr lang="en-US" dirty="0"/>
              <a:t> MD-SAL </a:t>
            </a:r>
            <a:r>
              <a:rPr lang="en-US" dirty="0" err="1"/>
              <a:t>для</a:t>
            </a:r>
            <a:r>
              <a:rPr lang="en-US" dirty="0"/>
              <a:t> </a:t>
            </a:r>
            <a:r>
              <a:rPr lang="en-US" dirty="0" err="1"/>
              <a:t>поддержки</a:t>
            </a:r>
            <a:r>
              <a:rPr lang="en-US" dirty="0"/>
              <a:t> </a:t>
            </a:r>
            <a:r>
              <a:rPr lang="en-US" dirty="0" err="1"/>
              <a:t>расширенных</a:t>
            </a:r>
            <a:r>
              <a:rPr lang="en-US" dirty="0"/>
              <a:t> </a:t>
            </a:r>
            <a:r>
              <a:rPr lang="en-US" dirty="0" err="1"/>
              <a:t>функций</a:t>
            </a:r>
            <a:r>
              <a:rPr lang="en-US" dirty="0"/>
              <a:t>, </a:t>
            </a:r>
            <a:r>
              <a:rPr lang="en-US" dirty="0" err="1"/>
              <a:t>таких</a:t>
            </a:r>
            <a:r>
              <a:rPr lang="en-US" dirty="0"/>
              <a:t> </a:t>
            </a:r>
            <a:r>
              <a:rPr lang="en-US" dirty="0" err="1"/>
              <a:t>как</a:t>
            </a:r>
            <a:r>
              <a:rPr lang="en-US" dirty="0"/>
              <a:t> </a:t>
            </a:r>
            <a:r>
              <a:rPr lang="en-US" dirty="0" err="1"/>
              <a:t>синхронный</a:t>
            </a:r>
            <a:r>
              <a:rPr lang="en-US" dirty="0"/>
              <a:t>/</a:t>
            </a:r>
            <a:r>
              <a:rPr lang="en-US" dirty="0" err="1"/>
              <a:t>синхронный</a:t>
            </a:r>
            <a:r>
              <a:rPr lang="en-US" dirty="0"/>
              <a:t> RPC.</a:t>
            </a:r>
            <a:endParaRPr lang="en-US" dirty="0">
              <a:cs typeface="Calibri"/>
            </a:endParaRPr>
          </a:p>
          <a:p>
            <a:r>
              <a:rPr lang="en-US" dirty="0" err="1"/>
              <a:t>инкапсуляция</a:t>
            </a:r>
            <a:r>
              <a:rPr lang="en-US" dirty="0"/>
              <a:t>, </a:t>
            </a:r>
            <a:r>
              <a:rPr lang="en-US" dirty="0" err="1"/>
              <a:t>оптимизация</a:t>
            </a:r>
            <a:r>
              <a:rPr lang="en-US" dirty="0"/>
              <a:t> </a:t>
            </a:r>
            <a:r>
              <a:rPr lang="en-US" dirty="0" err="1"/>
              <a:t>производительности</a:t>
            </a:r>
            <a:r>
              <a:rPr lang="en-US" dirty="0"/>
              <a:t> RPC с </a:t>
            </a:r>
            <a:r>
              <a:rPr lang="en-US" dirty="0" err="1"/>
              <a:t>маршрутизацией</a:t>
            </a:r>
            <a:r>
              <a:rPr lang="en-US" dirty="0"/>
              <a:t> и </a:t>
            </a:r>
            <a:r>
              <a:rPr lang="en-US" dirty="0" err="1"/>
              <a:t>высокопроизводительное</a:t>
            </a:r>
            <a:r>
              <a:rPr lang="en-US" dirty="0"/>
              <a:t> </a:t>
            </a:r>
            <a:r>
              <a:rPr lang="en-US" dirty="0" err="1"/>
              <a:t>хранилище</a:t>
            </a:r>
            <a:r>
              <a:rPr lang="en-US" dirty="0"/>
              <a:t> DOM. </a:t>
            </a:r>
            <a:r>
              <a:rPr lang="en-US" dirty="0" err="1"/>
              <a:t>Фреймворк</a:t>
            </a:r>
            <a:r>
              <a:rPr lang="en-US" dirty="0"/>
              <a:t> MDF </a:t>
            </a:r>
            <a:r>
              <a:rPr lang="en-US" dirty="0" err="1"/>
              <a:t>объединяет</a:t>
            </a:r>
            <a:r>
              <a:rPr lang="en-US" dirty="0"/>
              <a:t> Kafka- </a:t>
            </a:r>
            <a:endParaRPr lang="en-US" dirty="0">
              <a:cs typeface="Calibri"/>
            </a:endParaRPr>
          </a:p>
          <a:p>
            <a:r>
              <a:rPr lang="en-US" dirty="0" err="1"/>
              <a:t>на</a:t>
            </a:r>
            <a:r>
              <a:rPr lang="en-US" dirty="0"/>
              <a:t> </a:t>
            </a:r>
            <a:r>
              <a:rPr lang="en-US" dirty="0" err="1"/>
              <a:t>основе</a:t>
            </a:r>
            <a:r>
              <a:rPr lang="en-US" dirty="0"/>
              <a:t> </a:t>
            </a:r>
            <a:r>
              <a:rPr lang="en-US" dirty="0" err="1"/>
              <a:t>распределенной</a:t>
            </a:r>
            <a:r>
              <a:rPr lang="en-US" dirty="0"/>
              <a:t> </a:t>
            </a:r>
            <a:r>
              <a:rPr lang="en-US" dirty="0" err="1"/>
              <a:t>служебной</a:t>
            </a:r>
            <a:r>
              <a:rPr lang="en-US" dirty="0"/>
              <a:t> </a:t>
            </a:r>
            <a:r>
              <a:rPr lang="en-US" dirty="0" err="1"/>
              <a:t>шины</a:t>
            </a:r>
            <a:r>
              <a:rPr lang="en-US" dirty="0"/>
              <a:t> </a:t>
            </a:r>
            <a:r>
              <a:rPr lang="en-US" dirty="0" err="1"/>
              <a:t>обмена</a:t>
            </a:r>
            <a:r>
              <a:rPr lang="en-US" dirty="0"/>
              <a:t> </a:t>
            </a:r>
            <a:r>
              <a:rPr lang="en-US" dirty="0" err="1"/>
              <a:t>сообщениями</a:t>
            </a:r>
            <a:r>
              <a:rPr lang="en-US" dirty="0"/>
              <a:t> и </a:t>
            </a:r>
            <a:r>
              <a:rPr lang="en-US" dirty="0" err="1"/>
              <a:t>возможности</a:t>
            </a:r>
            <a:r>
              <a:rPr lang="en-US" dirty="0"/>
              <a:t> </a:t>
            </a:r>
            <a:r>
              <a:rPr lang="en-US" dirty="0" err="1"/>
              <a:t>распределенного</a:t>
            </a:r>
            <a:r>
              <a:rPr lang="en-US" dirty="0"/>
              <a:t> </a:t>
            </a:r>
            <a:r>
              <a:rPr lang="en-US" dirty="0" err="1"/>
              <a:t>управления</a:t>
            </a:r>
            <a:r>
              <a:rPr lang="en-US" dirty="0"/>
              <a:t> </a:t>
            </a:r>
            <a:r>
              <a:rPr lang="en-US" dirty="0" err="1"/>
              <a:t>событиями</a:t>
            </a:r>
            <a:r>
              <a:rPr lang="en-US" dirty="0"/>
              <a:t>, </a:t>
            </a:r>
            <a:r>
              <a:rPr lang="en-US" dirty="0" err="1"/>
              <a:t>обеспечивающими</a:t>
            </a:r>
            <a:r>
              <a:rPr lang="en-US" dirty="0"/>
              <a:t> </a:t>
            </a:r>
            <a:r>
              <a:rPr lang="en-US" dirty="0" err="1"/>
              <a:t>надежность</a:t>
            </a:r>
            <a:r>
              <a:rPr lang="en-US" dirty="0"/>
              <a:t> и </a:t>
            </a:r>
            <a:r>
              <a:rPr lang="en-US" dirty="0" err="1"/>
              <a:t>производительность</a:t>
            </a:r>
            <a:r>
              <a:rPr lang="en-US" dirty="0"/>
              <a:t>. </a:t>
            </a:r>
            <a:endParaRPr lang="en-US" dirty="0">
              <a:cs typeface="Calibri"/>
            </a:endParaRPr>
          </a:p>
          <a:p>
            <a:r>
              <a:rPr lang="en-US" dirty="0"/>
              <a:t> </a:t>
            </a:r>
            <a:r>
              <a:rPr lang="en-US" dirty="0" err="1"/>
              <a:t>Плоскость</a:t>
            </a:r>
            <a:r>
              <a:rPr lang="en-US" dirty="0"/>
              <a:t> </a:t>
            </a:r>
            <a:r>
              <a:rPr lang="en-US" dirty="0" err="1"/>
              <a:t>проектирования</a:t>
            </a:r>
            <a:r>
              <a:rPr lang="en-US" dirty="0"/>
              <a:t> </a:t>
            </a:r>
            <a:r>
              <a:rPr lang="en-US" dirty="0" err="1"/>
              <a:t>системы</a:t>
            </a:r>
            <a:r>
              <a:rPr lang="en-US" dirty="0"/>
              <a:t>. </a:t>
            </a:r>
            <a:r>
              <a:rPr lang="en-US" dirty="0" err="1"/>
              <a:t>Эта</a:t>
            </a:r>
            <a:r>
              <a:rPr lang="en-US" dirty="0"/>
              <a:t> </a:t>
            </a:r>
            <a:r>
              <a:rPr lang="en-US" dirty="0" err="1"/>
              <a:t>плоскость</a:t>
            </a:r>
            <a:r>
              <a:rPr lang="en-US" dirty="0"/>
              <a:t> </a:t>
            </a:r>
            <a:r>
              <a:rPr lang="en-US" dirty="0" err="1"/>
              <a:t>обеспечивает</a:t>
            </a:r>
            <a:r>
              <a:rPr lang="en-US" dirty="0"/>
              <a:t> </a:t>
            </a:r>
            <a:r>
              <a:rPr lang="en-US" dirty="0" err="1"/>
              <a:t>такие</a:t>
            </a:r>
            <a:r>
              <a:rPr lang="en-US" dirty="0"/>
              <a:t> </a:t>
            </a:r>
            <a:r>
              <a:rPr lang="en-US" dirty="0" err="1"/>
              <a:t>функции</a:t>
            </a:r>
            <a:r>
              <a:rPr lang="en-US" dirty="0"/>
              <a:t>, </a:t>
            </a:r>
            <a:r>
              <a:rPr lang="en-US" dirty="0" err="1"/>
              <a:t>как</a:t>
            </a:r>
            <a:r>
              <a:rPr lang="en-US" dirty="0"/>
              <a:t> </a:t>
            </a:r>
            <a:r>
              <a:rPr lang="en-US" dirty="0" err="1"/>
              <a:t>установка</a:t>
            </a:r>
            <a:r>
              <a:rPr lang="en-US" dirty="0"/>
              <a:t> </a:t>
            </a:r>
            <a:r>
              <a:rPr lang="en-US" dirty="0" err="1"/>
              <a:t>кластера</a:t>
            </a:r>
            <a:r>
              <a:rPr lang="en-US" dirty="0"/>
              <a:t> Agile Controller-DCN, </a:t>
            </a:r>
            <a:r>
              <a:rPr lang="en-US" dirty="0" err="1"/>
              <a:t>развертывание</a:t>
            </a:r>
            <a:r>
              <a:rPr lang="en-US" dirty="0"/>
              <a:t>, </a:t>
            </a:r>
            <a:r>
              <a:rPr lang="en-US" dirty="0" err="1"/>
              <a:t>масштабирование</a:t>
            </a:r>
            <a:r>
              <a:rPr lang="en-US" dirty="0"/>
              <a:t>, </a:t>
            </a:r>
            <a:r>
              <a:rPr lang="en-US" dirty="0" err="1"/>
              <a:t>масштабирование</a:t>
            </a:r>
            <a:r>
              <a:rPr lang="en-US" dirty="0"/>
              <a:t>, </a:t>
            </a:r>
            <a:r>
              <a:rPr lang="en-US" dirty="0" err="1"/>
              <a:t>обновление</a:t>
            </a:r>
            <a:r>
              <a:rPr lang="en-US" dirty="0"/>
              <a:t>. </a:t>
            </a:r>
            <a:endParaRPr lang="en-US" dirty="0">
              <a:cs typeface="Calibri"/>
            </a:endParaRPr>
          </a:p>
          <a:p>
            <a:r>
              <a:rPr lang="en-US" dirty="0"/>
              <a:t> </a:t>
            </a:r>
            <a:r>
              <a:rPr lang="en-US" dirty="0" err="1"/>
              <a:t>Плоскость</a:t>
            </a:r>
            <a:r>
              <a:rPr lang="en-US" dirty="0"/>
              <a:t> </a:t>
            </a:r>
            <a:r>
              <a:rPr lang="en-US" dirty="0" err="1"/>
              <a:t>управления</a:t>
            </a:r>
            <a:r>
              <a:rPr lang="en-US" dirty="0"/>
              <a:t> </a:t>
            </a:r>
            <a:r>
              <a:rPr lang="en-US" dirty="0" err="1"/>
              <a:t>системой</a:t>
            </a:r>
            <a:r>
              <a:rPr lang="en-US" dirty="0"/>
              <a:t>: </a:t>
            </a:r>
            <a:r>
              <a:rPr lang="en-US" dirty="0" err="1"/>
              <a:t>эта</a:t>
            </a:r>
            <a:r>
              <a:rPr lang="en-US" dirty="0"/>
              <a:t> </a:t>
            </a:r>
            <a:r>
              <a:rPr lang="en-US" dirty="0" err="1"/>
              <a:t>плоскость</a:t>
            </a:r>
            <a:r>
              <a:rPr lang="en-US" dirty="0"/>
              <a:t> </a:t>
            </a:r>
            <a:r>
              <a:rPr lang="en-US" dirty="0" err="1"/>
              <a:t>предоставляет</a:t>
            </a:r>
            <a:r>
              <a:rPr lang="en-US" dirty="0"/>
              <a:t> </a:t>
            </a:r>
            <a:r>
              <a:rPr lang="en-US" dirty="0" err="1"/>
              <a:t>возможности</a:t>
            </a:r>
            <a:r>
              <a:rPr lang="en-US" dirty="0"/>
              <a:t> </a:t>
            </a:r>
            <a:r>
              <a:rPr lang="en-US" dirty="0" err="1"/>
              <a:t>управления</a:t>
            </a:r>
            <a:r>
              <a:rPr lang="en-US" dirty="0"/>
              <a:t> </a:t>
            </a:r>
            <a:r>
              <a:rPr lang="en-US" dirty="0" err="1"/>
              <a:t>системой</a:t>
            </a:r>
            <a:r>
              <a:rPr lang="en-US" dirty="0"/>
              <a:t>, </a:t>
            </a:r>
            <a:r>
              <a:rPr lang="en-US" dirty="0" err="1"/>
              <a:t>включая</a:t>
            </a:r>
            <a:r>
              <a:rPr lang="en-US" dirty="0"/>
              <a:t> </a:t>
            </a:r>
            <a:r>
              <a:rPr lang="en-US" dirty="0" err="1"/>
              <a:t>управление</a:t>
            </a:r>
            <a:r>
              <a:rPr lang="en-US" dirty="0"/>
              <a:t> </a:t>
            </a:r>
            <a:r>
              <a:rPr lang="en-US" dirty="0" err="1"/>
              <a:t>конфигурацией</a:t>
            </a:r>
            <a:r>
              <a:rPr lang="en-US" dirty="0"/>
              <a:t>, </a:t>
            </a:r>
            <a:r>
              <a:rPr lang="en-US" dirty="0" err="1"/>
              <a:t>управление</a:t>
            </a:r>
            <a:r>
              <a:rPr lang="en-US" dirty="0"/>
              <a:t> </a:t>
            </a:r>
            <a:r>
              <a:rPr lang="en-US" dirty="0" err="1"/>
              <a:t>безопасностью</a:t>
            </a:r>
            <a:r>
              <a:rPr lang="en-US" dirty="0"/>
              <a:t>, </a:t>
            </a:r>
            <a:r>
              <a:rPr lang="en-US" dirty="0" err="1"/>
              <a:t>управление</a:t>
            </a:r>
            <a:r>
              <a:rPr lang="en-US" dirty="0"/>
              <a:t> AAA, </a:t>
            </a:r>
            <a:r>
              <a:rPr lang="en-US" dirty="0" err="1"/>
              <a:t>мониторинг</a:t>
            </a:r>
            <a:r>
              <a:rPr lang="en-US" dirty="0"/>
              <a:t> </a:t>
            </a:r>
            <a:r>
              <a:rPr lang="en-US" dirty="0" err="1"/>
              <a:t>производительности</a:t>
            </a:r>
            <a:r>
              <a:rPr lang="en-US" dirty="0"/>
              <a:t> </a:t>
            </a:r>
            <a:r>
              <a:rPr lang="en-US" dirty="0" err="1"/>
              <a:t>службы</a:t>
            </a:r>
            <a:r>
              <a:rPr lang="en-US" dirty="0"/>
              <a:t> и </a:t>
            </a:r>
            <a:r>
              <a:rPr lang="en-US" dirty="0" err="1"/>
              <a:t>управление</a:t>
            </a:r>
            <a:r>
              <a:rPr lang="en-US" dirty="0"/>
              <a:t> </a:t>
            </a:r>
            <a:r>
              <a:rPr lang="en-US" dirty="0" err="1"/>
              <a:t>неисправностями</a:t>
            </a:r>
            <a:r>
              <a:rPr lang="en-US" dirty="0"/>
              <a:t>. </a:t>
            </a:r>
            <a:endParaRPr lang="en-US" dirty="0">
              <a:cs typeface="Calibri"/>
            </a:endParaRPr>
          </a:p>
          <a:p>
            <a:r>
              <a:rPr lang="en-US" dirty="0"/>
              <a:t> </a:t>
            </a:r>
            <a:r>
              <a:rPr lang="en-US" dirty="0" err="1"/>
              <a:t>Плоскость</a:t>
            </a:r>
            <a:r>
              <a:rPr lang="en-US" dirty="0"/>
              <a:t> </a:t>
            </a:r>
            <a:r>
              <a:rPr lang="en-US" dirty="0" err="1"/>
              <a:t>обслуживания</a:t>
            </a:r>
            <a:r>
              <a:rPr lang="en-US" dirty="0"/>
              <a:t> </a:t>
            </a:r>
            <a:r>
              <a:rPr lang="en-US" dirty="0" err="1"/>
              <a:t>системы</a:t>
            </a:r>
            <a:r>
              <a:rPr lang="en-US" dirty="0"/>
              <a:t>. </a:t>
            </a:r>
            <a:r>
              <a:rPr lang="en-US" dirty="0" err="1"/>
              <a:t>Эта</a:t>
            </a:r>
            <a:r>
              <a:rPr lang="en-US" dirty="0"/>
              <a:t> </a:t>
            </a:r>
            <a:r>
              <a:rPr lang="en-US" dirty="0" err="1"/>
              <a:t>плоскость</a:t>
            </a:r>
            <a:r>
              <a:rPr lang="en-US" dirty="0"/>
              <a:t> </a:t>
            </a:r>
            <a:r>
              <a:rPr lang="en-US" dirty="0" err="1"/>
              <a:t>является</a:t>
            </a:r>
            <a:r>
              <a:rPr lang="en-US" dirty="0"/>
              <a:t> </a:t>
            </a:r>
            <a:r>
              <a:rPr lang="en-US" dirty="0" err="1"/>
              <a:t>ключевой</a:t>
            </a:r>
            <a:r>
              <a:rPr lang="en-US" dirty="0"/>
              <a:t> </a:t>
            </a:r>
            <a:r>
              <a:rPr lang="en-US" dirty="0" err="1"/>
              <a:t>для</a:t>
            </a:r>
            <a:r>
              <a:rPr lang="en-US" dirty="0"/>
              <a:t> </a:t>
            </a:r>
            <a:r>
              <a:rPr lang="en-US" dirty="0" err="1"/>
              <a:t>реализации</a:t>
            </a:r>
            <a:r>
              <a:rPr lang="en-US" dirty="0"/>
              <a:t> </a:t>
            </a:r>
            <a:r>
              <a:rPr lang="en-US" dirty="0" err="1"/>
              <a:t>службы</a:t>
            </a:r>
            <a:r>
              <a:rPr lang="en-US" dirty="0"/>
              <a:t> Agile Controller-DCN. </a:t>
            </a:r>
            <a:r>
              <a:rPr lang="en-US" dirty="0" err="1"/>
              <a:t>Он</a:t>
            </a:r>
            <a:r>
              <a:rPr lang="en-US" dirty="0"/>
              <a:t> </a:t>
            </a:r>
            <a:r>
              <a:rPr lang="en-US" dirty="0" err="1"/>
              <a:t>собирает</a:t>
            </a:r>
            <a:r>
              <a:rPr lang="en-US" dirty="0"/>
              <a:t> </a:t>
            </a:r>
            <a:r>
              <a:rPr lang="en-US" dirty="0" err="1"/>
              <a:t>сетевые</a:t>
            </a:r>
            <a:r>
              <a:rPr lang="en-US" dirty="0"/>
              <a:t> </a:t>
            </a:r>
            <a:r>
              <a:rPr lang="en-US" dirty="0" err="1"/>
              <a:t>ресурсы</a:t>
            </a:r>
            <a:r>
              <a:rPr lang="en-US" dirty="0"/>
              <a:t> в </a:t>
            </a:r>
            <a:r>
              <a:rPr lang="en-US" dirty="0" err="1"/>
              <a:t>южном</a:t>
            </a:r>
            <a:r>
              <a:rPr lang="en-US" dirty="0"/>
              <a:t> </a:t>
            </a:r>
            <a:r>
              <a:rPr lang="en-US" dirty="0" err="1"/>
              <a:t>направлении</a:t>
            </a:r>
            <a:r>
              <a:rPr lang="en-US" dirty="0"/>
              <a:t> и </a:t>
            </a:r>
            <a:r>
              <a:rPr lang="en-US" dirty="0" err="1"/>
              <a:t>абстрагирует</a:t>
            </a:r>
            <a:r>
              <a:rPr lang="en-US" dirty="0"/>
              <a:t> </a:t>
            </a:r>
            <a:r>
              <a:rPr lang="en-US" dirty="0" err="1"/>
              <a:t>их</a:t>
            </a:r>
            <a:r>
              <a:rPr lang="en-US" dirty="0"/>
              <a:t> </a:t>
            </a:r>
            <a:r>
              <a:rPr lang="en-US" dirty="0" err="1"/>
              <a:t>для</a:t>
            </a:r>
            <a:r>
              <a:rPr lang="en-US" dirty="0"/>
              <a:t> </a:t>
            </a:r>
            <a:r>
              <a:rPr lang="en-US" dirty="0" err="1"/>
              <a:t>унифицированного</a:t>
            </a:r>
            <a:r>
              <a:rPr lang="en-US" dirty="0"/>
              <a:t> </a:t>
            </a:r>
            <a:r>
              <a:rPr lang="en-US" dirty="0" err="1"/>
              <a:t>отображения</a:t>
            </a:r>
            <a:r>
              <a:rPr lang="en-US" dirty="0"/>
              <a:t>, а </a:t>
            </a:r>
            <a:r>
              <a:rPr lang="en-US" dirty="0" err="1"/>
              <a:t>также</a:t>
            </a:r>
            <a:r>
              <a:rPr lang="en-US" dirty="0"/>
              <a:t> </a:t>
            </a:r>
            <a:r>
              <a:rPr lang="en-US" dirty="0" err="1"/>
              <a:t>предоставляет</a:t>
            </a:r>
            <a:r>
              <a:rPr lang="en-US" dirty="0"/>
              <a:t> </a:t>
            </a:r>
            <a:r>
              <a:rPr lang="en-US" dirty="0" err="1"/>
              <a:t>открытые</a:t>
            </a:r>
            <a:r>
              <a:rPr lang="en-US" dirty="0"/>
              <a:t> </a:t>
            </a:r>
            <a:r>
              <a:rPr lang="en-US" dirty="0" err="1"/>
              <a:t>северные</a:t>
            </a:r>
            <a:r>
              <a:rPr lang="en-US" dirty="0"/>
              <a:t> </a:t>
            </a:r>
            <a:r>
              <a:rPr lang="en-US" dirty="0" err="1"/>
              <a:t>интерфейсы</a:t>
            </a:r>
            <a:r>
              <a:rPr lang="en-US" dirty="0"/>
              <a:t> </a:t>
            </a:r>
            <a:r>
              <a:rPr lang="en-US" dirty="0" err="1"/>
              <a:t>для</a:t>
            </a:r>
            <a:r>
              <a:rPr lang="en-US" dirty="0"/>
              <a:t> </a:t>
            </a:r>
            <a:r>
              <a:rPr lang="en-US" dirty="0" err="1"/>
              <a:t>предоставления</a:t>
            </a:r>
            <a:r>
              <a:rPr lang="en-US" dirty="0"/>
              <a:t> </a:t>
            </a:r>
            <a:r>
              <a:rPr lang="en-US" dirty="0" err="1"/>
              <a:t>услуг</a:t>
            </a:r>
            <a:r>
              <a:rPr lang="en-US" dirty="0"/>
              <a:t> в </a:t>
            </a:r>
            <a:r>
              <a:rPr lang="en-US" dirty="0" err="1"/>
              <a:t>сетях</a:t>
            </a:r>
            <a:r>
              <a:rPr lang="en-US" dirty="0"/>
              <a:t> SDN. </a:t>
            </a:r>
            <a:r>
              <a:rPr lang="en-US" dirty="0" err="1"/>
              <a:t>Эту</a:t>
            </a:r>
            <a:r>
              <a:rPr lang="en-US" dirty="0"/>
              <a:t> </a:t>
            </a:r>
            <a:r>
              <a:rPr lang="en-US" dirty="0" err="1"/>
              <a:t>плоскость</a:t>
            </a:r>
            <a:r>
              <a:rPr lang="en-US" dirty="0"/>
              <a:t> </a:t>
            </a:r>
            <a:r>
              <a:rPr lang="en-US" dirty="0" err="1"/>
              <a:t>можно</a:t>
            </a:r>
            <a:r>
              <a:rPr lang="en-US" dirty="0"/>
              <a:t> </a:t>
            </a:r>
            <a:r>
              <a:rPr lang="en-US" dirty="0" err="1"/>
              <a:t>разделить</a:t>
            </a:r>
            <a:r>
              <a:rPr lang="en-US" dirty="0"/>
              <a:t> </a:t>
            </a:r>
            <a:r>
              <a:rPr lang="en-US" dirty="0" err="1"/>
              <a:t>на</a:t>
            </a:r>
            <a:r>
              <a:rPr lang="en-US" dirty="0"/>
              <a:t> </a:t>
            </a:r>
            <a:r>
              <a:rPr lang="en-US" dirty="0" err="1"/>
              <a:t>следующие</a:t>
            </a:r>
            <a:r>
              <a:rPr lang="en-US" dirty="0"/>
              <a:t> </a:t>
            </a:r>
            <a:r>
              <a:rPr lang="en-US" dirty="0" err="1"/>
              <a:t>слои</a:t>
            </a:r>
            <a:r>
              <a:rPr lang="en-US" dirty="0"/>
              <a:t>:</a:t>
            </a:r>
            <a:endParaRPr lang="en-US" dirty="0">
              <a:cs typeface="Calibri"/>
            </a:endParaRPr>
          </a:p>
          <a:p>
            <a:r>
              <a:rPr lang="en-US" dirty="0"/>
              <a:t> </a:t>
            </a:r>
            <a:r>
              <a:rPr lang="en-US" dirty="0" err="1"/>
              <a:t>Северный</a:t>
            </a:r>
            <a:r>
              <a:rPr lang="en-US" dirty="0"/>
              <a:t> </a:t>
            </a:r>
            <a:r>
              <a:rPr lang="en-US" dirty="0" err="1"/>
              <a:t>уровень</a:t>
            </a:r>
            <a:r>
              <a:rPr lang="en-US" dirty="0"/>
              <a:t>: </a:t>
            </a:r>
            <a:r>
              <a:rPr lang="en-US" dirty="0" err="1"/>
              <a:t>этот</a:t>
            </a:r>
            <a:r>
              <a:rPr lang="en-US" dirty="0"/>
              <a:t> </a:t>
            </a:r>
            <a:r>
              <a:rPr lang="en-US" dirty="0" err="1"/>
              <a:t>уровень</a:t>
            </a:r>
            <a:r>
              <a:rPr lang="en-US" dirty="0"/>
              <a:t> </a:t>
            </a:r>
            <a:r>
              <a:rPr lang="en-US" dirty="0" err="1"/>
              <a:t>обрабатывает</a:t>
            </a:r>
            <a:r>
              <a:rPr lang="en-US" dirty="0"/>
              <a:t> </a:t>
            </a:r>
            <a:r>
              <a:rPr lang="en-US" dirty="0" err="1"/>
              <a:t>протоколы</a:t>
            </a:r>
            <a:r>
              <a:rPr lang="en-US" dirty="0"/>
              <a:t> </a:t>
            </a:r>
            <a:r>
              <a:rPr lang="en-US" dirty="0" err="1"/>
              <a:t>доступа</a:t>
            </a:r>
            <a:r>
              <a:rPr lang="en-US" dirty="0"/>
              <a:t>, </a:t>
            </a:r>
            <a:r>
              <a:rPr lang="en-US" dirty="0" err="1"/>
              <a:t>управляет</a:t>
            </a:r>
            <a:r>
              <a:rPr lang="en-US" dirty="0"/>
              <a:t> </a:t>
            </a:r>
            <a:r>
              <a:rPr lang="en-US" dirty="0" err="1"/>
              <a:t>безопасностью</a:t>
            </a:r>
            <a:r>
              <a:rPr lang="en-US" dirty="0"/>
              <a:t> </a:t>
            </a:r>
            <a:r>
              <a:rPr lang="en-US" dirty="0" err="1"/>
              <a:t>северных</a:t>
            </a:r>
            <a:r>
              <a:rPr lang="en-US" dirty="0"/>
              <a:t> </a:t>
            </a:r>
            <a:r>
              <a:rPr lang="en-US" dirty="0" err="1"/>
              <a:t>интерфейсов</a:t>
            </a:r>
            <a:r>
              <a:rPr lang="en-US" dirty="0"/>
              <a:t> и </a:t>
            </a:r>
            <a:r>
              <a:rPr lang="en-US" dirty="0" err="1"/>
              <a:t>выполняет</a:t>
            </a:r>
            <a:r>
              <a:rPr lang="en-US" dirty="0"/>
              <a:t> </a:t>
            </a:r>
            <a:r>
              <a:rPr lang="en-US" dirty="0" err="1"/>
              <a:t>автоматическую</a:t>
            </a:r>
            <a:r>
              <a:rPr lang="en-US" dirty="0"/>
              <a:t> </a:t>
            </a:r>
            <a:endParaRPr lang="en-US" dirty="0">
              <a:cs typeface="Calibri"/>
            </a:endParaRPr>
          </a:p>
          <a:p>
            <a:r>
              <a:rPr lang="en-US" dirty="0" err="1"/>
              <a:t>предоставление</a:t>
            </a:r>
            <a:r>
              <a:rPr lang="en-US" dirty="0"/>
              <a:t> </a:t>
            </a:r>
            <a:r>
              <a:rPr lang="en-US" dirty="0" err="1"/>
              <a:t>услуг</a:t>
            </a:r>
            <a:r>
              <a:rPr lang="en-US" dirty="0"/>
              <a:t> в </a:t>
            </a:r>
            <a:r>
              <a:rPr lang="en-US" dirty="0" err="1"/>
              <a:t>фоновом</a:t>
            </a:r>
            <a:r>
              <a:rPr lang="en-US" dirty="0"/>
              <a:t> </a:t>
            </a:r>
            <a:r>
              <a:rPr lang="en-US" dirty="0" err="1"/>
              <a:t>режиме</a:t>
            </a:r>
            <a:r>
              <a:rPr lang="en-US" dirty="0"/>
              <a:t>. </a:t>
            </a:r>
            <a:endParaRPr lang="en-US" dirty="0">
              <a:cs typeface="Calibri"/>
            </a:endParaRPr>
          </a:p>
          <a:p>
            <a:r>
              <a:rPr lang="en-US" dirty="0"/>
              <a:t> </a:t>
            </a:r>
            <a:r>
              <a:rPr lang="en-US" dirty="0" err="1"/>
              <a:t>Сервисный</a:t>
            </a:r>
            <a:r>
              <a:rPr lang="en-US" dirty="0"/>
              <a:t> </a:t>
            </a:r>
            <a:r>
              <a:rPr lang="en-US" dirty="0" err="1"/>
              <a:t>уровень</a:t>
            </a:r>
            <a:r>
              <a:rPr lang="en-US" dirty="0"/>
              <a:t>: </a:t>
            </a:r>
            <a:r>
              <a:rPr lang="en-US" dirty="0" err="1"/>
              <a:t>на</a:t>
            </a:r>
            <a:r>
              <a:rPr lang="en-US" dirty="0"/>
              <a:t> </a:t>
            </a:r>
            <a:r>
              <a:rPr lang="en-US" dirty="0" err="1"/>
              <a:t>этом</a:t>
            </a:r>
            <a:r>
              <a:rPr lang="en-US" dirty="0"/>
              <a:t> </a:t>
            </a:r>
            <a:r>
              <a:rPr lang="en-US" dirty="0" err="1"/>
              <a:t>уровне</a:t>
            </a:r>
            <a:r>
              <a:rPr lang="en-US" dirty="0"/>
              <a:t> </a:t>
            </a:r>
            <a:r>
              <a:rPr lang="en-US" dirty="0" err="1"/>
              <a:t>развернуты</a:t>
            </a:r>
            <a:r>
              <a:rPr lang="en-US" dirty="0"/>
              <a:t> </a:t>
            </a:r>
            <a:r>
              <a:rPr lang="en-US" dirty="0" err="1"/>
              <a:t>различные</a:t>
            </a:r>
            <a:r>
              <a:rPr lang="en-US" dirty="0"/>
              <a:t> </a:t>
            </a:r>
            <a:r>
              <a:rPr lang="en-US" dirty="0" err="1"/>
              <a:t>сервисные</a:t>
            </a:r>
            <a:r>
              <a:rPr lang="en-US" dirty="0"/>
              <a:t> </a:t>
            </a:r>
            <a:r>
              <a:rPr lang="en-US" dirty="0" err="1"/>
              <a:t>приложения</a:t>
            </a:r>
            <a:r>
              <a:rPr lang="en-US" dirty="0"/>
              <a:t>, </a:t>
            </a:r>
            <a:r>
              <a:rPr lang="en-US" dirty="0" err="1"/>
              <a:t>необходимые</a:t>
            </a:r>
            <a:r>
              <a:rPr lang="en-US" dirty="0"/>
              <a:t> в </a:t>
            </a:r>
            <a:r>
              <a:rPr lang="en-US" dirty="0" err="1"/>
              <a:t>решениях</a:t>
            </a:r>
            <a:r>
              <a:rPr lang="en-US" dirty="0"/>
              <a:t> DCN SDN, </a:t>
            </a:r>
            <a:r>
              <a:rPr lang="en-US" dirty="0" err="1"/>
              <a:t>для</a:t>
            </a:r>
            <a:r>
              <a:rPr lang="en-US" dirty="0"/>
              <a:t> </a:t>
            </a:r>
            <a:r>
              <a:rPr lang="en-US" dirty="0" err="1"/>
              <a:t>предоставления</a:t>
            </a:r>
            <a:r>
              <a:rPr lang="en-US" dirty="0"/>
              <a:t> </a:t>
            </a:r>
            <a:r>
              <a:rPr lang="en-US" dirty="0" err="1"/>
              <a:t>услуг</a:t>
            </a:r>
            <a:r>
              <a:rPr lang="en-US" dirty="0"/>
              <a:t> </a:t>
            </a:r>
            <a:r>
              <a:rPr lang="en-US" dirty="0" err="1"/>
              <a:t>на</a:t>
            </a:r>
            <a:r>
              <a:rPr lang="en-US" dirty="0"/>
              <a:t> </a:t>
            </a:r>
            <a:r>
              <a:rPr lang="en-US" dirty="0" err="1"/>
              <a:t>сетевом</a:t>
            </a:r>
            <a:r>
              <a:rPr lang="en-US" dirty="0"/>
              <a:t> </a:t>
            </a:r>
            <a:r>
              <a:rPr lang="en-US" dirty="0" err="1"/>
              <a:t>уровне</a:t>
            </a:r>
            <a:r>
              <a:rPr lang="en-US" dirty="0"/>
              <a:t>.</a:t>
            </a:r>
            <a:endParaRPr lang="en-US" dirty="0">
              <a:cs typeface="Calibri"/>
            </a:endParaRPr>
          </a:p>
          <a:p>
            <a:r>
              <a:rPr lang="en-US" dirty="0" err="1"/>
              <a:t>возможности</a:t>
            </a:r>
            <a:r>
              <a:rPr lang="en-US" dirty="0"/>
              <a:t>, </a:t>
            </a:r>
            <a:r>
              <a:rPr lang="en-US" dirty="0" err="1"/>
              <a:t>такие</a:t>
            </a:r>
            <a:r>
              <a:rPr lang="en-US" dirty="0"/>
              <a:t> </a:t>
            </a:r>
            <a:r>
              <a:rPr lang="en-US" dirty="0" err="1"/>
              <a:t>как</a:t>
            </a:r>
            <a:r>
              <a:rPr lang="en-US" dirty="0"/>
              <a:t> </a:t>
            </a:r>
            <a:r>
              <a:rPr lang="en-US" dirty="0" err="1"/>
              <a:t>предоставление</a:t>
            </a:r>
            <a:r>
              <a:rPr lang="en-US" dirty="0"/>
              <a:t> </a:t>
            </a:r>
            <a:r>
              <a:rPr lang="en-US" dirty="0" err="1"/>
              <a:t>сетевых</a:t>
            </a:r>
            <a:r>
              <a:rPr lang="en-US" dirty="0"/>
              <a:t> </a:t>
            </a:r>
            <a:r>
              <a:rPr lang="en-US" dirty="0" err="1"/>
              <a:t>услуг</a:t>
            </a:r>
            <a:r>
              <a:rPr lang="en-US" dirty="0"/>
              <a:t> DCN, Neutron, </a:t>
            </a:r>
            <a:r>
              <a:rPr lang="en-US" dirty="0" err="1"/>
              <a:t>цепочка</a:t>
            </a:r>
            <a:r>
              <a:rPr lang="en-US" dirty="0"/>
              <a:t> </a:t>
            </a:r>
            <a:r>
              <a:rPr lang="en-US" dirty="0" err="1"/>
              <a:t>сервисных</a:t>
            </a:r>
            <a:r>
              <a:rPr lang="en-US" dirty="0"/>
              <a:t> </a:t>
            </a:r>
            <a:r>
              <a:rPr lang="en-US" dirty="0" err="1"/>
              <a:t>функций</a:t>
            </a:r>
            <a:r>
              <a:rPr lang="en-US" dirty="0"/>
              <a:t> (SFC) и </a:t>
            </a:r>
            <a:r>
              <a:rPr lang="en-US" dirty="0" err="1"/>
              <a:t>работа</a:t>
            </a:r>
            <a:r>
              <a:rPr lang="en-US" dirty="0"/>
              <a:t> DCN, </a:t>
            </a:r>
            <a:r>
              <a:rPr lang="en-US" dirty="0" err="1"/>
              <a:t>администрирование</a:t>
            </a:r>
            <a:r>
              <a:rPr lang="en-US" dirty="0"/>
              <a:t>, </a:t>
            </a:r>
            <a:endParaRPr lang="en-US" dirty="0">
              <a:cs typeface="Calibri"/>
            </a:endParaRPr>
          </a:p>
          <a:p>
            <a:r>
              <a:rPr lang="en-US" dirty="0"/>
              <a:t>и </a:t>
            </a:r>
            <a:r>
              <a:rPr lang="en-US" dirty="0" err="1"/>
              <a:t>техническое</a:t>
            </a:r>
            <a:r>
              <a:rPr lang="en-US" dirty="0"/>
              <a:t> </a:t>
            </a:r>
            <a:r>
              <a:rPr lang="en-US" dirty="0" err="1"/>
              <a:t>обслуживание</a:t>
            </a:r>
            <a:r>
              <a:rPr lang="en-US" dirty="0"/>
              <a:t> (OAM). </a:t>
            </a:r>
            <a:endParaRPr lang="en-US" dirty="0">
              <a:cs typeface="Calibri"/>
            </a:endParaRPr>
          </a:p>
          <a:p>
            <a:r>
              <a:rPr lang="en-US" dirty="0"/>
              <a:t> </a:t>
            </a:r>
            <a:r>
              <a:rPr lang="en-US" dirty="0" err="1"/>
              <a:t>Уровень</a:t>
            </a:r>
            <a:r>
              <a:rPr lang="en-US" dirty="0"/>
              <a:t> </a:t>
            </a:r>
            <a:r>
              <a:rPr lang="en-US" dirty="0" err="1"/>
              <a:t>инфраструктуры</a:t>
            </a:r>
            <a:r>
              <a:rPr lang="en-US" dirty="0"/>
              <a:t>: </a:t>
            </a:r>
            <a:r>
              <a:rPr lang="en-US" dirty="0" err="1"/>
              <a:t>этот</a:t>
            </a:r>
            <a:r>
              <a:rPr lang="en-US" dirty="0"/>
              <a:t> </a:t>
            </a:r>
            <a:r>
              <a:rPr lang="en-US" dirty="0" err="1"/>
              <a:t>уровень</a:t>
            </a:r>
            <a:r>
              <a:rPr lang="en-US" dirty="0"/>
              <a:t> </a:t>
            </a:r>
            <a:r>
              <a:rPr lang="en-US" dirty="0" err="1"/>
              <a:t>построен</a:t>
            </a:r>
            <a:r>
              <a:rPr lang="en-US" dirty="0"/>
              <a:t> </a:t>
            </a:r>
            <a:r>
              <a:rPr lang="en-US" dirty="0" err="1"/>
              <a:t>на</a:t>
            </a:r>
            <a:r>
              <a:rPr lang="en-US" dirty="0"/>
              <a:t> </a:t>
            </a:r>
            <a:r>
              <a:rPr lang="en-US" dirty="0" err="1"/>
              <a:t>основе</a:t>
            </a:r>
            <a:r>
              <a:rPr lang="en-US" dirty="0"/>
              <a:t> </a:t>
            </a:r>
            <a:r>
              <a:rPr lang="en-US" dirty="0" err="1"/>
              <a:t>ядра</a:t>
            </a:r>
            <a:r>
              <a:rPr lang="en-US" dirty="0"/>
              <a:t> ONOS </a:t>
            </a:r>
            <a:r>
              <a:rPr lang="en-US" dirty="0" err="1"/>
              <a:t>для</a:t>
            </a:r>
            <a:r>
              <a:rPr lang="en-US" dirty="0"/>
              <a:t> </a:t>
            </a:r>
            <a:r>
              <a:rPr lang="en-US" dirty="0" err="1"/>
              <a:t>предоставления</a:t>
            </a:r>
            <a:r>
              <a:rPr lang="en-US" dirty="0"/>
              <a:t> </a:t>
            </a:r>
            <a:r>
              <a:rPr lang="en-US" dirty="0" err="1"/>
              <a:t>услуг</a:t>
            </a:r>
            <a:r>
              <a:rPr lang="en-US" dirty="0"/>
              <a:t> </a:t>
            </a:r>
            <a:r>
              <a:rPr lang="en-US" dirty="0" err="1"/>
              <a:t>управления</a:t>
            </a:r>
            <a:r>
              <a:rPr lang="en-US" dirty="0"/>
              <a:t> и </a:t>
            </a:r>
            <a:r>
              <a:rPr lang="en-US" dirty="0" err="1"/>
              <a:t>контроля</a:t>
            </a:r>
            <a:r>
              <a:rPr lang="en-US" dirty="0"/>
              <a:t> </a:t>
            </a:r>
            <a:r>
              <a:rPr lang="en-US" dirty="0" err="1"/>
              <a:t>на</a:t>
            </a:r>
            <a:r>
              <a:rPr lang="en-US" dirty="0"/>
              <a:t> </a:t>
            </a:r>
            <a:r>
              <a:rPr lang="en-US" dirty="0" err="1"/>
              <a:t>стандартных</a:t>
            </a:r>
            <a:r>
              <a:rPr lang="en-US" dirty="0"/>
              <a:t> </a:t>
            </a:r>
            <a:r>
              <a:rPr lang="en-US" dirty="0" err="1"/>
              <a:t>или</a:t>
            </a:r>
            <a:endParaRPr lang="en-US" dirty="0" err="1">
              <a:cs typeface="Calibri"/>
            </a:endParaRPr>
          </a:p>
          <a:p>
            <a:r>
              <a:rPr lang="en-US" dirty="0" err="1"/>
              <a:t>абстрагированные</a:t>
            </a:r>
            <a:r>
              <a:rPr lang="en-US" dirty="0"/>
              <a:t> </a:t>
            </a:r>
            <a:r>
              <a:rPr lang="en-US" dirty="0" err="1"/>
              <a:t>основные</a:t>
            </a:r>
            <a:r>
              <a:rPr lang="en-US" dirty="0"/>
              <a:t> </a:t>
            </a:r>
            <a:r>
              <a:rPr lang="en-US" dirty="0" err="1"/>
              <a:t>ресурсы</a:t>
            </a:r>
            <a:r>
              <a:rPr lang="en-US" dirty="0"/>
              <a:t> SDN </a:t>
            </a:r>
            <a:r>
              <a:rPr lang="en-US" dirty="0" err="1"/>
              <a:t>для</a:t>
            </a:r>
            <a:r>
              <a:rPr lang="en-US" dirty="0"/>
              <a:t> </a:t>
            </a:r>
            <a:r>
              <a:rPr lang="en-US" dirty="0" err="1"/>
              <a:t>приложений</a:t>
            </a:r>
            <a:r>
              <a:rPr lang="en-US" dirty="0"/>
              <a:t> </a:t>
            </a:r>
            <a:r>
              <a:rPr lang="en-US" dirty="0" err="1"/>
              <a:t>верхнего</a:t>
            </a:r>
            <a:r>
              <a:rPr lang="en-US" dirty="0"/>
              <a:t> </a:t>
            </a:r>
            <a:r>
              <a:rPr lang="en-US" dirty="0" err="1"/>
              <a:t>уровня</a:t>
            </a:r>
            <a:r>
              <a:rPr lang="en-US" dirty="0"/>
              <a:t>. </a:t>
            </a:r>
            <a:r>
              <a:rPr lang="en-US" dirty="0" err="1"/>
              <a:t>Ресурсы</a:t>
            </a:r>
            <a:r>
              <a:rPr lang="en-US" dirty="0"/>
              <a:t> </a:t>
            </a:r>
            <a:r>
              <a:rPr lang="en-US" dirty="0" err="1"/>
              <a:t>включают</a:t>
            </a:r>
            <a:r>
              <a:rPr lang="en-US" dirty="0"/>
              <a:t> </a:t>
            </a:r>
            <a:r>
              <a:rPr lang="en-US" dirty="0" err="1"/>
              <a:t>устройства</a:t>
            </a:r>
            <a:r>
              <a:rPr lang="en-US" dirty="0"/>
              <a:t>, </a:t>
            </a:r>
            <a:r>
              <a:rPr lang="en-US" dirty="0" err="1"/>
              <a:t>каналы</a:t>
            </a:r>
            <a:r>
              <a:rPr lang="en-US" dirty="0"/>
              <a:t> </a:t>
            </a:r>
            <a:r>
              <a:rPr lang="en-US" dirty="0" err="1"/>
              <a:t>связи</a:t>
            </a:r>
            <a:r>
              <a:rPr lang="en-US" dirty="0"/>
              <a:t>, </a:t>
            </a:r>
            <a:r>
              <a:rPr lang="en-US" dirty="0" err="1"/>
              <a:t>топологию</a:t>
            </a:r>
            <a:r>
              <a:rPr lang="en-US" dirty="0"/>
              <a:t>, </a:t>
            </a:r>
            <a:r>
              <a:rPr lang="en-US" dirty="0" err="1"/>
              <a:t>хосты</a:t>
            </a:r>
            <a:r>
              <a:rPr lang="en-US" dirty="0"/>
              <a:t>, </a:t>
            </a:r>
            <a:r>
              <a:rPr lang="en-US" dirty="0" err="1"/>
              <a:t>передачу</a:t>
            </a:r>
            <a:r>
              <a:rPr lang="en-US" dirty="0"/>
              <a:t> </a:t>
            </a:r>
            <a:r>
              <a:rPr lang="en-US" dirty="0" err="1"/>
              <a:t>пакетов</a:t>
            </a:r>
            <a:r>
              <a:rPr lang="en-US" dirty="0"/>
              <a:t> и</a:t>
            </a:r>
            <a:endParaRPr lang="en-US" dirty="0">
              <a:cs typeface="Calibri"/>
            </a:endParaRPr>
          </a:p>
          <a:p>
            <a:r>
              <a:rPr lang="en-US" dirty="0" err="1"/>
              <a:t>получить</a:t>
            </a:r>
            <a:r>
              <a:rPr lang="en-US" dirty="0"/>
              <a:t>. </a:t>
            </a:r>
            <a:endParaRPr lang="en-US" dirty="0">
              <a:cs typeface="Calibri"/>
            </a:endParaRPr>
          </a:p>
          <a:p>
            <a:r>
              <a:rPr lang="en-US" dirty="0"/>
              <a:t> </a:t>
            </a:r>
            <a:r>
              <a:rPr lang="en-US" dirty="0" err="1"/>
              <a:t>Уровень</a:t>
            </a:r>
            <a:r>
              <a:rPr lang="en-US" dirty="0"/>
              <a:t> NE: </a:t>
            </a:r>
            <a:r>
              <a:rPr lang="en-US" dirty="0" err="1"/>
              <a:t>этот</a:t>
            </a:r>
            <a:r>
              <a:rPr lang="en-US" dirty="0"/>
              <a:t> </a:t>
            </a:r>
            <a:r>
              <a:rPr lang="en-US" dirty="0" err="1"/>
              <a:t>уровень</a:t>
            </a:r>
            <a:r>
              <a:rPr lang="en-US" dirty="0"/>
              <a:t> </a:t>
            </a:r>
            <a:r>
              <a:rPr lang="en-US" dirty="0" err="1"/>
              <a:t>обеспечивает</a:t>
            </a:r>
            <a:r>
              <a:rPr lang="en-US" dirty="0"/>
              <a:t> </a:t>
            </a:r>
            <a:r>
              <a:rPr lang="en-US" dirty="0" err="1"/>
              <a:t>возможности</a:t>
            </a:r>
            <a:r>
              <a:rPr lang="en-US" dirty="0"/>
              <a:t> </a:t>
            </a:r>
            <a:r>
              <a:rPr lang="en-US" dirty="0" err="1"/>
              <a:t>уровня</a:t>
            </a:r>
            <a:r>
              <a:rPr lang="en-US" dirty="0"/>
              <a:t> </a:t>
            </a:r>
            <a:r>
              <a:rPr lang="en-US" dirty="0" err="1"/>
              <a:t>абстракции</a:t>
            </a:r>
            <a:r>
              <a:rPr lang="en-US" dirty="0"/>
              <a:t> </a:t>
            </a:r>
            <a:r>
              <a:rPr lang="en-US" dirty="0" err="1"/>
              <a:t>устройства</a:t>
            </a:r>
            <a:r>
              <a:rPr lang="en-US" dirty="0"/>
              <a:t> (DAL) </a:t>
            </a:r>
            <a:r>
              <a:rPr lang="en-US" dirty="0" err="1"/>
              <a:t>для</a:t>
            </a:r>
            <a:r>
              <a:rPr lang="en-US" dirty="0"/>
              <a:t> </a:t>
            </a:r>
            <a:r>
              <a:rPr lang="en-US" dirty="0" err="1"/>
              <a:t>верхнего</a:t>
            </a:r>
            <a:r>
              <a:rPr lang="en-US" dirty="0"/>
              <a:t> </a:t>
            </a:r>
            <a:r>
              <a:rPr lang="en-US" dirty="0" err="1"/>
              <a:t>уровня</a:t>
            </a:r>
            <a:r>
              <a:rPr lang="en-US" dirty="0"/>
              <a:t> и </a:t>
            </a:r>
            <a:r>
              <a:rPr lang="en-US" dirty="0" err="1"/>
              <a:t>использует</a:t>
            </a:r>
            <a:r>
              <a:rPr lang="en-US" dirty="0"/>
              <a:t> </a:t>
            </a:r>
            <a:r>
              <a:rPr lang="en-US" dirty="0" err="1"/>
              <a:t>драйвер</a:t>
            </a:r>
            <a:r>
              <a:rPr lang="en-US" dirty="0"/>
              <a:t> NE и </a:t>
            </a:r>
            <a:r>
              <a:rPr lang="en-US" dirty="0" err="1"/>
              <a:t>драйвер</a:t>
            </a:r>
            <a:r>
              <a:rPr lang="en-US" dirty="0"/>
              <a:t> </a:t>
            </a:r>
            <a:r>
              <a:rPr lang="en-US" dirty="0" err="1"/>
              <a:t>устройства</a:t>
            </a:r>
            <a:r>
              <a:rPr lang="en-US" dirty="0"/>
              <a:t>.</a:t>
            </a:r>
            <a:endParaRPr lang="en-US" dirty="0">
              <a:cs typeface="Calibri"/>
            </a:endParaRPr>
          </a:p>
          <a:p>
            <a:r>
              <a:rPr lang="en-US" dirty="0" err="1"/>
              <a:t>плагин</a:t>
            </a:r>
            <a:r>
              <a:rPr lang="en-US" dirty="0"/>
              <a:t> </a:t>
            </a:r>
            <a:r>
              <a:rPr lang="en-US" dirty="0" err="1"/>
              <a:t>для</a:t>
            </a:r>
            <a:r>
              <a:rPr lang="en-US" dirty="0"/>
              <a:t> </a:t>
            </a:r>
            <a:r>
              <a:rPr lang="en-US" dirty="0" err="1"/>
              <a:t>реализации</a:t>
            </a:r>
            <a:r>
              <a:rPr lang="en-US" dirty="0"/>
              <a:t> </a:t>
            </a:r>
            <a:r>
              <a:rPr lang="en-US" dirty="0" err="1"/>
              <a:t>адаптации</a:t>
            </a:r>
            <a:r>
              <a:rPr lang="en-US" dirty="0"/>
              <a:t> и </a:t>
            </a:r>
            <a:r>
              <a:rPr lang="en-US" dirty="0" err="1"/>
              <a:t>преобразования</a:t>
            </a:r>
            <a:r>
              <a:rPr lang="en-US" dirty="0"/>
              <a:t> </a:t>
            </a:r>
            <a:r>
              <a:rPr lang="en-US" dirty="0" err="1"/>
              <a:t>моделей</a:t>
            </a:r>
            <a:r>
              <a:rPr lang="en-US" dirty="0"/>
              <a:t> </a:t>
            </a:r>
            <a:r>
              <a:rPr lang="en-US" dirty="0" err="1"/>
              <a:t>драйверов</a:t>
            </a:r>
            <a:r>
              <a:rPr lang="en-US" dirty="0"/>
              <a:t>. </a:t>
            </a:r>
            <a:endParaRPr lang="en-US" dirty="0">
              <a:cs typeface="Calibri"/>
            </a:endParaRPr>
          </a:p>
          <a:p>
            <a:r>
              <a:rPr lang="en-US" dirty="0"/>
              <a:t> </a:t>
            </a:r>
            <a:r>
              <a:rPr lang="en-US" dirty="0" err="1"/>
              <a:t>Южный</a:t>
            </a:r>
            <a:r>
              <a:rPr lang="en-US" dirty="0"/>
              <a:t> </a:t>
            </a:r>
            <a:r>
              <a:rPr lang="en-US" dirty="0" err="1"/>
              <a:t>уровень</a:t>
            </a:r>
            <a:r>
              <a:rPr lang="en-US" dirty="0"/>
              <a:t>: </a:t>
            </a:r>
            <a:r>
              <a:rPr lang="en-US" dirty="0" err="1"/>
              <a:t>этот</a:t>
            </a:r>
            <a:r>
              <a:rPr lang="en-US" dirty="0"/>
              <a:t> </a:t>
            </a:r>
            <a:r>
              <a:rPr lang="en-US" dirty="0" err="1"/>
              <a:t>уровень</a:t>
            </a:r>
            <a:r>
              <a:rPr lang="en-US" dirty="0"/>
              <a:t> </a:t>
            </a:r>
            <a:r>
              <a:rPr lang="en-US" dirty="0" err="1"/>
              <a:t>поддерживает</a:t>
            </a:r>
            <a:r>
              <a:rPr lang="en-US" dirty="0"/>
              <a:t> </a:t>
            </a:r>
            <a:r>
              <a:rPr lang="en-US" dirty="0" err="1"/>
              <a:t>комплексные</a:t>
            </a:r>
            <a:r>
              <a:rPr lang="en-US" dirty="0"/>
              <a:t> </a:t>
            </a:r>
            <a:r>
              <a:rPr lang="en-US" dirty="0" err="1"/>
              <a:t>стандартные</a:t>
            </a:r>
            <a:r>
              <a:rPr lang="en-US" dirty="0"/>
              <a:t> </a:t>
            </a:r>
            <a:r>
              <a:rPr lang="en-US" dirty="0" err="1"/>
              <a:t>южные</a:t>
            </a:r>
            <a:r>
              <a:rPr lang="en-US" dirty="0"/>
              <a:t> </a:t>
            </a:r>
            <a:r>
              <a:rPr lang="en-US" dirty="0" err="1"/>
              <a:t>протоколы</a:t>
            </a:r>
            <a:r>
              <a:rPr lang="en-US" dirty="0"/>
              <a:t> DCN SDN, </a:t>
            </a:r>
            <a:r>
              <a:rPr lang="en-US" dirty="0" err="1"/>
              <a:t>включая</a:t>
            </a:r>
            <a:r>
              <a:rPr lang="en-US" dirty="0"/>
              <a:t> </a:t>
            </a:r>
            <a:r>
              <a:rPr lang="en-US" dirty="0" err="1"/>
              <a:t>протоколы</a:t>
            </a:r>
            <a:r>
              <a:rPr lang="en-US" dirty="0"/>
              <a:t> </a:t>
            </a:r>
            <a:r>
              <a:rPr lang="en-US" dirty="0" err="1"/>
              <a:t>управления</a:t>
            </a:r>
            <a:r>
              <a:rPr lang="en-US" dirty="0"/>
              <a:t> </a:t>
            </a:r>
            <a:r>
              <a:rPr lang="en-US" dirty="0" err="1"/>
              <a:t>конфигурацией</a:t>
            </a:r>
            <a:r>
              <a:rPr lang="en-US" dirty="0"/>
              <a:t> NETCONF, JSON RPC и SNMP, </a:t>
            </a:r>
            <a:r>
              <a:rPr lang="en-US" dirty="0" err="1"/>
              <a:t>протокол</a:t>
            </a:r>
            <a:r>
              <a:rPr lang="en-US" dirty="0"/>
              <a:t> </a:t>
            </a:r>
            <a:r>
              <a:rPr lang="en-US" dirty="0" err="1"/>
              <a:t>управления</a:t>
            </a:r>
            <a:r>
              <a:rPr lang="en-US" dirty="0"/>
              <a:t> </a:t>
            </a:r>
            <a:r>
              <a:rPr lang="en-US" dirty="0" err="1"/>
              <a:t>устройствами</a:t>
            </a:r>
            <a:r>
              <a:rPr lang="en-US" dirty="0"/>
              <a:t> OpenFlow и </a:t>
            </a:r>
            <a:r>
              <a:rPr lang="en-US" dirty="0" err="1"/>
              <a:t>протокол</a:t>
            </a:r>
            <a:r>
              <a:rPr lang="en-US" dirty="0"/>
              <a:t> </a:t>
            </a:r>
            <a:r>
              <a:rPr lang="en-US" dirty="0" err="1"/>
              <a:t>сбора</a:t>
            </a:r>
            <a:r>
              <a:rPr lang="en-US" dirty="0"/>
              <a:t> </a:t>
            </a:r>
            <a:r>
              <a:rPr lang="en-US" dirty="0" err="1"/>
              <a:t>данных</a:t>
            </a:r>
            <a:r>
              <a:rPr lang="en-US" dirty="0"/>
              <a:t> </a:t>
            </a:r>
            <a:r>
              <a:rPr lang="en-US" dirty="0" err="1"/>
              <a:t>потока</a:t>
            </a:r>
            <a:r>
              <a:rPr lang="en-US" dirty="0"/>
              <a:t> </a:t>
            </a:r>
            <a:r>
              <a:rPr lang="en-US" dirty="0" err="1"/>
              <a:t>sFlow</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188</a:t>
            </a:fld>
            <a:endParaRPr lang="ru-RU" noProof="0"/>
          </a:p>
        </p:txBody>
      </p:sp>
    </p:spTree>
    <p:extLst>
      <p:ext uri="{BB962C8B-B14F-4D97-AF65-F5344CB8AC3E}">
        <p14:creationId xmlns:p14="http://schemas.microsoft.com/office/powerpoint/2010/main" val="23564925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1. </a:t>
            </a:r>
            <a:r>
              <a:rPr lang="en-US" dirty="0" err="1"/>
              <a:t>Область</a:t>
            </a:r>
            <a:r>
              <a:rPr lang="en-US" dirty="0"/>
              <a:t> </a:t>
            </a:r>
            <a:r>
              <a:rPr lang="en-US" dirty="0" err="1"/>
              <a:t>главного</a:t>
            </a:r>
            <a:r>
              <a:rPr lang="en-US" dirty="0"/>
              <a:t> </a:t>
            </a:r>
            <a:r>
              <a:rPr lang="en-US" dirty="0" err="1"/>
              <a:t>меню</a:t>
            </a:r>
            <a:r>
              <a:rPr lang="en-US" dirty="0"/>
              <a:t>: </a:t>
            </a:r>
            <a:r>
              <a:rPr lang="en-US" dirty="0" err="1"/>
              <a:t>служит</a:t>
            </a:r>
            <a:r>
              <a:rPr lang="en-US" dirty="0"/>
              <a:t> </a:t>
            </a:r>
            <a:r>
              <a:rPr lang="en-US" dirty="0" err="1"/>
              <a:t>главным</a:t>
            </a:r>
            <a:r>
              <a:rPr lang="en-US" dirty="0"/>
              <a:t> </a:t>
            </a:r>
            <a:r>
              <a:rPr lang="en-US" dirty="0" err="1"/>
              <a:t>входом</a:t>
            </a:r>
            <a:r>
              <a:rPr lang="en-US" dirty="0"/>
              <a:t> в </a:t>
            </a:r>
            <a:r>
              <a:rPr lang="en-US" dirty="0" err="1"/>
              <a:t>различные</a:t>
            </a:r>
            <a:r>
              <a:rPr lang="en-US" dirty="0"/>
              <a:t> </a:t>
            </a:r>
            <a:r>
              <a:rPr lang="en-US" dirty="0" err="1"/>
              <a:t>функции</a:t>
            </a:r>
            <a:r>
              <a:rPr lang="en-US" dirty="0"/>
              <a:t> Agile Controller-DCN. </a:t>
            </a:r>
            <a:endParaRPr lang="ru-RU"/>
          </a:p>
          <a:p>
            <a:r>
              <a:rPr lang="en-US" dirty="0"/>
              <a:t> 2. </a:t>
            </a:r>
            <a:r>
              <a:rPr lang="en-US" dirty="0" err="1"/>
              <a:t>Область</a:t>
            </a:r>
            <a:r>
              <a:rPr lang="en-US" dirty="0"/>
              <a:t> </a:t>
            </a:r>
            <a:r>
              <a:rPr lang="en-US" dirty="0" err="1"/>
              <a:t>общей</a:t>
            </a:r>
            <a:r>
              <a:rPr lang="en-US" dirty="0"/>
              <a:t> </a:t>
            </a:r>
            <a:r>
              <a:rPr lang="en-US" dirty="0" err="1"/>
              <a:t>информации</a:t>
            </a:r>
            <a:r>
              <a:rPr lang="en-US" dirty="0"/>
              <a:t>: </a:t>
            </a:r>
            <a:r>
              <a:rPr lang="en-US" dirty="0" err="1"/>
              <a:t>отображает</a:t>
            </a:r>
            <a:r>
              <a:rPr lang="en-US" dirty="0"/>
              <a:t> </a:t>
            </a:r>
            <a:r>
              <a:rPr lang="en-US" dirty="0" err="1"/>
              <a:t>следующую</a:t>
            </a:r>
            <a:r>
              <a:rPr lang="en-US" dirty="0"/>
              <a:t> </a:t>
            </a:r>
            <a:r>
              <a:rPr lang="en-US" dirty="0" err="1"/>
              <a:t>общую</a:t>
            </a:r>
            <a:r>
              <a:rPr lang="en-US" dirty="0"/>
              <a:t> </a:t>
            </a:r>
            <a:r>
              <a:rPr lang="en-US" dirty="0" err="1"/>
              <a:t>информацию</a:t>
            </a:r>
            <a:r>
              <a:rPr lang="en-US" dirty="0"/>
              <a:t> о Agile Controller-DCN </a:t>
            </a:r>
            <a:r>
              <a:rPr lang="en-US" dirty="0" err="1"/>
              <a:t>слева</a:t>
            </a:r>
            <a:r>
              <a:rPr lang="en-US" dirty="0"/>
              <a:t> </a:t>
            </a:r>
            <a:r>
              <a:rPr lang="en-US" dirty="0" err="1"/>
              <a:t>направо</a:t>
            </a:r>
            <a:r>
              <a:rPr lang="en-US" dirty="0"/>
              <a:t> </a:t>
            </a:r>
            <a:endParaRPr lang="en-US" dirty="0">
              <a:cs typeface="Calibri"/>
            </a:endParaRPr>
          </a:p>
          <a:p>
            <a:r>
              <a:rPr lang="en-US" dirty="0"/>
              <a:t>• </a:t>
            </a:r>
            <a:r>
              <a:rPr lang="en-US" dirty="0" err="1"/>
              <a:t>Имя</a:t>
            </a:r>
            <a:r>
              <a:rPr lang="en-US" dirty="0"/>
              <a:t> </a:t>
            </a:r>
            <a:r>
              <a:rPr lang="en-US" dirty="0" err="1"/>
              <a:t>пользователя</a:t>
            </a:r>
            <a:r>
              <a:rPr lang="en-US" dirty="0"/>
              <a:t>: </a:t>
            </a:r>
            <a:r>
              <a:rPr lang="en-US" dirty="0" err="1"/>
              <a:t>указывает</a:t>
            </a:r>
            <a:r>
              <a:rPr lang="en-US" dirty="0"/>
              <a:t> </a:t>
            </a:r>
            <a:r>
              <a:rPr lang="en-US" dirty="0" err="1"/>
              <a:t>имя</a:t>
            </a:r>
            <a:r>
              <a:rPr lang="en-US" dirty="0"/>
              <a:t> </a:t>
            </a:r>
            <a:r>
              <a:rPr lang="en-US" dirty="0" err="1"/>
              <a:t>пользователя</a:t>
            </a:r>
            <a:r>
              <a:rPr lang="en-US" dirty="0"/>
              <a:t> </a:t>
            </a:r>
            <a:r>
              <a:rPr lang="en-US" dirty="0" err="1"/>
              <a:t>для</a:t>
            </a:r>
            <a:r>
              <a:rPr lang="en-US" dirty="0"/>
              <a:t> </a:t>
            </a:r>
            <a:r>
              <a:rPr lang="en-US" dirty="0" err="1"/>
              <a:t>входа</a:t>
            </a:r>
            <a:r>
              <a:rPr lang="en-US" dirty="0"/>
              <a:t> в Agile Controller-DCN. </a:t>
            </a:r>
            <a:endParaRPr lang="en-US" dirty="0">
              <a:cs typeface="Calibri"/>
            </a:endParaRPr>
          </a:p>
          <a:p>
            <a:r>
              <a:rPr lang="en-US" dirty="0"/>
              <a:t>• </a:t>
            </a:r>
            <a:r>
              <a:rPr lang="en-US" dirty="0" err="1"/>
              <a:t>Выход</a:t>
            </a:r>
            <a:r>
              <a:rPr lang="en-US" dirty="0"/>
              <a:t>: </a:t>
            </a:r>
            <a:r>
              <a:rPr lang="en-US" dirty="0" err="1"/>
              <a:t>используется</a:t>
            </a:r>
            <a:r>
              <a:rPr lang="en-US" dirty="0"/>
              <a:t> </a:t>
            </a:r>
            <a:r>
              <a:rPr lang="en-US" dirty="0" err="1"/>
              <a:t>для</a:t>
            </a:r>
            <a:r>
              <a:rPr lang="en-US" dirty="0"/>
              <a:t> </a:t>
            </a:r>
            <a:r>
              <a:rPr lang="en-US" dirty="0" err="1"/>
              <a:t>выхода</a:t>
            </a:r>
            <a:r>
              <a:rPr lang="en-US" dirty="0"/>
              <a:t> </a:t>
            </a:r>
            <a:r>
              <a:rPr lang="en-US" dirty="0" err="1"/>
              <a:t>из</a:t>
            </a:r>
            <a:r>
              <a:rPr lang="en-US" dirty="0"/>
              <a:t> Agile Controller-DCN </a:t>
            </a:r>
            <a:r>
              <a:rPr lang="en-US" dirty="0" err="1"/>
              <a:t>или</a:t>
            </a:r>
            <a:r>
              <a:rPr lang="en-US" dirty="0"/>
              <a:t> </a:t>
            </a:r>
            <a:r>
              <a:rPr lang="en-US" dirty="0" err="1"/>
              <a:t>переключения</a:t>
            </a:r>
            <a:r>
              <a:rPr lang="en-US" dirty="0"/>
              <a:t> </a:t>
            </a:r>
            <a:r>
              <a:rPr lang="en-US" dirty="0" err="1"/>
              <a:t>учетной</a:t>
            </a:r>
            <a:r>
              <a:rPr lang="en-US" dirty="0"/>
              <a:t> </a:t>
            </a:r>
            <a:r>
              <a:rPr lang="en-US" dirty="0" err="1"/>
              <a:t>записи</a:t>
            </a:r>
            <a:r>
              <a:rPr lang="en-US" dirty="0"/>
              <a:t> </a:t>
            </a:r>
            <a:r>
              <a:rPr lang="en-US" dirty="0" err="1"/>
              <a:t>для</a:t>
            </a:r>
            <a:r>
              <a:rPr lang="en-US" dirty="0"/>
              <a:t> </a:t>
            </a:r>
            <a:r>
              <a:rPr lang="en-US" dirty="0" err="1"/>
              <a:t>входа</a:t>
            </a:r>
            <a:r>
              <a:rPr lang="en-US" dirty="0"/>
              <a:t>. </a:t>
            </a:r>
            <a:endParaRPr lang="en-US" dirty="0">
              <a:cs typeface="Calibri"/>
            </a:endParaRPr>
          </a:p>
          <a:p>
            <a:r>
              <a:rPr lang="en-US" dirty="0"/>
              <a:t>• </a:t>
            </a:r>
            <a:r>
              <a:rPr lang="en-US" dirty="0" err="1"/>
              <a:t>Значок</a:t>
            </a:r>
            <a:r>
              <a:rPr lang="en-US" dirty="0"/>
              <a:t> </a:t>
            </a:r>
            <a:r>
              <a:rPr lang="en-US" dirty="0" err="1"/>
              <a:t>уведомления</a:t>
            </a:r>
            <a:r>
              <a:rPr lang="en-US" dirty="0"/>
              <a:t>: </a:t>
            </a:r>
            <a:r>
              <a:rPr lang="en-US" dirty="0" err="1"/>
              <a:t>щелкните</a:t>
            </a:r>
            <a:r>
              <a:rPr lang="en-US" dirty="0"/>
              <a:t> </a:t>
            </a:r>
            <a:r>
              <a:rPr lang="en-US" dirty="0" err="1"/>
              <a:t>значок</a:t>
            </a:r>
            <a:r>
              <a:rPr lang="en-US" dirty="0"/>
              <a:t> </a:t>
            </a:r>
            <a:r>
              <a:rPr lang="en-US" dirty="0" err="1"/>
              <a:t>уведомления</a:t>
            </a:r>
            <a:r>
              <a:rPr lang="en-US" dirty="0"/>
              <a:t>, </a:t>
            </a:r>
            <a:r>
              <a:rPr lang="en-US" dirty="0" err="1"/>
              <a:t>чтобы</a:t>
            </a:r>
            <a:r>
              <a:rPr lang="en-US" dirty="0"/>
              <a:t> </a:t>
            </a:r>
            <a:r>
              <a:rPr lang="en-US" dirty="0" err="1"/>
              <a:t>отобразить</a:t>
            </a:r>
            <a:r>
              <a:rPr lang="en-US" dirty="0"/>
              <a:t> </a:t>
            </a:r>
            <a:r>
              <a:rPr lang="en-US" dirty="0" err="1"/>
              <a:t>сигналы</a:t>
            </a:r>
            <a:r>
              <a:rPr lang="en-US" dirty="0"/>
              <a:t> </a:t>
            </a:r>
            <a:r>
              <a:rPr lang="en-US" dirty="0" err="1"/>
              <a:t>тревоги</a:t>
            </a:r>
            <a:r>
              <a:rPr lang="en-US" dirty="0"/>
              <a:t> Agile Controller-DCN. </a:t>
            </a:r>
            <a:endParaRPr lang="en-US" dirty="0">
              <a:cs typeface="Calibri"/>
            </a:endParaRPr>
          </a:p>
          <a:p>
            <a:r>
              <a:rPr lang="en-US" dirty="0"/>
              <a:t>• </a:t>
            </a:r>
            <a:r>
              <a:rPr lang="en-US" dirty="0" err="1"/>
              <a:t>Другие</a:t>
            </a:r>
            <a:r>
              <a:rPr lang="en-US" dirty="0"/>
              <a:t> </a:t>
            </a:r>
            <a:endParaRPr lang="en-US" dirty="0">
              <a:cs typeface="Calibri"/>
            </a:endParaRPr>
          </a:p>
          <a:p>
            <a:r>
              <a:rPr lang="en-US" dirty="0"/>
              <a:t> 3. </a:t>
            </a:r>
            <a:r>
              <a:rPr lang="en-US" dirty="0" err="1"/>
              <a:t>Область</a:t>
            </a:r>
            <a:r>
              <a:rPr lang="en-US" dirty="0"/>
              <a:t> </a:t>
            </a:r>
            <a:r>
              <a:rPr lang="en-US" dirty="0" err="1"/>
              <a:t>индикатора</a:t>
            </a:r>
            <a:r>
              <a:rPr lang="en-US" dirty="0"/>
              <a:t> </a:t>
            </a:r>
            <a:r>
              <a:rPr lang="en-US" dirty="0" err="1"/>
              <a:t>аварийных</a:t>
            </a:r>
            <a:r>
              <a:rPr lang="en-US" dirty="0"/>
              <a:t> </a:t>
            </a:r>
            <a:r>
              <a:rPr lang="en-US" dirty="0" err="1"/>
              <a:t>сигналов</a:t>
            </a:r>
            <a:r>
              <a:rPr lang="en-US" dirty="0"/>
              <a:t>: </a:t>
            </a:r>
            <a:r>
              <a:rPr lang="en-US" dirty="0" err="1"/>
              <a:t>показывает</a:t>
            </a:r>
            <a:r>
              <a:rPr lang="en-US" dirty="0"/>
              <a:t> </a:t>
            </a:r>
            <a:r>
              <a:rPr lang="en-US" dirty="0" err="1"/>
              <a:t>серьезность</a:t>
            </a:r>
            <a:r>
              <a:rPr lang="en-US" dirty="0"/>
              <a:t> и </a:t>
            </a:r>
            <a:r>
              <a:rPr lang="en-US" dirty="0" err="1"/>
              <a:t>записи</a:t>
            </a:r>
            <a:r>
              <a:rPr lang="en-US" dirty="0"/>
              <a:t> </a:t>
            </a:r>
            <a:r>
              <a:rPr lang="en-US" dirty="0" err="1"/>
              <a:t>неустраненных</a:t>
            </a:r>
            <a:r>
              <a:rPr lang="en-US" dirty="0"/>
              <a:t> </a:t>
            </a:r>
            <a:r>
              <a:rPr lang="en-US" dirty="0" err="1"/>
              <a:t>аварийных</a:t>
            </a:r>
            <a:r>
              <a:rPr lang="en-US" dirty="0"/>
              <a:t> </a:t>
            </a:r>
            <a:r>
              <a:rPr lang="en-US" dirty="0" err="1"/>
              <a:t>сигналов</a:t>
            </a:r>
            <a:r>
              <a:rPr lang="en-US" dirty="0"/>
              <a:t> Agile Controller-DCN. </a:t>
            </a:r>
            <a:r>
              <a:rPr lang="en-US" dirty="0" err="1"/>
              <a:t>Это</a:t>
            </a:r>
            <a:r>
              <a:rPr lang="en-US" dirty="0"/>
              <a:t> </a:t>
            </a:r>
            <a:r>
              <a:rPr lang="en-US" dirty="0" err="1"/>
              <a:t>номер</a:t>
            </a:r>
            <a:r>
              <a:rPr lang="en-US" dirty="0"/>
              <a:t> </a:t>
            </a:r>
            <a:r>
              <a:rPr lang="en-US" dirty="0" err="1"/>
              <a:t>критического</a:t>
            </a:r>
            <a:r>
              <a:rPr lang="en-US" dirty="0"/>
              <a:t> </a:t>
            </a:r>
            <a:r>
              <a:rPr lang="en-US" dirty="0" err="1"/>
              <a:t>сигнала</a:t>
            </a:r>
            <a:r>
              <a:rPr lang="en-US" dirty="0"/>
              <a:t> </a:t>
            </a:r>
            <a:r>
              <a:rPr lang="en-US" dirty="0" err="1"/>
              <a:t>тревоги</a:t>
            </a:r>
            <a:r>
              <a:rPr lang="en-US" dirty="0"/>
              <a:t>, </a:t>
            </a:r>
            <a:r>
              <a:rPr lang="en-US" dirty="0" err="1"/>
              <a:t>номер</a:t>
            </a:r>
            <a:r>
              <a:rPr lang="en-US" dirty="0"/>
              <a:t> </a:t>
            </a:r>
            <a:r>
              <a:rPr lang="en-US" dirty="0" err="1"/>
              <a:t>серьезного</a:t>
            </a:r>
            <a:r>
              <a:rPr lang="en-US" dirty="0"/>
              <a:t> </a:t>
            </a:r>
            <a:r>
              <a:rPr lang="en-US" dirty="0" err="1"/>
              <a:t>сигнала</a:t>
            </a:r>
            <a:r>
              <a:rPr lang="en-US" dirty="0"/>
              <a:t> </a:t>
            </a:r>
            <a:r>
              <a:rPr lang="en-US" dirty="0" err="1"/>
              <a:t>тревоги</a:t>
            </a:r>
            <a:r>
              <a:rPr lang="en-US" dirty="0"/>
              <a:t>, </a:t>
            </a:r>
            <a:r>
              <a:rPr lang="en-US" dirty="0" err="1"/>
              <a:t>номер</a:t>
            </a:r>
            <a:r>
              <a:rPr lang="en-US" dirty="0"/>
              <a:t> </a:t>
            </a:r>
            <a:r>
              <a:rPr lang="en-US" dirty="0" err="1"/>
              <a:t>второстепенного</a:t>
            </a:r>
            <a:r>
              <a:rPr lang="en-US" dirty="0"/>
              <a:t> </a:t>
            </a:r>
            <a:r>
              <a:rPr lang="en-US" dirty="0" err="1"/>
              <a:t>сигнала</a:t>
            </a:r>
            <a:r>
              <a:rPr lang="en-US" dirty="0"/>
              <a:t> </a:t>
            </a:r>
            <a:r>
              <a:rPr lang="en-US" dirty="0" err="1"/>
              <a:t>тревоги</a:t>
            </a:r>
            <a:r>
              <a:rPr lang="en-US" dirty="0"/>
              <a:t> и </a:t>
            </a:r>
            <a:r>
              <a:rPr lang="en-US" dirty="0" err="1"/>
              <a:t>номер</a:t>
            </a:r>
            <a:r>
              <a:rPr lang="en-US" dirty="0"/>
              <a:t> </a:t>
            </a:r>
            <a:r>
              <a:rPr lang="en-US" dirty="0" err="1"/>
              <a:t>предупреждения</a:t>
            </a:r>
            <a:r>
              <a:rPr lang="en-US" dirty="0"/>
              <a:t> </a:t>
            </a:r>
            <a:r>
              <a:rPr lang="en-US" dirty="0" err="1"/>
              <a:t>слева</a:t>
            </a:r>
            <a:r>
              <a:rPr lang="en-US" dirty="0"/>
              <a:t> </a:t>
            </a:r>
            <a:r>
              <a:rPr lang="en-US" dirty="0" err="1"/>
              <a:t>направо</a:t>
            </a:r>
            <a:r>
              <a:rPr lang="en-US" dirty="0"/>
              <a:t>. </a:t>
            </a:r>
            <a:endParaRPr lang="en-US" dirty="0">
              <a:cs typeface="Calibri"/>
            </a:endParaRPr>
          </a:p>
          <a:p>
            <a:r>
              <a:rPr lang="en-US" dirty="0"/>
              <a:t> 4. </a:t>
            </a:r>
            <a:r>
              <a:rPr lang="en-US" dirty="0" err="1"/>
              <a:t>Область</a:t>
            </a:r>
            <a:r>
              <a:rPr lang="en-US" dirty="0"/>
              <a:t> </a:t>
            </a:r>
            <a:r>
              <a:rPr lang="en-US" dirty="0" err="1"/>
              <a:t>обновления</a:t>
            </a:r>
            <a:r>
              <a:rPr lang="en-US" dirty="0"/>
              <a:t> </a:t>
            </a:r>
            <a:r>
              <a:rPr lang="en-US" dirty="0" err="1"/>
              <a:t>статистической</a:t>
            </a:r>
            <a:r>
              <a:rPr lang="en-US" dirty="0"/>
              <a:t> </a:t>
            </a:r>
            <a:r>
              <a:rPr lang="en-US" dirty="0" err="1"/>
              <a:t>информации</a:t>
            </a:r>
            <a:r>
              <a:rPr lang="en-US" dirty="0"/>
              <a:t>: </a:t>
            </a:r>
            <a:r>
              <a:rPr lang="en-US" dirty="0" err="1"/>
              <a:t>отображает</a:t>
            </a:r>
            <a:r>
              <a:rPr lang="en-US" dirty="0"/>
              <a:t> </a:t>
            </a:r>
            <a:r>
              <a:rPr lang="en-US" dirty="0" err="1"/>
              <a:t>обновленный</a:t>
            </a:r>
            <a:r>
              <a:rPr lang="en-US" dirty="0"/>
              <a:t> </a:t>
            </a:r>
            <a:r>
              <a:rPr lang="en-US" dirty="0" err="1"/>
              <a:t>статус</a:t>
            </a:r>
            <a:r>
              <a:rPr lang="en-US" dirty="0"/>
              <a:t> </a:t>
            </a:r>
            <a:r>
              <a:rPr lang="en-US" dirty="0" err="1"/>
              <a:t>устройства</a:t>
            </a:r>
            <a:r>
              <a:rPr lang="en-US" dirty="0"/>
              <a:t> и </a:t>
            </a:r>
            <a:r>
              <a:rPr lang="en-US" dirty="0" err="1"/>
              <a:t>сервисы</a:t>
            </a:r>
            <a:r>
              <a:rPr lang="en-US" dirty="0"/>
              <a:t> </a:t>
            </a:r>
            <a:r>
              <a:rPr lang="en-US" dirty="0" err="1"/>
              <a:t>на</a:t>
            </a:r>
            <a:r>
              <a:rPr lang="en-US" dirty="0"/>
              <a:t> </a:t>
            </a:r>
            <a:r>
              <a:rPr lang="en-US" dirty="0" err="1"/>
              <a:t>статистическом</a:t>
            </a:r>
            <a:r>
              <a:rPr lang="en-US" dirty="0"/>
              <a:t> </a:t>
            </a:r>
            <a:r>
              <a:rPr lang="en-US" dirty="0" err="1"/>
              <a:t>графике</a:t>
            </a:r>
            <a:r>
              <a:rPr lang="en-US" dirty="0"/>
              <a:t>. </a:t>
            </a:r>
            <a:endParaRPr lang="en-US" dirty="0">
              <a:cs typeface="Calibri"/>
            </a:endParaRPr>
          </a:p>
          <a:p>
            <a:r>
              <a:rPr lang="en-US" dirty="0"/>
              <a:t> </a:t>
            </a:r>
            <a:r>
              <a:rPr lang="en-US" dirty="0" err="1"/>
              <a:t>Область</a:t>
            </a:r>
            <a:r>
              <a:rPr lang="en-US" dirty="0"/>
              <a:t> </a:t>
            </a:r>
            <a:r>
              <a:rPr lang="en-US" dirty="0" err="1"/>
              <a:t>статистики</a:t>
            </a:r>
            <a:r>
              <a:rPr lang="en-US" dirty="0"/>
              <a:t>: </a:t>
            </a:r>
            <a:r>
              <a:rPr lang="en-US" dirty="0" err="1"/>
              <a:t>показывает</a:t>
            </a:r>
            <a:r>
              <a:rPr lang="en-US" dirty="0"/>
              <a:t> </a:t>
            </a:r>
            <a:r>
              <a:rPr lang="en-US" dirty="0" err="1"/>
              <a:t>статусы</a:t>
            </a:r>
            <a:r>
              <a:rPr lang="en-US" dirty="0"/>
              <a:t> </a:t>
            </a:r>
            <a:r>
              <a:rPr lang="en-US" dirty="0" err="1"/>
              <a:t>устройств</a:t>
            </a:r>
            <a:r>
              <a:rPr lang="en-US" dirty="0"/>
              <a:t> и </a:t>
            </a:r>
            <a:r>
              <a:rPr lang="en-US" dirty="0" err="1"/>
              <a:t>сервисов</a:t>
            </a:r>
            <a:r>
              <a:rPr lang="en-US" dirty="0"/>
              <a:t>, </a:t>
            </a:r>
            <a:r>
              <a:rPr lang="en-US" dirty="0" err="1"/>
              <a:t>включая</a:t>
            </a:r>
            <a:r>
              <a:rPr lang="en-US" dirty="0"/>
              <a:t> </a:t>
            </a:r>
            <a:r>
              <a:rPr lang="en-US" dirty="0" err="1"/>
              <a:t>измерение</a:t>
            </a:r>
            <a:r>
              <a:rPr lang="en-US" dirty="0"/>
              <a:t> </a:t>
            </a:r>
            <a:r>
              <a:rPr lang="en-US" dirty="0" err="1"/>
              <a:t>статусов</a:t>
            </a:r>
            <a:r>
              <a:rPr lang="en-US" dirty="0"/>
              <a:t> </a:t>
            </a:r>
            <a:r>
              <a:rPr lang="en-US" dirty="0" err="1"/>
              <a:t>сетевых</a:t>
            </a:r>
            <a:r>
              <a:rPr lang="en-US" dirty="0"/>
              <a:t> </a:t>
            </a:r>
            <a:r>
              <a:rPr lang="en-US" dirty="0" err="1"/>
              <a:t>устройств</a:t>
            </a:r>
            <a:r>
              <a:rPr lang="en-US" dirty="0"/>
              <a:t> и </a:t>
            </a:r>
            <a:r>
              <a:rPr lang="en-US" dirty="0" err="1"/>
              <a:t>статусов</a:t>
            </a:r>
            <a:r>
              <a:rPr lang="en-US" dirty="0"/>
              <a:t> </a:t>
            </a:r>
            <a:r>
              <a:rPr lang="en-US" dirty="0" err="1"/>
              <a:t>физических</a:t>
            </a:r>
            <a:r>
              <a:rPr lang="en-US" dirty="0"/>
              <a:t> </a:t>
            </a:r>
            <a:r>
              <a:rPr lang="en-US" dirty="0" err="1"/>
              <a:t>сетевых</a:t>
            </a:r>
            <a:r>
              <a:rPr lang="en-US" dirty="0"/>
              <a:t> </a:t>
            </a:r>
            <a:r>
              <a:rPr lang="en-US" dirty="0" err="1"/>
              <a:t>устройств</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191</a:t>
            </a:fld>
            <a:endParaRPr lang="ru-RU" noProof="0"/>
          </a:p>
        </p:txBody>
      </p:sp>
    </p:spTree>
    <p:extLst>
      <p:ext uri="{BB962C8B-B14F-4D97-AF65-F5344CB8AC3E}">
        <p14:creationId xmlns:p14="http://schemas.microsoft.com/office/powerpoint/2010/main" val="34369623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Физический</a:t>
            </a:r>
            <a:r>
              <a:rPr lang="en-US" dirty="0"/>
              <a:t> </a:t>
            </a:r>
            <a:r>
              <a:rPr lang="en-US" dirty="0" err="1"/>
              <a:t>ресурс</a:t>
            </a:r>
            <a:r>
              <a:rPr lang="en-US" dirty="0"/>
              <a:t>: </a:t>
            </a:r>
            <a:endParaRPr lang="ru-RU"/>
          </a:p>
          <a:p>
            <a:r>
              <a:rPr lang="en-US" dirty="0"/>
              <a:t> </a:t>
            </a:r>
            <a:r>
              <a:rPr lang="en-US" dirty="0" err="1"/>
              <a:t>Вы</a:t>
            </a:r>
            <a:r>
              <a:rPr lang="en-US" dirty="0"/>
              <a:t> </a:t>
            </a:r>
            <a:r>
              <a:rPr lang="en-US" dirty="0" err="1"/>
              <a:t>можете</a:t>
            </a:r>
            <a:r>
              <a:rPr lang="en-US" dirty="0"/>
              <a:t> </a:t>
            </a:r>
            <a:r>
              <a:rPr lang="en-US" dirty="0" err="1"/>
              <a:t>управлять</a:t>
            </a:r>
            <a:r>
              <a:rPr lang="en-US" dirty="0"/>
              <a:t> </a:t>
            </a:r>
            <a:r>
              <a:rPr lang="en-US" dirty="0" err="1"/>
              <a:t>физическими</a:t>
            </a:r>
            <a:r>
              <a:rPr lang="en-US" dirty="0"/>
              <a:t> </a:t>
            </a:r>
            <a:r>
              <a:rPr lang="en-US" dirty="0" err="1"/>
              <a:t>ресурсами</a:t>
            </a:r>
            <a:r>
              <a:rPr lang="en-US" dirty="0"/>
              <a:t> в </a:t>
            </a:r>
            <a:r>
              <a:rPr lang="en-US" dirty="0" err="1"/>
              <a:t>сети</a:t>
            </a:r>
            <a:r>
              <a:rPr lang="en-US" dirty="0"/>
              <a:t> Fabric. </a:t>
            </a:r>
            <a:r>
              <a:rPr lang="en-US" dirty="0" err="1"/>
              <a:t>Сетевые</a:t>
            </a:r>
            <a:r>
              <a:rPr lang="en-US" dirty="0"/>
              <a:t> </a:t>
            </a:r>
            <a:r>
              <a:rPr lang="en-US" dirty="0" err="1"/>
              <a:t>устройства</a:t>
            </a:r>
            <a:r>
              <a:rPr lang="en-US" dirty="0"/>
              <a:t> и </a:t>
            </a:r>
            <a:r>
              <a:rPr lang="en-US" dirty="0" err="1"/>
              <a:t>сторонние</a:t>
            </a:r>
            <a:r>
              <a:rPr lang="en-US" dirty="0"/>
              <a:t> </a:t>
            </a:r>
            <a:r>
              <a:rPr lang="en-US" dirty="0" err="1"/>
              <a:t>устройства</a:t>
            </a:r>
            <a:r>
              <a:rPr lang="en-US" dirty="0"/>
              <a:t> </a:t>
            </a:r>
            <a:r>
              <a:rPr lang="en-US" dirty="0" err="1"/>
              <a:t>обнаруживаются</a:t>
            </a:r>
            <a:r>
              <a:rPr lang="en-US" dirty="0"/>
              <a:t> </a:t>
            </a:r>
            <a:r>
              <a:rPr lang="en-US" dirty="0" err="1"/>
              <a:t>автоматически</a:t>
            </a:r>
            <a:r>
              <a:rPr lang="en-US" dirty="0"/>
              <a:t> </a:t>
            </a:r>
            <a:r>
              <a:rPr lang="en-US" dirty="0" err="1"/>
              <a:t>или</a:t>
            </a:r>
            <a:r>
              <a:rPr lang="en-US" dirty="0"/>
              <a:t> </a:t>
            </a:r>
            <a:r>
              <a:rPr lang="en-US" dirty="0" err="1"/>
              <a:t>вручную</a:t>
            </a:r>
            <a:r>
              <a:rPr lang="en-US" dirty="0"/>
              <a:t> </a:t>
            </a:r>
            <a:r>
              <a:rPr lang="en-US" dirty="0" err="1"/>
              <a:t>импортируются</a:t>
            </a:r>
            <a:r>
              <a:rPr lang="en-US" dirty="0"/>
              <a:t> в Agile Controller-DCN, а </a:t>
            </a:r>
            <a:r>
              <a:rPr lang="en-US" dirty="0" err="1"/>
              <a:t>затем</a:t>
            </a:r>
            <a:r>
              <a:rPr lang="en-US" dirty="0"/>
              <a:t> в </a:t>
            </a:r>
            <a:r>
              <a:rPr lang="en-US" dirty="0" err="1"/>
              <a:t>сеть</a:t>
            </a:r>
            <a:r>
              <a:rPr lang="en-US" dirty="0"/>
              <a:t>.</a:t>
            </a:r>
            <a:endParaRPr lang="en-US" dirty="0">
              <a:cs typeface="Calibri"/>
            </a:endParaRPr>
          </a:p>
          <a:p>
            <a:r>
              <a:rPr lang="en-US" dirty="0" err="1"/>
              <a:t>устройства</a:t>
            </a:r>
            <a:r>
              <a:rPr lang="en-US" dirty="0"/>
              <a:t>, </a:t>
            </a:r>
            <a:r>
              <a:rPr lang="en-US" dirty="0" err="1"/>
              <a:t>серверы</a:t>
            </a:r>
            <a:r>
              <a:rPr lang="en-US" dirty="0"/>
              <a:t> и </a:t>
            </a:r>
            <a:r>
              <a:rPr lang="en-US" dirty="0" err="1"/>
              <a:t>сторонние</a:t>
            </a:r>
            <a:r>
              <a:rPr lang="en-US" dirty="0"/>
              <a:t> </a:t>
            </a:r>
            <a:r>
              <a:rPr lang="en-US" dirty="0" err="1"/>
              <a:t>устройства</a:t>
            </a:r>
            <a:r>
              <a:rPr lang="en-US" dirty="0"/>
              <a:t> </a:t>
            </a:r>
            <a:r>
              <a:rPr lang="en-US" dirty="0" err="1"/>
              <a:t>добавляются</a:t>
            </a:r>
            <a:r>
              <a:rPr lang="en-US" dirty="0"/>
              <a:t> в </a:t>
            </a:r>
            <a:r>
              <a:rPr lang="en-US" dirty="0" err="1"/>
              <a:t>пулы</a:t>
            </a:r>
            <a:r>
              <a:rPr lang="en-US" dirty="0"/>
              <a:t> </a:t>
            </a:r>
            <a:r>
              <a:rPr lang="en-US" dirty="0" err="1"/>
              <a:t>ресурсов</a:t>
            </a:r>
            <a:r>
              <a:rPr lang="en-US" dirty="0"/>
              <a:t>. </a:t>
            </a:r>
            <a:endParaRPr lang="en-US" dirty="0">
              <a:cs typeface="Calibri"/>
            </a:endParaRPr>
          </a:p>
          <a:p>
            <a:r>
              <a:rPr lang="en-US" dirty="0"/>
              <a:t> </a:t>
            </a:r>
            <a:r>
              <a:rPr lang="en-US" dirty="0" err="1"/>
              <a:t>Управление</a:t>
            </a:r>
            <a:r>
              <a:rPr lang="en-US" dirty="0"/>
              <a:t> </a:t>
            </a:r>
            <a:r>
              <a:rPr lang="en-US" dirty="0" err="1"/>
              <a:t>ссылками</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управлять</a:t>
            </a:r>
            <a:r>
              <a:rPr lang="en-US" dirty="0"/>
              <a:t> </a:t>
            </a:r>
            <a:r>
              <a:rPr lang="en-US" dirty="0" err="1"/>
              <a:t>связями</a:t>
            </a:r>
            <a:r>
              <a:rPr lang="en-US" dirty="0"/>
              <a:t> </a:t>
            </a:r>
            <a:r>
              <a:rPr lang="en-US" dirty="0" err="1"/>
              <a:t>устройств</a:t>
            </a:r>
            <a:r>
              <a:rPr lang="en-US" dirty="0"/>
              <a:t>. </a:t>
            </a:r>
            <a:r>
              <a:rPr lang="en-US" dirty="0" err="1"/>
              <a:t>Ссылки</a:t>
            </a:r>
            <a:r>
              <a:rPr lang="en-US" dirty="0"/>
              <a:t> </a:t>
            </a:r>
            <a:r>
              <a:rPr lang="en-US" dirty="0" err="1"/>
              <a:t>на</a:t>
            </a:r>
            <a:r>
              <a:rPr lang="en-US" dirty="0"/>
              <a:t> Agile Controller-DCN </a:t>
            </a:r>
            <a:r>
              <a:rPr lang="en-US" dirty="0" err="1"/>
              <a:t>автоматически</a:t>
            </a:r>
            <a:r>
              <a:rPr lang="en-US" dirty="0"/>
              <a:t> </a:t>
            </a:r>
            <a:r>
              <a:rPr lang="en-US" dirty="0" err="1"/>
              <a:t>обнаруживаются</a:t>
            </a:r>
            <a:r>
              <a:rPr lang="en-US" dirty="0"/>
              <a:t> </a:t>
            </a:r>
            <a:r>
              <a:rPr lang="en-US" dirty="0" err="1"/>
              <a:t>посредством</a:t>
            </a:r>
            <a:r>
              <a:rPr lang="en-US" dirty="0"/>
              <a:t> </a:t>
            </a:r>
            <a:r>
              <a:rPr lang="en-US" dirty="0" err="1"/>
              <a:t>автоматического</a:t>
            </a:r>
            <a:r>
              <a:rPr lang="en-US" dirty="0"/>
              <a:t> </a:t>
            </a:r>
            <a:r>
              <a:rPr lang="en-US" dirty="0" err="1"/>
              <a:t>обнаружения</a:t>
            </a:r>
            <a:r>
              <a:rPr lang="en-US" dirty="0"/>
              <a:t> </a:t>
            </a:r>
            <a:r>
              <a:rPr lang="en-US" dirty="0" err="1"/>
              <a:t>ссылок</a:t>
            </a:r>
            <a:r>
              <a:rPr lang="en-US" dirty="0"/>
              <a:t>, </a:t>
            </a:r>
            <a:r>
              <a:rPr lang="en-US" dirty="0" err="1"/>
              <a:t>или</a:t>
            </a:r>
            <a:r>
              <a:rPr lang="en-US" dirty="0"/>
              <a:t> </a:t>
            </a:r>
            <a:r>
              <a:rPr lang="en-US" dirty="0" err="1"/>
              <a:t>вы</a:t>
            </a:r>
            <a:r>
              <a:rPr lang="en-US" dirty="0"/>
              <a:t> </a:t>
            </a:r>
            <a:r>
              <a:rPr lang="en-US" dirty="0" err="1"/>
              <a:t>можете</a:t>
            </a:r>
            <a:r>
              <a:rPr lang="en-US" dirty="0"/>
              <a:t> </a:t>
            </a:r>
            <a:r>
              <a:rPr lang="en-US" dirty="0" err="1"/>
              <a:t>добавить</a:t>
            </a:r>
            <a:r>
              <a:rPr lang="en-US" dirty="0"/>
              <a:t> </a:t>
            </a:r>
            <a:r>
              <a:rPr lang="en-US" dirty="0" err="1"/>
              <a:t>ссылки</a:t>
            </a:r>
            <a:r>
              <a:rPr lang="en-US" dirty="0"/>
              <a:t> </a:t>
            </a:r>
            <a:r>
              <a:rPr lang="en-US" dirty="0" err="1"/>
              <a:t>на</a:t>
            </a:r>
            <a:r>
              <a:rPr lang="en-US" dirty="0"/>
              <a:t> Agile Controller-DCN, </a:t>
            </a:r>
            <a:r>
              <a:rPr lang="en-US" dirty="0" err="1"/>
              <a:t>создав</a:t>
            </a:r>
            <a:r>
              <a:rPr lang="en-US" dirty="0"/>
              <a:t> </a:t>
            </a:r>
            <a:r>
              <a:rPr lang="en-US" dirty="0" err="1"/>
              <a:t>ссылки</a:t>
            </a:r>
            <a:r>
              <a:rPr lang="en-US" dirty="0"/>
              <a:t> </a:t>
            </a:r>
            <a:r>
              <a:rPr lang="en-US" dirty="0" err="1"/>
              <a:t>вручную</a:t>
            </a:r>
            <a:r>
              <a:rPr lang="en-US" dirty="0"/>
              <a:t>. </a:t>
            </a:r>
            <a:r>
              <a:rPr lang="en-US" dirty="0" err="1"/>
              <a:t>Балансировку</a:t>
            </a:r>
            <a:r>
              <a:rPr lang="en-US" dirty="0"/>
              <a:t> </a:t>
            </a:r>
            <a:r>
              <a:rPr lang="en-US" dirty="0" err="1"/>
              <a:t>устройств</a:t>
            </a:r>
            <a:r>
              <a:rPr lang="en-US" dirty="0"/>
              <a:t> </a:t>
            </a:r>
            <a:r>
              <a:rPr lang="en-US" dirty="0" err="1"/>
              <a:t>можно</a:t>
            </a:r>
            <a:r>
              <a:rPr lang="en-US" dirty="0"/>
              <a:t> </a:t>
            </a:r>
            <a:r>
              <a:rPr lang="en-US" dirty="0" err="1"/>
              <a:t>настроить</a:t>
            </a:r>
            <a:r>
              <a:rPr lang="en-US" dirty="0"/>
              <a:t>, </a:t>
            </a:r>
            <a:r>
              <a:rPr lang="en-US" dirty="0" err="1"/>
              <a:t>управляя</a:t>
            </a:r>
            <a:r>
              <a:rPr lang="en-US" dirty="0"/>
              <a:t> </a:t>
            </a:r>
            <a:r>
              <a:rPr lang="en-US" dirty="0" err="1"/>
              <a:t>связями</a:t>
            </a:r>
            <a:r>
              <a:rPr lang="en-US" dirty="0"/>
              <a:t> </a:t>
            </a:r>
            <a:r>
              <a:rPr lang="en-US" dirty="0" err="1"/>
              <a:t>устройств</a:t>
            </a:r>
            <a:r>
              <a:rPr lang="en-US" dirty="0"/>
              <a:t>. </a:t>
            </a:r>
            <a:endParaRPr lang="en-US" dirty="0">
              <a:cs typeface="Calibri"/>
            </a:endParaRPr>
          </a:p>
          <a:p>
            <a:r>
              <a:rPr lang="en-US" dirty="0"/>
              <a:t> </a:t>
            </a:r>
            <a:r>
              <a:rPr lang="en-US" dirty="0" err="1"/>
              <a:t>Управление</a:t>
            </a:r>
            <a:r>
              <a:rPr lang="en-US" dirty="0"/>
              <a:t> </a:t>
            </a:r>
            <a:r>
              <a:rPr lang="en-US" dirty="0" err="1"/>
              <a:t>сетью</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создавать</a:t>
            </a:r>
            <a:r>
              <a:rPr lang="en-US" dirty="0"/>
              <a:t> и </a:t>
            </a:r>
            <a:r>
              <a:rPr lang="en-US" dirty="0" err="1"/>
              <a:t>настраивать</a:t>
            </a:r>
            <a:r>
              <a:rPr lang="en-US" dirty="0"/>
              <a:t> </a:t>
            </a:r>
            <a:r>
              <a:rPr lang="en-US" dirty="0" err="1"/>
              <a:t>пулы</a:t>
            </a:r>
            <a:r>
              <a:rPr lang="en-US" dirty="0"/>
              <a:t> </a:t>
            </a:r>
            <a:r>
              <a:rPr lang="en-US" dirty="0" err="1"/>
              <a:t>ресурсов</a:t>
            </a:r>
            <a:r>
              <a:rPr lang="en-US" dirty="0"/>
              <a:t> </a:t>
            </a:r>
            <a:r>
              <a:rPr lang="en-US" dirty="0" err="1"/>
              <a:t>для</a:t>
            </a:r>
            <a:r>
              <a:rPr lang="en-US" dirty="0"/>
              <a:t> </a:t>
            </a:r>
            <a:r>
              <a:rPr lang="en-US" dirty="0" err="1"/>
              <a:t>управления</a:t>
            </a:r>
            <a:r>
              <a:rPr lang="en-US" dirty="0"/>
              <a:t> </a:t>
            </a:r>
            <a:r>
              <a:rPr lang="en-US" dirty="0" err="1"/>
              <a:t>сетевыми</a:t>
            </a:r>
            <a:r>
              <a:rPr lang="en-US" dirty="0"/>
              <a:t> </a:t>
            </a:r>
            <a:r>
              <a:rPr lang="en-US" dirty="0" err="1"/>
              <a:t>ресурсами</a:t>
            </a:r>
            <a:r>
              <a:rPr lang="en-US" dirty="0"/>
              <a:t> Fabric. </a:t>
            </a:r>
            <a:r>
              <a:rPr lang="en-US" dirty="0" err="1"/>
              <a:t>Вы</a:t>
            </a:r>
            <a:r>
              <a:rPr lang="en-US" dirty="0"/>
              <a:t> </a:t>
            </a:r>
            <a:r>
              <a:rPr lang="en-US" dirty="0" err="1"/>
              <a:t>можете</a:t>
            </a:r>
            <a:r>
              <a:rPr lang="en-US" dirty="0"/>
              <a:t> </a:t>
            </a:r>
            <a:r>
              <a:rPr lang="en-US" dirty="0" err="1"/>
              <a:t>добавлять</a:t>
            </a:r>
            <a:r>
              <a:rPr lang="en-US" dirty="0"/>
              <a:t> </a:t>
            </a:r>
            <a:r>
              <a:rPr lang="en-US" dirty="0" err="1"/>
              <a:t>сетевые</a:t>
            </a:r>
            <a:r>
              <a:rPr lang="en-US" dirty="0"/>
              <a:t> </a:t>
            </a:r>
            <a:r>
              <a:rPr lang="en-US" dirty="0" err="1"/>
              <a:t>устройства</a:t>
            </a:r>
            <a:r>
              <a:rPr lang="en-US" dirty="0"/>
              <a:t> Fabric в </a:t>
            </a:r>
            <a:r>
              <a:rPr lang="en-US" dirty="0" err="1"/>
              <a:t>пулы</a:t>
            </a:r>
            <a:r>
              <a:rPr lang="en-US" dirty="0"/>
              <a:t> </a:t>
            </a:r>
            <a:r>
              <a:rPr lang="en-US" dirty="0" err="1"/>
              <a:t>ресурсов</a:t>
            </a:r>
            <a:r>
              <a:rPr lang="en-US" dirty="0"/>
              <a:t>, </a:t>
            </a:r>
            <a:r>
              <a:rPr lang="en-US" dirty="0" err="1"/>
              <a:t>синхронизировать</a:t>
            </a:r>
            <a:r>
              <a:rPr lang="en-US" dirty="0"/>
              <a:t> </a:t>
            </a:r>
            <a:r>
              <a:rPr lang="en-US" dirty="0" err="1"/>
              <a:t>сети</a:t>
            </a:r>
            <a:r>
              <a:rPr lang="en-US" dirty="0"/>
              <a:t>, </a:t>
            </a:r>
            <a:r>
              <a:rPr lang="en-US" dirty="0" err="1"/>
              <a:t>устанавливать</a:t>
            </a:r>
            <a:r>
              <a:rPr lang="en-US" dirty="0"/>
              <a:t> </a:t>
            </a:r>
            <a:r>
              <a:rPr lang="en-US" dirty="0" err="1"/>
              <a:t>роли</a:t>
            </a:r>
            <a:r>
              <a:rPr lang="en-US" dirty="0"/>
              <a:t> </a:t>
            </a:r>
            <a:r>
              <a:rPr lang="en-US" dirty="0" err="1"/>
              <a:t>устройств</a:t>
            </a:r>
            <a:r>
              <a:rPr lang="en-US" dirty="0"/>
              <a:t> и </a:t>
            </a:r>
            <a:r>
              <a:rPr lang="en-US" dirty="0" err="1"/>
              <a:t>распределять</a:t>
            </a:r>
            <a:endParaRPr lang="en-US" dirty="0" err="1">
              <a:cs typeface="Calibri"/>
            </a:endParaRPr>
          </a:p>
          <a:p>
            <a:r>
              <a:rPr lang="en-US" dirty="0" err="1"/>
              <a:t>сетевые</a:t>
            </a:r>
            <a:r>
              <a:rPr lang="en-US" dirty="0"/>
              <a:t> </a:t>
            </a:r>
            <a:r>
              <a:rPr lang="en-US" dirty="0" err="1"/>
              <a:t>ресурсы</a:t>
            </a:r>
            <a:r>
              <a:rPr lang="en-US" dirty="0"/>
              <a:t> </a:t>
            </a:r>
            <a:r>
              <a:rPr lang="en-US" dirty="0" err="1"/>
              <a:t>для</a:t>
            </a:r>
            <a:r>
              <a:rPr lang="en-US" dirty="0"/>
              <a:t> </a:t>
            </a:r>
            <a:r>
              <a:rPr lang="en-US" dirty="0" err="1"/>
              <a:t>обеспечения</a:t>
            </a:r>
            <a:r>
              <a:rPr lang="en-US" dirty="0"/>
              <a:t> </a:t>
            </a:r>
            <a:r>
              <a:rPr lang="en-US" dirty="0" err="1"/>
              <a:t>взаимосвязи</a:t>
            </a:r>
            <a:r>
              <a:rPr lang="en-US" dirty="0"/>
              <a:t> </a:t>
            </a:r>
            <a:r>
              <a:rPr lang="en-US" dirty="0" err="1"/>
              <a:t>между</a:t>
            </a:r>
            <a:r>
              <a:rPr lang="en-US" dirty="0"/>
              <a:t> Agile Controller-DCN и </a:t>
            </a:r>
            <a:r>
              <a:rPr lang="en-US" dirty="0" err="1"/>
              <a:t>периферийными</a:t>
            </a:r>
            <a:r>
              <a:rPr lang="en-US" dirty="0"/>
              <a:t> </a:t>
            </a:r>
            <a:r>
              <a:rPr lang="en-US" dirty="0" err="1"/>
              <a:t>системами</a:t>
            </a:r>
            <a:r>
              <a:rPr lang="en-US" dirty="0"/>
              <a:t>. </a:t>
            </a:r>
            <a:endParaRPr lang="en-US" dirty="0">
              <a:cs typeface="Calibri"/>
            </a:endParaRPr>
          </a:p>
          <a:p>
            <a:r>
              <a:rPr lang="en-US" dirty="0"/>
              <a:t> ТОПО: </a:t>
            </a:r>
            <a:endParaRPr lang="en-US" dirty="0">
              <a:cs typeface="Calibri"/>
            </a:endParaRPr>
          </a:p>
          <a:p>
            <a:r>
              <a:rPr lang="en-US" dirty="0"/>
              <a:t> </a:t>
            </a:r>
            <a:r>
              <a:rPr lang="en-US" dirty="0" err="1"/>
              <a:t>Отображаются</a:t>
            </a:r>
            <a:r>
              <a:rPr lang="en-US" dirty="0"/>
              <a:t> </a:t>
            </a:r>
            <a:r>
              <a:rPr lang="en-US" dirty="0" err="1"/>
              <a:t>сетевые</a:t>
            </a:r>
            <a:r>
              <a:rPr lang="en-US" dirty="0"/>
              <a:t> </a:t>
            </a:r>
            <a:r>
              <a:rPr lang="en-US" dirty="0" err="1"/>
              <a:t>топологии</a:t>
            </a:r>
            <a:r>
              <a:rPr lang="en-US" dirty="0"/>
              <a:t>, </a:t>
            </a:r>
            <a:r>
              <a:rPr lang="en-US" dirty="0" err="1"/>
              <a:t>включая</a:t>
            </a:r>
            <a:r>
              <a:rPr lang="en-US" dirty="0"/>
              <a:t> </a:t>
            </a:r>
            <a:r>
              <a:rPr lang="en-US" dirty="0" err="1"/>
              <a:t>физические</a:t>
            </a:r>
            <a:r>
              <a:rPr lang="en-US" dirty="0"/>
              <a:t> </a:t>
            </a:r>
            <a:r>
              <a:rPr lang="en-US" dirty="0" err="1"/>
              <a:t>топологии</a:t>
            </a:r>
            <a:r>
              <a:rPr lang="en-US" dirty="0"/>
              <a:t>, </a:t>
            </a:r>
            <a:r>
              <a:rPr lang="en-US" dirty="0" err="1"/>
              <a:t>логические</a:t>
            </a:r>
            <a:r>
              <a:rPr lang="en-US" dirty="0"/>
              <a:t> </a:t>
            </a:r>
            <a:r>
              <a:rPr lang="en-US" dirty="0" err="1"/>
              <a:t>топологии</a:t>
            </a:r>
            <a:r>
              <a:rPr lang="en-US" dirty="0"/>
              <a:t> и </a:t>
            </a:r>
            <a:r>
              <a:rPr lang="en-US" dirty="0" err="1"/>
              <a:t>приложения</a:t>
            </a:r>
            <a:r>
              <a:rPr lang="en-US" dirty="0"/>
              <a:t>.</a:t>
            </a:r>
            <a:endParaRPr lang="en-US" dirty="0">
              <a:cs typeface="Calibri"/>
            </a:endParaRPr>
          </a:p>
          <a:p>
            <a:r>
              <a:rPr lang="en-US" dirty="0" err="1"/>
              <a:t>топологии</a:t>
            </a:r>
            <a:r>
              <a:rPr lang="en-US" dirty="0"/>
              <a:t>. </a:t>
            </a:r>
            <a:endParaRPr lang="en-US" dirty="0">
              <a:cs typeface="Calibri"/>
            </a:endParaRPr>
          </a:p>
          <a:p>
            <a:r>
              <a:rPr lang="en-US" dirty="0"/>
              <a:t> </a:t>
            </a:r>
            <a:r>
              <a:rPr lang="en-US" dirty="0" err="1"/>
              <a:t>Конфигурация</a:t>
            </a:r>
            <a:r>
              <a:rPr lang="en-US" dirty="0"/>
              <a:t> </a:t>
            </a:r>
            <a:r>
              <a:rPr lang="en-US" dirty="0" err="1"/>
              <a:t>пула</a:t>
            </a:r>
            <a:r>
              <a:rPr lang="en-US" dirty="0"/>
              <a:t> </a:t>
            </a:r>
            <a:r>
              <a:rPr lang="en-US" dirty="0" err="1"/>
              <a:t>ресурсов</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настроить</a:t>
            </a:r>
            <a:r>
              <a:rPr lang="en-US" dirty="0"/>
              <a:t> </a:t>
            </a:r>
            <a:r>
              <a:rPr lang="en-US" dirty="0" err="1"/>
              <a:t>сетевые</a:t>
            </a:r>
            <a:r>
              <a:rPr lang="en-US" dirty="0"/>
              <a:t> </a:t>
            </a:r>
            <a:r>
              <a:rPr lang="en-US" dirty="0" err="1"/>
              <a:t>ресурсы</a:t>
            </a:r>
            <a:r>
              <a:rPr lang="en-US" dirty="0"/>
              <a:t>. </a:t>
            </a:r>
            <a:r>
              <a:rPr lang="en-US" dirty="0" err="1"/>
              <a:t>При</a:t>
            </a:r>
            <a:r>
              <a:rPr lang="en-US" dirty="0"/>
              <a:t> </a:t>
            </a:r>
            <a:r>
              <a:rPr lang="en-US" dirty="0" err="1"/>
              <a:t>планировании</a:t>
            </a:r>
            <a:r>
              <a:rPr lang="en-US" dirty="0"/>
              <a:t> </a:t>
            </a:r>
            <a:r>
              <a:rPr lang="en-US" dirty="0" err="1"/>
              <a:t>сети</a:t>
            </a:r>
            <a:r>
              <a:rPr lang="en-US" dirty="0"/>
              <a:t> </a:t>
            </a:r>
            <a:r>
              <a:rPr lang="en-US" dirty="0" err="1"/>
              <a:t>необходимо</a:t>
            </a:r>
            <a:r>
              <a:rPr lang="en-US" dirty="0"/>
              <a:t> </a:t>
            </a:r>
            <a:r>
              <a:rPr lang="en-US" dirty="0" err="1"/>
              <a:t>предварительно</a:t>
            </a:r>
            <a:r>
              <a:rPr lang="en-US" dirty="0"/>
              <a:t> </a:t>
            </a:r>
            <a:r>
              <a:rPr lang="en-US" dirty="0" err="1"/>
              <a:t>настроить</a:t>
            </a:r>
            <a:r>
              <a:rPr lang="en-US" dirty="0"/>
              <a:t> </a:t>
            </a:r>
            <a:r>
              <a:rPr lang="en-US" dirty="0" err="1"/>
              <a:t>не</a:t>
            </a:r>
            <a:r>
              <a:rPr lang="en-US" dirty="0"/>
              <a:t> </a:t>
            </a:r>
            <a:r>
              <a:rPr lang="en-US" dirty="0" err="1"/>
              <a:t>только</a:t>
            </a:r>
            <a:r>
              <a:rPr lang="en-US" dirty="0"/>
              <a:t> </a:t>
            </a:r>
            <a:r>
              <a:rPr lang="en-US" dirty="0" err="1"/>
              <a:t>фиксированные</a:t>
            </a:r>
            <a:r>
              <a:rPr lang="en-US" dirty="0"/>
              <a:t> </a:t>
            </a:r>
            <a:r>
              <a:rPr lang="en-US" dirty="0" err="1"/>
              <a:t>ресурсы</a:t>
            </a:r>
            <a:r>
              <a:rPr lang="en-US" dirty="0"/>
              <a:t>, </a:t>
            </a:r>
            <a:r>
              <a:rPr lang="en-US" dirty="0" err="1"/>
              <a:t>такие</a:t>
            </a:r>
            <a:r>
              <a:rPr lang="en-US" dirty="0"/>
              <a:t> </a:t>
            </a:r>
            <a:r>
              <a:rPr lang="en-US" dirty="0" err="1"/>
              <a:t>как</a:t>
            </a:r>
            <a:r>
              <a:rPr lang="en-US" dirty="0"/>
              <a:t> </a:t>
            </a:r>
            <a:r>
              <a:rPr lang="en-US" dirty="0" err="1"/>
              <a:t>исходящий</a:t>
            </a:r>
            <a:r>
              <a:rPr lang="en-US" dirty="0"/>
              <a:t> </a:t>
            </a:r>
            <a:r>
              <a:rPr lang="en-US" dirty="0" err="1"/>
              <a:t>общедоступный</a:t>
            </a:r>
            <a:r>
              <a:rPr lang="en-US" dirty="0"/>
              <a:t> IP-</a:t>
            </a:r>
            <a:r>
              <a:rPr lang="en-US" dirty="0" err="1"/>
              <a:t>адрес</a:t>
            </a:r>
            <a:r>
              <a:rPr lang="en-US" dirty="0"/>
              <a:t> и IP-</a:t>
            </a:r>
            <a:r>
              <a:rPr lang="en-US" dirty="0" err="1"/>
              <a:t>адрес</a:t>
            </a:r>
            <a:r>
              <a:rPr lang="en-US" dirty="0"/>
              <a:t> </a:t>
            </a:r>
            <a:r>
              <a:rPr lang="en-US" dirty="0" err="1"/>
              <a:t>для</a:t>
            </a:r>
            <a:r>
              <a:rPr lang="en-US" dirty="0"/>
              <a:t> </a:t>
            </a:r>
            <a:r>
              <a:rPr lang="en-US" dirty="0" err="1"/>
              <a:t>связи</a:t>
            </a:r>
            <a:r>
              <a:rPr lang="en-US" dirty="0"/>
              <a:t> VPC, </a:t>
            </a:r>
            <a:r>
              <a:rPr lang="en-US" dirty="0" err="1"/>
              <a:t>но</a:t>
            </a:r>
            <a:r>
              <a:rPr lang="en-US" dirty="0"/>
              <a:t> и </a:t>
            </a:r>
            <a:r>
              <a:rPr lang="en-US" dirty="0" err="1"/>
              <a:t>общие</a:t>
            </a:r>
            <a:r>
              <a:rPr lang="en-US" dirty="0"/>
              <a:t> </a:t>
            </a:r>
            <a:r>
              <a:rPr lang="en-US" dirty="0" err="1"/>
              <a:t>общедоступные</a:t>
            </a:r>
            <a:r>
              <a:rPr lang="en-US" dirty="0"/>
              <a:t> </a:t>
            </a:r>
            <a:r>
              <a:rPr lang="en-US" dirty="0" err="1"/>
              <a:t>арендаторами</a:t>
            </a:r>
            <a:r>
              <a:rPr lang="en-US" dirty="0"/>
              <a:t> </a:t>
            </a:r>
            <a:r>
              <a:rPr lang="en-US" dirty="0" err="1"/>
              <a:t>ресурсы</a:t>
            </a:r>
            <a:r>
              <a:rPr lang="en-US" dirty="0"/>
              <a:t>, </a:t>
            </a:r>
            <a:r>
              <a:rPr lang="en-US" dirty="0" err="1"/>
              <a:t>таки</a:t>
            </a:r>
            <a:r>
              <a:rPr lang="en-US" dirty="0"/>
              <a:t> </a:t>
            </a:r>
            <a:r>
              <a:rPr lang="en-US" dirty="0" err="1"/>
              <a:t>как</a:t>
            </a:r>
            <a:r>
              <a:rPr lang="en-US" dirty="0"/>
              <a:t> </a:t>
            </a:r>
            <a:r>
              <a:rPr lang="en-US" dirty="0" err="1"/>
              <a:t>мостовые</a:t>
            </a:r>
            <a:r>
              <a:rPr lang="en-US" dirty="0"/>
              <a:t> </a:t>
            </a:r>
            <a:r>
              <a:rPr lang="en-US" dirty="0" err="1"/>
              <a:t>домены</a:t>
            </a:r>
            <a:r>
              <a:rPr lang="en-US" dirty="0"/>
              <a:t> (BD), </a:t>
            </a:r>
            <a:r>
              <a:rPr lang="en-US" dirty="0" err="1"/>
              <a:t>глобальный</a:t>
            </a:r>
            <a:r>
              <a:rPr lang="en-US" dirty="0"/>
              <a:t> VNI, </a:t>
            </a:r>
            <a:r>
              <a:rPr lang="en-US" dirty="0" err="1"/>
              <a:t>глобальный</a:t>
            </a:r>
            <a:r>
              <a:rPr lang="en-US" dirty="0"/>
              <a:t> VLAN, </a:t>
            </a:r>
            <a:r>
              <a:rPr lang="en-US" dirty="0" err="1"/>
              <a:t>межсетевой</a:t>
            </a:r>
            <a:r>
              <a:rPr lang="en-US" dirty="0"/>
              <a:t> VLAN и </a:t>
            </a:r>
            <a:r>
              <a:rPr lang="en-US" dirty="0" err="1"/>
              <a:t>межсетевой</a:t>
            </a:r>
            <a:r>
              <a:rPr lang="en-US" dirty="0"/>
              <a:t> IP-</a:t>
            </a:r>
            <a:r>
              <a:rPr lang="en-US" dirty="0" err="1"/>
              <a:t>адрес</a:t>
            </a:r>
            <a:r>
              <a:rPr lang="en-US" dirty="0"/>
              <a:t>. Agile Controller-DCN </a:t>
            </a:r>
            <a:r>
              <a:rPr lang="en-US" dirty="0" err="1"/>
              <a:t>может</a:t>
            </a:r>
            <a:r>
              <a:rPr lang="en-US" dirty="0"/>
              <a:t> </a:t>
            </a:r>
            <a:r>
              <a:rPr lang="en-US" dirty="0" err="1"/>
              <a:t>выделять</a:t>
            </a:r>
            <a:r>
              <a:rPr lang="en-US" dirty="0"/>
              <a:t> </a:t>
            </a:r>
            <a:r>
              <a:rPr lang="en-US" dirty="0" err="1"/>
              <a:t>ресурсы</a:t>
            </a:r>
            <a:r>
              <a:rPr lang="en-US" dirty="0"/>
              <a:t> </a:t>
            </a:r>
            <a:r>
              <a:rPr lang="en-US" dirty="0" err="1"/>
              <a:t>арендаторам</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193</a:t>
            </a:fld>
            <a:endParaRPr lang="ru-RU" noProof="0"/>
          </a:p>
        </p:txBody>
      </p:sp>
    </p:spTree>
    <p:extLst>
      <p:ext uri="{BB962C8B-B14F-4D97-AF65-F5344CB8AC3E}">
        <p14:creationId xmlns:p14="http://schemas.microsoft.com/office/powerpoint/2010/main" val="30998718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Монитор</a:t>
            </a:r>
            <a:r>
              <a:rPr lang="en-US" dirty="0"/>
              <a:t> </a:t>
            </a:r>
            <a:r>
              <a:rPr lang="en-US" dirty="0" err="1"/>
              <a:t>производительности</a:t>
            </a:r>
            <a:r>
              <a:rPr lang="en-US" dirty="0"/>
              <a:t>: </a:t>
            </a:r>
            <a:endParaRPr lang="ru-RU"/>
          </a:p>
          <a:p>
            <a:r>
              <a:rPr lang="en-US" dirty="0"/>
              <a:t> </a:t>
            </a:r>
            <a:r>
              <a:rPr lang="en-US" dirty="0" err="1"/>
              <a:t>Физические</a:t>
            </a:r>
            <a:r>
              <a:rPr lang="en-US" dirty="0"/>
              <a:t> </a:t>
            </a:r>
            <a:r>
              <a:rPr lang="en-US" dirty="0" err="1"/>
              <a:t>устройства</a:t>
            </a:r>
            <a:r>
              <a:rPr lang="en-US" dirty="0"/>
              <a:t> </a:t>
            </a:r>
            <a:r>
              <a:rPr lang="en-US" dirty="0" err="1"/>
              <a:t>можно</a:t>
            </a:r>
            <a:r>
              <a:rPr lang="en-US" dirty="0"/>
              <a:t> </a:t>
            </a:r>
            <a:r>
              <a:rPr lang="en-US" dirty="0" err="1"/>
              <a:t>контролировать</a:t>
            </a:r>
            <a:r>
              <a:rPr lang="en-US" dirty="0"/>
              <a:t>. </a:t>
            </a:r>
            <a:r>
              <a:rPr lang="en-US" dirty="0" err="1"/>
              <a:t>Отображается</a:t>
            </a:r>
            <a:r>
              <a:rPr lang="en-US" dirty="0"/>
              <a:t> </a:t>
            </a:r>
            <a:r>
              <a:rPr lang="en-US" dirty="0" err="1"/>
              <a:t>состояние</a:t>
            </a:r>
            <a:r>
              <a:rPr lang="en-US" dirty="0"/>
              <a:t> </a:t>
            </a:r>
            <a:r>
              <a:rPr lang="en-US" dirty="0" err="1"/>
              <a:t>сетевых</a:t>
            </a:r>
            <a:r>
              <a:rPr lang="en-US" dirty="0"/>
              <a:t> </a:t>
            </a:r>
            <a:r>
              <a:rPr lang="en-US" dirty="0" err="1"/>
              <a:t>устройств</a:t>
            </a:r>
            <a:r>
              <a:rPr lang="en-US" dirty="0"/>
              <a:t> </a:t>
            </a:r>
            <a:r>
              <a:rPr lang="en-US" dirty="0" err="1"/>
              <a:t>фабрики</a:t>
            </a:r>
            <a:r>
              <a:rPr lang="en-US" dirty="0"/>
              <a:t> и </a:t>
            </a:r>
            <a:r>
              <a:rPr lang="en-US" dirty="0" err="1"/>
              <a:t>статистика</a:t>
            </a:r>
            <a:r>
              <a:rPr lang="en-US" dirty="0"/>
              <a:t> </a:t>
            </a:r>
            <a:r>
              <a:rPr lang="en-US" dirty="0" err="1"/>
              <a:t>трафика</a:t>
            </a:r>
            <a:r>
              <a:rPr lang="en-US" dirty="0"/>
              <a:t> </a:t>
            </a:r>
            <a:r>
              <a:rPr lang="en-US" dirty="0" err="1"/>
              <a:t>по</a:t>
            </a:r>
            <a:r>
              <a:rPr lang="en-US" dirty="0"/>
              <a:t> </a:t>
            </a:r>
            <a:r>
              <a:rPr lang="en-US" dirty="0" err="1"/>
              <a:t>всей</a:t>
            </a:r>
            <a:r>
              <a:rPr lang="en-US" dirty="0"/>
              <a:t> </a:t>
            </a:r>
            <a:r>
              <a:rPr lang="en-US" dirty="0" err="1"/>
              <a:t>сети</a:t>
            </a:r>
            <a:r>
              <a:rPr lang="en-US" dirty="0"/>
              <a:t>.</a:t>
            </a:r>
            <a:endParaRPr lang="en-US" dirty="0">
              <a:cs typeface="Calibri"/>
            </a:endParaRPr>
          </a:p>
          <a:p>
            <a:r>
              <a:rPr lang="en-US" dirty="0"/>
              <a:t> </a:t>
            </a:r>
            <a:r>
              <a:rPr lang="en-US" dirty="0" err="1"/>
              <a:t>Управление</a:t>
            </a:r>
            <a:r>
              <a:rPr lang="en-US" dirty="0"/>
              <a:t> </a:t>
            </a:r>
            <a:r>
              <a:rPr lang="en-US" dirty="0" err="1"/>
              <a:t>тревогами</a:t>
            </a:r>
            <a:r>
              <a:rPr lang="en-US" dirty="0"/>
              <a:t>: </a:t>
            </a:r>
            <a:endParaRPr lang="en-US" dirty="0">
              <a:cs typeface="Calibri"/>
            </a:endParaRPr>
          </a:p>
          <a:p>
            <a:r>
              <a:rPr lang="en-US" dirty="0"/>
              <a:t> </a:t>
            </a:r>
            <a:r>
              <a:rPr lang="en-US" dirty="0" err="1"/>
              <a:t>Отображается</a:t>
            </a:r>
            <a:r>
              <a:rPr lang="en-US" dirty="0"/>
              <a:t> </a:t>
            </a:r>
            <a:r>
              <a:rPr lang="en-US" dirty="0" err="1"/>
              <a:t>информация</a:t>
            </a:r>
            <a:r>
              <a:rPr lang="en-US" dirty="0"/>
              <a:t> Agile Controller-DCN. </a:t>
            </a:r>
            <a:r>
              <a:rPr lang="en-US" dirty="0" err="1"/>
              <a:t>Информация</a:t>
            </a:r>
            <a:r>
              <a:rPr lang="en-US" dirty="0"/>
              <a:t> о </a:t>
            </a:r>
            <a:r>
              <a:rPr lang="en-US" dirty="0" err="1"/>
              <a:t>тревоге</a:t>
            </a:r>
            <a:r>
              <a:rPr lang="en-US" dirty="0"/>
              <a:t> </a:t>
            </a:r>
            <a:r>
              <a:rPr lang="en-US" dirty="0" err="1"/>
              <a:t>может</a:t>
            </a:r>
            <a:r>
              <a:rPr lang="en-US" dirty="0"/>
              <a:t> </a:t>
            </a:r>
            <a:r>
              <a:rPr lang="en-US" dirty="0" err="1"/>
              <a:t>отслеживаться</a:t>
            </a:r>
            <a:r>
              <a:rPr lang="en-US" dirty="0"/>
              <a:t> в </a:t>
            </a:r>
            <a:r>
              <a:rPr lang="en-US" dirty="0" err="1"/>
              <a:t>режиме</a:t>
            </a:r>
            <a:r>
              <a:rPr lang="en-US" dirty="0"/>
              <a:t> </a:t>
            </a:r>
            <a:r>
              <a:rPr lang="en-US" dirty="0" err="1"/>
              <a:t>реального</a:t>
            </a:r>
            <a:r>
              <a:rPr lang="en-US" dirty="0"/>
              <a:t> </a:t>
            </a:r>
            <a:r>
              <a:rPr lang="en-US" dirty="0" err="1"/>
              <a:t>времени</a:t>
            </a:r>
            <a:r>
              <a:rPr lang="en-US" dirty="0"/>
              <a:t>. </a:t>
            </a:r>
            <a:r>
              <a:rPr lang="en-US" dirty="0" err="1"/>
              <a:t>Вы</a:t>
            </a:r>
            <a:r>
              <a:rPr lang="en-US" dirty="0"/>
              <a:t> </a:t>
            </a:r>
            <a:r>
              <a:rPr lang="en-US" dirty="0" err="1"/>
              <a:t>можете</a:t>
            </a:r>
            <a:r>
              <a:rPr lang="en-US" dirty="0"/>
              <a:t> </a:t>
            </a:r>
            <a:r>
              <a:rPr lang="en-US" dirty="0" err="1"/>
              <a:t>сбрасывать</a:t>
            </a:r>
            <a:r>
              <a:rPr lang="en-US" dirty="0"/>
              <a:t> </a:t>
            </a:r>
            <a:r>
              <a:rPr lang="en-US" dirty="0" err="1"/>
              <a:t>сигналы</a:t>
            </a:r>
            <a:r>
              <a:rPr lang="en-US" dirty="0"/>
              <a:t> </a:t>
            </a:r>
            <a:r>
              <a:rPr lang="en-US" dirty="0" err="1"/>
              <a:t>тревоги</a:t>
            </a:r>
            <a:r>
              <a:rPr lang="en-US" dirty="0"/>
              <a:t> в </a:t>
            </a:r>
            <a:r>
              <a:rPr lang="en-US" dirty="0" err="1"/>
              <a:t>соответствии</a:t>
            </a:r>
            <a:r>
              <a:rPr lang="en-US" dirty="0"/>
              <a:t> с </a:t>
            </a:r>
            <a:r>
              <a:rPr lang="en-US" dirty="0" err="1"/>
              <a:t>информацией</a:t>
            </a:r>
            <a:r>
              <a:rPr lang="en-US" dirty="0"/>
              <a:t> о </a:t>
            </a:r>
            <a:r>
              <a:rPr lang="en-US" dirty="0" err="1"/>
              <a:t>сигналах</a:t>
            </a:r>
            <a:r>
              <a:rPr lang="en-US" dirty="0"/>
              <a:t> </a:t>
            </a:r>
            <a:r>
              <a:rPr lang="en-US" dirty="0" err="1"/>
              <a:t>тревоги</a:t>
            </a:r>
            <a:r>
              <a:rPr lang="en-US" dirty="0"/>
              <a:t> и </a:t>
            </a:r>
            <a:r>
              <a:rPr lang="en-US" dirty="0" err="1"/>
              <a:t>рекомендациями</a:t>
            </a:r>
            <a:r>
              <a:rPr lang="en-US" dirty="0"/>
              <a:t> </a:t>
            </a:r>
            <a:r>
              <a:rPr lang="en-US" dirty="0" err="1"/>
              <a:t>по</a:t>
            </a:r>
            <a:r>
              <a:rPr lang="en-US" dirty="0"/>
              <a:t> </a:t>
            </a:r>
            <a:r>
              <a:rPr lang="en-US" dirty="0" err="1"/>
              <a:t>обработке</a:t>
            </a:r>
            <a:r>
              <a:rPr lang="en-US" dirty="0"/>
              <a:t>, </a:t>
            </a:r>
            <a:r>
              <a:rPr lang="en-US" dirty="0" err="1"/>
              <a:t>чтобы</a:t>
            </a:r>
            <a:r>
              <a:rPr lang="en-US" dirty="0"/>
              <a:t> </a:t>
            </a:r>
            <a:r>
              <a:rPr lang="en-US" dirty="0" err="1"/>
              <a:t>обеспечить</a:t>
            </a:r>
            <a:r>
              <a:rPr lang="en-US" dirty="0"/>
              <a:t> </a:t>
            </a:r>
            <a:r>
              <a:rPr lang="en-US" dirty="0" err="1"/>
              <a:t>правильную</a:t>
            </a:r>
            <a:r>
              <a:rPr lang="en-US" dirty="0"/>
              <a:t> </a:t>
            </a:r>
            <a:r>
              <a:rPr lang="en-US" dirty="0" err="1"/>
              <a:t>работу</a:t>
            </a:r>
            <a:r>
              <a:rPr lang="en-US" dirty="0"/>
              <a:t> </a:t>
            </a:r>
            <a:r>
              <a:rPr lang="en-US" dirty="0" err="1"/>
              <a:t>службы</a:t>
            </a:r>
            <a:r>
              <a:rPr lang="en-US" dirty="0"/>
              <a:t>. </a:t>
            </a:r>
            <a:endParaRPr lang="en-US" dirty="0">
              <a:cs typeface="Calibri"/>
            </a:endParaRPr>
          </a:p>
          <a:p>
            <a:r>
              <a:rPr lang="en-US" dirty="0"/>
              <a:t> </a:t>
            </a:r>
            <a:r>
              <a:rPr lang="en-US" dirty="0" err="1"/>
              <a:t>Кластер</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установить</a:t>
            </a:r>
            <a:r>
              <a:rPr lang="en-US" dirty="0"/>
              <a:t> </a:t>
            </a:r>
            <a:r>
              <a:rPr lang="en-US" dirty="0" err="1"/>
              <a:t>пороговые</a:t>
            </a:r>
            <a:r>
              <a:rPr lang="en-US" dirty="0"/>
              <a:t> </a:t>
            </a:r>
            <a:r>
              <a:rPr lang="en-US" dirty="0" err="1"/>
              <a:t>значения</a:t>
            </a:r>
            <a:r>
              <a:rPr lang="en-US" dirty="0"/>
              <a:t> </a:t>
            </a:r>
            <a:r>
              <a:rPr lang="en-US" dirty="0" err="1"/>
              <a:t>кластера</a:t>
            </a:r>
            <a:r>
              <a:rPr lang="en-US" dirty="0"/>
              <a:t>, </a:t>
            </a:r>
            <a:r>
              <a:rPr lang="en-US" dirty="0" err="1"/>
              <a:t>включая</a:t>
            </a:r>
            <a:r>
              <a:rPr lang="en-US" dirty="0"/>
              <a:t> </a:t>
            </a:r>
            <a:r>
              <a:rPr lang="en-US" dirty="0" err="1"/>
              <a:t>пороговые</a:t>
            </a:r>
            <a:r>
              <a:rPr lang="en-US" dirty="0"/>
              <a:t> </a:t>
            </a:r>
            <a:r>
              <a:rPr lang="en-US" dirty="0" err="1"/>
              <a:t>значения</a:t>
            </a:r>
            <a:r>
              <a:rPr lang="en-US" dirty="0"/>
              <a:t> ЦП, </a:t>
            </a:r>
            <a:r>
              <a:rPr lang="en-US" dirty="0" err="1"/>
              <a:t>памяти</a:t>
            </a:r>
            <a:r>
              <a:rPr lang="en-US" dirty="0"/>
              <a:t> и </a:t>
            </a:r>
            <a:r>
              <a:rPr lang="en-US" dirty="0" err="1"/>
              <a:t>жесткого</a:t>
            </a:r>
            <a:r>
              <a:rPr lang="en-US" dirty="0"/>
              <a:t> </a:t>
            </a:r>
            <a:r>
              <a:rPr lang="en-US" dirty="0" err="1"/>
              <a:t>диска</a:t>
            </a:r>
            <a:r>
              <a:rPr lang="en-US" dirty="0"/>
              <a:t> </a:t>
            </a:r>
            <a:r>
              <a:rPr lang="en-US" dirty="0" err="1"/>
              <a:t>на</a:t>
            </a:r>
            <a:r>
              <a:rPr lang="en-US" dirty="0"/>
              <a:t> </a:t>
            </a:r>
            <a:r>
              <a:rPr lang="en-US" dirty="0" err="1"/>
              <a:t>узле</a:t>
            </a:r>
            <a:r>
              <a:rPr lang="en-US" dirty="0"/>
              <a:t> </a:t>
            </a:r>
            <a:r>
              <a:rPr lang="en-US" dirty="0" err="1"/>
              <a:t>кластера</a:t>
            </a:r>
            <a:r>
              <a:rPr lang="en-US" dirty="0"/>
              <a:t>. </a:t>
            </a:r>
            <a:endParaRPr lang="en-US" dirty="0">
              <a:cs typeface="Calibri"/>
            </a:endParaRPr>
          </a:p>
          <a:p>
            <a:r>
              <a:rPr lang="en-US" dirty="0"/>
              <a:t> </a:t>
            </a:r>
            <a:r>
              <a:rPr lang="en-US" dirty="0" err="1"/>
              <a:t>Диагноз</a:t>
            </a:r>
            <a:r>
              <a:rPr lang="en-US" dirty="0"/>
              <a:t>: </a:t>
            </a:r>
            <a:endParaRPr lang="en-US" dirty="0">
              <a:cs typeface="Calibri"/>
            </a:endParaRPr>
          </a:p>
          <a:p>
            <a:r>
              <a:rPr lang="en-US" dirty="0"/>
              <a:t> </a:t>
            </a:r>
            <a:r>
              <a:rPr lang="en-US" dirty="0" err="1"/>
              <a:t>Логические</a:t>
            </a:r>
            <a:r>
              <a:rPr lang="en-US" dirty="0"/>
              <a:t> </a:t>
            </a:r>
            <a:r>
              <a:rPr lang="en-US" dirty="0" err="1"/>
              <a:t>ресурсы</a:t>
            </a:r>
            <a:r>
              <a:rPr lang="en-US" dirty="0"/>
              <a:t> </a:t>
            </a:r>
            <a:r>
              <a:rPr lang="en-US" dirty="0" err="1"/>
              <a:t>контролируются</a:t>
            </a:r>
            <a:r>
              <a:rPr lang="en-US" dirty="0"/>
              <a:t>. </a:t>
            </a:r>
            <a:r>
              <a:rPr lang="en-US" dirty="0" err="1"/>
              <a:t>Вы</a:t>
            </a:r>
            <a:r>
              <a:rPr lang="en-US" dirty="0"/>
              <a:t> </a:t>
            </a:r>
            <a:r>
              <a:rPr lang="en-US" dirty="0" err="1"/>
              <a:t>можете</a:t>
            </a:r>
            <a:r>
              <a:rPr lang="en-US" dirty="0"/>
              <a:t> </a:t>
            </a:r>
            <a:r>
              <a:rPr lang="en-US" dirty="0" err="1"/>
              <a:t>просмотреть</a:t>
            </a:r>
            <a:r>
              <a:rPr lang="en-US" dirty="0"/>
              <a:t> </a:t>
            </a:r>
            <a:r>
              <a:rPr lang="en-US" dirty="0" err="1"/>
              <a:t>информацию</a:t>
            </a:r>
            <a:r>
              <a:rPr lang="en-US" dirty="0"/>
              <a:t> о </a:t>
            </a:r>
            <a:r>
              <a:rPr lang="en-US" dirty="0" err="1"/>
              <a:t>порте</a:t>
            </a:r>
            <a:r>
              <a:rPr lang="en-US" dirty="0"/>
              <a:t>, </a:t>
            </a:r>
            <a:r>
              <a:rPr lang="en-US" dirty="0" err="1"/>
              <a:t>подсети</a:t>
            </a:r>
            <a:r>
              <a:rPr lang="en-US" dirty="0"/>
              <a:t>, </a:t>
            </a:r>
            <a:r>
              <a:rPr lang="en-US" dirty="0" err="1"/>
              <a:t>сети</a:t>
            </a:r>
            <a:r>
              <a:rPr lang="en-US" dirty="0"/>
              <a:t> и </a:t>
            </a:r>
            <a:r>
              <a:rPr lang="en-US" dirty="0" err="1"/>
              <a:t>маршруте</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194</a:t>
            </a:fld>
            <a:endParaRPr lang="ru-RU" noProof="0"/>
          </a:p>
        </p:txBody>
      </p:sp>
    </p:spTree>
    <p:extLst>
      <p:ext uri="{BB962C8B-B14F-4D97-AF65-F5344CB8AC3E}">
        <p14:creationId xmlns:p14="http://schemas.microsoft.com/office/powerpoint/2010/main" val="28627696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Администратор</a:t>
            </a:r>
            <a:r>
              <a:rPr lang="en-US" dirty="0"/>
              <a:t>: </a:t>
            </a:r>
            <a:endParaRPr lang="ru-RU"/>
          </a:p>
          <a:p>
            <a:r>
              <a:rPr lang="en-US" dirty="0"/>
              <a:t> </a:t>
            </a:r>
            <a:r>
              <a:rPr lang="en-US" dirty="0" err="1"/>
              <a:t>Администратор</a:t>
            </a:r>
            <a:r>
              <a:rPr lang="en-US" dirty="0"/>
              <a:t> </a:t>
            </a:r>
            <a:r>
              <a:rPr lang="en-US" dirty="0" err="1"/>
              <a:t>управляет</a:t>
            </a:r>
            <a:r>
              <a:rPr lang="en-US" dirty="0"/>
              <a:t> </a:t>
            </a:r>
            <a:r>
              <a:rPr lang="en-US" dirty="0" err="1"/>
              <a:t>списком</a:t>
            </a:r>
            <a:r>
              <a:rPr lang="en-US" dirty="0"/>
              <a:t> </a:t>
            </a:r>
            <a:r>
              <a:rPr lang="en-US" dirty="0" err="1"/>
              <a:t>учетных</a:t>
            </a:r>
            <a:r>
              <a:rPr lang="en-US" dirty="0"/>
              <a:t> </a:t>
            </a:r>
            <a:r>
              <a:rPr lang="en-US" dirty="0" err="1"/>
              <a:t>записей</a:t>
            </a:r>
            <a:r>
              <a:rPr lang="en-US" dirty="0"/>
              <a:t>, </a:t>
            </a:r>
            <a:r>
              <a:rPr lang="en-US" dirty="0" err="1"/>
              <a:t>списком</a:t>
            </a:r>
            <a:r>
              <a:rPr lang="en-US" dirty="0"/>
              <a:t> </a:t>
            </a:r>
            <a:r>
              <a:rPr lang="en-US" dirty="0" err="1"/>
              <a:t>авторизации</a:t>
            </a:r>
            <a:r>
              <a:rPr lang="en-US" dirty="0"/>
              <a:t>, </a:t>
            </a:r>
            <a:r>
              <a:rPr lang="en-US" dirty="0" err="1"/>
              <a:t>списком</a:t>
            </a:r>
            <a:r>
              <a:rPr lang="en-US" dirty="0"/>
              <a:t> </a:t>
            </a:r>
            <a:r>
              <a:rPr lang="en-US" dirty="0" err="1"/>
              <a:t>ролей</a:t>
            </a:r>
            <a:r>
              <a:rPr lang="en-US" dirty="0"/>
              <a:t>, </a:t>
            </a:r>
            <a:r>
              <a:rPr lang="en-US" dirty="0" err="1"/>
              <a:t>паролем</a:t>
            </a:r>
            <a:r>
              <a:rPr lang="en-US" dirty="0"/>
              <a:t>, </a:t>
            </a:r>
            <a:r>
              <a:rPr lang="en-US" dirty="0" err="1"/>
              <a:t>учетной</a:t>
            </a:r>
            <a:r>
              <a:rPr lang="en-US" dirty="0"/>
              <a:t> </a:t>
            </a:r>
            <a:r>
              <a:rPr lang="en-US" dirty="0" err="1"/>
              <a:t>записью</a:t>
            </a:r>
            <a:r>
              <a:rPr lang="en-US" dirty="0"/>
              <a:t> и </a:t>
            </a:r>
            <a:r>
              <a:rPr lang="en-US" dirty="0" err="1"/>
              <a:t>пользователями</a:t>
            </a:r>
            <a:r>
              <a:rPr lang="en-US" dirty="0"/>
              <a:t>. </a:t>
            </a:r>
            <a:endParaRPr lang="en-US" dirty="0">
              <a:cs typeface="Calibri"/>
            </a:endParaRPr>
          </a:p>
          <a:p>
            <a:r>
              <a:rPr lang="en-US" dirty="0"/>
              <a:t> </a:t>
            </a:r>
            <a:r>
              <a:rPr lang="en-US" dirty="0" err="1"/>
              <a:t>Журнал</a:t>
            </a:r>
            <a:r>
              <a:rPr lang="en-US" dirty="0"/>
              <a:t>: </a:t>
            </a:r>
            <a:endParaRPr lang="en-US" dirty="0">
              <a:cs typeface="Calibri"/>
            </a:endParaRPr>
          </a:p>
          <a:p>
            <a:r>
              <a:rPr lang="en-US" dirty="0"/>
              <a:t> Agile Controller-DCN </a:t>
            </a:r>
            <a:r>
              <a:rPr lang="en-US" dirty="0" err="1"/>
              <a:t>записывает</a:t>
            </a:r>
            <a:r>
              <a:rPr lang="en-US" dirty="0"/>
              <a:t> </a:t>
            </a:r>
            <a:r>
              <a:rPr lang="en-US" dirty="0" err="1"/>
              <a:t>журналы</a:t>
            </a:r>
            <a:r>
              <a:rPr lang="en-US" dirty="0"/>
              <a:t>, </a:t>
            </a:r>
            <a:r>
              <a:rPr lang="en-US" dirty="0" err="1"/>
              <a:t>включая</a:t>
            </a:r>
            <a:r>
              <a:rPr lang="en-US" dirty="0"/>
              <a:t> </a:t>
            </a:r>
            <a:r>
              <a:rPr lang="en-US" dirty="0" err="1"/>
              <a:t>журналы</a:t>
            </a:r>
            <a:r>
              <a:rPr lang="en-US" dirty="0"/>
              <a:t> </a:t>
            </a:r>
            <a:r>
              <a:rPr lang="en-US" dirty="0" err="1"/>
              <a:t>операций</a:t>
            </a:r>
            <a:r>
              <a:rPr lang="en-US" dirty="0"/>
              <a:t> </a:t>
            </a:r>
            <a:r>
              <a:rPr lang="en-US" dirty="0" err="1"/>
              <a:t>администратора</a:t>
            </a:r>
            <a:r>
              <a:rPr lang="en-US" dirty="0"/>
              <a:t> в Agile Controller-DCN и </a:t>
            </a:r>
            <a:r>
              <a:rPr lang="en-US" dirty="0" err="1"/>
              <a:t>журналы</a:t>
            </a:r>
            <a:r>
              <a:rPr lang="en-US" dirty="0"/>
              <a:t>, </a:t>
            </a:r>
            <a:r>
              <a:rPr lang="en-US" dirty="0" err="1"/>
              <a:t>созданные</a:t>
            </a:r>
            <a:r>
              <a:rPr lang="en-US" dirty="0"/>
              <a:t> </a:t>
            </a:r>
            <a:r>
              <a:rPr lang="en-US" dirty="0" err="1"/>
              <a:t>во</a:t>
            </a:r>
            <a:r>
              <a:rPr lang="en-US" dirty="0"/>
              <a:t> </a:t>
            </a:r>
            <a:r>
              <a:rPr lang="en-US" dirty="0" err="1"/>
              <a:t>время</a:t>
            </a:r>
            <a:r>
              <a:rPr lang="en-US" dirty="0"/>
              <a:t> </a:t>
            </a:r>
            <a:r>
              <a:rPr lang="en-US" dirty="0" err="1"/>
              <a:t>работы</a:t>
            </a:r>
            <a:r>
              <a:rPr lang="en-US" dirty="0"/>
              <a:t> Agile Controller-DCN, </a:t>
            </a:r>
            <a:r>
              <a:rPr lang="en-US" dirty="0" err="1"/>
              <a:t>для</a:t>
            </a:r>
            <a:r>
              <a:rPr lang="en-US" dirty="0"/>
              <a:t> </a:t>
            </a:r>
            <a:r>
              <a:rPr lang="en-US" dirty="0" err="1"/>
              <a:t>аудита</a:t>
            </a:r>
            <a:r>
              <a:rPr lang="en-US" dirty="0"/>
              <a:t> и </a:t>
            </a:r>
            <a:r>
              <a:rPr lang="en-US" dirty="0" err="1"/>
              <a:t>обнаружения</a:t>
            </a:r>
            <a:r>
              <a:rPr lang="en-US" dirty="0"/>
              <a:t> </a:t>
            </a:r>
            <a:r>
              <a:rPr lang="en-US" dirty="0" err="1"/>
              <a:t>ошибок</a:t>
            </a:r>
            <a:r>
              <a:rPr lang="en-US" dirty="0"/>
              <a:t>. </a:t>
            </a:r>
            <a:endParaRPr lang="en-US" dirty="0">
              <a:cs typeface="Calibri"/>
            </a:endParaRPr>
          </a:p>
          <a:p>
            <a:r>
              <a:rPr lang="en-US" dirty="0"/>
              <a:t> </a:t>
            </a:r>
            <a:r>
              <a:rPr lang="en-US" dirty="0" err="1"/>
              <a:t>Системные</a:t>
            </a:r>
            <a:r>
              <a:rPr lang="en-US" dirty="0"/>
              <a:t> </a:t>
            </a:r>
            <a:r>
              <a:rPr lang="en-US" dirty="0" err="1"/>
              <a:t>настройки</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настроить</a:t>
            </a:r>
            <a:r>
              <a:rPr lang="en-US" dirty="0"/>
              <a:t> </a:t>
            </a:r>
            <a:r>
              <a:rPr lang="en-US" dirty="0" err="1"/>
              <a:t>сервер</a:t>
            </a:r>
            <a:r>
              <a:rPr lang="en-US" dirty="0"/>
              <a:t> </a:t>
            </a:r>
            <a:r>
              <a:rPr lang="en-US" dirty="0" err="1"/>
              <a:t>аутентификации</a:t>
            </a:r>
            <a:r>
              <a:rPr lang="en-US" dirty="0"/>
              <a:t>, </a:t>
            </a:r>
            <a:r>
              <a:rPr lang="en-US" dirty="0" err="1"/>
              <a:t>сервер</a:t>
            </a:r>
            <a:r>
              <a:rPr lang="en-US" dirty="0"/>
              <a:t> </a:t>
            </a:r>
            <a:r>
              <a:rPr lang="en-US" dirty="0" err="1"/>
              <a:t>электронной</a:t>
            </a:r>
            <a:r>
              <a:rPr lang="en-US" dirty="0"/>
              <a:t> </a:t>
            </a:r>
            <a:r>
              <a:rPr lang="en-US" dirty="0" err="1"/>
              <a:t>почты</a:t>
            </a:r>
            <a:r>
              <a:rPr lang="en-US" dirty="0"/>
              <a:t>, </a:t>
            </a:r>
            <a:r>
              <a:rPr lang="en-US" dirty="0" err="1"/>
              <a:t>сброс</a:t>
            </a:r>
            <a:r>
              <a:rPr lang="en-US" dirty="0"/>
              <a:t> </a:t>
            </a:r>
            <a:r>
              <a:rPr lang="en-US" dirty="0" err="1"/>
              <a:t>данных</a:t>
            </a:r>
            <a:r>
              <a:rPr lang="en-US" dirty="0"/>
              <a:t>, а </a:t>
            </a:r>
            <a:r>
              <a:rPr lang="en-US" dirty="0" err="1"/>
              <a:t>также</a:t>
            </a:r>
            <a:r>
              <a:rPr lang="en-US" dirty="0"/>
              <a:t> </a:t>
            </a:r>
            <a:r>
              <a:rPr lang="en-US" dirty="0" err="1"/>
              <a:t>журналы</a:t>
            </a:r>
            <a:r>
              <a:rPr lang="en-US" dirty="0"/>
              <a:t> и </a:t>
            </a:r>
            <a:r>
              <a:rPr lang="en-US" dirty="0" err="1"/>
              <a:t>отчеты</a:t>
            </a:r>
            <a:r>
              <a:rPr lang="en-US" dirty="0"/>
              <a:t> </a:t>
            </a:r>
            <a:r>
              <a:rPr lang="en-US" dirty="0" err="1"/>
              <a:t>об</a:t>
            </a:r>
            <a:r>
              <a:rPr lang="en-US" dirty="0"/>
              <a:t> </a:t>
            </a:r>
            <a:r>
              <a:rPr lang="en-US" dirty="0" err="1"/>
              <a:t>аварийных</a:t>
            </a:r>
            <a:r>
              <a:rPr lang="en-US" dirty="0"/>
              <a:t> </a:t>
            </a:r>
            <a:r>
              <a:rPr lang="en-US" dirty="0" err="1"/>
              <a:t>сигналах</a:t>
            </a:r>
            <a:r>
              <a:rPr lang="en-US" dirty="0"/>
              <a:t>, а </a:t>
            </a:r>
            <a:r>
              <a:rPr lang="en-US" dirty="0" err="1"/>
              <a:t>также</a:t>
            </a:r>
            <a:r>
              <a:rPr lang="en-US" dirty="0"/>
              <a:t> </a:t>
            </a:r>
            <a:r>
              <a:rPr lang="en-US" dirty="0" err="1"/>
              <a:t>установить</a:t>
            </a:r>
            <a:r>
              <a:rPr lang="en-US" dirty="0"/>
              <a:t> </a:t>
            </a:r>
            <a:r>
              <a:rPr lang="en-US" dirty="0" err="1"/>
              <a:t>системный</a:t>
            </a:r>
            <a:r>
              <a:rPr lang="en-US" dirty="0"/>
              <a:t> </a:t>
            </a:r>
            <a:r>
              <a:rPr lang="en-US" dirty="0" err="1"/>
              <a:t>белый</a:t>
            </a:r>
            <a:r>
              <a:rPr lang="en-US" dirty="0"/>
              <a:t> </a:t>
            </a:r>
            <a:r>
              <a:rPr lang="en-US" dirty="0" err="1"/>
              <a:t>список</a:t>
            </a:r>
            <a:r>
              <a:rPr lang="en-US" dirty="0"/>
              <a:t>. </a:t>
            </a:r>
            <a:endParaRPr lang="en-US" dirty="0">
              <a:cs typeface="Calibri"/>
            </a:endParaRPr>
          </a:p>
          <a:p>
            <a:r>
              <a:rPr lang="en-US" dirty="0"/>
              <a:t> </a:t>
            </a:r>
            <a:r>
              <a:rPr lang="en-US" dirty="0" err="1"/>
              <a:t>Вы</a:t>
            </a:r>
            <a:r>
              <a:rPr lang="en-US" dirty="0"/>
              <a:t> </a:t>
            </a:r>
            <a:r>
              <a:rPr lang="en-US" dirty="0" err="1"/>
              <a:t>можете</a:t>
            </a:r>
            <a:r>
              <a:rPr lang="en-US" dirty="0"/>
              <a:t> </a:t>
            </a:r>
            <a:r>
              <a:rPr lang="en-US" dirty="0" err="1"/>
              <a:t>подать</a:t>
            </a:r>
            <a:r>
              <a:rPr lang="en-US" dirty="0"/>
              <a:t> </a:t>
            </a:r>
            <a:r>
              <a:rPr lang="en-US" dirty="0" err="1"/>
              <a:t>заявку</a:t>
            </a:r>
            <a:r>
              <a:rPr lang="en-US" dirty="0"/>
              <a:t> </a:t>
            </a:r>
            <a:r>
              <a:rPr lang="en-US" dirty="0" err="1"/>
              <a:t>на</a:t>
            </a:r>
            <a:r>
              <a:rPr lang="en-US" dirty="0"/>
              <a:t> </a:t>
            </a:r>
            <a:r>
              <a:rPr lang="en-US" dirty="0" err="1"/>
              <a:t>получение</a:t>
            </a:r>
            <a:r>
              <a:rPr lang="en-US" dirty="0"/>
              <a:t> </a:t>
            </a:r>
            <a:r>
              <a:rPr lang="en-US" dirty="0" err="1"/>
              <a:t>лицензии</a:t>
            </a:r>
            <a:r>
              <a:rPr lang="en-US" dirty="0"/>
              <a:t> </a:t>
            </a:r>
            <a:r>
              <a:rPr lang="en-US" dirty="0" err="1"/>
              <a:t>или</a:t>
            </a:r>
            <a:r>
              <a:rPr lang="en-US" dirty="0"/>
              <a:t> </a:t>
            </a:r>
            <a:r>
              <a:rPr lang="en-US" dirty="0" err="1"/>
              <a:t>выполнять</a:t>
            </a:r>
            <a:r>
              <a:rPr lang="en-US" dirty="0"/>
              <a:t> </a:t>
            </a:r>
            <a:r>
              <a:rPr lang="en-US" dirty="0" err="1"/>
              <a:t>плановые</a:t>
            </a:r>
            <a:r>
              <a:rPr lang="en-US" dirty="0"/>
              <a:t> </a:t>
            </a:r>
            <a:r>
              <a:rPr lang="en-US" dirty="0" err="1"/>
              <a:t>проверки</a:t>
            </a:r>
            <a:r>
              <a:rPr lang="en-US" dirty="0"/>
              <a:t> </a:t>
            </a:r>
            <a:r>
              <a:rPr lang="en-US" dirty="0" err="1"/>
              <a:t>лицензии</a:t>
            </a:r>
            <a:r>
              <a:rPr lang="en-US" dirty="0"/>
              <a:t>, </a:t>
            </a:r>
            <a:r>
              <a:rPr lang="en-US" dirty="0" err="1"/>
              <a:t>чтобы</a:t>
            </a:r>
            <a:r>
              <a:rPr lang="en-US" dirty="0"/>
              <a:t> </a:t>
            </a:r>
            <a:r>
              <a:rPr lang="en-US" dirty="0" err="1"/>
              <a:t>убедиться</a:t>
            </a:r>
            <a:r>
              <a:rPr lang="en-US" dirty="0"/>
              <a:t>, </a:t>
            </a:r>
            <a:r>
              <a:rPr lang="en-US" dirty="0" err="1"/>
              <a:t>что</a:t>
            </a:r>
            <a:r>
              <a:rPr lang="en-US" dirty="0"/>
              <a:t> </a:t>
            </a:r>
            <a:r>
              <a:rPr lang="en-US" dirty="0" err="1"/>
              <a:t>лицензия</a:t>
            </a:r>
            <a:r>
              <a:rPr lang="en-US" dirty="0"/>
              <a:t> </a:t>
            </a:r>
            <a:r>
              <a:rPr lang="en-US" dirty="0" err="1"/>
              <a:t>соответствует</a:t>
            </a:r>
            <a:r>
              <a:rPr lang="en-US" dirty="0"/>
              <a:t> </a:t>
            </a:r>
            <a:r>
              <a:rPr lang="en-US" dirty="0" err="1"/>
              <a:t>требованиям</a:t>
            </a:r>
            <a:r>
              <a:rPr lang="en-US" dirty="0"/>
              <a:t> </a:t>
            </a:r>
            <a:r>
              <a:rPr lang="en-US" dirty="0" err="1"/>
              <a:t>обслуживания</a:t>
            </a:r>
            <a:r>
              <a:rPr lang="en-US" dirty="0"/>
              <a:t>. </a:t>
            </a:r>
            <a:endParaRPr lang="en-US" dirty="0">
              <a:cs typeface="Calibri"/>
            </a:endParaRPr>
          </a:p>
          <a:p>
            <a:r>
              <a:rPr lang="en-US" dirty="0"/>
              <a:t> </a:t>
            </a:r>
            <a:r>
              <a:rPr lang="en-US" dirty="0" err="1"/>
              <a:t>Защита</a:t>
            </a:r>
            <a:r>
              <a:rPr lang="en-US" dirty="0"/>
              <a:t> </a:t>
            </a:r>
            <a:r>
              <a:rPr lang="en-US" dirty="0" err="1"/>
              <a:t>от</a:t>
            </a:r>
            <a:r>
              <a:rPr lang="en-US" dirty="0"/>
              <a:t> </a:t>
            </a:r>
            <a:r>
              <a:rPr lang="en-US" dirty="0" err="1"/>
              <a:t>атаки</a:t>
            </a:r>
            <a:r>
              <a:rPr lang="en-US" dirty="0"/>
              <a:t>: </a:t>
            </a:r>
            <a:endParaRPr lang="en-US" dirty="0">
              <a:cs typeface="Calibri"/>
            </a:endParaRPr>
          </a:p>
          <a:p>
            <a:r>
              <a:rPr lang="en-US" dirty="0"/>
              <a:t> </a:t>
            </a:r>
            <a:r>
              <a:rPr lang="en-US" dirty="0" err="1"/>
              <a:t>Каждое</a:t>
            </a:r>
            <a:r>
              <a:rPr lang="en-US" dirty="0"/>
              <a:t> </a:t>
            </a:r>
            <a:r>
              <a:rPr lang="en-US" dirty="0" err="1"/>
              <a:t>устройство</a:t>
            </a:r>
            <a:r>
              <a:rPr lang="en-US" dirty="0"/>
              <a:t> OVS </a:t>
            </a:r>
            <a:r>
              <a:rPr lang="en-US" dirty="0" err="1"/>
              <a:t>может</a:t>
            </a:r>
            <a:r>
              <a:rPr lang="en-US" dirty="0"/>
              <a:t> </a:t>
            </a:r>
            <a:r>
              <a:rPr lang="en-US" dirty="0" err="1"/>
              <a:t>отправлять</a:t>
            </a:r>
            <a:r>
              <a:rPr lang="en-US" dirty="0"/>
              <a:t> </a:t>
            </a:r>
            <a:r>
              <a:rPr lang="en-US" dirty="0" err="1"/>
              <a:t>входящие</a:t>
            </a:r>
            <a:r>
              <a:rPr lang="en-US" dirty="0"/>
              <a:t> </a:t>
            </a:r>
            <a:r>
              <a:rPr lang="en-US" dirty="0" err="1"/>
              <a:t>пакеты</a:t>
            </a:r>
            <a:r>
              <a:rPr lang="en-US" dirty="0"/>
              <a:t> </a:t>
            </a:r>
            <a:r>
              <a:rPr lang="en-US" dirty="0" err="1"/>
              <a:t>только</a:t>
            </a:r>
            <a:r>
              <a:rPr lang="en-US" dirty="0"/>
              <a:t> с </a:t>
            </a:r>
            <a:r>
              <a:rPr lang="en-US" dirty="0" err="1"/>
              <a:t>максимальной</a:t>
            </a:r>
            <a:r>
              <a:rPr lang="en-US" dirty="0"/>
              <a:t> </a:t>
            </a:r>
            <a:r>
              <a:rPr lang="en-US" dirty="0" err="1"/>
              <a:t>скоростью</a:t>
            </a:r>
            <a:r>
              <a:rPr lang="en-US" dirty="0"/>
              <a:t> в </a:t>
            </a:r>
            <a:r>
              <a:rPr lang="en-US" dirty="0" err="1"/>
              <a:t>соответствии</a:t>
            </a:r>
            <a:r>
              <a:rPr lang="en-US" dirty="0"/>
              <a:t> с </a:t>
            </a:r>
            <a:r>
              <a:rPr lang="en-US" dirty="0" err="1"/>
              <a:t>ограничением</a:t>
            </a:r>
            <a:r>
              <a:rPr lang="en-US" dirty="0"/>
              <a:t> </a:t>
            </a:r>
            <a:r>
              <a:rPr lang="en-US" dirty="0" err="1"/>
              <a:t>скорости</a:t>
            </a:r>
            <a:r>
              <a:rPr lang="en-US" dirty="0"/>
              <a:t> </a:t>
            </a:r>
            <a:r>
              <a:rPr lang="en-US" dirty="0" err="1"/>
              <a:t>передачи</a:t>
            </a:r>
            <a:r>
              <a:rPr lang="en-US" dirty="0"/>
              <a:t> </a:t>
            </a:r>
            <a:r>
              <a:rPr lang="en-US" dirty="0" err="1"/>
              <a:t>пакетов</a:t>
            </a:r>
            <a:r>
              <a:rPr lang="en-US" dirty="0"/>
              <a:t>. </a:t>
            </a:r>
            <a:r>
              <a:rPr lang="en-US" dirty="0" err="1"/>
              <a:t>Устройства</a:t>
            </a:r>
            <a:r>
              <a:rPr lang="en-US" dirty="0"/>
              <a:t> OVS </a:t>
            </a:r>
            <a:r>
              <a:rPr lang="en-US" dirty="0" err="1"/>
              <a:t>отбрасывают</a:t>
            </a:r>
            <a:r>
              <a:rPr lang="en-US" dirty="0"/>
              <a:t> </a:t>
            </a:r>
            <a:r>
              <a:rPr lang="en-US" dirty="0" err="1"/>
              <a:t>лишние</a:t>
            </a:r>
            <a:r>
              <a:rPr lang="en-US" dirty="0"/>
              <a:t> </a:t>
            </a:r>
            <a:r>
              <a:rPr lang="en-US" dirty="0" err="1"/>
              <a:t>пакеты</a:t>
            </a:r>
            <a:r>
              <a:rPr lang="en-US" dirty="0"/>
              <a:t> </a:t>
            </a:r>
            <a:r>
              <a:rPr lang="en-US" dirty="0" err="1"/>
              <a:t>для</a:t>
            </a:r>
            <a:r>
              <a:rPr lang="en-US" dirty="0"/>
              <a:t> </a:t>
            </a:r>
            <a:r>
              <a:rPr lang="en-US" dirty="0" err="1"/>
              <a:t>экономии</a:t>
            </a:r>
            <a:r>
              <a:rPr lang="en-US" dirty="0"/>
              <a:t> </a:t>
            </a:r>
            <a:r>
              <a:rPr lang="en-US" dirty="0" err="1"/>
              <a:t>ресурсов</a:t>
            </a:r>
            <a:r>
              <a:rPr lang="en-US" dirty="0"/>
              <a:t> Agile Controller-DCN и </a:t>
            </a:r>
            <a:r>
              <a:rPr lang="en-US" dirty="0" err="1"/>
              <a:t>повышения</a:t>
            </a:r>
            <a:r>
              <a:rPr lang="en-US" dirty="0"/>
              <a:t> </a:t>
            </a:r>
            <a:r>
              <a:rPr lang="en-US" dirty="0" err="1"/>
              <a:t>производительности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195</a:t>
            </a:fld>
            <a:endParaRPr lang="ru-RU" noProof="0"/>
          </a:p>
        </p:txBody>
      </p:sp>
    </p:spTree>
    <p:extLst>
      <p:ext uri="{BB962C8B-B14F-4D97-AF65-F5344CB8AC3E}">
        <p14:creationId xmlns:p14="http://schemas.microsoft.com/office/powerpoint/2010/main" val="41152548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установления</a:t>
            </a:r>
            <a:r>
              <a:rPr lang="en-US" dirty="0"/>
              <a:t> </a:t>
            </a:r>
            <a:r>
              <a:rPr lang="en-US" dirty="0" err="1"/>
              <a:t>канала</a:t>
            </a:r>
            <a:r>
              <a:rPr lang="en-US" dirty="0"/>
              <a:t> </a:t>
            </a:r>
            <a:r>
              <a:rPr lang="en-US" dirty="0" err="1"/>
              <a:t>управления</a:t>
            </a:r>
            <a:r>
              <a:rPr lang="en-US" dirty="0"/>
              <a:t> </a:t>
            </a:r>
            <a:r>
              <a:rPr lang="en-US" dirty="0" err="1"/>
              <a:t>между</a:t>
            </a:r>
            <a:r>
              <a:rPr lang="en-US" dirty="0"/>
              <a:t> </a:t>
            </a:r>
            <a:r>
              <a:rPr lang="en-US" dirty="0" err="1"/>
              <a:t>контроллером</a:t>
            </a:r>
            <a:r>
              <a:rPr lang="en-US" dirty="0"/>
              <a:t> SDN и </a:t>
            </a:r>
            <a:r>
              <a:rPr lang="en-US" dirty="0" err="1"/>
              <a:t>серверами</a:t>
            </a:r>
            <a:r>
              <a:rPr lang="en-US" dirty="0"/>
              <a:t> </a:t>
            </a:r>
            <a:r>
              <a:rPr lang="en-US" dirty="0" err="1"/>
              <a:t>пересылки</a:t>
            </a:r>
            <a:r>
              <a:rPr lang="en-US" dirty="0"/>
              <a:t> </a:t>
            </a:r>
            <a:r>
              <a:rPr lang="en-US" dirty="0" err="1"/>
              <a:t>контроллер</a:t>
            </a:r>
            <a:r>
              <a:rPr lang="en-US" dirty="0"/>
              <a:t> SDN </a:t>
            </a:r>
            <a:r>
              <a:rPr lang="en-US" dirty="0" err="1"/>
              <a:t>начинает</a:t>
            </a:r>
            <a:r>
              <a:rPr lang="en-US" dirty="0"/>
              <a:t> </a:t>
            </a:r>
            <a:r>
              <a:rPr lang="en-US" dirty="0" err="1"/>
              <a:t>собирать</a:t>
            </a:r>
            <a:r>
              <a:rPr lang="en-US" dirty="0"/>
              <a:t> </a:t>
            </a:r>
            <a:r>
              <a:rPr lang="en-US" dirty="0" err="1"/>
              <a:t>информацию</a:t>
            </a:r>
            <a:r>
              <a:rPr lang="en-US" dirty="0"/>
              <a:t> </a:t>
            </a:r>
            <a:r>
              <a:rPr lang="en-US" dirty="0" err="1"/>
              <a:t>об</a:t>
            </a:r>
            <a:r>
              <a:rPr lang="en-US" dirty="0"/>
              <a:t> </a:t>
            </a:r>
            <a:r>
              <a:rPr lang="en-US" dirty="0" err="1"/>
              <a:t>элементах</a:t>
            </a:r>
            <a:r>
              <a:rPr lang="en-US" dirty="0"/>
              <a:t> </a:t>
            </a:r>
            <a:r>
              <a:rPr lang="en-US" dirty="0" err="1"/>
              <a:t>сети</a:t>
            </a:r>
            <a:r>
              <a:rPr lang="en-US" dirty="0"/>
              <a:t>, </a:t>
            </a:r>
            <a:r>
              <a:rPr lang="en-US" dirty="0" err="1"/>
              <a:t>топологии</a:t>
            </a:r>
            <a:r>
              <a:rPr lang="en-US" dirty="0"/>
              <a:t> </a:t>
            </a:r>
            <a:r>
              <a:rPr lang="en-US" dirty="0" err="1"/>
              <a:t>сети</a:t>
            </a:r>
            <a:r>
              <a:rPr lang="en-US" dirty="0"/>
              <a:t> и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Контроллер</a:t>
            </a:r>
            <a:r>
              <a:rPr lang="en-US" dirty="0"/>
              <a:t> SDN </a:t>
            </a:r>
            <a:r>
              <a:rPr lang="en-US" dirty="0" err="1"/>
              <a:t>собирает</a:t>
            </a:r>
            <a:r>
              <a:rPr lang="en-US" dirty="0"/>
              <a:t> </a:t>
            </a:r>
            <a:r>
              <a:rPr lang="en-US" dirty="0" err="1"/>
              <a:t>информацию</a:t>
            </a:r>
            <a:r>
              <a:rPr lang="en-US" dirty="0"/>
              <a:t> </a:t>
            </a:r>
            <a:r>
              <a:rPr lang="en-US" dirty="0" err="1"/>
              <a:t>об</a:t>
            </a:r>
            <a:r>
              <a:rPr lang="en-US" dirty="0"/>
              <a:t> </a:t>
            </a:r>
            <a:r>
              <a:rPr lang="en-US" dirty="0" err="1"/>
              <a:t>устройстве</a:t>
            </a:r>
            <a:r>
              <a:rPr lang="en-US" dirty="0"/>
              <a:t> </a:t>
            </a:r>
            <a:r>
              <a:rPr lang="en-US" dirty="0" err="1"/>
              <a:t>поставщика</a:t>
            </a:r>
            <a:r>
              <a:rPr lang="en-US" dirty="0"/>
              <a:t>, </a:t>
            </a:r>
            <a:r>
              <a:rPr lang="en-US" dirty="0" err="1"/>
              <a:t>типе</a:t>
            </a:r>
            <a:r>
              <a:rPr lang="en-US" dirty="0"/>
              <a:t> </a:t>
            </a:r>
            <a:r>
              <a:rPr lang="en-US" dirty="0" err="1"/>
              <a:t>устройства</a:t>
            </a:r>
            <a:r>
              <a:rPr lang="en-US" dirty="0"/>
              <a:t>, </a:t>
            </a:r>
            <a:r>
              <a:rPr lang="en-US" dirty="0" err="1"/>
              <a:t>версии</a:t>
            </a:r>
            <a:r>
              <a:rPr lang="en-US" dirty="0"/>
              <a:t> </a:t>
            </a:r>
            <a:r>
              <a:rPr lang="en-US" dirty="0" err="1"/>
              <a:t>устройства</a:t>
            </a:r>
            <a:r>
              <a:rPr lang="en-US" dirty="0"/>
              <a:t> и </a:t>
            </a:r>
            <a:r>
              <a:rPr lang="en-US" dirty="0" err="1"/>
              <a:t>информацию</a:t>
            </a:r>
            <a:r>
              <a:rPr lang="en-US" dirty="0"/>
              <a:t> </a:t>
            </a:r>
            <a:r>
              <a:rPr lang="en-US" dirty="0" err="1"/>
              <a:t>об</a:t>
            </a:r>
            <a:r>
              <a:rPr lang="en-US" dirty="0"/>
              <a:t> </a:t>
            </a:r>
            <a:r>
              <a:rPr lang="en-US" dirty="0" err="1"/>
              <a:t>идентификаторе</a:t>
            </a:r>
            <a:r>
              <a:rPr lang="en-US" dirty="0"/>
              <a:t> </a:t>
            </a:r>
            <a:r>
              <a:rPr lang="en-US" dirty="0" err="1"/>
              <a:t>устройства</a:t>
            </a:r>
            <a:r>
              <a:rPr lang="en-US" dirty="0"/>
              <a:t>. </a:t>
            </a:r>
            <a:r>
              <a:rPr lang="en-US" dirty="0" err="1"/>
              <a:t>Эта</a:t>
            </a:r>
            <a:r>
              <a:rPr lang="en-US" dirty="0"/>
              <a:t> </a:t>
            </a:r>
            <a:r>
              <a:rPr lang="en-US" dirty="0" err="1"/>
              <a:t>информация</a:t>
            </a:r>
            <a:r>
              <a:rPr lang="en-US" dirty="0"/>
              <a:t> </a:t>
            </a:r>
            <a:r>
              <a:rPr lang="en-US" dirty="0" err="1"/>
              <a:t>предназначена</a:t>
            </a:r>
            <a:r>
              <a:rPr lang="en-US" dirty="0"/>
              <a:t> </a:t>
            </a:r>
            <a:r>
              <a:rPr lang="en-US" dirty="0" err="1"/>
              <a:t>для</a:t>
            </a:r>
            <a:r>
              <a:rPr lang="en-US" dirty="0"/>
              <a:t> </a:t>
            </a:r>
            <a:r>
              <a:rPr lang="en-US" dirty="0" err="1"/>
              <a:t>того</a:t>
            </a:r>
            <a:r>
              <a:rPr lang="en-US" dirty="0"/>
              <a:t>, </a:t>
            </a:r>
            <a:r>
              <a:rPr lang="en-US" dirty="0" err="1"/>
              <a:t>чтобы</a:t>
            </a:r>
            <a:r>
              <a:rPr lang="en-US" dirty="0"/>
              <a:t> </a:t>
            </a:r>
            <a:r>
              <a:rPr lang="en-US" dirty="0" err="1"/>
              <a:t>позволить</a:t>
            </a:r>
            <a:r>
              <a:rPr lang="en-US" dirty="0"/>
              <a:t> </a:t>
            </a:r>
            <a:r>
              <a:rPr lang="en-US" dirty="0" err="1"/>
              <a:t>контроллеру</a:t>
            </a:r>
            <a:r>
              <a:rPr lang="en-US" dirty="0"/>
              <a:t> SDN </a:t>
            </a:r>
            <a:r>
              <a:rPr lang="en-US" dirty="0" err="1"/>
              <a:t>управлять</a:t>
            </a:r>
            <a:r>
              <a:rPr lang="en-US" dirty="0"/>
              <a:t> </a:t>
            </a:r>
            <a:r>
              <a:rPr lang="en-US" dirty="0" err="1"/>
              <a:t>сетевыми</a:t>
            </a:r>
            <a:r>
              <a:rPr lang="en-US" dirty="0"/>
              <a:t> </a:t>
            </a:r>
            <a:r>
              <a:rPr lang="en-US" dirty="0" err="1"/>
              <a:t>устройствами</a:t>
            </a:r>
            <a:r>
              <a:rPr lang="en-US" dirty="0"/>
              <a:t> </a:t>
            </a:r>
            <a:r>
              <a:rPr lang="en-US" dirty="0" err="1"/>
              <a:t>разных</a:t>
            </a:r>
            <a:r>
              <a:rPr lang="en-US" dirty="0"/>
              <a:t> </a:t>
            </a:r>
            <a:r>
              <a:rPr lang="en-US" dirty="0" err="1"/>
              <a:t>поставщиков</a:t>
            </a:r>
            <a:r>
              <a:rPr lang="en-US" dirty="0"/>
              <a:t>. У </a:t>
            </a:r>
            <a:r>
              <a:rPr lang="en-US" dirty="0" err="1"/>
              <a:t>разных</a:t>
            </a:r>
            <a:r>
              <a:rPr lang="en-US" dirty="0"/>
              <a:t> </a:t>
            </a:r>
            <a:r>
              <a:rPr lang="en-US" dirty="0" err="1"/>
              <a:t>поставщиков</a:t>
            </a:r>
            <a:r>
              <a:rPr lang="en-US" dirty="0"/>
              <a:t> </a:t>
            </a:r>
            <a:r>
              <a:rPr lang="en-US" dirty="0" err="1"/>
              <a:t>может</a:t>
            </a:r>
            <a:r>
              <a:rPr lang="en-US" dirty="0"/>
              <a:t> </a:t>
            </a:r>
            <a:r>
              <a:rPr lang="en-US" dirty="0" err="1"/>
              <a:t>быть</a:t>
            </a:r>
            <a:r>
              <a:rPr lang="en-US" dirty="0"/>
              <a:t> </a:t>
            </a:r>
            <a:r>
              <a:rPr lang="en-US" dirty="0" err="1"/>
              <a:t>другой</a:t>
            </a:r>
            <a:r>
              <a:rPr lang="en-US" dirty="0"/>
              <a:t> </a:t>
            </a:r>
            <a:r>
              <a:rPr lang="en-US" dirty="0" err="1"/>
              <a:t>тип</a:t>
            </a:r>
            <a:r>
              <a:rPr lang="en-US" dirty="0"/>
              <a:t> </a:t>
            </a:r>
            <a:r>
              <a:rPr lang="en-US" dirty="0" err="1"/>
              <a:t>протокола</a:t>
            </a:r>
            <a:r>
              <a:rPr lang="en-US" dirty="0"/>
              <a:t> </a:t>
            </a:r>
            <a:r>
              <a:rPr lang="en-US" dirty="0" err="1"/>
              <a:t>интерфейса</a:t>
            </a:r>
            <a:r>
              <a:rPr lang="en-US" dirty="0"/>
              <a:t> </a:t>
            </a:r>
            <a:r>
              <a:rPr lang="en-US" dirty="0" err="1"/>
              <a:t>между</a:t>
            </a:r>
            <a:r>
              <a:rPr lang="en-US" dirty="0"/>
              <a:t> </a:t>
            </a:r>
            <a:r>
              <a:rPr lang="en-US" dirty="0" err="1"/>
              <a:t>контроллером</a:t>
            </a:r>
            <a:r>
              <a:rPr lang="en-US" dirty="0"/>
              <a:t> SDN и </a:t>
            </a:r>
            <a:r>
              <a:rPr lang="en-US" dirty="0" err="1"/>
              <a:t>серверами</a:t>
            </a:r>
            <a:r>
              <a:rPr lang="en-US" dirty="0"/>
              <a:t> </a:t>
            </a:r>
            <a:r>
              <a:rPr lang="en-US" dirty="0" err="1"/>
              <a:t>пересылки</a:t>
            </a:r>
            <a:r>
              <a:rPr lang="en-US" dirty="0"/>
              <a:t>. </a:t>
            </a:r>
            <a:r>
              <a:rPr lang="en-US" dirty="0" err="1"/>
              <a:t>Чтобы</a:t>
            </a:r>
            <a:r>
              <a:rPr lang="en-US" dirty="0"/>
              <a:t> </a:t>
            </a:r>
            <a:r>
              <a:rPr lang="en-US" dirty="0" err="1"/>
              <a:t>решить</a:t>
            </a:r>
            <a:r>
              <a:rPr lang="en-US" dirty="0"/>
              <a:t> </a:t>
            </a:r>
            <a:r>
              <a:rPr lang="en-US" dirty="0" err="1"/>
              <a:t>эту</a:t>
            </a:r>
            <a:r>
              <a:rPr lang="en-US" dirty="0"/>
              <a:t> </a:t>
            </a:r>
            <a:r>
              <a:rPr lang="en-US" dirty="0" err="1"/>
              <a:t>проблему</a:t>
            </a:r>
            <a:r>
              <a:rPr lang="en-US" dirty="0"/>
              <a:t>, </a:t>
            </a:r>
            <a:r>
              <a:rPr lang="en-US" dirty="0" err="1"/>
              <a:t>на</a:t>
            </a:r>
            <a:r>
              <a:rPr lang="en-US" dirty="0"/>
              <a:t> </a:t>
            </a:r>
            <a:r>
              <a:rPr lang="en-US" dirty="0" err="1"/>
              <a:t>контроллере</a:t>
            </a:r>
            <a:r>
              <a:rPr lang="en-US" dirty="0"/>
              <a:t> SDN </a:t>
            </a:r>
            <a:r>
              <a:rPr lang="en-US" dirty="0" err="1"/>
              <a:t>необходимо</a:t>
            </a:r>
            <a:r>
              <a:rPr lang="en-US" dirty="0"/>
              <a:t> </a:t>
            </a:r>
            <a:r>
              <a:rPr lang="en-US" dirty="0" err="1"/>
              <a:t>установить</a:t>
            </a:r>
            <a:r>
              <a:rPr lang="en-US" dirty="0"/>
              <a:t> </a:t>
            </a:r>
            <a:r>
              <a:rPr lang="en-US" dirty="0" err="1"/>
              <a:t>различные</a:t>
            </a:r>
            <a:r>
              <a:rPr lang="en-US" dirty="0"/>
              <a:t> </a:t>
            </a:r>
            <a:r>
              <a:rPr lang="en-US" dirty="0" err="1"/>
              <a:t>типы</a:t>
            </a:r>
            <a:r>
              <a:rPr lang="en-US" dirty="0"/>
              <a:t> </a:t>
            </a:r>
            <a:r>
              <a:rPr lang="en-US" dirty="0" err="1"/>
              <a:t>программ-драйверов</a:t>
            </a:r>
            <a:r>
              <a:rPr lang="en-US" dirty="0"/>
              <a:t>, </a:t>
            </a:r>
            <a:r>
              <a:rPr lang="en-US" dirty="0" err="1"/>
              <a:t>которые</a:t>
            </a:r>
            <a:r>
              <a:rPr lang="en-US" dirty="0"/>
              <a:t> </a:t>
            </a:r>
            <a:r>
              <a:rPr lang="en-US" dirty="0" err="1"/>
              <a:t>поддерживаются</a:t>
            </a:r>
            <a:r>
              <a:rPr lang="en-US" dirty="0"/>
              <a:t> </a:t>
            </a:r>
            <a:r>
              <a:rPr lang="en-US" dirty="0" err="1"/>
              <a:t>различными</a:t>
            </a:r>
            <a:r>
              <a:rPr lang="en-US" dirty="0"/>
              <a:t> </a:t>
            </a:r>
            <a:r>
              <a:rPr lang="en-US" dirty="0" err="1"/>
              <a:t>типами</a:t>
            </a:r>
            <a:r>
              <a:rPr lang="en-US" dirty="0"/>
              <a:t> </a:t>
            </a:r>
            <a:r>
              <a:rPr lang="en-US" dirty="0" err="1"/>
              <a:t>устройств</a:t>
            </a:r>
            <a:r>
              <a:rPr lang="en-US" dirty="0"/>
              <a:t>. </a:t>
            </a:r>
            <a:r>
              <a:rPr lang="en-US" dirty="0" err="1"/>
              <a:t>Для</a:t>
            </a:r>
            <a:r>
              <a:rPr lang="en-US" dirty="0"/>
              <a:t> </a:t>
            </a:r>
            <a:r>
              <a:rPr lang="en-US" dirty="0" err="1"/>
              <a:t>этого</a:t>
            </a:r>
            <a:r>
              <a:rPr lang="en-US" dirty="0"/>
              <a:t> </a:t>
            </a:r>
            <a:r>
              <a:rPr lang="en-US" dirty="0" err="1"/>
              <a:t>контроллер</a:t>
            </a:r>
            <a:r>
              <a:rPr lang="en-US" dirty="0"/>
              <a:t> SDN </a:t>
            </a:r>
            <a:r>
              <a:rPr lang="en-US" dirty="0" err="1"/>
              <a:t>должен</a:t>
            </a:r>
            <a:r>
              <a:rPr lang="en-US" dirty="0"/>
              <a:t> </a:t>
            </a:r>
            <a:r>
              <a:rPr lang="en-US" dirty="0" err="1"/>
              <a:t>собирать</a:t>
            </a:r>
            <a:r>
              <a:rPr lang="en-US" dirty="0"/>
              <a:t> </a:t>
            </a:r>
            <a:r>
              <a:rPr lang="en-US" dirty="0" err="1"/>
              <a:t>информацию</a:t>
            </a:r>
            <a:r>
              <a:rPr lang="en-US" dirty="0"/>
              <a:t> </a:t>
            </a:r>
            <a:r>
              <a:rPr lang="en-US" dirty="0" err="1"/>
              <a:t>об</a:t>
            </a:r>
            <a:r>
              <a:rPr lang="en-US" dirty="0"/>
              <a:t> </a:t>
            </a:r>
            <a:r>
              <a:rPr lang="en-US" dirty="0" err="1"/>
              <a:t>устройстве</a:t>
            </a:r>
            <a:r>
              <a:rPr lang="en-US" dirty="0"/>
              <a:t>, </a:t>
            </a:r>
            <a:r>
              <a:rPr lang="en-US" dirty="0" err="1"/>
              <a:t>такую</a:t>
            </a:r>
            <a:r>
              <a:rPr lang="en-US" dirty="0"/>
              <a:t> </a:t>
            </a:r>
            <a:r>
              <a:rPr lang="en-US" dirty="0" err="1"/>
              <a:t>как</a:t>
            </a:r>
            <a:r>
              <a:rPr lang="en-US" dirty="0"/>
              <a:t> </a:t>
            </a:r>
            <a:r>
              <a:rPr lang="en-US" dirty="0" err="1"/>
              <a:t>информация</a:t>
            </a:r>
            <a:r>
              <a:rPr lang="en-US" dirty="0"/>
              <a:t> о </a:t>
            </a:r>
            <a:r>
              <a:rPr lang="en-US" dirty="0" err="1"/>
              <a:t>поставщике</a:t>
            </a:r>
            <a:r>
              <a:rPr lang="en-US" dirty="0"/>
              <a:t>, </a:t>
            </a:r>
            <a:r>
              <a:rPr lang="en-US" dirty="0" err="1"/>
              <a:t>типе</a:t>
            </a:r>
            <a:r>
              <a:rPr lang="en-US" dirty="0"/>
              <a:t> </a:t>
            </a:r>
            <a:r>
              <a:rPr lang="en-US" dirty="0" err="1"/>
              <a:t>устройства</a:t>
            </a:r>
            <a:r>
              <a:rPr lang="en-US" dirty="0"/>
              <a:t>, </a:t>
            </a:r>
            <a:r>
              <a:rPr lang="en-US" dirty="0" err="1"/>
              <a:t>версии</a:t>
            </a:r>
            <a:r>
              <a:rPr lang="en-US" dirty="0"/>
              <a:t> </a:t>
            </a:r>
            <a:r>
              <a:rPr lang="en-US" dirty="0" err="1"/>
              <a:t>устройства</a:t>
            </a:r>
            <a:r>
              <a:rPr lang="en-US" dirty="0"/>
              <a:t> и </a:t>
            </a:r>
            <a:r>
              <a:rPr lang="en-US" dirty="0" err="1"/>
              <a:t>идентификаторе</a:t>
            </a:r>
            <a:r>
              <a:rPr lang="en-US" dirty="0"/>
              <a:t> </a:t>
            </a:r>
            <a:r>
              <a:rPr lang="en-US" dirty="0" err="1"/>
              <a:t>устройства</a:t>
            </a:r>
            <a:r>
              <a:rPr lang="en-US" dirty="0"/>
              <a:t>. </a:t>
            </a:r>
            <a:endParaRPr lang="ru-RU"/>
          </a:p>
          <a:p>
            <a:r>
              <a:rPr lang="en-US" dirty="0"/>
              <a:t> </a:t>
            </a:r>
            <a:r>
              <a:rPr lang="en-US" dirty="0" err="1"/>
              <a:t>Контроллеру</a:t>
            </a:r>
            <a:r>
              <a:rPr lang="en-US" dirty="0"/>
              <a:t> SDN </a:t>
            </a:r>
            <a:r>
              <a:rPr lang="en-US" dirty="0" err="1"/>
              <a:t>также</a:t>
            </a:r>
            <a:r>
              <a:rPr lang="en-US" dirty="0"/>
              <a:t> </a:t>
            </a:r>
            <a:r>
              <a:rPr lang="en-US" dirty="0" err="1"/>
              <a:t>необходимо</a:t>
            </a:r>
            <a:r>
              <a:rPr lang="en-US" dirty="0"/>
              <a:t> </a:t>
            </a:r>
            <a:r>
              <a:rPr lang="en-US" dirty="0" err="1"/>
              <a:t>собирать</a:t>
            </a:r>
            <a:r>
              <a:rPr lang="en-US" dirty="0"/>
              <a:t> </a:t>
            </a:r>
            <a:r>
              <a:rPr lang="en-US" dirty="0" err="1"/>
              <a:t>информацию</a:t>
            </a:r>
            <a:r>
              <a:rPr lang="en-US" dirty="0"/>
              <a:t> о </a:t>
            </a:r>
            <a:r>
              <a:rPr lang="en-US" dirty="0" err="1"/>
              <a:t>метках</a:t>
            </a:r>
            <a:r>
              <a:rPr lang="en-US" dirty="0"/>
              <a:t>. </a:t>
            </a:r>
            <a:r>
              <a:rPr lang="en-US" dirty="0" err="1"/>
              <a:t>Рекомендуемое</a:t>
            </a:r>
            <a:r>
              <a:rPr lang="en-US" dirty="0"/>
              <a:t> </a:t>
            </a:r>
            <a:r>
              <a:rPr lang="en-US" dirty="0" err="1"/>
              <a:t>развертывание</a:t>
            </a:r>
            <a:r>
              <a:rPr lang="en-US" dirty="0"/>
              <a:t> </a:t>
            </a:r>
            <a:r>
              <a:rPr lang="en-US" dirty="0" err="1"/>
              <a:t>сети</a:t>
            </a:r>
            <a:r>
              <a:rPr lang="en-US" dirty="0"/>
              <a:t> SDN с </a:t>
            </a:r>
            <a:r>
              <a:rPr lang="en-US" dirty="0" err="1"/>
              <a:t>использованием</a:t>
            </a:r>
            <a:r>
              <a:rPr lang="en-US" dirty="0"/>
              <a:t> </a:t>
            </a:r>
            <a:r>
              <a:rPr lang="en-US" dirty="0" err="1"/>
              <a:t>коммутации</a:t>
            </a:r>
            <a:r>
              <a:rPr lang="en-US" dirty="0"/>
              <a:t> MPLS, </a:t>
            </a:r>
            <a:r>
              <a:rPr lang="en-US" dirty="0" err="1"/>
              <a:t>поскольку</a:t>
            </a:r>
            <a:r>
              <a:rPr lang="en-US" dirty="0"/>
              <a:t> </a:t>
            </a:r>
            <a:r>
              <a:rPr lang="en-US" dirty="0" err="1"/>
              <a:t>сеть</a:t>
            </a:r>
            <a:r>
              <a:rPr lang="en-US" dirty="0"/>
              <a:t> MPLS </a:t>
            </a:r>
            <a:r>
              <a:rPr lang="en-US" dirty="0" err="1"/>
              <a:t>является</a:t>
            </a:r>
            <a:r>
              <a:rPr lang="en-US" dirty="0"/>
              <a:t> </a:t>
            </a:r>
            <a:r>
              <a:rPr lang="en-US" dirty="0" err="1"/>
              <a:t>зрелой</a:t>
            </a:r>
            <a:r>
              <a:rPr lang="en-US" dirty="0"/>
              <a:t> </a:t>
            </a:r>
            <a:r>
              <a:rPr lang="en-US" dirty="0" err="1"/>
              <a:t>сетью</a:t>
            </a:r>
            <a:r>
              <a:rPr lang="en-US" dirty="0"/>
              <a:t>, в </a:t>
            </a:r>
            <a:r>
              <a:rPr lang="en-US" dirty="0" err="1"/>
              <a:t>основном</a:t>
            </a:r>
            <a:r>
              <a:rPr lang="en-US" dirty="0"/>
              <a:t> </a:t>
            </a:r>
            <a:r>
              <a:rPr lang="en-US" dirty="0" err="1"/>
              <a:t>устройства</a:t>
            </a:r>
            <a:r>
              <a:rPr lang="en-US" dirty="0"/>
              <a:t> </a:t>
            </a:r>
            <a:r>
              <a:rPr lang="en-US" dirty="0" err="1"/>
              <a:t>поставщиков</a:t>
            </a:r>
            <a:r>
              <a:rPr lang="en-US" dirty="0"/>
              <a:t> </a:t>
            </a:r>
            <a:r>
              <a:rPr lang="en-US" dirty="0" err="1"/>
              <a:t>поддерживают</a:t>
            </a:r>
            <a:r>
              <a:rPr lang="en-US" dirty="0"/>
              <a:t> </a:t>
            </a:r>
            <a:r>
              <a:rPr lang="en-US" dirty="0" err="1"/>
              <a:t>функции</a:t>
            </a:r>
            <a:r>
              <a:rPr lang="en-US" dirty="0"/>
              <a:t> MPLS. </a:t>
            </a:r>
            <a:r>
              <a:rPr lang="en-US" dirty="0" err="1"/>
              <a:t>Сравните</a:t>
            </a:r>
            <a:r>
              <a:rPr lang="en-US" dirty="0"/>
              <a:t> </a:t>
            </a:r>
            <a:r>
              <a:rPr lang="en-US" dirty="0" err="1"/>
              <a:t>другие</a:t>
            </a:r>
            <a:r>
              <a:rPr lang="en-US" dirty="0"/>
              <a:t> </a:t>
            </a:r>
            <a:r>
              <a:rPr lang="en-US" dirty="0" err="1"/>
              <a:t>протоколы</a:t>
            </a:r>
            <a:r>
              <a:rPr lang="en-US" dirty="0"/>
              <a:t> </a:t>
            </a:r>
            <a:r>
              <a:rPr lang="en-US" dirty="0" err="1"/>
              <a:t>туннелирования</a:t>
            </a:r>
            <a:r>
              <a:rPr lang="en-US" dirty="0"/>
              <a:t>, </a:t>
            </a:r>
            <a:r>
              <a:rPr lang="en-US" dirty="0" err="1"/>
              <a:t>такие</a:t>
            </a:r>
            <a:r>
              <a:rPr lang="en-US" dirty="0"/>
              <a:t> </a:t>
            </a:r>
            <a:r>
              <a:rPr lang="en-US" dirty="0" err="1"/>
              <a:t>как</a:t>
            </a:r>
            <a:r>
              <a:rPr lang="en-US" dirty="0"/>
              <a:t> </a:t>
            </a:r>
            <a:r>
              <a:rPr lang="en-US" dirty="0" err="1"/>
              <a:t>IPSec</a:t>
            </a:r>
            <a:r>
              <a:rPr lang="en-US" dirty="0"/>
              <a:t>, GRE, MPLS, </a:t>
            </a:r>
            <a:r>
              <a:rPr lang="en-US" dirty="0" err="1"/>
              <a:t>которые</a:t>
            </a:r>
            <a:r>
              <a:rPr lang="en-US" dirty="0"/>
              <a:t> </a:t>
            </a:r>
            <a:r>
              <a:rPr lang="en-US" dirty="0" err="1"/>
              <a:t>используют</a:t>
            </a:r>
            <a:r>
              <a:rPr lang="en-US" dirty="0"/>
              <a:t> </a:t>
            </a:r>
            <a:r>
              <a:rPr lang="en-US" dirty="0" err="1"/>
              <a:t>только</a:t>
            </a:r>
            <a:r>
              <a:rPr lang="en-US" dirty="0"/>
              <a:t> 4 </a:t>
            </a:r>
            <a:r>
              <a:rPr lang="en-US" dirty="0" err="1"/>
              <a:t>байта</a:t>
            </a:r>
            <a:r>
              <a:rPr lang="en-US" dirty="0"/>
              <a:t> </a:t>
            </a:r>
            <a:r>
              <a:rPr lang="en-US" dirty="0" err="1"/>
              <a:t>служебных</a:t>
            </a:r>
            <a:r>
              <a:rPr lang="en-US" dirty="0"/>
              <a:t> </a:t>
            </a:r>
            <a:r>
              <a:rPr lang="en-US" dirty="0" err="1"/>
              <a:t>данных</a:t>
            </a:r>
            <a:r>
              <a:rPr lang="en-US" dirty="0"/>
              <a:t> и </a:t>
            </a:r>
            <a:r>
              <a:rPr lang="en-US" dirty="0" err="1"/>
              <a:t>могут</a:t>
            </a:r>
            <a:r>
              <a:rPr lang="en-US" dirty="0"/>
              <a:t> </a:t>
            </a:r>
            <a:r>
              <a:rPr lang="en-US" dirty="0" err="1"/>
              <a:t>реализовывать</a:t>
            </a:r>
            <a:r>
              <a:rPr lang="en-US" dirty="0"/>
              <a:t> </a:t>
            </a:r>
            <a:r>
              <a:rPr lang="en-US" dirty="0" err="1"/>
              <a:t>управление</a:t>
            </a:r>
            <a:r>
              <a:rPr lang="en-US" dirty="0"/>
              <a:t> </a:t>
            </a:r>
            <a:r>
              <a:rPr lang="en-US" dirty="0" err="1"/>
              <a:t>трафиком</a:t>
            </a:r>
            <a:r>
              <a:rPr lang="en-US" dirty="0"/>
              <a:t>. </a:t>
            </a:r>
            <a:endParaRPr lang="en-US" dirty="0">
              <a:cs typeface="Calibri"/>
            </a:endParaRPr>
          </a:p>
          <a:p>
            <a:r>
              <a:rPr lang="en-US" dirty="0"/>
              <a:t> </a:t>
            </a:r>
            <a:r>
              <a:rPr lang="en-US" dirty="0" err="1"/>
              <a:t>Информация</a:t>
            </a:r>
            <a:r>
              <a:rPr lang="en-US" dirty="0"/>
              <a:t> </a:t>
            </a:r>
            <a:r>
              <a:rPr lang="en-US" dirty="0" err="1"/>
              <a:t>об</a:t>
            </a:r>
            <a:r>
              <a:rPr lang="en-US" dirty="0"/>
              <a:t> </a:t>
            </a:r>
            <a:r>
              <a:rPr lang="en-US" dirty="0" err="1"/>
              <a:t>интерфейсе</a:t>
            </a:r>
            <a:r>
              <a:rPr lang="en-US" dirty="0"/>
              <a:t>, </a:t>
            </a:r>
            <a:r>
              <a:rPr lang="en-US" dirty="0" err="1"/>
              <a:t>такая</a:t>
            </a:r>
            <a:r>
              <a:rPr lang="en-US" dirty="0"/>
              <a:t> </a:t>
            </a:r>
            <a:r>
              <a:rPr lang="en-US" dirty="0" err="1"/>
              <a:t>как</a:t>
            </a:r>
            <a:r>
              <a:rPr lang="en-US" dirty="0"/>
              <a:t> </a:t>
            </a:r>
            <a:r>
              <a:rPr lang="en-US" dirty="0" err="1"/>
              <a:t>имя</a:t>
            </a:r>
            <a:r>
              <a:rPr lang="en-US" dirty="0"/>
              <a:t> </a:t>
            </a:r>
            <a:r>
              <a:rPr lang="en-US" dirty="0" err="1"/>
              <a:t>интерфейса</a:t>
            </a:r>
            <a:r>
              <a:rPr lang="en-US" dirty="0"/>
              <a:t>, </a:t>
            </a:r>
            <a:r>
              <a:rPr lang="en-US" dirty="0" err="1"/>
              <a:t>идентификационный</a:t>
            </a:r>
            <a:r>
              <a:rPr lang="en-US" dirty="0"/>
              <a:t> </a:t>
            </a:r>
            <a:r>
              <a:rPr lang="en-US" dirty="0" err="1"/>
              <a:t>номер</a:t>
            </a:r>
            <a:r>
              <a:rPr lang="en-US" dirty="0"/>
              <a:t> </a:t>
            </a:r>
            <a:r>
              <a:rPr lang="en-US" dirty="0" err="1"/>
              <a:t>интерфейса</a:t>
            </a:r>
            <a:r>
              <a:rPr lang="en-US" dirty="0"/>
              <a:t>, </a:t>
            </a:r>
            <a:r>
              <a:rPr lang="en-US" dirty="0" err="1"/>
              <a:t>типы</a:t>
            </a:r>
            <a:r>
              <a:rPr lang="en-US" dirty="0"/>
              <a:t> </a:t>
            </a:r>
            <a:r>
              <a:rPr lang="en-US" dirty="0" err="1"/>
              <a:t>носителей</a:t>
            </a:r>
            <a:r>
              <a:rPr lang="en-US" dirty="0"/>
              <a:t> </a:t>
            </a:r>
            <a:r>
              <a:rPr lang="en-US" dirty="0" err="1"/>
              <a:t>интерфейса</a:t>
            </a:r>
            <a:r>
              <a:rPr lang="en-US" dirty="0"/>
              <a:t>, </a:t>
            </a:r>
            <a:r>
              <a:rPr lang="en-US" dirty="0" err="1"/>
              <a:t>пропускная</a:t>
            </a:r>
            <a:r>
              <a:rPr lang="en-US" dirty="0"/>
              <a:t> </a:t>
            </a:r>
            <a:r>
              <a:rPr lang="en-US" dirty="0" err="1"/>
              <a:t>способность</a:t>
            </a:r>
            <a:r>
              <a:rPr lang="en-US" dirty="0"/>
              <a:t> </a:t>
            </a:r>
            <a:r>
              <a:rPr lang="en-US" dirty="0" err="1"/>
              <a:t>интерфейса</a:t>
            </a:r>
            <a:r>
              <a:rPr lang="en-US" dirty="0"/>
              <a:t> и т. д., </a:t>
            </a:r>
            <a:r>
              <a:rPr lang="en-US" dirty="0" err="1"/>
              <a:t>также</a:t>
            </a:r>
            <a:r>
              <a:rPr lang="en-US" dirty="0"/>
              <a:t> </a:t>
            </a:r>
            <a:r>
              <a:rPr lang="en-US" dirty="0" err="1"/>
              <a:t>собирается</a:t>
            </a:r>
            <a:r>
              <a:rPr lang="en-US" dirty="0"/>
              <a:t> </a:t>
            </a:r>
            <a:r>
              <a:rPr lang="en-US" dirty="0" err="1"/>
              <a:t>контроллером</a:t>
            </a:r>
            <a:r>
              <a:rPr lang="en-US" dirty="0"/>
              <a:t> SDN </a:t>
            </a:r>
            <a:r>
              <a:rPr lang="en-US" dirty="0" err="1"/>
              <a:t>через</a:t>
            </a:r>
            <a:r>
              <a:rPr lang="en-US" dirty="0"/>
              <a:t> </a:t>
            </a:r>
            <a:r>
              <a:rPr lang="en-US" dirty="0" err="1"/>
              <a:t>канал</a:t>
            </a:r>
            <a:r>
              <a:rPr lang="en-US" dirty="0"/>
              <a:t> </a:t>
            </a:r>
            <a:r>
              <a:rPr lang="en-US" dirty="0" err="1"/>
              <a:t>управления</a:t>
            </a:r>
            <a:r>
              <a:rPr lang="en-US" dirty="0"/>
              <a:t>. </a:t>
            </a:r>
            <a:r>
              <a:rPr lang="en-US" dirty="0" err="1"/>
              <a:t>Эта</a:t>
            </a:r>
            <a:r>
              <a:rPr lang="en-US" dirty="0"/>
              <a:t> </a:t>
            </a:r>
            <a:r>
              <a:rPr lang="en-US" dirty="0" err="1"/>
              <a:t>информация</a:t>
            </a:r>
            <a:r>
              <a:rPr lang="en-US" dirty="0"/>
              <a:t> </a:t>
            </a:r>
            <a:r>
              <a:rPr lang="en-US" dirty="0" err="1"/>
              <a:t>помочь</a:t>
            </a:r>
            <a:r>
              <a:rPr lang="en-US" dirty="0"/>
              <a:t> </a:t>
            </a:r>
            <a:r>
              <a:rPr lang="en-US" dirty="0" err="1"/>
              <a:t>контроллеру</a:t>
            </a:r>
            <a:r>
              <a:rPr lang="en-US" dirty="0"/>
              <a:t> </a:t>
            </a:r>
            <a:r>
              <a:rPr lang="en-US" dirty="0" err="1"/>
              <a:t>понять</a:t>
            </a:r>
            <a:r>
              <a:rPr lang="en-US" dirty="0"/>
              <a:t>, </a:t>
            </a:r>
            <a:r>
              <a:rPr lang="en-US" dirty="0" err="1"/>
              <a:t>сколько</a:t>
            </a:r>
            <a:r>
              <a:rPr lang="en-US" dirty="0"/>
              <a:t> </a:t>
            </a:r>
            <a:r>
              <a:rPr lang="en-US" dirty="0" err="1"/>
              <a:t>взаимосвязей</a:t>
            </a:r>
            <a:r>
              <a:rPr lang="en-US" dirty="0"/>
              <a:t> </a:t>
            </a:r>
            <a:r>
              <a:rPr lang="en-US" dirty="0" err="1"/>
              <a:t>между</a:t>
            </a:r>
            <a:r>
              <a:rPr lang="en-US" dirty="0"/>
              <a:t> </a:t>
            </a:r>
            <a:r>
              <a:rPr lang="en-US" dirty="0" err="1"/>
              <a:t>устройствами</a:t>
            </a:r>
            <a:r>
              <a:rPr lang="en-US" dirty="0"/>
              <a:t> и </a:t>
            </a:r>
            <a:r>
              <a:rPr lang="en-US" dirty="0" err="1"/>
              <a:t>использовать</a:t>
            </a:r>
            <a:r>
              <a:rPr lang="en-US" dirty="0"/>
              <a:t> </a:t>
            </a:r>
            <a:r>
              <a:rPr lang="en-US" dirty="0" err="1"/>
              <a:t>эту</a:t>
            </a:r>
            <a:r>
              <a:rPr lang="en-US" dirty="0"/>
              <a:t> </a:t>
            </a:r>
            <a:r>
              <a:rPr lang="en-US" dirty="0" err="1"/>
              <a:t>информацию</a:t>
            </a:r>
            <a:r>
              <a:rPr lang="en-US" dirty="0"/>
              <a:t> </a:t>
            </a:r>
            <a:r>
              <a:rPr lang="en-US" dirty="0" err="1"/>
              <a:t>для</a:t>
            </a:r>
            <a:r>
              <a:rPr lang="en-US" dirty="0"/>
              <a:t> </a:t>
            </a:r>
            <a:r>
              <a:rPr lang="en-US" dirty="0" err="1"/>
              <a:t>построения</a:t>
            </a:r>
            <a:r>
              <a:rPr lang="en-US" dirty="0"/>
              <a:t> </a:t>
            </a:r>
            <a:r>
              <a:rPr lang="en-US" dirty="0" err="1"/>
              <a:t>топологии</a:t>
            </a:r>
            <a:r>
              <a:rPr lang="en-US" dirty="0"/>
              <a:t> </a:t>
            </a:r>
            <a:r>
              <a:rPr lang="en-US" dirty="0" err="1"/>
              <a:t>сети</a:t>
            </a:r>
            <a:r>
              <a:rPr lang="en-US" dirty="0"/>
              <a:t>.</a:t>
            </a:r>
            <a:endParaRPr lang="en-US" dirty="0">
              <a:cs typeface="Calibri"/>
            </a:endParaRPr>
          </a:p>
          <a:p>
            <a:r>
              <a:rPr lang="en-US" dirty="0"/>
              <a:t> </a:t>
            </a:r>
            <a:r>
              <a:rPr lang="en-US" dirty="0" err="1"/>
              <a:t>После</a:t>
            </a:r>
            <a:r>
              <a:rPr lang="en-US" dirty="0"/>
              <a:t> </a:t>
            </a:r>
            <a:r>
              <a:rPr lang="en-US" dirty="0" err="1"/>
              <a:t>сбора</a:t>
            </a:r>
            <a:r>
              <a:rPr lang="en-US" dirty="0"/>
              <a:t> </a:t>
            </a:r>
            <a:r>
              <a:rPr lang="en-US" dirty="0" err="1"/>
              <a:t>сетевых</a:t>
            </a:r>
            <a:r>
              <a:rPr lang="en-US" dirty="0"/>
              <a:t> </a:t>
            </a:r>
            <a:r>
              <a:rPr lang="en-US" dirty="0" err="1"/>
              <a:t>ресурсов</a:t>
            </a:r>
            <a:r>
              <a:rPr lang="en-US" dirty="0"/>
              <a:t> </a:t>
            </a:r>
            <a:r>
              <a:rPr lang="en-US" dirty="0" err="1"/>
              <a:t>контроллеру</a:t>
            </a:r>
            <a:r>
              <a:rPr lang="en-US" dirty="0"/>
              <a:t> </a:t>
            </a:r>
            <a:r>
              <a:rPr lang="en-US" dirty="0" err="1"/>
              <a:t>также</a:t>
            </a:r>
            <a:r>
              <a:rPr lang="en-US" dirty="0"/>
              <a:t> </a:t>
            </a:r>
            <a:r>
              <a:rPr lang="en-US" dirty="0" err="1"/>
              <a:t>потребуется</a:t>
            </a:r>
            <a:r>
              <a:rPr lang="en-US" dirty="0"/>
              <a:t> </a:t>
            </a:r>
            <a:r>
              <a:rPr lang="en-US" dirty="0" err="1"/>
              <a:t>информация</a:t>
            </a:r>
            <a:r>
              <a:rPr lang="en-US" dirty="0"/>
              <a:t> о </a:t>
            </a:r>
            <a:r>
              <a:rPr lang="en-US" dirty="0" err="1"/>
              <a:t>топологии</a:t>
            </a:r>
            <a:r>
              <a:rPr lang="en-US" dirty="0"/>
              <a:t> </a:t>
            </a:r>
            <a:r>
              <a:rPr lang="en-US" dirty="0" err="1"/>
              <a:t>сети</a:t>
            </a:r>
            <a:r>
              <a:rPr lang="en-US" dirty="0"/>
              <a:t>. </a:t>
            </a:r>
            <a:r>
              <a:rPr lang="en-US" dirty="0" err="1"/>
              <a:t>Информация</a:t>
            </a:r>
            <a:r>
              <a:rPr lang="en-US" dirty="0"/>
              <a:t> о </a:t>
            </a:r>
            <a:r>
              <a:rPr lang="en-US" dirty="0" err="1"/>
              <a:t>топологии</a:t>
            </a:r>
            <a:r>
              <a:rPr lang="en-US" dirty="0"/>
              <a:t> </a:t>
            </a:r>
            <a:r>
              <a:rPr lang="en-US" dirty="0" err="1"/>
              <a:t>сети</a:t>
            </a:r>
            <a:r>
              <a:rPr lang="en-US" dirty="0"/>
              <a:t> </a:t>
            </a:r>
            <a:r>
              <a:rPr lang="en-US" dirty="0" err="1"/>
              <a:t>описывает</a:t>
            </a:r>
            <a:r>
              <a:rPr lang="en-US" dirty="0"/>
              <a:t> </a:t>
            </a:r>
            <a:r>
              <a:rPr lang="en-US" dirty="0" err="1"/>
              <a:t>сетевые</a:t>
            </a:r>
            <a:r>
              <a:rPr lang="en-US" dirty="0"/>
              <a:t> </a:t>
            </a:r>
            <a:r>
              <a:rPr lang="en-US" dirty="0" err="1"/>
              <a:t>узлы</a:t>
            </a:r>
            <a:r>
              <a:rPr lang="en-US" dirty="0"/>
              <a:t>, </a:t>
            </a:r>
            <a:r>
              <a:rPr lang="en-US" dirty="0" err="1"/>
              <a:t>сетевое</a:t>
            </a:r>
            <a:r>
              <a:rPr lang="en-US" dirty="0"/>
              <a:t> </a:t>
            </a:r>
            <a:r>
              <a:rPr lang="en-US" dirty="0" err="1"/>
              <a:t>взаимодействие</a:t>
            </a:r>
            <a:r>
              <a:rPr lang="en-US" dirty="0"/>
              <a:t> и </a:t>
            </a:r>
            <a:r>
              <a:rPr lang="en-US" dirty="0" err="1"/>
              <a:t>взаимодействие</a:t>
            </a:r>
            <a:r>
              <a:rPr lang="en-US" dirty="0"/>
              <a:t> </a:t>
            </a:r>
            <a:r>
              <a:rPr lang="en-US" dirty="0" err="1"/>
              <a:t>между</a:t>
            </a:r>
            <a:r>
              <a:rPr lang="en-US" dirty="0"/>
              <a:t> </a:t>
            </a:r>
            <a:r>
              <a:rPr lang="en-US" dirty="0" err="1"/>
              <a:t>сетевыми</a:t>
            </a:r>
            <a:r>
              <a:rPr lang="en-US" dirty="0"/>
              <a:t> </a:t>
            </a:r>
            <a:r>
              <a:rPr lang="en-US" dirty="0" err="1"/>
              <a:t>узлами</a:t>
            </a:r>
            <a:r>
              <a:rPr lang="en-US" dirty="0"/>
              <a:t>. </a:t>
            </a:r>
            <a:r>
              <a:rPr lang="en-US" dirty="0" err="1"/>
              <a:t>Существует</a:t>
            </a:r>
            <a:r>
              <a:rPr lang="en-US" dirty="0"/>
              <a:t> </a:t>
            </a:r>
            <a:r>
              <a:rPr lang="en-US" dirty="0" err="1"/>
              <a:t>несколько</a:t>
            </a:r>
            <a:r>
              <a:rPr lang="en-US" dirty="0"/>
              <a:t> </a:t>
            </a:r>
            <a:r>
              <a:rPr lang="en-US" dirty="0" err="1"/>
              <a:t>протоколов</a:t>
            </a:r>
            <a:r>
              <a:rPr lang="en-US" dirty="0"/>
              <a:t>, </a:t>
            </a:r>
            <a:r>
              <a:rPr lang="en-US" dirty="0" err="1"/>
              <a:t>которые</a:t>
            </a:r>
            <a:r>
              <a:rPr lang="en-US" dirty="0"/>
              <a:t> </a:t>
            </a:r>
            <a:r>
              <a:rPr lang="en-US" dirty="0" err="1"/>
              <a:t>могут</a:t>
            </a:r>
            <a:r>
              <a:rPr lang="en-US" dirty="0"/>
              <a:t> </a:t>
            </a:r>
            <a:r>
              <a:rPr lang="en-US" dirty="0" err="1"/>
              <a:t>помочь</a:t>
            </a:r>
            <a:r>
              <a:rPr lang="en-US" dirty="0"/>
              <a:t> </a:t>
            </a:r>
            <a:r>
              <a:rPr lang="en-US" dirty="0" err="1"/>
              <a:t>контроллеру</a:t>
            </a:r>
            <a:r>
              <a:rPr lang="en-US" dirty="0"/>
              <a:t> SDN </a:t>
            </a:r>
            <a:r>
              <a:rPr lang="en-US" dirty="0" err="1"/>
              <a:t>собирать</a:t>
            </a:r>
            <a:r>
              <a:rPr lang="en-US" dirty="0"/>
              <a:t> </a:t>
            </a:r>
            <a:r>
              <a:rPr lang="en-US" dirty="0" err="1"/>
              <a:t>информацию</a:t>
            </a:r>
            <a:r>
              <a:rPr lang="en-US" dirty="0"/>
              <a:t> о </a:t>
            </a:r>
            <a:r>
              <a:rPr lang="en-US" dirty="0" err="1"/>
              <a:t>топологии</a:t>
            </a:r>
            <a:r>
              <a:rPr lang="en-US" dirty="0"/>
              <a:t> </a:t>
            </a:r>
            <a:r>
              <a:rPr lang="en-US" dirty="0" err="1"/>
              <a:t>сети</a:t>
            </a:r>
            <a:r>
              <a:rPr lang="en-US" dirty="0"/>
              <a:t>, </a:t>
            </a:r>
            <a:r>
              <a:rPr lang="en-US" dirty="0" err="1"/>
              <a:t>например</a:t>
            </a:r>
            <a:r>
              <a:rPr lang="en-US" dirty="0"/>
              <a:t>, </a:t>
            </a:r>
            <a:r>
              <a:rPr lang="en-US" dirty="0" err="1"/>
              <a:t>протоколы</a:t>
            </a:r>
            <a:r>
              <a:rPr lang="en-US" dirty="0"/>
              <a:t> </a:t>
            </a:r>
            <a:r>
              <a:rPr lang="en-US" dirty="0" err="1"/>
              <a:t>обнаружения</a:t>
            </a:r>
            <a:r>
              <a:rPr lang="en-US" dirty="0"/>
              <a:t> </a:t>
            </a:r>
            <a:r>
              <a:rPr lang="en-US" dirty="0" err="1"/>
              <a:t>канального</a:t>
            </a:r>
            <a:r>
              <a:rPr lang="en-US" dirty="0"/>
              <a:t> </a:t>
            </a:r>
            <a:r>
              <a:rPr lang="en-US" dirty="0" err="1"/>
              <a:t>уровня</a:t>
            </a:r>
            <a:r>
              <a:rPr lang="en-US" dirty="0"/>
              <a:t> (LLDP), </a:t>
            </a:r>
            <a:r>
              <a:rPr lang="en-US" dirty="0" err="1"/>
              <a:t>подходящие</a:t>
            </a:r>
            <a:endParaRPr lang="en-US" dirty="0" err="1">
              <a:cs typeface="Calibri"/>
            </a:endParaRPr>
          </a:p>
          <a:p>
            <a:r>
              <a:rPr lang="en-US" dirty="0" err="1"/>
              <a:t>для</a:t>
            </a:r>
            <a:r>
              <a:rPr lang="en-US" dirty="0"/>
              <a:t> </a:t>
            </a:r>
            <a:r>
              <a:rPr lang="en-US" dirty="0" err="1"/>
              <a:t>сети</a:t>
            </a:r>
            <a:r>
              <a:rPr lang="en-US" dirty="0"/>
              <a:t> ЦОД. </a:t>
            </a:r>
            <a:r>
              <a:rPr lang="en-US" dirty="0" err="1"/>
              <a:t>Протоколы</a:t>
            </a:r>
            <a:r>
              <a:rPr lang="en-US" dirty="0"/>
              <a:t> </a:t>
            </a:r>
            <a:r>
              <a:rPr lang="en-US" dirty="0" err="1"/>
              <a:t>уровня</a:t>
            </a:r>
            <a:r>
              <a:rPr lang="en-US" dirty="0"/>
              <a:t> 3 </a:t>
            </a:r>
            <a:r>
              <a:rPr lang="en-US" dirty="0" err="1"/>
              <a:t>также</a:t>
            </a:r>
            <a:r>
              <a:rPr lang="en-US" dirty="0"/>
              <a:t> </a:t>
            </a:r>
            <a:r>
              <a:rPr lang="en-US" dirty="0" err="1"/>
              <a:t>могут</a:t>
            </a:r>
            <a:r>
              <a:rPr lang="en-US" dirty="0"/>
              <a:t> </a:t>
            </a:r>
            <a:r>
              <a:rPr lang="en-US" dirty="0" err="1"/>
              <a:t>помочь</a:t>
            </a:r>
            <a:r>
              <a:rPr lang="en-US" dirty="0"/>
              <a:t> в </a:t>
            </a:r>
            <a:r>
              <a:rPr lang="en-US" dirty="0" err="1"/>
              <a:t>обнаружении</a:t>
            </a:r>
            <a:r>
              <a:rPr lang="en-US" dirty="0"/>
              <a:t> </a:t>
            </a:r>
            <a:r>
              <a:rPr lang="en-US" dirty="0" err="1"/>
              <a:t>топологии</a:t>
            </a:r>
            <a:r>
              <a:rPr lang="en-US" dirty="0"/>
              <a:t> </a:t>
            </a:r>
            <a:r>
              <a:rPr lang="en-US" dirty="0" err="1"/>
              <a:t>сети</a:t>
            </a:r>
            <a:r>
              <a:rPr lang="en-US" dirty="0"/>
              <a:t>, </a:t>
            </a:r>
            <a:r>
              <a:rPr lang="en-US" dirty="0" err="1"/>
              <a:t>такой</a:t>
            </a:r>
            <a:r>
              <a:rPr lang="en-US" dirty="0"/>
              <a:t> </a:t>
            </a:r>
            <a:r>
              <a:rPr lang="en-US" dirty="0" err="1"/>
              <a:t>как</a:t>
            </a:r>
            <a:r>
              <a:rPr lang="en-US" dirty="0"/>
              <a:t> ISIS/OSPF. </a:t>
            </a:r>
            <a:r>
              <a:rPr lang="en-US" dirty="0" err="1"/>
              <a:t>Эти</a:t>
            </a:r>
            <a:r>
              <a:rPr lang="en-US" dirty="0"/>
              <a:t> </a:t>
            </a:r>
            <a:r>
              <a:rPr lang="en-US" dirty="0" err="1"/>
              <a:t>традиционные</a:t>
            </a:r>
            <a:r>
              <a:rPr lang="en-US" dirty="0"/>
              <a:t> </a:t>
            </a:r>
            <a:r>
              <a:rPr lang="en-US" dirty="0" err="1"/>
              <a:t>протоколы</a:t>
            </a:r>
            <a:r>
              <a:rPr lang="en-US" dirty="0"/>
              <a:t> </a:t>
            </a:r>
            <a:r>
              <a:rPr lang="en-US" dirty="0" err="1"/>
              <a:t>маршрутизации</a:t>
            </a:r>
            <a:r>
              <a:rPr lang="en-US" dirty="0"/>
              <a:t> </a:t>
            </a:r>
            <a:r>
              <a:rPr lang="en-US" dirty="0" err="1"/>
              <a:t>сначала</a:t>
            </a:r>
            <a:r>
              <a:rPr lang="en-US" dirty="0"/>
              <a:t> </a:t>
            </a:r>
            <a:r>
              <a:rPr lang="en-US" dirty="0" err="1"/>
              <a:t>каждое</a:t>
            </a:r>
            <a:r>
              <a:rPr lang="en-US" dirty="0"/>
              <a:t> </a:t>
            </a:r>
            <a:r>
              <a:rPr lang="en-US" dirty="0" err="1"/>
              <a:t>сетевое</a:t>
            </a:r>
            <a:r>
              <a:rPr lang="en-US" dirty="0"/>
              <a:t> </a:t>
            </a:r>
            <a:r>
              <a:rPr lang="en-US" dirty="0" err="1"/>
              <a:t>устройство</a:t>
            </a:r>
            <a:r>
              <a:rPr lang="en-US" dirty="0"/>
              <a:t> </a:t>
            </a:r>
            <a:r>
              <a:rPr lang="en-US" dirty="0" err="1"/>
              <a:t>рекламирует</a:t>
            </a:r>
            <a:r>
              <a:rPr lang="en-US" dirty="0"/>
              <a:t> </a:t>
            </a:r>
            <a:r>
              <a:rPr lang="en-US" dirty="0" err="1"/>
              <a:t>свои</a:t>
            </a:r>
            <a:r>
              <a:rPr lang="en-US" dirty="0"/>
              <a:t> </a:t>
            </a:r>
            <a:r>
              <a:rPr lang="en-US" dirty="0" err="1"/>
              <a:t>собственные</a:t>
            </a:r>
            <a:r>
              <a:rPr lang="en-US" dirty="0"/>
              <a:t>.</a:t>
            </a:r>
            <a:endParaRPr lang="en-US" dirty="0">
              <a:cs typeface="Calibri"/>
            </a:endParaRPr>
          </a:p>
          <a:p>
            <a:r>
              <a:rPr lang="en-US" dirty="0" err="1"/>
              <a:t>связать</a:t>
            </a:r>
            <a:r>
              <a:rPr lang="en-US" dirty="0"/>
              <a:t> </a:t>
            </a:r>
            <a:r>
              <a:rPr lang="en-US" dirty="0" err="1"/>
              <a:t>информацию</a:t>
            </a:r>
            <a:r>
              <a:rPr lang="en-US" dirty="0"/>
              <a:t> о </a:t>
            </a:r>
            <a:r>
              <a:rPr lang="en-US" dirty="0" err="1"/>
              <a:t>состоянии</a:t>
            </a:r>
            <a:r>
              <a:rPr lang="en-US" dirty="0"/>
              <a:t>, а </a:t>
            </a:r>
            <a:r>
              <a:rPr lang="en-US" dirty="0" err="1"/>
              <a:t>затем</a:t>
            </a:r>
            <a:r>
              <a:rPr lang="en-US" dirty="0"/>
              <a:t> </a:t>
            </a:r>
            <a:r>
              <a:rPr lang="en-US" dirty="0" err="1"/>
              <a:t>построить</a:t>
            </a:r>
            <a:r>
              <a:rPr lang="en-US" dirty="0"/>
              <a:t> LSDB. </a:t>
            </a:r>
            <a:r>
              <a:rPr lang="en-US" dirty="0" err="1"/>
              <a:t>Однако</a:t>
            </a:r>
            <a:r>
              <a:rPr lang="en-US" dirty="0"/>
              <a:t> ISIS </a:t>
            </a:r>
            <a:r>
              <a:rPr lang="en-US" dirty="0" err="1"/>
              <a:t>или</a:t>
            </a:r>
            <a:r>
              <a:rPr lang="en-US" dirty="0"/>
              <a:t> OSPF </a:t>
            </a:r>
            <a:r>
              <a:rPr lang="en-US" dirty="0" err="1"/>
              <a:t>по-прежнему</a:t>
            </a:r>
            <a:r>
              <a:rPr lang="en-US" dirty="0"/>
              <a:t> </a:t>
            </a:r>
            <a:r>
              <a:rPr lang="en-US" dirty="0" err="1"/>
              <a:t>не</a:t>
            </a:r>
            <a:r>
              <a:rPr lang="en-US" dirty="0"/>
              <a:t> </a:t>
            </a:r>
            <a:r>
              <a:rPr lang="en-US" dirty="0" err="1"/>
              <a:t>могут</a:t>
            </a:r>
            <a:r>
              <a:rPr lang="en-US" dirty="0"/>
              <a:t> </a:t>
            </a:r>
            <a:r>
              <a:rPr lang="en-US" dirty="0" err="1"/>
              <a:t>решить</a:t>
            </a:r>
            <a:r>
              <a:rPr lang="en-US" dirty="0"/>
              <a:t> </a:t>
            </a:r>
            <a:r>
              <a:rPr lang="en-US" dirty="0" err="1"/>
              <a:t>топологию</a:t>
            </a:r>
            <a:r>
              <a:rPr lang="en-US" dirty="0"/>
              <a:t> </a:t>
            </a:r>
            <a:r>
              <a:rPr lang="en-US" dirty="0" err="1"/>
              <a:t>между</a:t>
            </a:r>
            <a:r>
              <a:rPr lang="en-US" dirty="0"/>
              <a:t> </a:t>
            </a:r>
            <a:r>
              <a:rPr lang="en-US" dirty="0" err="1"/>
              <a:t>доменами</a:t>
            </a:r>
            <a:r>
              <a:rPr lang="en-US" dirty="0"/>
              <a:t> AS. </a:t>
            </a:r>
            <a:r>
              <a:rPr lang="en-US" dirty="0" err="1"/>
              <a:t>На</a:t>
            </a:r>
            <a:r>
              <a:rPr lang="en-US" dirty="0"/>
              <a:t> </a:t>
            </a:r>
            <a:r>
              <a:rPr lang="en-US" dirty="0" err="1"/>
              <a:t>данный</a:t>
            </a:r>
            <a:r>
              <a:rPr lang="en-US" dirty="0"/>
              <a:t> </a:t>
            </a:r>
            <a:r>
              <a:rPr lang="en-US" dirty="0" err="1"/>
              <a:t>момент</a:t>
            </a:r>
            <a:r>
              <a:rPr lang="en-US" dirty="0"/>
              <a:t> у IETF </a:t>
            </a:r>
            <a:r>
              <a:rPr lang="en-US" dirty="0" err="1"/>
              <a:t>есть</a:t>
            </a:r>
            <a:r>
              <a:rPr lang="en-US" dirty="0"/>
              <a:t> </a:t>
            </a:r>
            <a:r>
              <a:rPr lang="en-US" dirty="0" err="1"/>
              <a:t>один</a:t>
            </a:r>
            <a:r>
              <a:rPr lang="en-US" dirty="0"/>
              <a:t> </a:t>
            </a:r>
            <a:r>
              <a:rPr lang="en-US" dirty="0" err="1"/>
              <a:t>протокол</a:t>
            </a:r>
            <a:r>
              <a:rPr lang="en-US" dirty="0"/>
              <a:t>, </a:t>
            </a:r>
            <a:r>
              <a:rPr lang="en-US" dirty="0" err="1"/>
              <a:t>способный</a:t>
            </a:r>
            <a:r>
              <a:rPr lang="en-US" dirty="0"/>
              <a:t> </a:t>
            </a:r>
            <a:r>
              <a:rPr lang="en-US" dirty="0" err="1"/>
              <a:t>решить</a:t>
            </a:r>
            <a:r>
              <a:rPr lang="en-US" dirty="0"/>
              <a:t> </a:t>
            </a:r>
            <a:r>
              <a:rPr lang="en-US" dirty="0" err="1"/>
              <a:t>топологию</a:t>
            </a:r>
            <a:r>
              <a:rPr lang="en-US" dirty="0"/>
              <a:t> </a:t>
            </a:r>
            <a:r>
              <a:rPr lang="en-US" dirty="0" err="1"/>
              <a:t>между</a:t>
            </a:r>
            <a:r>
              <a:rPr lang="en-US" dirty="0"/>
              <a:t> </a:t>
            </a:r>
            <a:r>
              <a:rPr lang="en-US" dirty="0" err="1"/>
              <a:t>доменами</a:t>
            </a:r>
            <a:r>
              <a:rPr lang="en-US" dirty="0"/>
              <a:t> AS, BGP-ЛС. </a:t>
            </a:r>
          </a:p>
          <a:p>
            <a:r>
              <a:rPr lang="en-US" dirty="0"/>
              <a:t>BGP-LS </a:t>
            </a:r>
            <a:r>
              <a:rPr lang="en-US" dirty="0" err="1"/>
              <a:t>может</a:t>
            </a:r>
            <a:r>
              <a:rPr lang="en-US" dirty="0"/>
              <a:t> </a:t>
            </a:r>
            <a:r>
              <a:rPr lang="en-US" dirty="0" err="1"/>
              <a:t>собирать</a:t>
            </a:r>
            <a:r>
              <a:rPr lang="en-US" dirty="0"/>
              <a:t> </a:t>
            </a:r>
            <a:r>
              <a:rPr lang="en-US" dirty="0" err="1"/>
              <a:t>информацию</a:t>
            </a:r>
            <a:r>
              <a:rPr lang="en-US" dirty="0"/>
              <a:t> о </a:t>
            </a:r>
            <a:r>
              <a:rPr lang="en-US" dirty="0" err="1"/>
              <a:t>состоянии</a:t>
            </a:r>
            <a:r>
              <a:rPr lang="en-US" dirty="0"/>
              <a:t> </a:t>
            </a:r>
            <a:r>
              <a:rPr lang="en-US" dirty="0" err="1"/>
              <a:t>ссылок</a:t>
            </a:r>
            <a:r>
              <a:rPr lang="en-US" dirty="0"/>
              <a:t> </a:t>
            </a:r>
            <a:r>
              <a:rPr lang="en-US" dirty="0" err="1"/>
              <a:t>между</a:t>
            </a:r>
            <a:r>
              <a:rPr lang="en-US" dirty="0"/>
              <a:t> </a:t>
            </a:r>
            <a:r>
              <a:rPr lang="en-US" dirty="0" err="1"/>
              <a:t>доменами</a:t>
            </a:r>
            <a:r>
              <a:rPr lang="en-US" dirty="0"/>
              <a:t> AS, </a:t>
            </a:r>
            <a:r>
              <a:rPr lang="en-US" dirty="0" err="1"/>
              <a:t>чтобы</a:t>
            </a:r>
            <a:r>
              <a:rPr lang="en-US" dirty="0"/>
              <a:t> </a:t>
            </a:r>
            <a:r>
              <a:rPr lang="en-US" dirty="0" err="1"/>
              <a:t>помочь</a:t>
            </a:r>
            <a:r>
              <a:rPr lang="en-US" dirty="0"/>
              <a:t> </a:t>
            </a:r>
            <a:r>
              <a:rPr lang="en-US" dirty="0" err="1"/>
              <a:t>контроллеру</a:t>
            </a:r>
            <a:r>
              <a:rPr lang="en-US" dirty="0"/>
              <a:t> SDN </a:t>
            </a:r>
            <a:r>
              <a:rPr lang="en-US" dirty="0" err="1"/>
              <a:t>иметь</a:t>
            </a:r>
            <a:r>
              <a:rPr lang="en-US" dirty="0"/>
              <a:t> </a:t>
            </a:r>
            <a:r>
              <a:rPr lang="en-US" dirty="0" err="1"/>
              <a:t>глобальное</a:t>
            </a:r>
            <a:r>
              <a:rPr lang="en-US" dirty="0"/>
              <a:t> </a:t>
            </a:r>
            <a:r>
              <a:rPr lang="en-US" dirty="0" err="1"/>
              <a:t>представление</a:t>
            </a:r>
            <a:r>
              <a:rPr lang="en-US" dirty="0"/>
              <a:t> о </a:t>
            </a:r>
            <a:r>
              <a:rPr lang="en-US" dirty="0" err="1"/>
              <a:t>топологии</a:t>
            </a:r>
            <a:r>
              <a:rPr lang="en-US" dirty="0"/>
              <a:t> </a:t>
            </a:r>
            <a:r>
              <a:rPr lang="en-US" dirty="0" err="1"/>
              <a:t>сети</a:t>
            </a:r>
            <a:r>
              <a:rPr lang="en-US" dirty="0"/>
              <a:t>. </a:t>
            </a:r>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207</a:t>
            </a:fld>
            <a:endParaRPr lang="ru-RU" noProof="0"/>
          </a:p>
        </p:txBody>
      </p:sp>
    </p:spTree>
    <p:extLst>
      <p:ext uri="{BB962C8B-B14F-4D97-AF65-F5344CB8AC3E}">
        <p14:creationId xmlns:p14="http://schemas.microsoft.com/office/powerpoint/2010/main" val="35662142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2003 </a:t>
            </a:r>
            <a:r>
              <a:rPr lang="en-US" dirty="0" err="1"/>
              <a:t>году</a:t>
            </a:r>
            <a:r>
              <a:rPr lang="en-US" dirty="0"/>
              <a:t> Ethernet </a:t>
            </a:r>
            <a:r>
              <a:rPr lang="en-US" dirty="0" err="1"/>
              <a:t>исполнилось</a:t>
            </a:r>
            <a:r>
              <a:rPr lang="en-US" dirty="0"/>
              <a:t> 30 </a:t>
            </a:r>
            <a:r>
              <a:rPr lang="en-US" dirty="0" err="1"/>
              <a:t>лет</a:t>
            </a:r>
            <a:r>
              <a:rPr lang="en-US" dirty="0"/>
              <a:t>, и с </a:t>
            </a:r>
            <a:r>
              <a:rPr lang="en-US" dirty="0" err="1"/>
              <a:t>момента</a:t>
            </a:r>
            <a:r>
              <a:rPr lang="en-US" dirty="0"/>
              <a:t> </a:t>
            </a:r>
            <a:r>
              <a:rPr lang="en-US" dirty="0" err="1"/>
              <a:t>своего</a:t>
            </a:r>
            <a:r>
              <a:rPr lang="en-US" dirty="0"/>
              <a:t> </a:t>
            </a:r>
            <a:r>
              <a:rPr lang="en-US" dirty="0" err="1"/>
              <a:t>появления</a:t>
            </a:r>
            <a:r>
              <a:rPr lang="en-US" dirty="0"/>
              <a:t> </a:t>
            </a:r>
            <a:r>
              <a:rPr lang="en-US" dirty="0" err="1"/>
              <a:t>он</a:t>
            </a:r>
            <a:r>
              <a:rPr lang="en-US" dirty="0"/>
              <a:t> </a:t>
            </a:r>
            <a:r>
              <a:rPr lang="en-US" dirty="0" err="1"/>
              <a:t>претерпел</a:t>
            </a:r>
            <a:r>
              <a:rPr lang="en-US" dirty="0"/>
              <a:t> </a:t>
            </a:r>
            <a:r>
              <a:rPr lang="en-US" dirty="0" err="1"/>
              <a:t>множество</a:t>
            </a:r>
            <a:r>
              <a:rPr lang="en-US" dirty="0"/>
              <a:t> </a:t>
            </a:r>
            <a:r>
              <a:rPr lang="en-US" dirty="0" err="1"/>
              <a:t>изменений</a:t>
            </a:r>
            <a:r>
              <a:rPr lang="en-US" dirty="0"/>
              <a:t>. Ethernet </a:t>
            </a:r>
            <a:r>
              <a:rPr lang="en-US" dirty="0" err="1"/>
              <a:t>постоянно</a:t>
            </a:r>
            <a:r>
              <a:rPr lang="en-US" dirty="0"/>
              <a:t> </a:t>
            </a:r>
            <a:r>
              <a:rPr lang="en-US" dirty="0" err="1"/>
              <a:t>изобретается</a:t>
            </a:r>
            <a:r>
              <a:rPr lang="en-US" dirty="0"/>
              <a:t> </a:t>
            </a:r>
            <a:r>
              <a:rPr lang="en-US" dirty="0" err="1"/>
              <a:t>заново</a:t>
            </a:r>
            <a:r>
              <a:rPr lang="en-US" dirty="0"/>
              <a:t> </a:t>
            </a:r>
            <a:r>
              <a:rPr lang="en-US" dirty="0" err="1"/>
              <a:t>по</a:t>
            </a:r>
            <a:r>
              <a:rPr lang="en-US" dirty="0"/>
              <a:t> </a:t>
            </a:r>
            <a:r>
              <a:rPr lang="en-US" dirty="0" err="1"/>
              <a:t>мере</a:t>
            </a:r>
            <a:r>
              <a:rPr lang="en-US" dirty="0"/>
              <a:t> </a:t>
            </a:r>
            <a:r>
              <a:rPr lang="en-US" dirty="0" err="1"/>
              <a:t>развития</a:t>
            </a:r>
            <a:r>
              <a:rPr lang="en-US" dirty="0"/>
              <a:t> </a:t>
            </a:r>
            <a:r>
              <a:rPr lang="en-US" dirty="0" err="1"/>
              <a:t>вычислительных</a:t>
            </a:r>
            <a:r>
              <a:rPr lang="en-US" dirty="0"/>
              <a:t> </a:t>
            </a:r>
            <a:r>
              <a:rPr lang="en-US" dirty="0" err="1"/>
              <a:t>технологий</a:t>
            </a:r>
            <a:r>
              <a:rPr lang="en-US" dirty="0"/>
              <a:t>. В </a:t>
            </a:r>
            <a:r>
              <a:rPr lang="en-US" dirty="0" err="1"/>
              <a:t>первой</a:t>
            </a:r>
            <a:r>
              <a:rPr lang="en-US" dirty="0"/>
              <a:t> </a:t>
            </a:r>
            <a:r>
              <a:rPr lang="en-US" dirty="0" err="1"/>
              <a:t>части</a:t>
            </a:r>
            <a:r>
              <a:rPr lang="en-US" dirty="0"/>
              <a:t> </a:t>
            </a:r>
            <a:r>
              <a:rPr lang="en-US" dirty="0" err="1"/>
              <a:t>этого</a:t>
            </a:r>
            <a:r>
              <a:rPr lang="en-US" dirty="0"/>
              <a:t> </a:t>
            </a:r>
            <a:r>
              <a:rPr lang="en-US" dirty="0" err="1"/>
              <a:t>курса</a:t>
            </a:r>
            <a:r>
              <a:rPr lang="en-US" dirty="0"/>
              <a:t> </a:t>
            </a:r>
            <a:r>
              <a:rPr lang="en-US" dirty="0" err="1"/>
              <a:t>будет</a:t>
            </a:r>
            <a:r>
              <a:rPr lang="en-US" dirty="0"/>
              <a:t> </a:t>
            </a:r>
            <a:r>
              <a:rPr lang="en-US" dirty="0" err="1"/>
              <a:t>рассмотрено</a:t>
            </a:r>
            <a:r>
              <a:rPr lang="en-US" dirty="0"/>
              <a:t> </a:t>
            </a:r>
            <a:r>
              <a:rPr lang="en-US" dirty="0" err="1"/>
              <a:t>происхождение</a:t>
            </a:r>
            <a:r>
              <a:rPr lang="en-US" dirty="0"/>
              <a:t> Ethernet и </a:t>
            </a:r>
            <a:r>
              <a:rPr lang="en-US" dirty="0" err="1"/>
              <a:t>его</a:t>
            </a:r>
            <a:r>
              <a:rPr lang="en-US" dirty="0"/>
              <a:t> </a:t>
            </a:r>
            <a:r>
              <a:rPr lang="en-US" dirty="0" err="1"/>
              <a:t>развитие</a:t>
            </a:r>
            <a:r>
              <a:rPr lang="en-US" dirty="0"/>
              <a:t> </a:t>
            </a:r>
            <a:r>
              <a:rPr lang="en-US" dirty="0" err="1"/>
              <a:t>за</a:t>
            </a:r>
            <a:r>
              <a:rPr lang="en-US" dirty="0"/>
              <a:t> 30-летний </a:t>
            </a:r>
            <a:r>
              <a:rPr lang="en-US" dirty="0" err="1"/>
              <a:t>период</a:t>
            </a:r>
            <a:r>
              <a:rPr lang="en-US" dirty="0"/>
              <a:t>. </a:t>
            </a:r>
            <a:endParaRPr lang="ru-RU"/>
          </a:p>
          <a:p>
            <a:r>
              <a:rPr lang="en-US" dirty="0"/>
              <a:t> </a:t>
            </a:r>
            <a:r>
              <a:rPr lang="en-US" dirty="0" err="1"/>
              <a:t>Местом</a:t>
            </a:r>
            <a:r>
              <a:rPr lang="en-US" dirty="0"/>
              <a:t> </a:t>
            </a:r>
            <a:r>
              <a:rPr lang="en-US" dirty="0" err="1"/>
              <a:t>рождения</a:t>
            </a:r>
            <a:r>
              <a:rPr lang="en-US" dirty="0"/>
              <a:t> Ethernet </a:t>
            </a:r>
            <a:r>
              <a:rPr lang="en-US" dirty="0" err="1"/>
              <a:t>является</a:t>
            </a:r>
            <a:r>
              <a:rPr lang="en-US" dirty="0"/>
              <a:t> </a:t>
            </a:r>
            <a:r>
              <a:rPr lang="en-US" dirty="0" err="1"/>
              <a:t>Исследовательский</a:t>
            </a:r>
            <a:r>
              <a:rPr lang="en-US" dirty="0"/>
              <a:t> </a:t>
            </a:r>
            <a:r>
              <a:rPr lang="en-US" dirty="0" err="1"/>
              <a:t>центр</a:t>
            </a:r>
            <a:r>
              <a:rPr lang="en-US" dirty="0"/>
              <a:t> Xerox в </a:t>
            </a:r>
            <a:r>
              <a:rPr lang="en-US" dirty="0" err="1"/>
              <a:t>Пало-Альто</a:t>
            </a:r>
            <a:r>
              <a:rPr lang="en-US" dirty="0"/>
              <a:t>. PARC </a:t>
            </a:r>
            <a:r>
              <a:rPr lang="en-US" dirty="0" err="1"/>
              <a:t>известен</a:t>
            </a:r>
            <a:r>
              <a:rPr lang="en-US" dirty="0"/>
              <a:t>, </a:t>
            </a:r>
            <a:r>
              <a:rPr lang="en-US" dirty="0" err="1"/>
              <a:t>среди</a:t>
            </a:r>
            <a:r>
              <a:rPr lang="en-US" dirty="0"/>
              <a:t> </a:t>
            </a:r>
            <a:r>
              <a:rPr lang="en-US" dirty="0" err="1"/>
              <a:t>прочего</a:t>
            </a:r>
            <a:r>
              <a:rPr lang="en-US" dirty="0"/>
              <a:t>, </a:t>
            </a:r>
            <a:r>
              <a:rPr lang="en-US" dirty="0" err="1"/>
              <a:t>своим</a:t>
            </a:r>
            <a:r>
              <a:rPr lang="en-US" dirty="0"/>
              <a:t> </a:t>
            </a:r>
            <a:r>
              <a:rPr lang="en-US" dirty="0" err="1"/>
              <a:t>изобретением</a:t>
            </a:r>
            <a:r>
              <a:rPr lang="en-US" dirty="0"/>
              <a:t> Xerox Alto, </a:t>
            </a:r>
            <a:r>
              <a:rPr lang="en-US" dirty="0" err="1"/>
              <a:t>первого</a:t>
            </a:r>
            <a:r>
              <a:rPr lang="en-US" dirty="0"/>
              <a:t> </a:t>
            </a:r>
            <a:r>
              <a:rPr lang="en-US" dirty="0" err="1"/>
              <a:t>персонального</a:t>
            </a:r>
            <a:r>
              <a:rPr lang="en-US" dirty="0"/>
              <a:t> </a:t>
            </a:r>
            <a:r>
              <a:rPr lang="en-US" dirty="0" err="1"/>
              <a:t>компьютера</a:t>
            </a:r>
            <a:r>
              <a:rPr lang="en-US" dirty="0"/>
              <a:t> с </a:t>
            </a:r>
            <a:r>
              <a:rPr lang="en-US" dirty="0" err="1"/>
              <a:t>графическим</a:t>
            </a:r>
            <a:r>
              <a:rPr lang="en-US" dirty="0"/>
              <a:t> </a:t>
            </a:r>
            <a:r>
              <a:rPr lang="en-US" dirty="0" err="1"/>
              <a:t>пользовательским</a:t>
            </a:r>
            <a:r>
              <a:rPr lang="en-US" dirty="0"/>
              <a:t> </a:t>
            </a:r>
            <a:r>
              <a:rPr lang="en-US" dirty="0" err="1"/>
              <a:t>интерфейсом</a:t>
            </a:r>
            <a:r>
              <a:rPr lang="en-US" dirty="0"/>
              <a:t> и </a:t>
            </a:r>
            <a:r>
              <a:rPr lang="en-US" dirty="0" err="1"/>
              <a:t>устройствами</a:t>
            </a:r>
            <a:r>
              <a:rPr lang="en-US" dirty="0"/>
              <a:t> </a:t>
            </a:r>
            <a:r>
              <a:rPr lang="en-US" dirty="0" err="1"/>
              <a:t>управления</a:t>
            </a:r>
            <a:r>
              <a:rPr lang="en-US" dirty="0"/>
              <a:t> </a:t>
            </a:r>
            <a:r>
              <a:rPr lang="en-US" dirty="0" err="1"/>
              <a:t>мышью</a:t>
            </a:r>
            <a:r>
              <a:rPr lang="en-US" dirty="0"/>
              <a:t>. </a:t>
            </a:r>
            <a:r>
              <a:rPr lang="en-US" dirty="0" err="1"/>
              <a:t>Изобретения</a:t>
            </a:r>
            <a:r>
              <a:rPr lang="en-US" dirty="0"/>
              <a:t> PARC </a:t>
            </a:r>
            <a:r>
              <a:rPr lang="en-US" dirty="0" err="1"/>
              <a:t>также</a:t>
            </a:r>
            <a:r>
              <a:rPr lang="en-US" dirty="0"/>
              <a:t> </a:t>
            </a:r>
            <a:r>
              <a:rPr lang="en-US" dirty="0" err="1"/>
              <a:t>включали</a:t>
            </a:r>
            <a:r>
              <a:rPr lang="en-US" dirty="0"/>
              <a:t> </a:t>
            </a:r>
            <a:r>
              <a:rPr lang="en-US" dirty="0" err="1"/>
              <a:t>первые</a:t>
            </a:r>
            <a:r>
              <a:rPr lang="en-US" dirty="0"/>
              <a:t> </a:t>
            </a:r>
            <a:r>
              <a:rPr lang="en-US" dirty="0" err="1"/>
              <a:t>лазерные</a:t>
            </a:r>
            <a:r>
              <a:rPr lang="en-US" dirty="0"/>
              <a:t> </a:t>
            </a:r>
            <a:r>
              <a:rPr lang="en-US" dirty="0" err="1"/>
              <a:t>принтеры</a:t>
            </a:r>
            <a:r>
              <a:rPr lang="en-US" dirty="0"/>
              <a:t> </a:t>
            </a:r>
            <a:r>
              <a:rPr lang="en-US" dirty="0" err="1"/>
              <a:t>для</a:t>
            </a:r>
            <a:r>
              <a:rPr lang="en-US" dirty="0"/>
              <a:t> </a:t>
            </a:r>
            <a:r>
              <a:rPr lang="en-US" dirty="0" err="1"/>
              <a:t>персональных</a:t>
            </a:r>
            <a:r>
              <a:rPr lang="en-US" dirty="0"/>
              <a:t> </a:t>
            </a:r>
            <a:r>
              <a:rPr lang="en-US" dirty="0" err="1"/>
              <a:t>компьютеров</a:t>
            </a:r>
            <a:r>
              <a:rPr lang="en-US" dirty="0"/>
              <a:t>. </a:t>
            </a:r>
            <a:r>
              <a:rPr lang="en-US" dirty="0" err="1"/>
              <a:t>События</a:t>
            </a:r>
            <a:r>
              <a:rPr lang="en-US" dirty="0"/>
              <a:t> в </a:t>
            </a:r>
            <a:endParaRPr lang="en-US" dirty="0">
              <a:cs typeface="Calibri"/>
            </a:endParaRPr>
          </a:p>
          <a:p>
            <a:r>
              <a:rPr lang="en-US" dirty="0" err="1"/>
              <a:t>вычисления</a:t>
            </a:r>
            <a:r>
              <a:rPr lang="en-US" dirty="0"/>
              <a:t> в PARC </a:t>
            </a:r>
            <a:r>
              <a:rPr lang="en-US" dirty="0" err="1"/>
              <a:t>внесли</a:t>
            </a:r>
            <a:r>
              <a:rPr lang="en-US" dirty="0"/>
              <a:t> </a:t>
            </a:r>
            <a:r>
              <a:rPr lang="en-US" dirty="0" err="1"/>
              <a:t>значительные</a:t>
            </a:r>
            <a:r>
              <a:rPr lang="en-US" dirty="0"/>
              <a:t> </a:t>
            </a:r>
            <a:r>
              <a:rPr lang="en-US" dirty="0" err="1"/>
              <a:t>изменения</a:t>
            </a:r>
            <a:r>
              <a:rPr lang="en-US" dirty="0"/>
              <a:t> в </a:t>
            </a:r>
            <a:r>
              <a:rPr lang="en-US" dirty="0" err="1"/>
              <a:t>вычислительную</a:t>
            </a:r>
            <a:r>
              <a:rPr lang="en-US" dirty="0"/>
              <a:t> </a:t>
            </a:r>
            <a:r>
              <a:rPr lang="en-US" dirty="0" err="1"/>
              <a:t>среду</a:t>
            </a:r>
            <a:r>
              <a:rPr lang="en-US" dirty="0"/>
              <a:t>. В 1970-х </a:t>
            </a:r>
            <a:r>
              <a:rPr lang="en-US" dirty="0" err="1"/>
              <a:t>годах</a:t>
            </a:r>
            <a:r>
              <a:rPr lang="en-US" dirty="0"/>
              <a:t> </a:t>
            </a:r>
            <a:r>
              <a:rPr lang="en-US" dirty="0" err="1"/>
              <a:t>компьютеры</a:t>
            </a:r>
            <a:r>
              <a:rPr lang="en-US" dirty="0"/>
              <a:t> </a:t>
            </a:r>
            <a:r>
              <a:rPr lang="en-US" dirty="0" err="1"/>
              <a:t>представляли</a:t>
            </a:r>
            <a:r>
              <a:rPr lang="en-US" dirty="0"/>
              <a:t> </a:t>
            </a:r>
            <a:r>
              <a:rPr lang="en-US" dirty="0" err="1"/>
              <a:t>собой</a:t>
            </a:r>
            <a:r>
              <a:rPr lang="en-US" dirty="0"/>
              <a:t> </a:t>
            </a:r>
            <a:r>
              <a:rPr lang="en-US" dirty="0" err="1"/>
              <a:t>большие</a:t>
            </a:r>
            <a:r>
              <a:rPr lang="en-US" dirty="0"/>
              <a:t> </a:t>
            </a:r>
            <a:r>
              <a:rPr lang="en-US" dirty="0" err="1"/>
              <a:t>дорогие</a:t>
            </a:r>
            <a:r>
              <a:rPr lang="en-US" dirty="0"/>
              <a:t> </a:t>
            </a:r>
            <a:r>
              <a:rPr lang="en-US" dirty="0" err="1"/>
              <a:t>мэйнфреймы</a:t>
            </a:r>
            <a:r>
              <a:rPr lang="en-US" dirty="0"/>
              <a:t>, а </a:t>
            </a:r>
            <a:r>
              <a:rPr lang="en-US" dirty="0" err="1"/>
              <a:t>идея</a:t>
            </a:r>
            <a:r>
              <a:rPr lang="en-US" dirty="0"/>
              <a:t> </a:t>
            </a:r>
            <a:r>
              <a:rPr lang="en-US" dirty="0" err="1"/>
              <a:t>персонального</a:t>
            </a:r>
            <a:r>
              <a:rPr lang="en-US" dirty="0"/>
              <a:t> </a:t>
            </a:r>
            <a:r>
              <a:rPr lang="en-US" dirty="0" err="1"/>
              <a:t>компьютера</a:t>
            </a:r>
            <a:r>
              <a:rPr lang="en-US" dirty="0"/>
              <a:t> </a:t>
            </a:r>
            <a:r>
              <a:rPr lang="en-US" dirty="0" err="1"/>
              <a:t>была</a:t>
            </a:r>
            <a:r>
              <a:rPr lang="en-US" dirty="0"/>
              <a:t> </a:t>
            </a:r>
            <a:r>
              <a:rPr lang="en-US" dirty="0" err="1"/>
              <a:t>революционной</a:t>
            </a:r>
            <a:r>
              <a:rPr lang="en-US" dirty="0"/>
              <a:t>.</a:t>
            </a:r>
            <a:endParaRPr lang="en-US" dirty="0">
              <a:cs typeface="Calibri"/>
            </a:endParaRPr>
          </a:p>
          <a:p>
            <a:r>
              <a:rPr lang="en-US" dirty="0"/>
              <a:t> Ethernet </a:t>
            </a:r>
            <a:r>
              <a:rPr lang="en-US" dirty="0" err="1"/>
              <a:t>разрабатывался</a:t>
            </a:r>
            <a:r>
              <a:rPr lang="en-US" dirty="0"/>
              <a:t> в </a:t>
            </a:r>
            <a:r>
              <a:rPr lang="en-US" dirty="0" err="1"/>
              <a:t>течение</a:t>
            </a:r>
            <a:r>
              <a:rPr lang="en-US" dirty="0"/>
              <a:t> </a:t>
            </a:r>
            <a:r>
              <a:rPr lang="en-US" dirty="0" err="1"/>
              <a:t>ряда</a:t>
            </a:r>
            <a:r>
              <a:rPr lang="en-US" dirty="0"/>
              <a:t> </a:t>
            </a:r>
            <a:r>
              <a:rPr lang="en-US" dirty="0" err="1"/>
              <a:t>лет</a:t>
            </a:r>
            <a:r>
              <a:rPr lang="en-US" dirty="0"/>
              <a:t>, </a:t>
            </a:r>
            <a:r>
              <a:rPr lang="en-US" dirty="0" err="1"/>
              <a:t>первые</a:t>
            </a:r>
            <a:r>
              <a:rPr lang="en-US" dirty="0"/>
              <a:t> </a:t>
            </a:r>
            <a:r>
              <a:rPr lang="en-US" dirty="0" err="1"/>
              <a:t>признаки</a:t>
            </a:r>
            <a:r>
              <a:rPr lang="en-US" dirty="0"/>
              <a:t> </a:t>
            </a:r>
            <a:r>
              <a:rPr lang="en-US" dirty="0" err="1"/>
              <a:t>этой</a:t>
            </a:r>
            <a:r>
              <a:rPr lang="en-US" dirty="0"/>
              <a:t> </a:t>
            </a:r>
            <a:r>
              <a:rPr lang="en-US" dirty="0" err="1"/>
              <a:t>новой</a:t>
            </a:r>
            <a:r>
              <a:rPr lang="en-US" dirty="0"/>
              <a:t> </a:t>
            </a:r>
            <a:r>
              <a:rPr lang="en-US" dirty="0" err="1"/>
              <a:t>технологии</a:t>
            </a:r>
            <a:r>
              <a:rPr lang="en-US" dirty="0"/>
              <a:t> </a:t>
            </a:r>
            <a:r>
              <a:rPr lang="en-US" dirty="0" err="1"/>
              <a:t>появились</a:t>
            </a:r>
            <a:r>
              <a:rPr lang="en-US" dirty="0"/>
              <a:t> 22 </a:t>
            </a:r>
            <a:r>
              <a:rPr lang="en-US" dirty="0" err="1"/>
              <a:t>мая</a:t>
            </a:r>
            <a:r>
              <a:rPr lang="en-US" dirty="0"/>
              <a:t> 1973 </a:t>
            </a:r>
            <a:r>
              <a:rPr lang="en-US" dirty="0" err="1"/>
              <a:t>года</a:t>
            </a:r>
            <a:r>
              <a:rPr lang="en-US" dirty="0"/>
              <a:t>. </a:t>
            </a:r>
            <a:r>
              <a:rPr lang="en-US" dirty="0" err="1"/>
              <a:t>Боб</a:t>
            </a:r>
            <a:r>
              <a:rPr lang="en-US" dirty="0"/>
              <a:t> </a:t>
            </a:r>
            <a:r>
              <a:rPr lang="en-US" dirty="0" err="1"/>
              <a:t>Меткалф</a:t>
            </a:r>
            <a:r>
              <a:rPr lang="en-US" dirty="0"/>
              <a:t>, </a:t>
            </a:r>
            <a:r>
              <a:rPr lang="en-US" dirty="0" err="1"/>
              <a:t>который</a:t>
            </a:r>
            <a:r>
              <a:rPr lang="en-US" dirty="0"/>
              <a:t> в </a:t>
            </a:r>
            <a:r>
              <a:rPr lang="en-US" dirty="0" err="1"/>
              <a:t>настоящее</a:t>
            </a:r>
            <a:r>
              <a:rPr lang="en-US" dirty="0"/>
              <a:t> </a:t>
            </a:r>
            <a:r>
              <a:rPr lang="en-US" dirty="0" err="1"/>
              <a:t>время</a:t>
            </a:r>
            <a:r>
              <a:rPr lang="en-US" dirty="0"/>
              <a:t> </a:t>
            </a:r>
            <a:r>
              <a:rPr lang="en-US" dirty="0" err="1"/>
              <a:t>широко</a:t>
            </a:r>
            <a:r>
              <a:rPr lang="en-US" dirty="0"/>
              <a:t> </a:t>
            </a:r>
            <a:r>
              <a:rPr lang="en-US" dirty="0" err="1"/>
              <a:t>известен</a:t>
            </a:r>
            <a:r>
              <a:rPr lang="en-US" dirty="0"/>
              <a:t> </a:t>
            </a:r>
            <a:r>
              <a:rPr lang="en-US" dirty="0" err="1"/>
              <a:t>как</a:t>
            </a:r>
            <a:r>
              <a:rPr lang="en-US" dirty="0"/>
              <a:t> </a:t>
            </a:r>
            <a:r>
              <a:rPr lang="en-US" dirty="0" err="1"/>
              <a:t>отец</a:t>
            </a:r>
            <a:r>
              <a:rPr lang="en-US" dirty="0"/>
              <a:t> Ethernet, </a:t>
            </a:r>
            <a:r>
              <a:rPr lang="en-US" dirty="0" err="1"/>
              <a:t>написал</a:t>
            </a:r>
            <a:r>
              <a:rPr lang="en-US" dirty="0"/>
              <a:t> </a:t>
            </a:r>
            <a:r>
              <a:rPr lang="en-US" dirty="0" err="1"/>
              <a:t>меморандум</a:t>
            </a:r>
            <a:r>
              <a:rPr lang="en-US" dirty="0"/>
              <a:t>, </a:t>
            </a:r>
            <a:r>
              <a:rPr lang="en-US" dirty="0" err="1"/>
              <a:t>описывающий</a:t>
            </a:r>
            <a:r>
              <a:rPr lang="en-US" dirty="0"/>
              <a:t> </a:t>
            </a:r>
            <a:r>
              <a:rPr lang="en-US" dirty="0" err="1"/>
              <a:t>сетевую</a:t>
            </a:r>
            <a:r>
              <a:rPr lang="en-US" dirty="0"/>
              <a:t> </a:t>
            </a:r>
            <a:r>
              <a:rPr lang="en-US" dirty="0" err="1"/>
              <a:t>систему</a:t>
            </a:r>
            <a:r>
              <a:rPr lang="en-US" dirty="0"/>
              <a:t>, </a:t>
            </a:r>
            <a:r>
              <a:rPr lang="en-US" dirty="0" err="1"/>
              <a:t>которую</a:t>
            </a:r>
            <a:r>
              <a:rPr lang="en-US" dirty="0"/>
              <a:t> </a:t>
            </a:r>
            <a:r>
              <a:rPr lang="en-US" dirty="0" err="1"/>
              <a:t>он</a:t>
            </a:r>
            <a:r>
              <a:rPr lang="en-US" dirty="0"/>
              <a:t> </a:t>
            </a:r>
            <a:r>
              <a:rPr lang="en-US" dirty="0" err="1"/>
              <a:t>изобрел</a:t>
            </a:r>
            <a:r>
              <a:rPr lang="en-US" dirty="0"/>
              <a:t> </a:t>
            </a:r>
            <a:r>
              <a:rPr lang="en-US" dirty="0" err="1"/>
              <a:t>для</a:t>
            </a:r>
            <a:r>
              <a:rPr lang="en-US" dirty="0"/>
              <a:t> </a:t>
            </a:r>
            <a:r>
              <a:rPr lang="en-US" dirty="0" err="1"/>
              <a:t>соединение</a:t>
            </a:r>
            <a:r>
              <a:rPr lang="en-US" dirty="0"/>
              <a:t> </a:t>
            </a:r>
            <a:r>
              <a:rPr lang="en-US" dirty="0" err="1"/>
              <a:t>рабочих</a:t>
            </a:r>
            <a:r>
              <a:rPr lang="en-US" dirty="0"/>
              <a:t> </a:t>
            </a:r>
            <a:r>
              <a:rPr lang="en-US" dirty="0" err="1"/>
              <a:t>станций</a:t>
            </a:r>
            <a:r>
              <a:rPr lang="en-US" dirty="0"/>
              <a:t> Alto и </a:t>
            </a:r>
            <a:r>
              <a:rPr lang="en-US" dirty="0" err="1"/>
              <a:t>высокоскоростных</a:t>
            </a:r>
            <a:r>
              <a:rPr lang="en-US" dirty="0"/>
              <a:t> </a:t>
            </a:r>
            <a:r>
              <a:rPr lang="en-US" dirty="0" err="1"/>
              <a:t>лазерных</a:t>
            </a:r>
            <a:r>
              <a:rPr lang="en-US" dirty="0"/>
              <a:t> </a:t>
            </a:r>
            <a:r>
              <a:rPr lang="en-US" dirty="0" err="1"/>
              <a:t>принтеров</a:t>
            </a:r>
            <a:r>
              <a:rPr lang="en-US" dirty="0"/>
              <a:t>. </a:t>
            </a:r>
            <a:r>
              <a:rPr lang="en-US" dirty="0" err="1"/>
              <a:t>Его</a:t>
            </a:r>
            <a:r>
              <a:rPr lang="en-US" dirty="0"/>
              <a:t> </a:t>
            </a:r>
            <a:r>
              <a:rPr lang="en-US" dirty="0" err="1"/>
              <a:t>записка</a:t>
            </a:r>
            <a:r>
              <a:rPr lang="en-US" dirty="0"/>
              <a:t> </a:t>
            </a:r>
            <a:r>
              <a:rPr lang="en-US" dirty="0" err="1"/>
              <a:t>была</a:t>
            </a:r>
            <a:r>
              <a:rPr lang="en-US" dirty="0"/>
              <a:t> </a:t>
            </a:r>
            <a:r>
              <a:rPr lang="en-US" dirty="0" err="1"/>
              <a:t>основана</a:t>
            </a:r>
            <a:r>
              <a:rPr lang="en-US" dirty="0"/>
              <a:t> </a:t>
            </a:r>
            <a:r>
              <a:rPr lang="en-US" dirty="0" err="1"/>
              <a:t>на</a:t>
            </a:r>
            <a:r>
              <a:rPr lang="en-US" dirty="0"/>
              <a:t> </a:t>
            </a:r>
            <a:r>
              <a:rPr lang="en-US" dirty="0" err="1"/>
              <a:t>более</a:t>
            </a:r>
            <a:r>
              <a:rPr lang="en-US" dirty="0"/>
              <a:t> </a:t>
            </a:r>
            <a:r>
              <a:rPr lang="en-US" dirty="0" err="1"/>
              <a:t>раннем</a:t>
            </a:r>
            <a:r>
              <a:rPr lang="en-US" dirty="0"/>
              <a:t> </a:t>
            </a:r>
            <a:r>
              <a:rPr lang="en-US" dirty="0" err="1"/>
              <a:t>эксперименте</a:t>
            </a:r>
            <a:r>
              <a:rPr lang="en-US" dirty="0"/>
              <a:t> с </a:t>
            </a:r>
            <a:r>
              <a:rPr lang="en-US" dirty="0" err="1"/>
              <a:t>компьютерными</a:t>
            </a:r>
            <a:r>
              <a:rPr lang="en-US" dirty="0"/>
              <a:t> </a:t>
            </a:r>
            <a:r>
              <a:rPr lang="en-US" dirty="0" err="1"/>
              <a:t>сетями</a:t>
            </a:r>
            <a:r>
              <a:rPr lang="en-US" dirty="0"/>
              <a:t>, </a:t>
            </a:r>
            <a:r>
              <a:rPr lang="en-US" dirty="0" err="1"/>
              <a:t>который</a:t>
            </a:r>
            <a:r>
              <a:rPr lang="en-US" dirty="0"/>
              <a:t> </a:t>
            </a:r>
            <a:r>
              <a:rPr lang="en-US" dirty="0" err="1"/>
              <a:t>назывался</a:t>
            </a:r>
            <a:r>
              <a:rPr lang="en-US" dirty="0"/>
              <a:t> </a:t>
            </a:r>
            <a:r>
              <a:rPr lang="en-US" dirty="0" err="1"/>
              <a:t>сетью</a:t>
            </a:r>
            <a:r>
              <a:rPr lang="en-US" dirty="0"/>
              <a:t> </a:t>
            </a:r>
            <a:r>
              <a:rPr lang="en-US" dirty="0" err="1"/>
              <a:t>Алоха</a:t>
            </a:r>
            <a:r>
              <a:rPr lang="en-US" dirty="0"/>
              <a:t>. </a:t>
            </a:r>
            <a:r>
              <a:rPr lang="en-US" dirty="0" err="1"/>
              <a:t>Эта</a:t>
            </a:r>
            <a:r>
              <a:rPr lang="en-US" dirty="0"/>
              <a:t> </a:t>
            </a:r>
            <a:r>
              <a:rPr lang="en-US" dirty="0" err="1"/>
              <a:t>сеть</a:t>
            </a:r>
            <a:r>
              <a:rPr lang="en-US" dirty="0"/>
              <a:t> </a:t>
            </a:r>
            <a:r>
              <a:rPr lang="en-US" dirty="0" err="1"/>
              <a:t>была</a:t>
            </a:r>
            <a:r>
              <a:rPr lang="en-US" dirty="0"/>
              <a:t> </a:t>
            </a:r>
            <a:r>
              <a:rPr lang="en-US" dirty="0" err="1"/>
              <a:t>спроектирована</a:t>
            </a:r>
            <a:r>
              <a:rPr lang="en-US" dirty="0"/>
              <a:t> и </a:t>
            </a:r>
            <a:r>
              <a:rPr lang="en-US" dirty="0" err="1"/>
              <a:t>построена</a:t>
            </a:r>
            <a:r>
              <a:rPr lang="en-US" dirty="0"/>
              <a:t> </a:t>
            </a:r>
            <a:r>
              <a:rPr lang="en-US" dirty="0" err="1"/>
              <a:t>Норманом</a:t>
            </a:r>
            <a:r>
              <a:rPr lang="en-US" dirty="0"/>
              <a:t> </a:t>
            </a:r>
            <a:r>
              <a:rPr lang="en-US" dirty="0" err="1"/>
              <a:t>Абрамсоном</a:t>
            </a:r>
            <a:r>
              <a:rPr lang="en-US" dirty="0"/>
              <a:t> и </a:t>
            </a:r>
            <a:r>
              <a:rPr lang="en-US" dirty="0" err="1"/>
              <a:t>его</a:t>
            </a:r>
            <a:r>
              <a:rPr lang="en-US" dirty="0"/>
              <a:t> </a:t>
            </a:r>
            <a:r>
              <a:rPr lang="en-US" dirty="0" err="1"/>
              <a:t>коллегами</a:t>
            </a:r>
            <a:r>
              <a:rPr lang="en-US" dirty="0"/>
              <a:t> </a:t>
            </a:r>
            <a:r>
              <a:rPr lang="en-US" dirty="0" err="1"/>
              <a:t>из</a:t>
            </a:r>
            <a:r>
              <a:rPr lang="en-US" dirty="0"/>
              <a:t> </a:t>
            </a:r>
            <a:r>
              <a:rPr lang="en-US" dirty="0" err="1"/>
              <a:t>Гавайского</a:t>
            </a:r>
            <a:r>
              <a:rPr lang="en-US" dirty="0"/>
              <a:t> </a:t>
            </a:r>
            <a:r>
              <a:rPr lang="en-US" dirty="0" err="1"/>
              <a:t>университета</a:t>
            </a:r>
            <a:r>
              <a:rPr lang="en-US" dirty="0"/>
              <a:t> </a:t>
            </a:r>
            <a:r>
              <a:rPr lang="en-US" dirty="0" err="1"/>
              <a:t>из</a:t>
            </a:r>
            <a:endParaRPr lang="en-US" dirty="0" err="1">
              <a:cs typeface="Calibri"/>
            </a:endParaRPr>
          </a:p>
          <a:p>
            <a:r>
              <a:rPr lang="en-US" dirty="0"/>
              <a:t>С 1966 </a:t>
            </a:r>
            <a:r>
              <a:rPr lang="en-US" dirty="0" err="1"/>
              <a:t>по</a:t>
            </a:r>
            <a:r>
              <a:rPr lang="en-US" dirty="0"/>
              <a:t> 1970 </a:t>
            </a:r>
            <a:r>
              <a:rPr lang="en-US" dirty="0" err="1"/>
              <a:t>год</a:t>
            </a:r>
            <a:r>
              <a:rPr lang="en-US" dirty="0"/>
              <a:t>. Aloha </a:t>
            </a:r>
            <a:r>
              <a:rPr lang="en-US" dirty="0" err="1"/>
              <a:t>была</a:t>
            </a:r>
            <a:r>
              <a:rPr lang="en-US" dirty="0"/>
              <a:t> </a:t>
            </a:r>
            <a:r>
              <a:rPr lang="en-US" dirty="0" err="1"/>
              <a:t>радиосетью</a:t>
            </a:r>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Гавайскими</a:t>
            </a:r>
            <a:r>
              <a:rPr lang="en-US" dirty="0"/>
              <a:t> </a:t>
            </a:r>
            <a:r>
              <a:rPr lang="en-US" dirty="0" err="1"/>
              <a:t>островами</a:t>
            </a:r>
            <a:r>
              <a:rPr lang="en-US" dirty="0"/>
              <a:t>. </a:t>
            </a:r>
            <a:r>
              <a:rPr lang="en-US" dirty="0" err="1"/>
              <a:t>Идея</a:t>
            </a:r>
            <a:r>
              <a:rPr lang="en-US" dirty="0"/>
              <a:t>, </a:t>
            </a:r>
            <a:r>
              <a:rPr lang="en-US" dirty="0" err="1"/>
              <a:t>на</a:t>
            </a:r>
            <a:r>
              <a:rPr lang="en-US" dirty="0"/>
              <a:t> </a:t>
            </a:r>
            <a:r>
              <a:rPr lang="en-US" dirty="0" err="1"/>
              <a:t>которой</a:t>
            </a:r>
            <a:r>
              <a:rPr lang="en-US" dirty="0"/>
              <a:t> </a:t>
            </a:r>
            <a:r>
              <a:rPr lang="en-US" dirty="0" err="1"/>
              <a:t>была</a:t>
            </a:r>
            <a:r>
              <a:rPr lang="en-US" dirty="0"/>
              <a:t> </a:t>
            </a:r>
            <a:r>
              <a:rPr lang="en-US" dirty="0" err="1"/>
              <a:t>основана</a:t>
            </a:r>
            <a:r>
              <a:rPr lang="en-US" dirty="0"/>
              <a:t> </a:t>
            </a:r>
            <a:r>
              <a:rPr lang="en-US" dirty="0" err="1"/>
              <a:t>эта</a:t>
            </a:r>
            <a:r>
              <a:rPr lang="en-US" dirty="0"/>
              <a:t> </a:t>
            </a:r>
            <a:r>
              <a:rPr lang="en-US" dirty="0" err="1"/>
              <a:t>экспериментальная</a:t>
            </a:r>
            <a:r>
              <a:rPr lang="en-US" dirty="0"/>
              <a:t> </a:t>
            </a:r>
            <a:r>
              <a:rPr lang="en-US" dirty="0" err="1"/>
              <a:t>сеть</a:t>
            </a:r>
            <a:r>
              <a:rPr lang="en-US" dirty="0"/>
              <a:t>, </a:t>
            </a:r>
            <a:r>
              <a:rPr lang="en-US" dirty="0" err="1"/>
              <a:t>заключалась</a:t>
            </a:r>
            <a:r>
              <a:rPr lang="en-US" dirty="0"/>
              <a:t> в </a:t>
            </a:r>
            <a:r>
              <a:rPr lang="en-US" dirty="0" err="1"/>
              <a:t>использовании</a:t>
            </a:r>
            <a:r>
              <a:rPr lang="en-US" dirty="0"/>
              <a:t> </a:t>
            </a:r>
            <a:r>
              <a:rPr lang="en-US" dirty="0" err="1"/>
              <a:t>общего</a:t>
            </a:r>
            <a:r>
              <a:rPr lang="en-US" dirty="0"/>
              <a:t> </a:t>
            </a:r>
            <a:r>
              <a:rPr lang="en-US" dirty="0" err="1"/>
              <a:t>канала</a:t>
            </a:r>
            <a:r>
              <a:rPr lang="en-US" dirty="0"/>
              <a:t> </a:t>
            </a:r>
            <a:r>
              <a:rPr lang="en-US" dirty="0" err="1"/>
              <a:t>для</a:t>
            </a:r>
            <a:r>
              <a:rPr lang="en-US" dirty="0"/>
              <a:t> </a:t>
            </a:r>
            <a:r>
              <a:rPr lang="en-US" dirty="0" err="1"/>
              <a:t>связи</a:t>
            </a:r>
            <a:r>
              <a:rPr lang="en-US" dirty="0"/>
              <a:t>, </a:t>
            </a:r>
            <a:r>
              <a:rPr lang="en-US" dirty="0" err="1"/>
              <a:t>которым</a:t>
            </a:r>
            <a:r>
              <a:rPr lang="en-US" dirty="0"/>
              <a:t> в </a:t>
            </a:r>
            <a:r>
              <a:rPr lang="en-US" dirty="0" err="1"/>
              <a:t>данном</a:t>
            </a:r>
            <a:r>
              <a:rPr lang="en-US" dirty="0"/>
              <a:t> </a:t>
            </a:r>
            <a:r>
              <a:rPr lang="en-US" dirty="0" err="1"/>
              <a:t>случае</a:t>
            </a:r>
            <a:r>
              <a:rPr lang="en-US" dirty="0"/>
              <a:t> </a:t>
            </a:r>
            <a:r>
              <a:rPr lang="en-US" dirty="0" err="1"/>
              <a:t>был</a:t>
            </a:r>
            <a:r>
              <a:rPr lang="en-US" dirty="0"/>
              <a:t> </a:t>
            </a:r>
            <a:r>
              <a:rPr lang="en-US" dirty="0" err="1"/>
              <a:t>общий</a:t>
            </a:r>
            <a:r>
              <a:rPr lang="en-US" dirty="0"/>
              <a:t> </a:t>
            </a:r>
            <a:r>
              <a:rPr lang="en-US" dirty="0" err="1"/>
              <a:t>радиоканал</a:t>
            </a:r>
            <a:r>
              <a:rPr lang="en-US" dirty="0"/>
              <a:t>. </a:t>
            </a:r>
            <a:r>
              <a:rPr lang="en-US" dirty="0" err="1"/>
              <a:t>Протокол</a:t>
            </a:r>
            <a:r>
              <a:rPr lang="en-US" dirty="0"/>
              <a:t> </a:t>
            </a:r>
            <a:r>
              <a:rPr lang="en-US" dirty="0" err="1"/>
              <a:t>доступа</a:t>
            </a:r>
            <a:r>
              <a:rPr lang="en-US" dirty="0"/>
              <a:t>, </a:t>
            </a:r>
            <a:r>
              <a:rPr lang="en-US" dirty="0" err="1"/>
              <a:t>который</a:t>
            </a:r>
            <a:r>
              <a:rPr lang="en-US" dirty="0"/>
              <a:t> </a:t>
            </a:r>
            <a:r>
              <a:rPr lang="en-US" dirty="0" err="1"/>
              <a:t>позволял</a:t>
            </a:r>
            <a:r>
              <a:rPr lang="en-US" dirty="0"/>
              <a:t> </a:t>
            </a:r>
            <a:r>
              <a:rPr lang="en-US" dirty="0" err="1"/>
              <a:t>компьютерам</a:t>
            </a:r>
            <a:r>
              <a:rPr lang="en-US" dirty="0"/>
              <a:t> </a:t>
            </a:r>
            <a:r>
              <a:rPr lang="en-US" dirty="0" err="1"/>
              <a:t>передавать</a:t>
            </a:r>
            <a:r>
              <a:rPr lang="en-US" dirty="0"/>
              <a:t> </a:t>
            </a:r>
            <a:r>
              <a:rPr lang="en-US" dirty="0" err="1"/>
              <a:t>данные</a:t>
            </a:r>
            <a:r>
              <a:rPr lang="en-US" dirty="0"/>
              <a:t> </a:t>
            </a:r>
            <a:r>
              <a:rPr lang="en-US" dirty="0" err="1"/>
              <a:t>по</a:t>
            </a:r>
            <a:r>
              <a:rPr lang="en-US" dirty="0"/>
              <a:t> </a:t>
            </a:r>
            <a:r>
              <a:rPr lang="en-US" dirty="0" err="1"/>
              <a:t>этому</a:t>
            </a:r>
            <a:r>
              <a:rPr lang="en-US" dirty="0"/>
              <a:t> </a:t>
            </a:r>
            <a:r>
              <a:rPr lang="en-US" dirty="0" err="1"/>
              <a:t>каналу</a:t>
            </a:r>
            <a:r>
              <a:rPr lang="en-US" dirty="0"/>
              <a:t>, </a:t>
            </a:r>
            <a:r>
              <a:rPr lang="en-US" dirty="0" err="1"/>
              <a:t>теперь</a:t>
            </a:r>
            <a:r>
              <a:rPr lang="en-US" dirty="0"/>
              <a:t> </a:t>
            </a:r>
            <a:r>
              <a:rPr lang="en-US" dirty="0" err="1"/>
              <a:t>называется</a:t>
            </a:r>
            <a:r>
              <a:rPr lang="en-US" dirty="0"/>
              <a:t> «Pure Aloha» и </a:t>
            </a:r>
            <a:r>
              <a:rPr lang="en-US" dirty="0" err="1"/>
              <a:t>был</a:t>
            </a:r>
            <a:r>
              <a:rPr lang="en-US" dirty="0"/>
              <a:t> </a:t>
            </a:r>
            <a:r>
              <a:rPr lang="en-US" dirty="0" err="1"/>
              <a:t>первоначальным</a:t>
            </a:r>
            <a:r>
              <a:rPr lang="en-US" dirty="0"/>
              <a:t> </a:t>
            </a:r>
            <a:r>
              <a:rPr lang="en-US" dirty="0" err="1"/>
              <a:t>протоколом</a:t>
            </a:r>
            <a:r>
              <a:rPr lang="en-US" dirty="0"/>
              <a:t> «</a:t>
            </a:r>
            <a:r>
              <a:rPr lang="en-US" dirty="0" err="1"/>
              <a:t>множественного</a:t>
            </a:r>
            <a:r>
              <a:rPr lang="en-US" dirty="0"/>
              <a:t> </a:t>
            </a:r>
            <a:r>
              <a:rPr lang="en-US" dirty="0" err="1"/>
              <a:t>доступа</a:t>
            </a:r>
            <a:r>
              <a:rPr lang="en-US" dirty="0"/>
              <a:t> с </a:t>
            </a:r>
            <a:r>
              <a:rPr lang="en-US" dirty="0" err="1"/>
              <a:t>контролем</a:t>
            </a:r>
            <a:r>
              <a:rPr lang="en-US" dirty="0"/>
              <a:t> </a:t>
            </a:r>
            <a:r>
              <a:rPr lang="en-US" dirty="0" err="1"/>
              <a:t>несущей</a:t>
            </a:r>
            <a:r>
              <a:rPr lang="en-US" dirty="0"/>
              <a:t>».</a:t>
            </a:r>
            <a:endParaRPr lang="en-US" dirty="0">
              <a:cs typeface="Calibri"/>
            </a:endParaRPr>
          </a:p>
          <a:p>
            <a:r>
              <a:rPr lang="en-US" dirty="0"/>
              <a:t> </a:t>
            </a:r>
            <a:r>
              <a:rPr lang="en-US" dirty="0" err="1"/>
              <a:t>Первоначальная</a:t>
            </a:r>
            <a:r>
              <a:rPr lang="en-US" dirty="0"/>
              <a:t> </a:t>
            </a:r>
            <a:r>
              <a:rPr lang="en-US" dirty="0" err="1"/>
              <a:t>сеть</a:t>
            </a:r>
            <a:r>
              <a:rPr lang="en-US" dirty="0"/>
              <a:t> </a:t>
            </a:r>
            <a:r>
              <a:rPr lang="en-US" dirty="0" err="1"/>
              <a:t>Меткалфа</a:t>
            </a:r>
            <a:r>
              <a:rPr lang="en-US" dirty="0"/>
              <a:t> </a:t>
            </a:r>
            <a:r>
              <a:rPr lang="en-US" dirty="0" err="1"/>
              <a:t>называлась</a:t>
            </a:r>
            <a:r>
              <a:rPr lang="en-US" dirty="0"/>
              <a:t> Alto Aloha Network, </a:t>
            </a:r>
            <a:r>
              <a:rPr lang="en-US" dirty="0" err="1"/>
              <a:t>т.е</a:t>
            </a:r>
            <a:r>
              <a:rPr lang="en-US" dirty="0"/>
              <a:t>. </a:t>
            </a:r>
            <a:r>
              <a:rPr lang="en-US" dirty="0" err="1"/>
              <a:t>сеть</a:t>
            </a:r>
            <a:r>
              <a:rPr lang="en-US" dirty="0"/>
              <a:t> </a:t>
            </a:r>
            <a:r>
              <a:rPr lang="en-US" dirty="0" err="1"/>
              <a:t>для</a:t>
            </a:r>
            <a:r>
              <a:rPr lang="en-US" dirty="0"/>
              <a:t> </a:t>
            </a:r>
            <a:r>
              <a:rPr lang="en-US" dirty="0" err="1"/>
              <a:t>соединения</a:t>
            </a:r>
            <a:r>
              <a:rPr lang="en-US" dirty="0"/>
              <a:t> Alto</a:t>
            </a:r>
            <a:endParaRPr lang="en-US" dirty="0">
              <a:cs typeface="Calibri"/>
            </a:endParaRPr>
          </a:p>
          <a:p>
            <a:r>
              <a:rPr lang="en-US" dirty="0" err="1"/>
              <a:t>компьютеры</a:t>
            </a:r>
            <a:r>
              <a:rPr lang="en-US" dirty="0"/>
              <a:t>, </a:t>
            </a:r>
            <a:r>
              <a:rPr lang="en-US" dirty="0" err="1"/>
              <a:t>использующие</a:t>
            </a:r>
            <a:r>
              <a:rPr lang="en-US" dirty="0"/>
              <a:t> </a:t>
            </a:r>
            <a:r>
              <a:rPr lang="en-US" dirty="0" err="1"/>
              <a:t>протокол</a:t>
            </a:r>
            <a:r>
              <a:rPr lang="en-US" dirty="0"/>
              <a:t> Aloha. </a:t>
            </a:r>
            <a:r>
              <a:rPr lang="en-US" dirty="0" err="1"/>
              <a:t>Позже</a:t>
            </a:r>
            <a:r>
              <a:rPr lang="en-US" dirty="0"/>
              <a:t> в 1973 </a:t>
            </a:r>
            <a:r>
              <a:rPr lang="en-US" dirty="0" err="1"/>
              <a:t>году</a:t>
            </a:r>
            <a:r>
              <a:rPr lang="en-US" dirty="0"/>
              <a:t> </a:t>
            </a:r>
            <a:r>
              <a:rPr lang="en-US" dirty="0" err="1"/>
              <a:t>название</a:t>
            </a:r>
            <a:r>
              <a:rPr lang="en-US" dirty="0"/>
              <a:t> </a:t>
            </a:r>
            <a:r>
              <a:rPr lang="en-US" dirty="0" err="1"/>
              <a:t>было</a:t>
            </a:r>
            <a:r>
              <a:rPr lang="en-US" dirty="0"/>
              <a:t> </a:t>
            </a:r>
            <a:r>
              <a:rPr lang="en-US" dirty="0" err="1"/>
              <a:t>изменено</a:t>
            </a:r>
            <a:r>
              <a:rPr lang="en-US" dirty="0"/>
              <a:t> </a:t>
            </a:r>
            <a:r>
              <a:rPr lang="en-US" dirty="0" err="1"/>
              <a:t>на</a:t>
            </a:r>
            <a:r>
              <a:rPr lang="en-US" dirty="0"/>
              <a:t> Ethernet. </a:t>
            </a:r>
            <a:r>
              <a:rPr lang="en-US" dirty="0" err="1"/>
              <a:t>Термин</a:t>
            </a:r>
            <a:r>
              <a:rPr lang="en-US" dirty="0"/>
              <a:t> «</a:t>
            </a:r>
            <a:r>
              <a:rPr lang="en-US" dirty="0" err="1"/>
              <a:t>эфир</a:t>
            </a:r>
            <a:r>
              <a:rPr lang="en-US" dirty="0"/>
              <a:t>» </a:t>
            </a:r>
            <a:r>
              <a:rPr lang="en-US" dirty="0" err="1"/>
              <a:t>был</a:t>
            </a:r>
            <a:r>
              <a:rPr lang="en-US" dirty="0"/>
              <a:t> </a:t>
            </a:r>
            <a:r>
              <a:rPr lang="en-US" dirty="0" err="1"/>
              <a:t>идеtq</a:t>
            </a:r>
            <a:r>
              <a:rPr lang="en-US" dirty="0"/>
              <a:t> в </a:t>
            </a:r>
            <a:r>
              <a:rPr lang="en-US" dirty="0" err="1"/>
              <a:t>физике</a:t>
            </a:r>
            <a:r>
              <a:rPr lang="en-US" dirty="0"/>
              <a:t>, </a:t>
            </a:r>
            <a:r>
              <a:rPr lang="en-US" dirty="0" err="1"/>
              <a:t>которая</a:t>
            </a:r>
            <a:r>
              <a:rPr lang="en-US" dirty="0"/>
              <a:t> </a:t>
            </a:r>
            <a:r>
              <a:rPr lang="en-US" dirty="0" err="1"/>
              <a:t>была</a:t>
            </a:r>
            <a:r>
              <a:rPr lang="en-US" dirty="0"/>
              <a:t> </a:t>
            </a:r>
            <a:r>
              <a:rPr lang="en-US" dirty="0" err="1"/>
              <a:t>опровергнута</a:t>
            </a:r>
            <a:r>
              <a:rPr lang="en-US" dirty="0"/>
              <a:t> </a:t>
            </a:r>
            <a:r>
              <a:rPr lang="en-US" dirty="0" err="1"/>
              <a:t>Майкельсоном</a:t>
            </a:r>
            <a:r>
              <a:rPr lang="en-US" dirty="0"/>
              <a:t> и </a:t>
            </a:r>
            <a:r>
              <a:rPr lang="en-US" dirty="0" err="1"/>
              <a:t>Морли</a:t>
            </a:r>
            <a:r>
              <a:rPr lang="en-US" dirty="0"/>
              <a:t> в 1887 </a:t>
            </a:r>
            <a:r>
              <a:rPr lang="en-US" dirty="0" err="1"/>
              <a:t>году</a:t>
            </a:r>
            <a:r>
              <a:rPr lang="en-US" dirty="0"/>
              <a:t>. </a:t>
            </a:r>
            <a:r>
              <a:rPr lang="en-US" dirty="0" err="1"/>
              <a:t>Считалось</a:t>
            </a:r>
            <a:r>
              <a:rPr lang="en-US" dirty="0"/>
              <a:t>, </a:t>
            </a:r>
            <a:r>
              <a:rPr lang="en-US" dirty="0" err="1"/>
              <a:t>что</a:t>
            </a:r>
            <a:r>
              <a:rPr lang="en-US" dirty="0"/>
              <a:t> </a:t>
            </a:r>
            <a:r>
              <a:rPr lang="en-US" dirty="0" err="1"/>
              <a:t>эфир</a:t>
            </a:r>
            <a:r>
              <a:rPr lang="en-US" dirty="0"/>
              <a:t> </a:t>
            </a:r>
            <a:r>
              <a:rPr lang="en-US" dirty="0" err="1"/>
              <a:t>переносит</a:t>
            </a:r>
            <a:r>
              <a:rPr lang="en-US" dirty="0"/>
              <a:t> </a:t>
            </a:r>
            <a:r>
              <a:rPr lang="en-US" dirty="0" err="1"/>
              <a:t>электромагнитные</a:t>
            </a:r>
            <a:r>
              <a:rPr lang="en-US" dirty="0"/>
              <a:t> </a:t>
            </a:r>
            <a:r>
              <a:rPr lang="en-US" dirty="0" err="1"/>
              <a:t>сигналы</a:t>
            </a:r>
            <a:r>
              <a:rPr lang="en-US" dirty="0"/>
              <a:t> </a:t>
            </a:r>
            <a:r>
              <a:rPr lang="en-US" dirty="0" err="1"/>
              <a:t>через</a:t>
            </a:r>
            <a:r>
              <a:rPr lang="en-US" dirty="0"/>
              <a:t> </a:t>
            </a:r>
            <a:r>
              <a:rPr lang="en-US" dirty="0" err="1"/>
              <a:t>пространство</a:t>
            </a:r>
            <a:r>
              <a:rPr lang="en-US" dirty="0"/>
              <a:t>. </a:t>
            </a:r>
            <a:r>
              <a:rPr lang="en-US" dirty="0" err="1"/>
              <a:t>Меткалф</a:t>
            </a:r>
            <a:r>
              <a:rPr lang="en-US" dirty="0"/>
              <a:t> </a:t>
            </a:r>
            <a:r>
              <a:rPr lang="en-US" dirty="0" err="1"/>
              <a:t>подумал</a:t>
            </a:r>
            <a:r>
              <a:rPr lang="en-US" dirty="0"/>
              <a:t>, </a:t>
            </a:r>
            <a:r>
              <a:rPr lang="en-US" dirty="0" err="1"/>
              <a:t>что</a:t>
            </a:r>
            <a:r>
              <a:rPr lang="en-US" dirty="0"/>
              <a:t> </a:t>
            </a:r>
            <a:r>
              <a:rPr lang="en-US" dirty="0" err="1"/>
              <a:t>это</a:t>
            </a:r>
            <a:r>
              <a:rPr lang="en-US" dirty="0"/>
              <a:t> </a:t>
            </a:r>
            <a:r>
              <a:rPr lang="en-US" dirty="0" err="1"/>
              <a:t>будет</a:t>
            </a:r>
            <a:r>
              <a:rPr lang="en-US" dirty="0"/>
              <a:t> </a:t>
            </a:r>
            <a:r>
              <a:rPr lang="en-US" dirty="0" err="1"/>
              <a:t>хорошим</a:t>
            </a:r>
            <a:r>
              <a:rPr lang="en-US" dirty="0"/>
              <a:t> </a:t>
            </a:r>
            <a:r>
              <a:rPr lang="en-US" dirty="0" err="1"/>
              <a:t>названием</a:t>
            </a:r>
            <a:r>
              <a:rPr lang="en-US" dirty="0"/>
              <a:t> </a:t>
            </a:r>
            <a:r>
              <a:rPr lang="en-US" dirty="0" err="1"/>
              <a:t>для</a:t>
            </a:r>
            <a:r>
              <a:rPr lang="en-US" dirty="0"/>
              <a:t> </a:t>
            </a:r>
            <a:r>
              <a:rPr lang="en-US" dirty="0" err="1"/>
              <a:t>его</a:t>
            </a:r>
            <a:r>
              <a:rPr lang="en-US" dirty="0"/>
              <a:t> </a:t>
            </a:r>
            <a:r>
              <a:rPr lang="en-US" dirty="0" err="1"/>
              <a:t>технологии</a:t>
            </a:r>
            <a:r>
              <a:rPr lang="en-US" dirty="0"/>
              <a:t>. </a:t>
            </a:r>
            <a:endParaRPr lang="en-US" dirty="0">
              <a:cs typeface="Calibri"/>
            </a:endParaRPr>
          </a:p>
          <a:p>
            <a:r>
              <a:rPr lang="en-US" dirty="0"/>
              <a:t> </a:t>
            </a:r>
            <a:r>
              <a:rPr lang="en-US" dirty="0" err="1"/>
              <a:t>При</a:t>
            </a:r>
            <a:r>
              <a:rPr lang="en-US" dirty="0"/>
              <a:t> </a:t>
            </a:r>
            <a:r>
              <a:rPr lang="en-US" dirty="0" err="1"/>
              <a:t>построении</a:t>
            </a:r>
            <a:r>
              <a:rPr lang="en-US" dirty="0"/>
              <a:t> </a:t>
            </a:r>
            <a:r>
              <a:rPr lang="en-US" dirty="0" err="1"/>
              <a:t>первой</a:t>
            </a:r>
            <a:r>
              <a:rPr lang="en-US" dirty="0"/>
              <a:t> </a:t>
            </a:r>
            <a:r>
              <a:rPr lang="en-US" dirty="0" err="1"/>
              <a:t>сети</a:t>
            </a:r>
            <a:r>
              <a:rPr lang="en-US" dirty="0"/>
              <a:t> </a:t>
            </a:r>
            <a:r>
              <a:rPr lang="en-US" dirty="0" err="1"/>
              <a:t>интерфейс</a:t>
            </a:r>
            <a:r>
              <a:rPr lang="en-US" dirty="0"/>
              <a:t> Ethernet </a:t>
            </a:r>
            <a:r>
              <a:rPr lang="en-US" dirty="0" err="1"/>
              <a:t>управлялся</a:t>
            </a:r>
            <a:r>
              <a:rPr lang="en-US" dirty="0"/>
              <a:t> </a:t>
            </a:r>
            <a:r>
              <a:rPr lang="en-US" dirty="0" err="1"/>
              <a:t>часами</a:t>
            </a:r>
            <a:r>
              <a:rPr lang="en-US" dirty="0"/>
              <a:t> </a:t>
            </a:r>
            <a:r>
              <a:rPr lang="en-US" dirty="0" err="1"/>
              <a:t>на</a:t>
            </a:r>
            <a:r>
              <a:rPr lang="en-US" dirty="0"/>
              <a:t> </a:t>
            </a:r>
            <a:r>
              <a:rPr lang="en-US" dirty="0" err="1"/>
              <a:t>рабочих</a:t>
            </a:r>
            <a:r>
              <a:rPr lang="en-US" dirty="0"/>
              <a:t> </a:t>
            </a:r>
            <a:r>
              <a:rPr lang="en-US" dirty="0" err="1"/>
              <a:t>станциях</a:t>
            </a:r>
            <a:r>
              <a:rPr lang="en-US" dirty="0"/>
              <a:t> Alto, </a:t>
            </a:r>
            <a:r>
              <a:rPr lang="en-US" dirty="0" err="1"/>
              <a:t>что</a:t>
            </a:r>
            <a:r>
              <a:rPr lang="en-US" dirty="0"/>
              <a:t> </a:t>
            </a:r>
            <a:r>
              <a:rPr lang="en-US" dirty="0" err="1"/>
              <a:t>давало</a:t>
            </a:r>
            <a:r>
              <a:rPr lang="en-US" dirty="0"/>
              <a:t> </a:t>
            </a:r>
            <a:r>
              <a:rPr lang="en-US" dirty="0" err="1"/>
              <a:t>скорость</a:t>
            </a:r>
            <a:r>
              <a:rPr lang="en-US" dirty="0"/>
              <a:t> </a:t>
            </a:r>
            <a:r>
              <a:rPr lang="en-US" dirty="0" err="1"/>
              <a:t>передачи</a:t>
            </a:r>
            <a:r>
              <a:rPr lang="en-US" dirty="0"/>
              <a:t> </a:t>
            </a:r>
            <a:r>
              <a:rPr lang="en-US" dirty="0" err="1"/>
              <a:t>по</a:t>
            </a:r>
            <a:r>
              <a:rPr lang="en-US" dirty="0"/>
              <a:t> </a:t>
            </a:r>
            <a:r>
              <a:rPr lang="en-US" dirty="0" err="1"/>
              <a:t>коаксиальному</a:t>
            </a:r>
            <a:r>
              <a:rPr lang="en-US" dirty="0"/>
              <a:t> </a:t>
            </a:r>
            <a:r>
              <a:rPr lang="en-US" dirty="0" err="1"/>
              <a:t>кабелю</a:t>
            </a:r>
            <a:r>
              <a:rPr lang="en-US" dirty="0"/>
              <a:t> 75 </a:t>
            </a:r>
            <a:r>
              <a:rPr lang="en-US" dirty="0" err="1"/>
              <a:t>Ом</a:t>
            </a:r>
            <a:r>
              <a:rPr lang="en-US" dirty="0"/>
              <a:t> 2,94 </a:t>
            </a:r>
            <a:r>
              <a:rPr lang="en-US" dirty="0" err="1"/>
              <a:t>Мбит</a:t>
            </a:r>
            <a:r>
              <a:rPr lang="en-US" dirty="0"/>
              <a:t>/с.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211</a:t>
            </a:fld>
            <a:endParaRPr lang="ru-RU" noProof="0"/>
          </a:p>
        </p:txBody>
      </p:sp>
    </p:spTree>
    <p:extLst>
      <p:ext uri="{BB962C8B-B14F-4D97-AF65-F5344CB8AC3E}">
        <p14:creationId xmlns:p14="http://schemas.microsoft.com/office/powerpoint/2010/main" val="12177069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Чтобы</a:t>
            </a:r>
            <a:r>
              <a:rPr lang="en-US" dirty="0"/>
              <a:t> </a:t>
            </a:r>
            <a:r>
              <a:rPr lang="en-US" dirty="0" err="1"/>
              <a:t>соединить</a:t>
            </a:r>
            <a:r>
              <a:rPr lang="en-US" dirty="0"/>
              <a:t> </a:t>
            </a:r>
            <a:r>
              <a:rPr lang="en-US" dirty="0" err="1"/>
              <a:t>все</a:t>
            </a:r>
            <a:r>
              <a:rPr lang="en-US" dirty="0"/>
              <a:t> </a:t>
            </a:r>
            <a:r>
              <a:rPr lang="en-US" dirty="0" err="1"/>
              <a:t>рабочие</a:t>
            </a:r>
            <a:r>
              <a:rPr lang="en-US" dirty="0"/>
              <a:t> </a:t>
            </a:r>
            <a:r>
              <a:rPr lang="en-US" dirty="0" err="1"/>
              <a:t>станции</a:t>
            </a:r>
            <a:r>
              <a:rPr lang="en-US" dirty="0"/>
              <a:t> и </a:t>
            </a:r>
            <a:r>
              <a:rPr lang="en-US" dirty="0" err="1"/>
              <a:t>серверы</a:t>
            </a:r>
            <a:r>
              <a:rPr lang="en-US" dirty="0"/>
              <a:t> в </a:t>
            </a:r>
            <a:r>
              <a:rPr lang="en-US" dirty="0" err="1"/>
              <a:t>небольшой</a:t>
            </a:r>
            <a:r>
              <a:rPr lang="en-US" dirty="0"/>
              <a:t> </a:t>
            </a:r>
            <a:r>
              <a:rPr lang="en-US" dirty="0" err="1"/>
              <a:t>сети</a:t>
            </a:r>
            <a:r>
              <a:rPr lang="en-US" dirty="0"/>
              <a:t>, </a:t>
            </a:r>
            <a:r>
              <a:rPr lang="en-US" dirty="0" err="1"/>
              <a:t>мы</a:t>
            </a:r>
            <a:r>
              <a:rPr lang="en-US" dirty="0"/>
              <a:t> </a:t>
            </a:r>
            <a:r>
              <a:rPr lang="en-US" dirty="0" err="1"/>
              <a:t>можем</a:t>
            </a:r>
            <a:r>
              <a:rPr lang="en-US" dirty="0"/>
              <a:t> </a:t>
            </a:r>
            <a:r>
              <a:rPr lang="en-US" dirty="0" err="1"/>
              <a:t>использовать</a:t>
            </a:r>
            <a:r>
              <a:rPr lang="en-US" dirty="0"/>
              <a:t> </a:t>
            </a:r>
            <a:r>
              <a:rPr lang="en-US" dirty="0" err="1"/>
              <a:t>один</a:t>
            </a:r>
            <a:r>
              <a:rPr lang="en-US" dirty="0"/>
              <a:t> </a:t>
            </a:r>
            <a:r>
              <a:rPr lang="en-US" dirty="0" err="1"/>
              <a:t>концентратор</a:t>
            </a:r>
            <a:r>
              <a:rPr lang="en-US" dirty="0"/>
              <a:t>. </a:t>
            </a:r>
            <a:r>
              <a:rPr lang="en-US" dirty="0" err="1"/>
              <a:t>Это</a:t>
            </a:r>
            <a:r>
              <a:rPr lang="en-US" dirty="0"/>
              <a:t> </a:t>
            </a:r>
            <a:r>
              <a:rPr lang="en-US" dirty="0" err="1"/>
              <a:t>создаст</a:t>
            </a:r>
            <a:r>
              <a:rPr lang="en-US" dirty="0"/>
              <a:t> </a:t>
            </a:r>
            <a:r>
              <a:rPr lang="en-US" dirty="0" err="1"/>
              <a:t>сеть</a:t>
            </a:r>
            <a:r>
              <a:rPr lang="en-US" dirty="0"/>
              <a:t> в </a:t>
            </a:r>
            <a:r>
              <a:rPr lang="en-US" dirty="0" err="1"/>
              <a:t>форме</a:t>
            </a:r>
            <a:r>
              <a:rPr lang="en-US" dirty="0"/>
              <a:t> </a:t>
            </a:r>
            <a:r>
              <a:rPr lang="en-US" dirty="0" err="1"/>
              <a:t>звезды</a:t>
            </a:r>
            <a:r>
              <a:rPr lang="en-US" dirty="0"/>
              <a:t> с </a:t>
            </a:r>
            <a:r>
              <a:rPr lang="en-US" dirty="0" err="1"/>
              <a:t>концентратором</a:t>
            </a:r>
            <a:r>
              <a:rPr lang="en-US" dirty="0"/>
              <a:t> в </a:t>
            </a:r>
            <a:r>
              <a:rPr lang="en-US" dirty="0" err="1"/>
              <a:t>центре</a:t>
            </a:r>
            <a:r>
              <a:rPr lang="en-US" dirty="0"/>
              <a:t> (</a:t>
            </a:r>
            <a:r>
              <a:rPr lang="en-US" dirty="0" err="1"/>
              <a:t>или</a:t>
            </a:r>
            <a:r>
              <a:rPr lang="en-US" dirty="0"/>
              <a:t> </a:t>
            </a:r>
            <a:r>
              <a:rPr lang="en-US" dirty="0" err="1"/>
              <a:t>концентратором</a:t>
            </a:r>
            <a:r>
              <a:rPr lang="en-US" dirty="0"/>
              <a:t>!) </a:t>
            </a:r>
            <a:r>
              <a:rPr lang="en-US" dirty="0" err="1"/>
              <a:t>сети</a:t>
            </a:r>
            <a:r>
              <a:rPr lang="en-US" dirty="0"/>
              <a:t>. </a:t>
            </a:r>
            <a:endParaRPr lang="ru-RU"/>
          </a:p>
          <a:p>
            <a:r>
              <a:rPr lang="en-US" dirty="0"/>
              <a:t> </a:t>
            </a:r>
            <a:r>
              <a:rPr lang="en-US" dirty="0" err="1"/>
              <a:t>Сети</a:t>
            </a:r>
            <a:r>
              <a:rPr lang="en-US" dirty="0"/>
              <a:t>, </a:t>
            </a:r>
            <a:r>
              <a:rPr lang="en-US" dirty="0" err="1"/>
              <a:t>включающие</a:t>
            </a:r>
            <a:r>
              <a:rPr lang="en-US" dirty="0"/>
              <a:t> </a:t>
            </a:r>
            <a:r>
              <a:rPr lang="en-US" dirty="0" err="1"/>
              <a:t>ретрансляторы</a:t>
            </a:r>
            <a:r>
              <a:rPr lang="en-US" dirty="0"/>
              <a:t> </a:t>
            </a:r>
            <a:r>
              <a:rPr lang="en-US" dirty="0" err="1"/>
              <a:t>или</a:t>
            </a:r>
            <a:r>
              <a:rPr lang="en-US" dirty="0"/>
              <a:t> </a:t>
            </a:r>
            <a:r>
              <a:rPr lang="en-US" dirty="0" err="1"/>
              <a:t>концентраторы</a:t>
            </a:r>
            <a:r>
              <a:rPr lang="en-US" dirty="0"/>
              <a:t>, в </a:t>
            </a:r>
            <a:r>
              <a:rPr lang="en-US" dirty="0" err="1"/>
              <a:t>данном</a:t>
            </a:r>
            <a:r>
              <a:rPr lang="en-US" dirty="0"/>
              <a:t> </a:t>
            </a:r>
            <a:r>
              <a:rPr lang="en-US" dirty="0" err="1"/>
              <a:t>случае</a:t>
            </a:r>
            <a:r>
              <a:rPr lang="en-US" dirty="0"/>
              <a:t> </a:t>
            </a:r>
            <a:r>
              <a:rPr lang="en-US" dirty="0" err="1"/>
              <a:t>часто</a:t>
            </a:r>
            <a:r>
              <a:rPr lang="en-US" dirty="0"/>
              <a:t> </a:t>
            </a:r>
            <a:r>
              <a:rPr lang="en-US" dirty="0" err="1"/>
              <a:t>называют</a:t>
            </a:r>
            <a:r>
              <a:rPr lang="en-US" dirty="0"/>
              <a:t> </a:t>
            </a:r>
            <a:r>
              <a:rPr lang="en-US" dirty="0" err="1"/>
              <a:t>сетями</a:t>
            </a:r>
            <a:r>
              <a:rPr lang="en-US" dirty="0"/>
              <a:t> </a:t>
            </a:r>
            <a:r>
              <a:rPr lang="en-US" dirty="0" err="1"/>
              <a:t>общего</a:t>
            </a:r>
            <a:r>
              <a:rPr lang="en-US" dirty="0"/>
              <a:t> </a:t>
            </a:r>
            <a:r>
              <a:rPr lang="en-US" dirty="0" err="1"/>
              <a:t>доступа</a:t>
            </a:r>
            <a:r>
              <a:rPr lang="en-US" dirty="0"/>
              <a:t> «</a:t>
            </a:r>
            <a:r>
              <a:rPr lang="en-US" dirty="0" err="1"/>
              <a:t>общий</a:t>
            </a:r>
            <a:r>
              <a:rPr lang="en-US" dirty="0"/>
              <a:t> Ethernet», </a:t>
            </a:r>
            <a:r>
              <a:rPr lang="en-US" dirty="0" err="1"/>
              <a:t>поскольку</a:t>
            </a:r>
            <a:r>
              <a:rPr lang="en-US" dirty="0"/>
              <a:t> </a:t>
            </a:r>
            <a:r>
              <a:rPr lang="en-US" dirty="0" err="1"/>
              <a:t>все</a:t>
            </a:r>
            <a:r>
              <a:rPr lang="en-US" dirty="0"/>
              <a:t> </a:t>
            </a:r>
            <a:r>
              <a:rPr lang="en-US" dirty="0" err="1"/>
              <a:t>устройства</a:t>
            </a:r>
            <a:r>
              <a:rPr lang="en-US" dirty="0"/>
              <a:t> </a:t>
            </a:r>
            <a:r>
              <a:rPr lang="en-US" dirty="0" err="1"/>
              <a:t>совместно</a:t>
            </a:r>
            <a:r>
              <a:rPr lang="en-US" dirty="0"/>
              <a:t> </a:t>
            </a:r>
            <a:r>
              <a:rPr lang="en-US" dirty="0" err="1"/>
              <a:t>используют</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среду</a:t>
            </a:r>
            <a:r>
              <a:rPr lang="en-US" dirty="0"/>
              <a:t>. </a:t>
            </a:r>
            <a:endParaRPr lang="en-US" dirty="0">
              <a:cs typeface="Calibri"/>
            </a:endParaRPr>
          </a:p>
          <a:p>
            <a:r>
              <a:rPr lang="en-US" dirty="0"/>
              <a:t> </a:t>
            </a:r>
            <a:r>
              <a:rPr lang="en-US" dirty="0" err="1"/>
              <a:t>Основная</a:t>
            </a:r>
            <a:r>
              <a:rPr lang="en-US" dirty="0"/>
              <a:t> </a:t>
            </a:r>
            <a:r>
              <a:rPr lang="en-US" dirty="0" err="1"/>
              <a:t>функция</a:t>
            </a:r>
            <a:r>
              <a:rPr lang="en-US" dirty="0"/>
              <a:t> </a:t>
            </a:r>
            <a:r>
              <a:rPr lang="en-US" dirty="0" err="1"/>
              <a:t>концентратора</a:t>
            </a:r>
            <a:r>
              <a:rPr lang="en-US" dirty="0"/>
              <a:t> </a:t>
            </a:r>
            <a:r>
              <a:rPr lang="en-US" dirty="0" err="1"/>
              <a:t>состоит</a:t>
            </a:r>
            <a:r>
              <a:rPr lang="en-US" dirty="0"/>
              <a:t> в </a:t>
            </a:r>
            <a:r>
              <a:rPr lang="en-US" dirty="0" err="1"/>
              <a:t>том</a:t>
            </a:r>
            <a:r>
              <a:rPr lang="en-US" dirty="0"/>
              <a:t>, </a:t>
            </a:r>
            <a:r>
              <a:rPr lang="en-US" dirty="0" err="1"/>
              <a:t>чтобы</a:t>
            </a:r>
            <a:r>
              <a:rPr lang="en-US" dirty="0"/>
              <a:t> </a:t>
            </a:r>
            <a:r>
              <a:rPr lang="en-US" dirty="0" err="1"/>
              <a:t>повторять</a:t>
            </a:r>
            <a:r>
              <a:rPr lang="en-US" dirty="0"/>
              <a:t> </a:t>
            </a:r>
            <a:r>
              <a:rPr lang="en-US" dirty="0" err="1"/>
              <a:t>любые</a:t>
            </a:r>
            <a:r>
              <a:rPr lang="en-US" dirty="0"/>
              <a:t> </a:t>
            </a:r>
            <a:r>
              <a:rPr lang="en-US" dirty="0" err="1"/>
              <a:t>дейтаграммы</a:t>
            </a:r>
            <a:r>
              <a:rPr lang="en-US" dirty="0"/>
              <a:t>, </a:t>
            </a:r>
            <a:r>
              <a:rPr lang="en-US" dirty="0" err="1"/>
              <a:t>полученные</a:t>
            </a:r>
            <a:r>
              <a:rPr lang="en-US" dirty="0"/>
              <a:t> </a:t>
            </a:r>
            <a:r>
              <a:rPr lang="en-US" dirty="0" err="1"/>
              <a:t>через</a:t>
            </a:r>
            <a:r>
              <a:rPr lang="en-US" dirty="0"/>
              <a:t> </a:t>
            </a:r>
            <a:r>
              <a:rPr lang="en-US" dirty="0" err="1"/>
              <a:t>порт</a:t>
            </a:r>
            <a:r>
              <a:rPr lang="en-US" dirty="0"/>
              <a:t>, </a:t>
            </a:r>
            <a:r>
              <a:rPr lang="en-US" dirty="0" err="1"/>
              <a:t>из</a:t>
            </a:r>
            <a:r>
              <a:rPr lang="en-US" dirty="0"/>
              <a:t> </a:t>
            </a:r>
            <a:r>
              <a:rPr lang="en-US" dirty="0" err="1"/>
              <a:t>любого</a:t>
            </a:r>
            <a:r>
              <a:rPr lang="en-US" dirty="0"/>
              <a:t> </a:t>
            </a:r>
            <a:r>
              <a:rPr lang="en-US" dirty="0" err="1"/>
              <a:t>другого</a:t>
            </a:r>
            <a:r>
              <a:rPr lang="en-US" dirty="0"/>
              <a:t> </a:t>
            </a:r>
            <a:r>
              <a:rPr lang="en-US" dirty="0" err="1"/>
              <a:t>порта</a:t>
            </a:r>
            <a:r>
              <a:rPr lang="en-US" dirty="0"/>
              <a:t>. </a:t>
            </a:r>
            <a:r>
              <a:rPr lang="en-US" dirty="0" err="1"/>
              <a:t>Любые</a:t>
            </a:r>
            <a:r>
              <a:rPr lang="en-US" dirty="0"/>
              <a:t> </a:t>
            </a:r>
            <a:r>
              <a:rPr lang="en-US" dirty="0" err="1"/>
              <a:t>устройства</a:t>
            </a:r>
            <a:r>
              <a:rPr lang="en-US" dirty="0"/>
              <a:t>, </a:t>
            </a:r>
            <a:r>
              <a:rPr lang="en-US" dirty="0" err="1"/>
              <a:t>подключенные</a:t>
            </a:r>
            <a:r>
              <a:rPr lang="en-US" dirty="0"/>
              <a:t> к </a:t>
            </a:r>
            <a:r>
              <a:rPr lang="en-US" dirty="0" err="1"/>
              <a:t>этим</a:t>
            </a:r>
            <a:r>
              <a:rPr lang="en-US" dirty="0"/>
              <a:t> </a:t>
            </a:r>
            <a:r>
              <a:rPr lang="en-US" dirty="0" err="1"/>
              <a:t>портам-концентраторам</a:t>
            </a:r>
            <a:r>
              <a:rPr lang="en-US" dirty="0"/>
              <a:t>, </a:t>
            </a:r>
            <a:r>
              <a:rPr lang="en-US" dirty="0" err="1"/>
              <a:t>будут</a:t>
            </a:r>
            <a:r>
              <a:rPr lang="en-US" dirty="0"/>
              <a:t> </a:t>
            </a:r>
            <a:r>
              <a:rPr lang="en-US" dirty="0" err="1"/>
              <a:t>получать</a:t>
            </a:r>
            <a:r>
              <a:rPr lang="en-US" dirty="0"/>
              <a:t> </a:t>
            </a:r>
            <a:r>
              <a:rPr lang="en-US" dirty="0" err="1"/>
              <a:t>все</a:t>
            </a:r>
            <a:r>
              <a:rPr lang="en-US" dirty="0"/>
              <a:t> </a:t>
            </a:r>
            <a:r>
              <a:rPr lang="en-US" dirty="0" err="1"/>
              <a:t>дейтаграммы</a:t>
            </a:r>
            <a:r>
              <a:rPr lang="en-US" dirty="0"/>
              <a:t> и </a:t>
            </a:r>
            <a:r>
              <a:rPr lang="en-US" dirty="0" err="1"/>
              <a:t>проверять</a:t>
            </a:r>
            <a:r>
              <a:rPr lang="en-US" dirty="0"/>
              <a:t> </a:t>
            </a:r>
            <a:r>
              <a:rPr lang="en-US" dirty="0" err="1"/>
              <a:t>адрес</a:t>
            </a:r>
            <a:r>
              <a:rPr lang="en-US" dirty="0"/>
              <a:t>, </a:t>
            </a:r>
            <a:r>
              <a:rPr lang="en-US" dirty="0" err="1"/>
              <a:t>чтобы</a:t>
            </a:r>
            <a:r>
              <a:rPr lang="en-US" dirty="0"/>
              <a:t> </a:t>
            </a:r>
            <a:r>
              <a:rPr lang="en-US" dirty="0" err="1"/>
              <a:t>убедиться</a:t>
            </a:r>
            <a:r>
              <a:rPr lang="en-US" dirty="0"/>
              <a:t>, </a:t>
            </a:r>
            <a:r>
              <a:rPr lang="en-US" dirty="0" err="1"/>
              <a:t>что</a:t>
            </a:r>
            <a:r>
              <a:rPr lang="en-US" dirty="0"/>
              <a:t> </a:t>
            </a:r>
            <a:r>
              <a:rPr lang="en-US" dirty="0" err="1"/>
              <a:t>он</a:t>
            </a:r>
            <a:r>
              <a:rPr lang="en-US" dirty="0"/>
              <a:t> </a:t>
            </a:r>
            <a:r>
              <a:rPr lang="en-US" dirty="0" err="1"/>
              <a:t>предназначен</a:t>
            </a:r>
            <a:r>
              <a:rPr lang="en-US" dirty="0"/>
              <a:t> </a:t>
            </a:r>
            <a:r>
              <a:rPr lang="en-US" dirty="0" err="1"/>
              <a:t>для</a:t>
            </a:r>
            <a:r>
              <a:rPr lang="en-US" dirty="0"/>
              <a:t> </a:t>
            </a:r>
            <a:r>
              <a:rPr lang="en-US" dirty="0" err="1"/>
              <a:t>них</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212</a:t>
            </a:fld>
            <a:endParaRPr lang="ru-RU" noProof="0"/>
          </a:p>
        </p:txBody>
      </p:sp>
    </p:spTree>
    <p:extLst>
      <p:ext uri="{BB962C8B-B14F-4D97-AF65-F5344CB8AC3E}">
        <p14:creationId xmlns:p14="http://schemas.microsoft.com/office/powerpoint/2010/main" val="17334604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Принцип</a:t>
            </a:r>
            <a:r>
              <a:rPr lang="en-US" dirty="0"/>
              <a:t> </a:t>
            </a:r>
            <a:r>
              <a:rPr lang="en-US" dirty="0" err="1"/>
              <a:t>работы</a:t>
            </a:r>
            <a:r>
              <a:rPr lang="en-US" dirty="0"/>
              <a:t> </a:t>
            </a:r>
            <a:r>
              <a:rPr lang="en-US" dirty="0" err="1"/>
              <a:t>концентратора</a:t>
            </a:r>
            <a:r>
              <a:rPr lang="en-US" dirty="0"/>
              <a:t> </a:t>
            </a:r>
            <a:r>
              <a:rPr lang="en-US" dirty="0" err="1"/>
              <a:t>очень</a:t>
            </a:r>
            <a:r>
              <a:rPr lang="en-US" dirty="0"/>
              <a:t> </a:t>
            </a:r>
            <a:r>
              <a:rPr lang="en-US" dirty="0" err="1"/>
              <a:t>прост</a:t>
            </a:r>
            <a:r>
              <a:rPr lang="en-US" dirty="0"/>
              <a:t>: </a:t>
            </a:r>
            <a:r>
              <a:rPr lang="en-US" dirty="0" err="1"/>
              <a:t>данные</a:t>
            </a:r>
            <a:r>
              <a:rPr lang="en-US" dirty="0"/>
              <a:t>, </a:t>
            </a:r>
            <a:r>
              <a:rPr lang="en-US" dirty="0" err="1"/>
              <a:t>полученные</a:t>
            </a:r>
            <a:r>
              <a:rPr lang="en-US" dirty="0"/>
              <a:t> с </a:t>
            </a:r>
            <a:r>
              <a:rPr lang="en-US" dirty="0" err="1"/>
              <a:t>любого</a:t>
            </a:r>
            <a:r>
              <a:rPr lang="en-US" dirty="0"/>
              <a:t> </a:t>
            </a:r>
            <a:r>
              <a:rPr lang="en-US" dirty="0" err="1"/>
              <a:t>из</a:t>
            </a:r>
            <a:r>
              <a:rPr lang="en-US" dirty="0"/>
              <a:t> </a:t>
            </a:r>
            <a:r>
              <a:rPr lang="en-US" dirty="0" err="1"/>
              <a:t>портов</a:t>
            </a:r>
            <a:r>
              <a:rPr lang="en-US" dirty="0"/>
              <a:t>, </a:t>
            </a:r>
            <a:r>
              <a:rPr lang="en-US" dirty="0" err="1"/>
              <a:t>будут</a:t>
            </a:r>
            <a:r>
              <a:rPr lang="en-US" dirty="0"/>
              <a:t> </a:t>
            </a:r>
            <a:r>
              <a:rPr lang="en-US" dirty="0" err="1"/>
              <a:t>перенаправлены</a:t>
            </a:r>
            <a:r>
              <a:rPr lang="en-US" dirty="0"/>
              <a:t> </a:t>
            </a:r>
            <a:r>
              <a:rPr lang="en-US" dirty="0" err="1"/>
              <a:t>на</a:t>
            </a:r>
            <a:r>
              <a:rPr lang="en-US" dirty="0"/>
              <a:t> </a:t>
            </a:r>
            <a:r>
              <a:rPr lang="en-US" dirty="0" err="1"/>
              <a:t>все</a:t>
            </a:r>
            <a:r>
              <a:rPr lang="en-US" dirty="0"/>
              <a:t> </a:t>
            </a:r>
            <a:r>
              <a:rPr lang="en-US" dirty="0" err="1"/>
              <a:t>остальные</a:t>
            </a:r>
            <a:r>
              <a:rPr lang="en-US" dirty="0"/>
              <a:t> </a:t>
            </a:r>
            <a:r>
              <a:rPr lang="en-US" dirty="0" err="1"/>
              <a:t>порты</a:t>
            </a:r>
            <a:r>
              <a:rPr lang="en-US" dirty="0"/>
              <a:t>, </a:t>
            </a:r>
            <a:r>
              <a:rPr lang="en-US" dirty="0" err="1"/>
              <a:t>кроме</a:t>
            </a:r>
            <a:r>
              <a:rPr lang="en-US" dirty="0"/>
              <a:t> </a:t>
            </a:r>
            <a:r>
              <a:rPr lang="en-US" dirty="0" err="1"/>
              <a:t>порта</a:t>
            </a:r>
            <a:r>
              <a:rPr lang="en-US" dirty="0"/>
              <a:t>, </a:t>
            </a:r>
            <a:r>
              <a:rPr lang="en-US" dirty="0" err="1"/>
              <a:t>получившего</a:t>
            </a:r>
            <a:r>
              <a:rPr lang="en-US" dirty="0"/>
              <a:t> </a:t>
            </a:r>
            <a:r>
              <a:rPr lang="en-US" dirty="0" err="1"/>
              <a:t>данные</a:t>
            </a:r>
            <a:r>
              <a:rPr lang="en-US" dirty="0"/>
              <a:t>.</a:t>
            </a:r>
            <a:endParaRPr lang="ru-RU" dirty="0"/>
          </a:p>
          <a:p>
            <a:r>
              <a:rPr lang="en-US" dirty="0"/>
              <a:t> </a:t>
            </a:r>
            <a:r>
              <a:rPr lang="en-US" dirty="0" err="1"/>
              <a:t>Концентратор</a:t>
            </a:r>
            <a:r>
              <a:rPr lang="en-US" dirty="0"/>
              <a:t> </a:t>
            </a:r>
            <a:r>
              <a:rPr lang="en-US" dirty="0" err="1"/>
              <a:t>не</a:t>
            </a:r>
            <a:r>
              <a:rPr lang="en-US" dirty="0"/>
              <a:t> </a:t>
            </a:r>
            <a:r>
              <a:rPr lang="en-US" dirty="0" err="1"/>
              <a:t>может</a:t>
            </a:r>
            <a:r>
              <a:rPr lang="en-US" dirty="0"/>
              <a:t> </a:t>
            </a:r>
            <a:r>
              <a:rPr lang="en-US" dirty="0" err="1"/>
              <a:t>принимать</a:t>
            </a:r>
            <a:r>
              <a:rPr lang="en-US" dirty="0"/>
              <a:t> и </a:t>
            </a:r>
            <a:r>
              <a:rPr lang="en-US" dirty="0" err="1"/>
              <a:t>отправлять</a:t>
            </a:r>
            <a:r>
              <a:rPr lang="en-US" dirty="0"/>
              <a:t> </a:t>
            </a:r>
            <a:r>
              <a:rPr lang="en-US" dirty="0" err="1"/>
              <a:t>данные</a:t>
            </a:r>
            <a:r>
              <a:rPr lang="en-US" dirty="0"/>
              <a:t> </a:t>
            </a:r>
            <a:r>
              <a:rPr lang="en-US" dirty="0" err="1"/>
              <a:t>одновременно</a:t>
            </a:r>
            <a:r>
              <a:rPr lang="en-US" dirty="0"/>
              <a:t>, </a:t>
            </a:r>
            <a:r>
              <a:rPr lang="en-US" dirty="0" err="1"/>
              <a:t>этот</a:t>
            </a:r>
            <a:r>
              <a:rPr lang="en-US" dirty="0"/>
              <a:t> </a:t>
            </a:r>
            <a:r>
              <a:rPr lang="en-US" dirty="0" err="1"/>
              <a:t>режим</a:t>
            </a:r>
            <a:r>
              <a:rPr lang="en-US" dirty="0"/>
              <a:t> </a:t>
            </a:r>
            <a:r>
              <a:rPr lang="en-US" dirty="0" err="1"/>
              <a:t>работы</a:t>
            </a:r>
            <a:r>
              <a:rPr lang="en-US" dirty="0"/>
              <a:t> </a:t>
            </a:r>
            <a:r>
              <a:rPr lang="en-US" dirty="0" err="1"/>
              <a:t>называется</a:t>
            </a:r>
            <a:r>
              <a:rPr lang="en-US" dirty="0"/>
              <a:t> </a:t>
            </a:r>
            <a:r>
              <a:rPr lang="en-US" dirty="0" err="1"/>
              <a:t>полудуплексным</a:t>
            </a:r>
            <a:r>
              <a:rPr lang="en-US" dirty="0"/>
              <a:t>. </a:t>
            </a:r>
            <a:r>
              <a:rPr lang="en-US" dirty="0" err="1"/>
              <a:t>Когда</a:t>
            </a:r>
            <a:r>
              <a:rPr lang="en-US" dirty="0"/>
              <a:t> </a:t>
            </a:r>
            <a:r>
              <a:rPr lang="en-US" dirty="0" err="1"/>
              <a:t>все</a:t>
            </a:r>
            <a:r>
              <a:rPr lang="en-US" dirty="0"/>
              <a:t> </a:t>
            </a:r>
            <a:r>
              <a:rPr lang="en-US" dirty="0" err="1"/>
              <a:t>устройства</a:t>
            </a:r>
            <a:r>
              <a:rPr lang="en-US" dirty="0"/>
              <a:t> </a:t>
            </a:r>
            <a:r>
              <a:rPr lang="en-US" dirty="0" err="1"/>
              <a:t>соревнуются</a:t>
            </a:r>
            <a:r>
              <a:rPr lang="en-US" dirty="0"/>
              <a:t> </a:t>
            </a:r>
            <a:r>
              <a:rPr lang="en-US" dirty="0" err="1"/>
              <a:t>за</a:t>
            </a:r>
            <a:r>
              <a:rPr lang="en-US" dirty="0"/>
              <a:t> </a:t>
            </a:r>
            <a:r>
              <a:rPr lang="en-US" dirty="0" err="1"/>
              <a:t>использование</a:t>
            </a:r>
            <a:r>
              <a:rPr lang="en-US" dirty="0"/>
              <a:t> </a:t>
            </a:r>
            <a:r>
              <a:rPr lang="en-US" dirty="0" err="1"/>
              <a:t>одного</a:t>
            </a:r>
            <a:r>
              <a:rPr lang="en-US" dirty="0"/>
              <a:t> и </a:t>
            </a:r>
            <a:r>
              <a:rPr lang="en-US" dirty="0" err="1"/>
              <a:t>того</a:t>
            </a:r>
            <a:r>
              <a:rPr lang="en-US" dirty="0"/>
              <a:t> </a:t>
            </a:r>
            <a:r>
              <a:rPr lang="en-US" dirty="0" err="1"/>
              <a:t>же</a:t>
            </a:r>
            <a:r>
              <a:rPr lang="en-US" dirty="0"/>
              <a:t> </a:t>
            </a:r>
            <a:r>
              <a:rPr lang="en-US" dirty="0" err="1"/>
              <a:t>носителя</a:t>
            </a:r>
            <a:r>
              <a:rPr lang="en-US" dirty="0"/>
              <a:t>, </a:t>
            </a:r>
            <a:r>
              <a:rPr lang="en-US" dirty="0" err="1"/>
              <a:t>это</a:t>
            </a:r>
            <a:r>
              <a:rPr lang="en-US" dirty="0"/>
              <a:t> </a:t>
            </a:r>
            <a:r>
              <a:rPr lang="en-US" dirty="0" err="1"/>
              <a:t>называется</a:t>
            </a:r>
            <a:r>
              <a:rPr lang="en-US" dirty="0"/>
              <a:t> </a:t>
            </a:r>
            <a:r>
              <a:rPr lang="en-US" dirty="0" err="1"/>
              <a:t>доменом</a:t>
            </a:r>
            <a:r>
              <a:rPr lang="en-US" dirty="0"/>
              <a:t> </a:t>
            </a:r>
            <a:r>
              <a:rPr lang="en-US" dirty="0" err="1"/>
              <a:t>коллизий</a:t>
            </a:r>
            <a:r>
              <a:rPr lang="en-US" dirty="0"/>
              <a:t>, </a:t>
            </a:r>
            <a:r>
              <a:rPr lang="en-US" dirty="0" err="1"/>
              <a:t>устройства</a:t>
            </a:r>
            <a:r>
              <a:rPr lang="en-US" dirty="0"/>
              <a:t> </a:t>
            </a:r>
            <a:r>
              <a:rPr lang="en-US" dirty="0" err="1"/>
              <a:t>будут</a:t>
            </a:r>
            <a:r>
              <a:rPr lang="en-US" dirty="0"/>
              <a:t> </a:t>
            </a:r>
            <a:r>
              <a:rPr lang="en-US" dirty="0" err="1"/>
              <a:t>прослушивать</a:t>
            </a:r>
            <a:r>
              <a:rPr lang="en-US" dirty="0"/>
              <a:t> </a:t>
            </a:r>
            <a:r>
              <a:rPr lang="en-US" dirty="0" err="1"/>
              <a:t>до</a:t>
            </a:r>
            <a:r>
              <a:rPr lang="en-US" dirty="0"/>
              <a:t> </a:t>
            </a:r>
            <a:r>
              <a:rPr lang="en-US" dirty="0" err="1"/>
              <a:t>тех</a:t>
            </a:r>
            <a:r>
              <a:rPr lang="en-US" dirty="0"/>
              <a:t> </a:t>
            </a:r>
            <a:r>
              <a:rPr lang="en-US" dirty="0" err="1"/>
              <a:t>пор</a:t>
            </a:r>
            <a:r>
              <a:rPr lang="en-US" dirty="0"/>
              <a:t>, </a:t>
            </a:r>
            <a:r>
              <a:rPr lang="en-US" dirty="0" err="1"/>
              <a:t>пока</a:t>
            </a:r>
            <a:r>
              <a:rPr lang="en-US" dirty="0"/>
              <a:t> </a:t>
            </a:r>
            <a:r>
              <a:rPr lang="en-US" dirty="0" err="1"/>
              <a:t>сеть</a:t>
            </a:r>
            <a:r>
              <a:rPr lang="en-US" dirty="0"/>
              <a:t> </a:t>
            </a:r>
            <a:r>
              <a:rPr lang="en-US" dirty="0" err="1"/>
              <a:t>не</a:t>
            </a:r>
            <a:r>
              <a:rPr lang="en-US" dirty="0"/>
              <a:t> </a:t>
            </a:r>
            <a:r>
              <a:rPr lang="en-US" dirty="0" err="1"/>
              <a:t>успокоится</a:t>
            </a:r>
            <a:r>
              <a:rPr lang="en-US" dirty="0"/>
              <a:t>, а </a:t>
            </a:r>
            <a:r>
              <a:rPr lang="en-US" dirty="0" err="1"/>
              <a:t>затем</a:t>
            </a:r>
            <a:r>
              <a:rPr lang="en-US" dirty="0"/>
              <a:t> </a:t>
            </a:r>
            <a:r>
              <a:rPr lang="en-US" dirty="0" err="1"/>
              <a:t>передавать</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213</a:t>
            </a:fld>
            <a:endParaRPr lang="ru-RU" noProof="0"/>
          </a:p>
        </p:txBody>
      </p:sp>
    </p:spTree>
    <p:extLst>
      <p:ext uri="{BB962C8B-B14F-4D97-AF65-F5344CB8AC3E}">
        <p14:creationId xmlns:p14="http://schemas.microsoft.com/office/powerpoint/2010/main" val="2876288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Как</a:t>
            </a:r>
            <a:r>
              <a:rPr lang="en-US"/>
              <a:t> </a:t>
            </a:r>
            <a:r>
              <a:rPr lang="en-US" err="1"/>
              <a:t>показано</a:t>
            </a:r>
            <a:r>
              <a:rPr lang="en-US"/>
              <a:t> </a:t>
            </a:r>
            <a:r>
              <a:rPr lang="en-US" err="1"/>
              <a:t>на</a:t>
            </a:r>
            <a:r>
              <a:rPr lang="en-US"/>
              <a:t> </a:t>
            </a:r>
            <a:r>
              <a:rPr lang="en-US" err="1"/>
              <a:t>рисунке</a:t>
            </a:r>
            <a:r>
              <a:rPr lang="en-US"/>
              <a:t>, </a:t>
            </a:r>
            <a:r>
              <a:rPr lang="en-US" err="1"/>
              <a:t>существует</a:t>
            </a:r>
            <a:r>
              <a:rPr lang="en-US"/>
              <a:t> </a:t>
            </a:r>
            <a:r>
              <a:rPr lang="en-US" err="1"/>
              <a:t>три</a:t>
            </a:r>
            <a:r>
              <a:rPr lang="en-US"/>
              <a:t> </a:t>
            </a:r>
            <a:r>
              <a:rPr lang="en-US" err="1"/>
              <a:t>разных</a:t>
            </a:r>
            <a:r>
              <a:rPr lang="en-US"/>
              <a:t> </a:t>
            </a:r>
            <a:r>
              <a:rPr lang="en-US" err="1"/>
              <a:t>слоя</a:t>
            </a:r>
            <a:r>
              <a:rPr lang="en-US"/>
              <a:t>: </a:t>
            </a:r>
            <a:endParaRPr lang="ru-RU"/>
          </a:p>
          <a:p>
            <a:r>
              <a:rPr lang="en-US"/>
              <a:t> </a:t>
            </a:r>
            <a:endParaRPr lang="ru-RU"/>
          </a:p>
          <a:p>
            <a:r>
              <a:rPr lang="en-US" err="1"/>
              <a:t>Уровень</a:t>
            </a:r>
            <a:r>
              <a:rPr lang="en-US"/>
              <a:t> </a:t>
            </a:r>
            <a:r>
              <a:rPr lang="en-US" err="1"/>
              <a:t>приложений</a:t>
            </a:r>
            <a:r>
              <a:rPr lang="en-US"/>
              <a:t> (Application): </a:t>
            </a:r>
            <a:r>
              <a:rPr lang="en-US" err="1"/>
              <a:t>включает</a:t>
            </a:r>
            <a:r>
              <a:rPr lang="en-US"/>
              <a:t> в </a:t>
            </a:r>
            <a:r>
              <a:rPr lang="en-US" err="1"/>
              <a:t>себя</a:t>
            </a:r>
            <a:r>
              <a:rPr lang="en-US"/>
              <a:t> </a:t>
            </a:r>
            <a:r>
              <a:rPr lang="en-US" err="1"/>
              <a:t>решения</a:t>
            </a:r>
            <a:r>
              <a:rPr lang="en-US"/>
              <a:t>, </a:t>
            </a:r>
            <a:r>
              <a:rPr lang="en-US" err="1"/>
              <a:t>ориентированные</a:t>
            </a:r>
            <a:r>
              <a:rPr lang="en-US"/>
              <a:t> </a:t>
            </a:r>
            <a:r>
              <a:rPr lang="en-US" err="1"/>
              <a:t>на</a:t>
            </a:r>
            <a:r>
              <a:rPr lang="en-US"/>
              <a:t> </a:t>
            </a:r>
            <a:r>
              <a:rPr lang="en-US" err="1"/>
              <a:t>расширение</a:t>
            </a:r>
            <a:r>
              <a:rPr lang="en-US"/>
              <a:t> </a:t>
            </a:r>
            <a:r>
              <a:rPr lang="en-US" err="1"/>
              <a:t>сетевых</a:t>
            </a:r>
            <a:r>
              <a:rPr lang="en-US"/>
              <a:t> </a:t>
            </a:r>
            <a:r>
              <a:rPr lang="en-US" err="1"/>
              <a:t>услуг</a:t>
            </a:r>
            <a:r>
              <a:rPr lang="en-US"/>
              <a:t>. </a:t>
            </a:r>
            <a:r>
              <a:rPr lang="en-US" err="1"/>
              <a:t>Эти</a:t>
            </a:r>
            <a:r>
              <a:rPr lang="en-US"/>
              <a:t> </a:t>
            </a:r>
            <a:r>
              <a:rPr lang="en-US" err="1"/>
              <a:t>решения</a:t>
            </a:r>
            <a:r>
              <a:rPr lang="en-US"/>
              <a:t> в </a:t>
            </a:r>
            <a:r>
              <a:rPr lang="en-US" err="1"/>
              <a:t>основном</a:t>
            </a:r>
            <a:r>
              <a:rPr lang="en-US"/>
              <a:t> </a:t>
            </a:r>
            <a:r>
              <a:rPr lang="en-US" err="1"/>
              <a:t>представляют</a:t>
            </a:r>
            <a:r>
              <a:rPr lang="en-US"/>
              <a:t> </a:t>
            </a:r>
            <a:r>
              <a:rPr lang="en-US" err="1"/>
              <a:t>собой</a:t>
            </a:r>
            <a:r>
              <a:rPr lang="en-US"/>
              <a:t> </a:t>
            </a:r>
            <a:r>
              <a:rPr lang="en-US" err="1"/>
              <a:t>программные</a:t>
            </a:r>
            <a:r>
              <a:rPr lang="en-US"/>
              <a:t> </a:t>
            </a:r>
            <a:r>
              <a:rPr lang="en-US" err="1"/>
              <a:t>приложения</a:t>
            </a:r>
            <a:r>
              <a:rPr lang="en-US"/>
              <a:t>, </a:t>
            </a:r>
            <a:r>
              <a:rPr lang="en-US" err="1"/>
              <a:t>взаимодействующие</a:t>
            </a:r>
            <a:r>
              <a:rPr lang="en-US"/>
              <a:t> с </a:t>
            </a:r>
            <a:r>
              <a:rPr lang="en-US" err="1"/>
              <a:t>контроллером</a:t>
            </a:r>
            <a:r>
              <a:rPr lang="en-US"/>
              <a:t>. </a:t>
            </a:r>
            <a:endParaRPr lang="ru-RU"/>
          </a:p>
          <a:p>
            <a:r>
              <a:rPr lang="en-US"/>
              <a:t> </a:t>
            </a:r>
            <a:endParaRPr lang="ru-RU"/>
          </a:p>
          <a:p>
            <a:r>
              <a:rPr lang="en-US" err="1"/>
              <a:t>Уровень</a:t>
            </a:r>
            <a:r>
              <a:rPr lang="en-US"/>
              <a:t> </a:t>
            </a:r>
            <a:r>
              <a:rPr lang="en-US" err="1"/>
              <a:t>плоскости</a:t>
            </a:r>
            <a:r>
              <a:rPr lang="en-US"/>
              <a:t> </a:t>
            </a:r>
            <a:r>
              <a:rPr lang="en-US" err="1"/>
              <a:t>управления</a:t>
            </a:r>
            <a:r>
              <a:rPr lang="en-US"/>
              <a:t> (Control) : </a:t>
            </a:r>
            <a:r>
              <a:rPr lang="en-US" err="1"/>
              <a:t>включает</a:t>
            </a:r>
            <a:r>
              <a:rPr lang="en-US"/>
              <a:t> </a:t>
            </a:r>
            <a:r>
              <a:rPr lang="en-US" err="1"/>
              <a:t>логически</a:t>
            </a:r>
            <a:r>
              <a:rPr lang="en-US"/>
              <a:t> </a:t>
            </a:r>
            <a:r>
              <a:rPr lang="en-US" err="1"/>
              <a:t>централизованный</a:t>
            </a:r>
            <a:r>
              <a:rPr lang="en-US"/>
              <a:t> </a:t>
            </a:r>
            <a:r>
              <a:rPr lang="en-US" err="1"/>
              <a:t>контроллер</a:t>
            </a:r>
            <a:r>
              <a:rPr lang="en-US"/>
              <a:t> SDN, </a:t>
            </a:r>
            <a:r>
              <a:rPr lang="en-US" err="1"/>
              <a:t>который</a:t>
            </a:r>
            <a:r>
              <a:rPr lang="en-US"/>
              <a:t> </a:t>
            </a:r>
            <a:r>
              <a:rPr lang="en-US" err="1"/>
              <a:t>обеспечивает</a:t>
            </a:r>
            <a:r>
              <a:rPr lang="en-US"/>
              <a:t> </a:t>
            </a:r>
            <a:r>
              <a:rPr lang="en-US" err="1"/>
              <a:t>глобальное</a:t>
            </a:r>
            <a:r>
              <a:rPr lang="en-US"/>
              <a:t> </a:t>
            </a:r>
            <a:r>
              <a:rPr lang="en-US" err="1"/>
              <a:t>представление</a:t>
            </a:r>
            <a:r>
              <a:rPr lang="en-US"/>
              <a:t> </a:t>
            </a:r>
            <a:r>
              <a:rPr lang="en-US" err="1"/>
              <a:t>сети</a:t>
            </a:r>
            <a:r>
              <a:rPr lang="en-US"/>
              <a:t>. </a:t>
            </a:r>
            <a:r>
              <a:rPr lang="en-US" err="1"/>
              <a:t>Он</a:t>
            </a:r>
            <a:r>
              <a:rPr lang="en-US"/>
              <a:t> </a:t>
            </a:r>
            <a:r>
              <a:rPr lang="en-US" err="1"/>
              <a:t>также</a:t>
            </a:r>
            <a:r>
              <a:rPr lang="en-US"/>
              <a:t> </a:t>
            </a:r>
            <a:r>
              <a:rPr lang="en-US" err="1"/>
              <a:t>принимает</a:t>
            </a:r>
            <a:r>
              <a:rPr lang="en-US"/>
              <a:t> </a:t>
            </a:r>
            <a:r>
              <a:rPr lang="en-US" err="1"/>
              <a:t>запросы</a:t>
            </a:r>
            <a:r>
              <a:rPr lang="en-US"/>
              <a:t> </a:t>
            </a:r>
            <a:r>
              <a:rPr lang="en-US" err="1"/>
              <a:t>через</a:t>
            </a:r>
            <a:r>
              <a:rPr lang="en-US"/>
              <a:t> </a:t>
            </a:r>
            <a:r>
              <a:rPr lang="en-US" err="1"/>
              <a:t>четко</a:t>
            </a:r>
            <a:r>
              <a:rPr lang="en-US"/>
              <a:t> </a:t>
            </a:r>
            <a:r>
              <a:rPr lang="en-US" err="1"/>
              <a:t>определенные</a:t>
            </a:r>
            <a:r>
              <a:rPr lang="en-US"/>
              <a:t> </a:t>
            </a:r>
            <a:endParaRPr lang="ru-RU"/>
          </a:p>
          <a:p>
            <a:r>
              <a:rPr lang="en-US"/>
              <a:t>API-</a:t>
            </a:r>
            <a:r>
              <a:rPr lang="en-US" err="1"/>
              <a:t>интерфейсы</a:t>
            </a:r>
            <a:r>
              <a:rPr lang="en-US"/>
              <a:t> с </a:t>
            </a:r>
            <a:r>
              <a:rPr lang="en-US" err="1"/>
              <a:t>прикладного</a:t>
            </a:r>
            <a:r>
              <a:rPr lang="en-US"/>
              <a:t> </a:t>
            </a:r>
            <a:r>
              <a:rPr lang="en-US" err="1"/>
              <a:t>уровня</a:t>
            </a:r>
            <a:r>
              <a:rPr lang="en-US"/>
              <a:t> и </a:t>
            </a:r>
            <a:r>
              <a:rPr lang="en-US" err="1"/>
              <a:t>выполняет</a:t>
            </a:r>
            <a:r>
              <a:rPr lang="en-US"/>
              <a:t> </a:t>
            </a:r>
            <a:r>
              <a:rPr lang="en-US" err="1"/>
              <a:t>консолидированное</a:t>
            </a:r>
            <a:r>
              <a:rPr lang="en-US"/>
              <a:t> </a:t>
            </a:r>
            <a:r>
              <a:rPr lang="en-US" err="1"/>
              <a:t>управление</a:t>
            </a:r>
            <a:r>
              <a:rPr lang="en-US"/>
              <a:t> и </a:t>
            </a:r>
            <a:r>
              <a:rPr lang="en-US" err="1"/>
              <a:t>мониторинг</a:t>
            </a:r>
            <a:r>
              <a:rPr lang="en-US"/>
              <a:t> </a:t>
            </a:r>
            <a:r>
              <a:rPr lang="en-US" err="1"/>
              <a:t>сетевых</a:t>
            </a:r>
            <a:r>
              <a:rPr lang="en-US"/>
              <a:t> </a:t>
            </a:r>
            <a:r>
              <a:rPr lang="en-US" err="1"/>
              <a:t>устройств</a:t>
            </a:r>
            <a:r>
              <a:rPr lang="en-US"/>
              <a:t> с </a:t>
            </a:r>
            <a:r>
              <a:rPr lang="en-US" err="1"/>
              <a:t>помощью</a:t>
            </a:r>
            <a:r>
              <a:rPr lang="en-US"/>
              <a:t> </a:t>
            </a:r>
            <a:r>
              <a:rPr lang="en-US" err="1"/>
              <a:t>стандартных</a:t>
            </a:r>
            <a:r>
              <a:rPr lang="en-US"/>
              <a:t> </a:t>
            </a:r>
            <a:r>
              <a:rPr lang="en-US" err="1"/>
              <a:t>протоколов</a:t>
            </a:r>
            <a:r>
              <a:rPr lang="en-US"/>
              <a:t>. </a:t>
            </a:r>
            <a:endParaRPr lang="ru-RU">
              <a:cs typeface="Calibri"/>
            </a:endParaRPr>
          </a:p>
          <a:p>
            <a:r>
              <a:rPr lang="en-US"/>
              <a:t> </a:t>
            </a:r>
            <a:endParaRPr lang="ru-RU"/>
          </a:p>
          <a:p>
            <a:r>
              <a:rPr lang="en-US" err="1"/>
              <a:t>Инфраструктура</a:t>
            </a:r>
            <a:r>
              <a:rPr lang="en-US"/>
              <a:t> </a:t>
            </a:r>
            <a:r>
              <a:rPr lang="en-US" err="1"/>
              <a:t>или</a:t>
            </a:r>
            <a:r>
              <a:rPr lang="en-US"/>
              <a:t> </a:t>
            </a:r>
            <a:r>
              <a:rPr lang="en-US" err="1"/>
              <a:t>уровень</a:t>
            </a:r>
            <a:r>
              <a:rPr lang="en-US"/>
              <a:t> </a:t>
            </a:r>
            <a:r>
              <a:rPr lang="en-US" err="1"/>
              <a:t>плоскости</a:t>
            </a:r>
            <a:r>
              <a:rPr lang="en-US"/>
              <a:t> </a:t>
            </a:r>
            <a:r>
              <a:rPr lang="en-US" err="1"/>
              <a:t>данных</a:t>
            </a:r>
            <a:r>
              <a:rPr lang="en-US"/>
              <a:t> (Data) : </a:t>
            </a:r>
            <a:r>
              <a:rPr lang="en-US" err="1"/>
              <a:t>включает</a:t>
            </a:r>
            <a:r>
              <a:rPr lang="en-US"/>
              <a:t> </a:t>
            </a:r>
            <a:r>
              <a:rPr lang="en-US" err="1"/>
              <a:t>физическое</a:t>
            </a:r>
            <a:r>
              <a:rPr lang="en-US"/>
              <a:t> </a:t>
            </a:r>
            <a:r>
              <a:rPr lang="en-US" err="1"/>
              <a:t>сетевое</a:t>
            </a:r>
            <a:r>
              <a:rPr lang="en-US"/>
              <a:t> </a:t>
            </a:r>
            <a:r>
              <a:rPr lang="en-US" err="1"/>
              <a:t>оборудование</a:t>
            </a:r>
            <a:r>
              <a:rPr lang="en-US"/>
              <a:t>, </a:t>
            </a:r>
            <a:r>
              <a:rPr lang="en-US" err="1"/>
              <a:t>включая</a:t>
            </a:r>
            <a:r>
              <a:rPr lang="en-US"/>
              <a:t> </a:t>
            </a:r>
            <a:r>
              <a:rPr lang="en-US" err="1"/>
              <a:t>коммутаторы</a:t>
            </a:r>
            <a:r>
              <a:rPr lang="en-US"/>
              <a:t> и </a:t>
            </a:r>
            <a:r>
              <a:rPr lang="en-US" err="1"/>
              <a:t>маршрутизаторы</a:t>
            </a:r>
            <a:r>
              <a:rPr lang="en-US"/>
              <a:t> Ethernet. </a:t>
            </a:r>
            <a:r>
              <a:rPr lang="en-US" err="1"/>
              <a:t>Предоставляет</a:t>
            </a:r>
            <a:r>
              <a:rPr lang="en-US"/>
              <a:t> </a:t>
            </a:r>
            <a:r>
              <a:rPr lang="en-US" err="1"/>
              <a:t>программируемое</a:t>
            </a:r>
            <a:r>
              <a:rPr lang="en-US"/>
              <a:t> и </a:t>
            </a:r>
            <a:r>
              <a:rPr lang="en-US" err="1"/>
              <a:t>высокоскоростное</a:t>
            </a:r>
            <a:r>
              <a:rPr lang="en-US"/>
              <a:t> </a:t>
            </a:r>
            <a:r>
              <a:rPr lang="en-US" err="1"/>
              <a:t>аппаратное</a:t>
            </a:r>
            <a:r>
              <a:rPr lang="en-US"/>
              <a:t> и </a:t>
            </a:r>
            <a:r>
              <a:rPr lang="en-US" err="1"/>
              <a:t>программное</a:t>
            </a:r>
            <a:r>
              <a:rPr lang="en-US"/>
              <a:t> </a:t>
            </a:r>
            <a:r>
              <a:rPr lang="en-US" err="1"/>
              <a:t>обеспечение</a:t>
            </a:r>
            <a:r>
              <a:rPr lang="en-US"/>
              <a:t>, </a:t>
            </a:r>
            <a:r>
              <a:rPr lang="en-US" err="1"/>
              <a:t>соответствующее</a:t>
            </a:r>
            <a:r>
              <a:rPr lang="en-US"/>
              <a:t> </a:t>
            </a:r>
            <a:r>
              <a:rPr lang="en-US" err="1"/>
              <a:t>отраслевым</a:t>
            </a:r>
            <a:r>
              <a:rPr lang="en-US"/>
              <a:t> </a:t>
            </a:r>
            <a:r>
              <a:rPr lang="en-US" err="1"/>
              <a:t>стандартам</a:t>
            </a:r>
            <a:r>
              <a:rPr lang="en-US"/>
              <a:t>. </a:t>
            </a:r>
            <a:endParaRPr lang="ru-RU"/>
          </a:p>
          <a:p>
            <a:endParaRPr lang="en-US" b="1">
              <a:cs typeface="Calibri"/>
            </a:endParaRPr>
          </a:p>
          <a:p>
            <a:r>
              <a:rPr lang="en-US"/>
              <a:t>В SDN </a:t>
            </a:r>
            <a:r>
              <a:rPr lang="en-US" err="1"/>
              <a:t>плоскость</a:t>
            </a:r>
            <a:r>
              <a:rPr lang="en-US"/>
              <a:t> </a:t>
            </a:r>
            <a:r>
              <a:rPr lang="en-US" err="1"/>
              <a:t>управления</a:t>
            </a:r>
            <a:r>
              <a:rPr lang="en-US"/>
              <a:t> (Control)  и </a:t>
            </a:r>
            <a:r>
              <a:rPr lang="en-US" err="1"/>
              <a:t>плоскость</a:t>
            </a:r>
            <a:r>
              <a:rPr lang="en-US"/>
              <a:t> </a:t>
            </a:r>
            <a:r>
              <a:rPr lang="en-US" err="1"/>
              <a:t>данных</a:t>
            </a:r>
            <a:r>
              <a:rPr lang="en-US"/>
              <a:t> (Data) </a:t>
            </a:r>
            <a:r>
              <a:rPr lang="en-US" err="1"/>
              <a:t>разделены</a:t>
            </a:r>
            <a:r>
              <a:rPr lang="en-US"/>
              <a:t>. </a:t>
            </a:r>
            <a:endParaRPr lang="ru-RU"/>
          </a:p>
          <a:p>
            <a:endParaRPr lang="en-US"/>
          </a:p>
          <a:p>
            <a:r>
              <a:rPr lang="en-US" err="1"/>
              <a:t>Протокол</a:t>
            </a:r>
            <a:r>
              <a:rPr lang="en-US"/>
              <a:t> OpenFlow — </a:t>
            </a:r>
            <a:r>
              <a:rPr lang="en-US" err="1"/>
              <a:t>это</a:t>
            </a:r>
            <a:r>
              <a:rPr lang="en-US"/>
              <a:t> </a:t>
            </a:r>
            <a:r>
              <a:rPr lang="en-US" err="1"/>
              <a:t>основополагающий</a:t>
            </a:r>
            <a:r>
              <a:rPr lang="en-US"/>
              <a:t> </a:t>
            </a:r>
            <a:r>
              <a:rPr lang="en-US" err="1"/>
              <a:t>элемент</a:t>
            </a:r>
            <a:r>
              <a:rPr lang="en-US"/>
              <a:t> </a:t>
            </a:r>
            <a:r>
              <a:rPr lang="en-US" err="1"/>
              <a:t>для</a:t>
            </a:r>
            <a:r>
              <a:rPr lang="en-US"/>
              <a:t> </a:t>
            </a:r>
            <a:r>
              <a:rPr lang="en-US" err="1"/>
              <a:t>создания</a:t>
            </a:r>
            <a:r>
              <a:rPr lang="en-US"/>
              <a:t> </a:t>
            </a:r>
            <a:r>
              <a:rPr lang="en-US" err="1"/>
              <a:t>решений</a:t>
            </a:r>
            <a:r>
              <a:rPr lang="en-US"/>
              <a:t> SDN.   (?) </a:t>
            </a:r>
            <a:endParaRPr lang="ru-RU"/>
          </a:p>
          <a:p>
            <a:endParaRPr lang="en-US"/>
          </a:p>
          <a:p>
            <a:r>
              <a:rPr lang="en-US" err="1"/>
              <a:t>Архитектура</a:t>
            </a:r>
            <a:r>
              <a:rPr lang="en-US"/>
              <a:t> SDN: </a:t>
            </a:r>
            <a:endParaRPr lang="ru-RU">
              <a:cs typeface="Calibri"/>
            </a:endParaRPr>
          </a:p>
          <a:p>
            <a:endParaRPr lang="en-US"/>
          </a:p>
          <a:p>
            <a:r>
              <a:rPr lang="en-US" err="1"/>
              <a:t>Непосредственно</a:t>
            </a:r>
            <a:r>
              <a:rPr lang="en-US"/>
              <a:t> </a:t>
            </a:r>
            <a:r>
              <a:rPr lang="en-US" err="1"/>
              <a:t>программируемое</a:t>
            </a:r>
            <a:r>
              <a:rPr lang="en-US"/>
              <a:t>: </a:t>
            </a:r>
            <a:r>
              <a:rPr lang="en-US" err="1"/>
              <a:t>сетевое</a:t>
            </a:r>
            <a:r>
              <a:rPr lang="en-US"/>
              <a:t> </a:t>
            </a:r>
            <a:r>
              <a:rPr lang="en-US" err="1"/>
              <a:t>управление</a:t>
            </a:r>
            <a:r>
              <a:rPr lang="en-US"/>
              <a:t> </a:t>
            </a:r>
            <a:r>
              <a:rPr lang="en-US" err="1"/>
              <a:t>программируется</a:t>
            </a:r>
            <a:r>
              <a:rPr lang="en-US"/>
              <a:t> </a:t>
            </a:r>
            <a:r>
              <a:rPr lang="en-US" err="1"/>
              <a:t>напрямую</a:t>
            </a:r>
            <a:r>
              <a:rPr lang="en-US"/>
              <a:t>, </a:t>
            </a:r>
            <a:r>
              <a:rPr lang="en-US" err="1"/>
              <a:t>поскольку</a:t>
            </a:r>
            <a:r>
              <a:rPr lang="en-US"/>
              <a:t> </a:t>
            </a:r>
            <a:r>
              <a:rPr lang="en-US" err="1"/>
              <a:t>оно</a:t>
            </a:r>
            <a:r>
              <a:rPr lang="en-US"/>
              <a:t> </a:t>
            </a:r>
            <a:r>
              <a:rPr lang="en-US" err="1"/>
              <a:t>отделено</a:t>
            </a:r>
            <a:r>
              <a:rPr lang="en-US"/>
              <a:t> </a:t>
            </a:r>
            <a:r>
              <a:rPr lang="en-US" err="1"/>
              <a:t>от</a:t>
            </a:r>
            <a:r>
              <a:rPr lang="en-US"/>
              <a:t> </a:t>
            </a:r>
            <a:r>
              <a:rPr lang="en-US" err="1"/>
              <a:t>функций</a:t>
            </a:r>
            <a:r>
              <a:rPr lang="en-US"/>
              <a:t> </a:t>
            </a:r>
            <a:r>
              <a:rPr lang="en-US" err="1"/>
              <a:t>пересылки</a:t>
            </a:r>
            <a:r>
              <a:rPr lang="en-US"/>
              <a:t>. </a:t>
            </a:r>
            <a:endParaRPr lang="ru-RU">
              <a:cs typeface="Calibri"/>
            </a:endParaRPr>
          </a:p>
          <a:p>
            <a:r>
              <a:rPr lang="en-US"/>
              <a:t> </a:t>
            </a:r>
            <a:endParaRPr lang="ru-RU"/>
          </a:p>
          <a:p>
            <a:r>
              <a:rPr lang="en-US" err="1"/>
              <a:t>Гибкость</a:t>
            </a:r>
            <a:r>
              <a:rPr lang="en-US"/>
              <a:t>: </a:t>
            </a:r>
            <a:r>
              <a:rPr lang="en-US" err="1"/>
              <a:t>абстрагирование</a:t>
            </a:r>
            <a:r>
              <a:rPr lang="en-US"/>
              <a:t> </a:t>
            </a:r>
            <a:r>
              <a:rPr lang="en-US" err="1"/>
              <a:t>управления</a:t>
            </a:r>
            <a:r>
              <a:rPr lang="en-US"/>
              <a:t> </a:t>
            </a:r>
            <a:r>
              <a:rPr lang="en-US" err="1"/>
              <a:t>от</a:t>
            </a:r>
            <a:r>
              <a:rPr lang="en-US"/>
              <a:t> </a:t>
            </a:r>
            <a:r>
              <a:rPr lang="en-US" err="1"/>
              <a:t>передачи</a:t>
            </a:r>
            <a:r>
              <a:rPr lang="en-US"/>
              <a:t>  </a:t>
            </a:r>
            <a:r>
              <a:rPr lang="en-US" err="1"/>
              <a:t>данных</a:t>
            </a:r>
            <a:r>
              <a:rPr lang="en-US"/>
              <a:t> </a:t>
            </a:r>
            <a:r>
              <a:rPr lang="en-US" err="1"/>
              <a:t>позволяет</a:t>
            </a:r>
            <a:r>
              <a:rPr lang="en-US"/>
              <a:t> </a:t>
            </a:r>
            <a:r>
              <a:rPr lang="en-US" err="1"/>
              <a:t>администраторам</a:t>
            </a:r>
            <a:r>
              <a:rPr lang="en-US"/>
              <a:t> </a:t>
            </a:r>
            <a:r>
              <a:rPr lang="en-US" err="1"/>
              <a:t>динамически</a:t>
            </a:r>
            <a:r>
              <a:rPr lang="en-US"/>
              <a:t> </a:t>
            </a:r>
            <a:r>
              <a:rPr lang="en-US" err="1"/>
              <a:t>регулировать</a:t>
            </a:r>
            <a:r>
              <a:rPr lang="en-US"/>
              <a:t> </a:t>
            </a:r>
            <a:r>
              <a:rPr lang="en-US" err="1"/>
              <a:t>поток</a:t>
            </a:r>
            <a:r>
              <a:rPr lang="en-US"/>
              <a:t> </a:t>
            </a:r>
            <a:r>
              <a:rPr lang="en-US" err="1"/>
              <a:t>трафика</a:t>
            </a:r>
            <a:r>
              <a:rPr lang="en-US"/>
              <a:t> в </a:t>
            </a:r>
            <a:r>
              <a:rPr lang="en-US" err="1"/>
              <a:t>масштабе</a:t>
            </a:r>
            <a:r>
              <a:rPr lang="en-US"/>
              <a:t> </a:t>
            </a:r>
            <a:r>
              <a:rPr lang="en-US" err="1"/>
              <a:t>всей</a:t>
            </a:r>
            <a:r>
              <a:rPr lang="en-US"/>
              <a:t> </a:t>
            </a:r>
            <a:r>
              <a:rPr lang="en-US" err="1"/>
              <a:t>сети</a:t>
            </a:r>
            <a:r>
              <a:rPr lang="en-US"/>
              <a:t> в </a:t>
            </a:r>
            <a:r>
              <a:rPr lang="en-US" err="1"/>
              <a:t>соответствии</a:t>
            </a:r>
            <a:r>
              <a:rPr lang="en-US"/>
              <a:t> с </a:t>
            </a:r>
            <a:r>
              <a:rPr lang="en-US" err="1"/>
              <a:t>меняющимися</a:t>
            </a:r>
            <a:r>
              <a:rPr lang="en-US"/>
              <a:t> </a:t>
            </a:r>
            <a:r>
              <a:rPr lang="en-US" err="1"/>
              <a:t>потребностями</a:t>
            </a:r>
            <a:r>
              <a:rPr lang="en-US"/>
              <a:t>. </a:t>
            </a:r>
            <a:endParaRPr lang="ru-RU"/>
          </a:p>
          <a:p>
            <a:r>
              <a:rPr lang="en-US"/>
              <a:t> </a:t>
            </a:r>
            <a:endParaRPr lang="ru-RU"/>
          </a:p>
          <a:p>
            <a:r>
              <a:rPr lang="en-US" err="1"/>
              <a:t>Централизованное</a:t>
            </a:r>
            <a:r>
              <a:rPr lang="en-US"/>
              <a:t> </a:t>
            </a:r>
            <a:r>
              <a:rPr lang="en-US" err="1"/>
              <a:t>управление</a:t>
            </a:r>
            <a:r>
              <a:rPr lang="en-US"/>
              <a:t>: </a:t>
            </a:r>
            <a:r>
              <a:rPr lang="en-US" err="1"/>
              <a:t>сетевая</a:t>
            </a:r>
            <a:r>
              <a:rPr lang="en-US"/>
              <a:t> </a:t>
            </a:r>
            <a:r>
              <a:rPr lang="en-US" err="1"/>
              <a:t>аналитика</a:t>
            </a:r>
            <a:r>
              <a:rPr lang="en-US"/>
              <a:t> (</a:t>
            </a:r>
            <a:r>
              <a:rPr lang="en-US" err="1"/>
              <a:t>логически</a:t>
            </a:r>
            <a:r>
              <a:rPr lang="en-US"/>
              <a:t>) </a:t>
            </a:r>
            <a:r>
              <a:rPr lang="en-US" err="1"/>
              <a:t>централизована</a:t>
            </a:r>
            <a:r>
              <a:rPr lang="en-US"/>
              <a:t> в </a:t>
            </a:r>
            <a:r>
              <a:rPr lang="en-US" err="1"/>
              <a:t>программных</a:t>
            </a:r>
            <a:r>
              <a:rPr lang="en-US"/>
              <a:t> </a:t>
            </a:r>
            <a:r>
              <a:rPr lang="en-US" err="1"/>
              <a:t>контроллерах</a:t>
            </a:r>
            <a:r>
              <a:rPr lang="en-US"/>
              <a:t> SDN, </a:t>
            </a:r>
            <a:r>
              <a:rPr lang="en-US" err="1"/>
              <a:t>поддерживающих</a:t>
            </a:r>
            <a:r>
              <a:rPr lang="en-US"/>
              <a:t> </a:t>
            </a:r>
            <a:r>
              <a:rPr lang="en-US" err="1"/>
              <a:t>глобальное</a:t>
            </a:r>
            <a:r>
              <a:rPr lang="en-US"/>
              <a:t> </a:t>
            </a:r>
            <a:r>
              <a:rPr lang="en-US" err="1"/>
              <a:t>представление</a:t>
            </a:r>
            <a:r>
              <a:rPr lang="en-US"/>
              <a:t> о </a:t>
            </a:r>
            <a:r>
              <a:rPr lang="en-US" err="1"/>
              <a:t>сети</a:t>
            </a:r>
            <a:r>
              <a:rPr lang="en-US"/>
              <a:t>, </a:t>
            </a:r>
            <a:endParaRPr lang="ru-RU"/>
          </a:p>
          <a:p>
            <a:r>
              <a:rPr lang="en-US" err="1"/>
              <a:t>которое</a:t>
            </a:r>
            <a:r>
              <a:rPr lang="en-US"/>
              <a:t> </a:t>
            </a:r>
            <a:r>
              <a:rPr lang="en-US" err="1"/>
              <a:t>представляется</a:t>
            </a:r>
            <a:r>
              <a:rPr lang="en-US"/>
              <a:t> </a:t>
            </a:r>
            <a:r>
              <a:rPr lang="en-US" err="1"/>
              <a:t>приложениям</a:t>
            </a:r>
            <a:r>
              <a:rPr lang="en-US"/>
              <a:t> и </a:t>
            </a:r>
            <a:r>
              <a:rPr lang="en-US" err="1"/>
              <a:t>механизмам</a:t>
            </a:r>
            <a:r>
              <a:rPr lang="en-US"/>
              <a:t> </a:t>
            </a:r>
            <a:r>
              <a:rPr lang="en-US" err="1"/>
              <a:t>политик</a:t>
            </a:r>
            <a:r>
              <a:rPr lang="en-US"/>
              <a:t> </a:t>
            </a:r>
            <a:r>
              <a:rPr lang="en-US" err="1"/>
              <a:t>как</a:t>
            </a:r>
            <a:r>
              <a:rPr lang="en-US"/>
              <a:t> </a:t>
            </a:r>
            <a:r>
              <a:rPr lang="en-US" err="1"/>
              <a:t>единый</a:t>
            </a:r>
            <a:r>
              <a:rPr lang="en-US"/>
              <a:t> </a:t>
            </a:r>
            <a:r>
              <a:rPr lang="en-US" err="1"/>
              <a:t>логический</a:t>
            </a:r>
            <a:r>
              <a:rPr lang="en-US"/>
              <a:t> </a:t>
            </a:r>
            <a:r>
              <a:rPr lang="en-US" err="1"/>
              <a:t>коммутатор</a:t>
            </a:r>
            <a:r>
              <a:rPr lang="en-US"/>
              <a:t>. </a:t>
            </a:r>
            <a:endParaRPr lang="ru-RU">
              <a:cs typeface="Calibri"/>
            </a:endParaRPr>
          </a:p>
          <a:p>
            <a:r>
              <a:rPr lang="en-US"/>
              <a:t> </a:t>
            </a:r>
            <a:endParaRPr lang="ru-RU"/>
          </a:p>
          <a:p>
            <a:r>
              <a:rPr lang="en-US" err="1"/>
              <a:t>Программная</a:t>
            </a:r>
            <a:r>
              <a:rPr lang="en-US"/>
              <a:t> </a:t>
            </a:r>
            <a:r>
              <a:rPr lang="en-US" err="1"/>
              <a:t>настройка</a:t>
            </a:r>
            <a:r>
              <a:rPr lang="en-US"/>
              <a:t>: SDN </a:t>
            </a:r>
            <a:r>
              <a:rPr lang="en-US" err="1"/>
              <a:t>позволяет</a:t>
            </a:r>
            <a:r>
              <a:rPr lang="en-US"/>
              <a:t> </a:t>
            </a:r>
            <a:r>
              <a:rPr lang="en-US" err="1"/>
              <a:t>сетевым</a:t>
            </a:r>
            <a:r>
              <a:rPr lang="en-US"/>
              <a:t> </a:t>
            </a:r>
            <a:r>
              <a:rPr lang="en-US" err="1"/>
              <a:t>администраторам</a:t>
            </a:r>
            <a:r>
              <a:rPr lang="en-US"/>
              <a:t> </a:t>
            </a:r>
            <a:r>
              <a:rPr lang="en-US" err="1"/>
              <a:t>очень</a:t>
            </a:r>
            <a:r>
              <a:rPr lang="en-US"/>
              <a:t> </a:t>
            </a:r>
            <a:r>
              <a:rPr lang="en-US" err="1"/>
              <a:t>быстро</a:t>
            </a:r>
            <a:r>
              <a:rPr lang="en-US"/>
              <a:t> </a:t>
            </a:r>
            <a:r>
              <a:rPr lang="en-US" err="1"/>
              <a:t>настраивать</a:t>
            </a:r>
            <a:r>
              <a:rPr lang="en-US"/>
              <a:t>, </a:t>
            </a:r>
            <a:r>
              <a:rPr lang="en-US" err="1"/>
              <a:t>управлять</a:t>
            </a:r>
            <a:r>
              <a:rPr lang="en-US"/>
              <a:t>, </a:t>
            </a:r>
            <a:r>
              <a:rPr lang="en-US" err="1"/>
              <a:t>защищать</a:t>
            </a:r>
            <a:r>
              <a:rPr lang="en-US"/>
              <a:t> и </a:t>
            </a:r>
            <a:r>
              <a:rPr lang="en-US" err="1"/>
              <a:t>оптимизировать</a:t>
            </a:r>
            <a:r>
              <a:rPr lang="en-US"/>
              <a:t> </a:t>
            </a:r>
            <a:r>
              <a:rPr lang="en-US" err="1"/>
              <a:t>сетевые</a:t>
            </a:r>
            <a:r>
              <a:rPr lang="en-US"/>
              <a:t> </a:t>
            </a:r>
            <a:r>
              <a:rPr lang="en-US" err="1"/>
              <a:t>ресурсы</a:t>
            </a:r>
            <a:r>
              <a:rPr lang="en-US"/>
              <a:t> с </a:t>
            </a:r>
            <a:r>
              <a:rPr lang="en-US" err="1"/>
              <a:t>помощью</a:t>
            </a:r>
            <a:r>
              <a:rPr lang="en-US"/>
              <a:t> </a:t>
            </a:r>
            <a:r>
              <a:rPr lang="en-US" err="1"/>
              <a:t>динамических</a:t>
            </a:r>
            <a:r>
              <a:rPr lang="en-US"/>
              <a:t> </a:t>
            </a:r>
            <a:r>
              <a:rPr lang="en-US" err="1"/>
              <a:t>автоматизированных</a:t>
            </a:r>
            <a:r>
              <a:rPr lang="en-US"/>
              <a:t> </a:t>
            </a:r>
            <a:r>
              <a:rPr lang="en-US" err="1"/>
              <a:t>программ</a:t>
            </a:r>
            <a:r>
              <a:rPr lang="en-US"/>
              <a:t> SDN, </a:t>
            </a:r>
            <a:endParaRPr lang="ru-RU"/>
          </a:p>
          <a:p>
            <a:r>
              <a:rPr lang="en-US" err="1"/>
              <a:t>которые</a:t>
            </a:r>
            <a:r>
              <a:rPr lang="en-US"/>
              <a:t> </a:t>
            </a:r>
            <a:r>
              <a:rPr lang="en-US" err="1"/>
              <a:t>они</a:t>
            </a:r>
            <a:r>
              <a:rPr lang="en-US"/>
              <a:t> </a:t>
            </a:r>
            <a:r>
              <a:rPr lang="en-US" err="1"/>
              <a:t>могут</a:t>
            </a:r>
            <a:r>
              <a:rPr lang="en-US"/>
              <a:t> </a:t>
            </a:r>
            <a:r>
              <a:rPr lang="en-US" err="1"/>
              <a:t>написать</a:t>
            </a:r>
            <a:r>
              <a:rPr lang="en-US"/>
              <a:t> </a:t>
            </a:r>
            <a:r>
              <a:rPr lang="en-US" err="1"/>
              <a:t>сами</a:t>
            </a:r>
            <a:r>
              <a:rPr lang="en-US"/>
              <a:t>, </a:t>
            </a:r>
            <a:r>
              <a:rPr lang="en-US" err="1"/>
              <a:t>поскольку</a:t>
            </a:r>
            <a:r>
              <a:rPr lang="en-US"/>
              <a:t> </a:t>
            </a:r>
            <a:r>
              <a:rPr lang="en-US" err="1"/>
              <a:t>эти</a:t>
            </a:r>
            <a:r>
              <a:rPr lang="en-US"/>
              <a:t> </a:t>
            </a:r>
            <a:r>
              <a:rPr lang="en-US" err="1"/>
              <a:t>программы</a:t>
            </a:r>
            <a:r>
              <a:rPr lang="en-US"/>
              <a:t> </a:t>
            </a:r>
            <a:r>
              <a:rPr lang="en-US" err="1"/>
              <a:t>не</a:t>
            </a:r>
            <a:r>
              <a:rPr lang="en-US"/>
              <a:t> </a:t>
            </a:r>
            <a:r>
              <a:rPr lang="en-US" err="1"/>
              <a:t>зависят</a:t>
            </a:r>
            <a:r>
              <a:rPr lang="en-US"/>
              <a:t> </a:t>
            </a:r>
            <a:r>
              <a:rPr lang="en-US" err="1"/>
              <a:t>от</a:t>
            </a:r>
            <a:r>
              <a:rPr lang="en-US"/>
              <a:t> </a:t>
            </a:r>
            <a:r>
              <a:rPr lang="en-US" err="1"/>
              <a:t>проприетарного</a:t>
            </a:r>
            <a:r>
              <a:rPr lang="en-US"/>
              <a:t> </a:t>
            </a:r>
            <a:r>
              <a:rPr lang="en-US" err="1"/>
              <a:t>программного</a:t>
            </a:r>
            <a:r>
              <a:rPr lang="en-US"/>
              <a:t> </a:t>
            </a:r>
            <a:r>
              <a:rPr lang="en-US" err="1"/>
              <a:t>обеспечения</a:t>
            </a:r>
            <a:r>
              <a:rPr lang="en-US"/>
              <a:t> и </a:t>
            </a:r>
            <a:r>
              <a:rPr lang="en-US" err="1"/>
              <a:t>основанны</a:t>
            </a:r>
            <a:r>
              <a:rPr lang="en-US"/>
              <a:t> </a:t>
            </a:r>
            <a:r>
              <a:rPr lang="en-US" err="1"/>
              <a:t>на</a:t>
            </a:r>
            <a:r>
              <a:rPr lang="en-US"/>
              <a:t> </a:t>
            </a:r>
            <a:r>
              <a:rPr lang="en-US" err="1"/>
              <a:t>открытых</a:t>
            </a:r>
            <a:r>
              <a:rPr lang="en-US"/>
              <a:t> </a:t>
            </a:r>
            <a:r>
              <a:rPr lang="en-US" err="1"/>
              <a:t>стандартах</a:t>
            </a:r>
            <a:r>
              <a:rPr lang="en-US"/>
              <a:t> и  </a:t>
            </a:r>
            <a:r>
              <a:rPr lang="en-US" err="1"/>
              <a:t>независимые</a:t>
            </a:r>
            <a:r>
              <a:rPr lang="en-US"/>
              <a:t> </a:t>
            </a:r>
            <a:r>
              <a:rPr lang="en-US" err="1"/>
              <a:t>от</a:t>
            </a:r>
            <a:r>
              <a:rPr lang="en-US"/>
              <a:t> </a:t>
            </a:r>
            <a:r>
              <a:rPr lang="en-US" err="1"/>
              <a:t>поставщика</a:t>
            </a:r>
            <a:r>
              <a:rPr lang="en-US"/>
              <a:t>. </a:t>
            </a:r>
            <a:endParaRPr lang="ru-RU">
              <a:cs typeface="Calibri"/>
            </a:endParaRPr>
          </a:p>
          <a:p>
            <a:endParaRPr lang="en-US"/>
          </a:p>
          <a:p>
            <a:r>
              <a:rPr lang="en-US" err="1"/>
              <a:t>При</a:t>
            </a:r>
            <a:r>
              <a:rPr lang="en-US"/>
              <a:t> </a:t>
            </a:r>
            <a:r>
              <a:rPr lang="en-US" err="1"/>
              <a:t>реализации</a:t>
            </a:r>
            <a:r>
              <a:rPr lang="en-US"/>
              <a:t> </a:t>
            </a:r>
            <a:r>
              <a:rPr lang="en-US" err="1"/>
              <a:t>на</a:t>
            </a:r>
            <a:r>
              <a:rPr lang="en-US"/>
              <a:t> </a:t>
            </a:r>
            <a:r>
              <a:rPr lang="en-US" err="1"/>
              <a:t>основе</a:t>
            </a:r>
            <a:r>
              <a:rPr lang="en-US"/>
              <a:t> </a:t>
            </a:r>
            <a:r>
              <a:rPr lang="en-US" err="1"/>
              <a:t>открытых</a:t>
            </a:r>
            <a:r>
              <a:rPr lang="en-US"/>
              <a:t> </a:t>
            </a:r>
            <a:r>
              <a:rPr lang="en-US" err="1"/>
              <a:t>стандартов</a:t>
            </a:r>
            <a:r>
              <a:rPr lang="en-US"/>
              <a:t> SDN </a:t>
            </a:r>
            <a:r>
              <a:rPr lang="en-US" err="1"/>
              <a:t>упрощает</a:t>
            </a:r>
            <a:r>
              <a:rPr lang="en-US"/>
              <a:t> </a:t>
            </a:r>
            <a:r>
              <a:rPr lang="en-US" err="1"/>
              <a:t>проектирование</a:t>
            </a:r>
            <a:r>
              <a:rPr lang="en-US"/>
              <a:t> и </a:t>
            </a:r>
            <a:r>
              <a:rPr lang="en-US" err="1"/>
              <a:t>эксплуатацию</a:t>
            </a:r>
            <a:r>
              <a:rPr lang="en-US"/>
              <a:t> </a:t>
            </a:r>
            <a:r>
              <a:rPr lang="en-US" err="1"/>
              <a:t>сети</a:t>
            </a:r>
            <a:r>
              <a:rPr lang="en-US"/>
              <a:t>, </a:t>
            </a:r>
            <a:r>
              <a:rPr lang="en-US" err="1"/>
              <a:t>поскольку</a:t>
            </a:r>
            <a:r>
              <a:rPr lang="en-US"/>
              <a:t> </a:t>
            </a:r>
            <a:r>
              <a:rPr lang="en-US" err="1"/>
              <a:t>инструкции</a:t>
            </a:r>
            <a:r>
              <a:rPr lang="en-US"/>
              <a:t> </a:t>
            </a:r>
            <a:r>
              <a:rPr lang="en-US" err="1"/>
              <a:t>предоставляются</a:t>
            </a:r>
            <a:r>
              <a:rPr lang="en-US"/>
              <a:t> </a:t>
            </a:r>
            <a:r>
              <a:rPr lang="en-US" err="1"/>
              <a:t>контроллерами</a:t>
            </a:r>
            <a:r>
              <a:rPr lang="en-US"/>
              <a:t> SDN, а </a:t>
            </a:r>
            <a:r>
              <a:rPr lang="en-US" err="1"/>
              <a:t>не</a:t>
            </a:r>
            <a:r>
              <a:rPr lang="en-US"/>
              <a:t> </a:t>
            </a:r>
            <a:r>
              <a:rPr lang="en-US" err="1"/>
              <a:t>несколькими</a:t>
            </a:r>
            <a:r>
              <a:rPr lang="en-US"/>
              <a:t> </a:t>
            </a:r>
            <a:r>
              <a:rPr lang="en-US" err="1"/>
              <a:t>устройствами</a:t>
            </a:r>
            <a:r>
              <a:rPr lang="en-US"/>
              <a:t> и </a:t>
            </a:r>
            <a:r>
              <a:rPr lang="en-US" err="1"/>
              <a:t>протоколами</a:t>
            </a:r>
            <a:r>
              <a:rPr lang="en-US"/>
              <a:t>, </a:t>
            </a:r>
            <a:endParaRPr lang="ru-RU"/>
          </a:p>
          <a:p>
            <a:r>
              <a:rPr lang="en-US" err="1"/>
              <a:t>зависящими</a:t>
            </a:r>
            <a:r>
              <a:rPr lang="en-US"/>
              <a:t> </a:t>
            </a:r>
            <a:r>
              <a:rPr lang="en-US" err="1"/>
              <a:t>от</a:t>
            </a:r>
            <a:r>
              <a:rPr lang="en-US"/>
              <a:t> </a:t>
            </a:r>
            <a:r>
              <a:rPr lang="en-US" err="1"/>
              <a:t>поставщика</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a:t>
            </a:fld>
            <a:endParaRPr lang="ru-RU" noProof="0"/>
          </a:p>
        </p:txBody>
      </p:sp>
    </p:spTree>
    <p:extLst>
      <p:ext uri="{BB962C8B-B14F-4D97-AF65-F5344CB8AC3E}">
        <p14:creationId xmlns:p14="http://schemas.microsoft.com/office/powerpoint/2010/main" val="42465007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Совместно</a:t>
            </a:r>
            <a:r>
              <a:rPr lang="en-US" dirty="0"/>
              <a:t> </a:t>
            </a:r>
            <a:r>
              <a:rPr lang="en-US" dirty="0" err="1"/>
              <a:t>используемые</a:t>
            </a:r>
            <a:r>
              <a:rPr lang="en-US" dirty="0"/>
              <a:t> </a:t>
            </a:r>
            <a:r>
              <a:rPr lang="en-US" dirty="0" err="1"/>
              <a:t>сети</a:t>
            </a:r>
            <a:r>
              <a:rPr lang="en-US" dirty="0"/>
              <a:t> Ethernet </a:t>
            </a:r>
            <a:r>
              <a:rPr lang="en-US" dirty="0" err="1"/>
              <a:t>имеют</a:t>
            </a:r>
            <a:r>
              <a:rPr lang="en-US" dirty="0"/>
              <a:t> </a:t>
            </a:r>
            <a:r>
              <a:rPr lang="en-US" dirty="0" err="1"/>
              <a:t>ряд</a:t>
            </a:r>
            <a:r>
              <a:rPr lang="en-US" dirty="0"/>
              <a:t> </a:t>
            </a:r>
            <a:r>
              <a:rPr lang="en-US" dirty="0" err="1"/>
              <a:t>недостатков</a:t>
            </a:r>
            <a:r>
              <a:rPr lang="en-US" dirty="0"/>
              <a:t>: </a:t>
            </a:r>
            <a:endParaRPr lang="ru-RU"/>
          </a:p>
          <a:p>
            <a:r>
              <a:rPr lang="en-US" dirty="0"/>
              <a:t> </a:t>
            </a:r>
            <a:r>
              <a:rPr lang="en-US" dirty="0" err="1"/>
              <a:t>Коллизии</a:t>
            </a:r>
            <a:r>
              <a:rPr lang="en-US" dirty="0"/>
              <a:t>: </a:t>
            </a:r>
            <a:r>
              <a:rPr lang="en-US" dirty="0" err="1"/>
              <a:t>если</a:t>
            </a:r>
            <a:r>
              <a:rPr lang="en-US" dirty="0"/>
              <a:t> </a:t>
            </a:r>
            <a:r>
              <a:rPr lang="en-US" dirty="0" err="1"/>
              <a:t>более</a:t>
            </a:r>
            <a:r>
              <a:rPr lang="en-US" dirty="0"/>
              <a:t> </a:t>
            </a:r>
            <a:r>
              <a:rPr lang="en-US" dirty="0" err="1"/>
              <a:t>одного</a:t>
            </a:r>
            <a:r>
              <a:rPr lang="en-US" dirty="0"/>
              <a:t> </a:t>
            </a:r>
            <a:r>
              <a:rPr lang="en-US" dirty="0" err="1"/>
              <a:t>устройства</a:t>
            </a:r>
            <a:r>
              <a:rPr lang="en-US" dirty="0"/>
              <a:t> </a:t>
            </a:r>
            <a:r>
              <a:rPr lang="en-US" dirty="0" err="1"/>
              <a:t>передают</a:t>
            </a:r>
            <a:r>
              <a:rPr lang="en-US" dirty="0"/>
              <a:t> </a:t>
            </a:r>
            <a:r>
              <a:rPr lang="en-US" dirty="0" err="1"/>
              <a:t>данные</a:t>
            </a:r>
            <a:r>
              <a:rPr lang="en-US" dirty="0"/>
              <a:t> </a:t>
            </a:r>
            <a:r>
              <a:rPr lang="en-US" dirty="0" err="1"/>
              <a:t>одновременно</a:t>
            </a:r>
            <a:r>
              <a:rPr lang="en-US" dirty="0"/>
              <a:t>, </a:t>
            </a:r>
            <a:r>
              <a:rPr lang="en-US" dirty="0" err="1"/>
              <a:t>происходит</a:t>
            </a:r>
            <a:r>
              <a:rPr lang="en-US" dirty="0"/>
              <a:t> </a:t>
            </a:r>
            <a:r>
              <a:rPr lang="en-US" dirty="0" err="1"/>
              <a:t>коллизия</a:t>
            </a:r>
            <a:r>
              <a:rPr lang="en-US" dirty="0"/>
              <a:t>. </a:t>
            </a:r>
            <a:endParaRPr lang="en-US" dirty="0">
              <a:cs typeface="Calibri"/>
            </a:endParaRPr>
          </a:p>
          <a:p>
            <a:r>
              <a:rPr lang="en-US" dirty="0"/>
              <a:t> </a:t>
            </a:r>
            <a:r>
              <a:rPr lang="en-US" dirty="0" err="1"/>
              <a:t>Без</a:t>
            </a:r>
            <a:r>
              <a:rPr lang="en-US" dirty="0"/>
              <a:t> </a:t>
            </a:r>
            <a:r>
              <a:rPr lang="en-US" dirty="0" err="1"/>
              <a:t>защиты</a:t>
            </a:r>
            <a:r>
              <a:rPr lang="en-US" dirty="0"/>
              <a:t>: </a:t>
            </a:r>
            <a:r>
              <a:rPr lang="en-US" dirty="0" err="1"/>
              <a:t>все</a:t>
            </a:r>
            <a:r>
              <a:rPr lang="en-US" dirty="0"/>
              <a:t> </a:t>
            </a:r>
            <a:r>
              <a:rPr lang="en-US" dirty="0" err="1"/>
              <a:t>данные</a:t>
            </a:r>
            <a:r>
              <a:rPr lang="en-US" dirty="0"/>
              <a:t> </a:t>
            </a:r>
            <a:r>
              <a:rPr lang="en-US" dirty="0" err="1"/>
              <a:t>передаются</a:t>
            </a:r>
            <a:r>
              <a:rPr lang="en-US" dirty="0"/>
              <a:t> </a:t>
            </a:r>
            <a:r>
              <a:rPr lang="en-US" dirty="0" err="1"/>
              <a:t>по</a:t>
            </a:r>
            <a:r>
              <a:rPr lang="en-US" dirty="0"/>
              <a:t> </a:t>
            </a:r>
            <a:r>
              <a:rPr lang="en-US" dirty="0" err="1"/>
              <a:t>всей</a:t>
            </a:r>
            <a:r>
              <a:rPr lang="en-US" dirty="0"/>
              <a:t> </a:t>
            </a:r>
            <a:r>
              <a:rPr lang="en-US" dirty="0" err="1"/>
              <a:t>сети</a:t>
            </a:r>
            <a:r>
              <a:rPr lang="en-US" dirty="0"/>
              <a:t> </a:t>
            </a:r>
            <a:r>
              <a:rPr lang="en-US" dirty="0" err="1"/>
              <a:t>до</a:t>
            </a:r>
            <a:r>
              <a:rPr lang="en-US" dirty="0"/>
              <a:t> </a:t>
            </a:r>
            <a:r>
              <a:rPr lang="en-US" dirty="0" err="1"/>
              <a:t>конечной</a:t>
            </a:r>
            <a:r>
              <a:rPr lang="en-US" dirty="0"/>
              <a:t> </a:t>
            </a:r>
            <a:r>
              <a:rPr lang="en-US" dirty="0" err="1"/>
              <a:t>станции</a:t>
            </a:r>
            <a:r>
              <a:rPr lang="en-US" dirty="0"/>
              <a:t>, </a:t>
            </a:r>
            <a:r>
              <a:rPr lang="en-US" dirty="0" err="1"/>
              <a:t>независимо</a:t>
            </a:r>
            <a:r>
              <a:rPr lang="en-US" dirty="0"/>
              <a:t> </a:t>
            </a:r>
            <a:r>
              <a:rPr lang="en-US" dirty="0" err="1"/>
              <a:t>от</a:t>
            </a:r>
            <a:r>
              <a:rPr lang="en-US" dirty="0"/>
              <a:t> </a:t>
            </a:r>
            <a:r>
              <a:rPr lang="en-US" dirty="0" err="1"/>
              <a:t>того</a:t>
            </a:r>
            <a:r>
              <a:rPr lang="en-US" dirty="0"/>
              <a:t>, </a:t>
            </a:r>
            <a:r>
              <a:rPr lang="en-US" dirty="0" err="1"/>
              <a:t>отбрасывает</a:t>
            </a:r>
            <a:r>
              <a:rPr lang="en-US" dirty="0"/>
              <a:t> </a:t>
            </a:r>
            <a:r>
              <a:rPr lang="en-US" dirty="0" err="1"/>
              <a:t>ли</a:t>
            </a:r>
            <a:r>
              <a:rPr lang="en-US" dirty="0"/>
              <a:t> </a:t>
            </a:r>
            <a:r>
              <a:rPr lang="en-US" dirty="0" err="1"/>
              <a:t>она</a:t>
            </a:r>
            <a:r>
              <a:rPr lang="en-US" dirty="0"/>
              <a:t> </a:t>
            </a:r>
            <a:r>
              <a:rPr lang="en-US" dirty="0" err="1"/>
              <a:t>пакет</a:t>
            </a:r>
            <a:r>
              <a:rPr lang="en-US" dirty="0"/>
              <a:t>. </a:t>
            </a:r>
            <a:r>
              <a:rPr lang="en-US" dirty="0" err="1"/>
              <a:t>Существует</a:t>
            </a:r>
            <a:r>
              <a:rPr lang="en-US" dirty="0"/>
              <a:t> </a:t>
            </a:r>
            <a:r>
              <a:rPr lang="en-US" dirty="0" err="1"/>
              <a:t>множество</a:t>
            </a:r>
            <a:r>
              <a:rPr lang="en-US" dirty="0"/>
              <a:t> </a:t>
            </a:r>
            <a:r>
              <a:rPr lang="en-US" dirty="0" err="1"/>
              <a:t>доступных</a:t>
            </a:r>
            <a:r>
              <a:rPr lang="en-US" dirty="0"/>
              <a:t> </a:t>
            </a:r>
            <a:r>
              <a:rPr lang="en-US" dirty="0" err="1"/>
              <a:t>программных</a:t>
            </a:r>
            <a:r>
              <a:rPr lang="en-US" dirty="0"/>
              <a:t> </a:t>
            </a:r>
            <a:r>
              <a:rPr lang="en-US" dirty="0" err="1"/>
              <a:t>пакетов</a:t>
            </a:r>
            <a:r>
              <a:rPr lang="en-US" dirty="0"/>
              <a:t>, </a:t>
            </a:r>
            <a:r>
              <a:rPr lang="en-US" dirty="0" err="1"/>
              <a:t>которые</a:t>
            </a:r>
            <a:r>
              <a:rPr lang="en-US" dirty="0"/>
              <a:t> </a:t>
            </a:r>
            <a:r>
              <a:rPr lang="en-US" dirty="0" err="1"/>
              <a:t>переводят</a:t>
            </a:r>
            <a:r>
              <a:rPr lang="en-US" dirty="0"/>
              <a:t> </a:t>
            </a:r>
            <a:r>
              <a:rPr lang="en-US" dirty="0" err="1"/>
              <a:t>сетевую</a:t>
            </a:r>
            <a:r>
              <a:rPr lang="en-US" dirty="0"/>
              <a:t> </a:t>
            </a:r>
            <a:r>
              <a:rPr lang="en-US" dirty="0" err="1"/>
              <a:t>карту</a:t>
            </a:r>
            <a:r>
              <a:rPr lang="en-US" dirty="0"/>
              <a:t> в </a:t>
            </a:r>
            <a:r>
              <a:rPr lang="en-US" dirty="0" err="1"/>
              <a:t>неразборчивый</a:t>
            </a:r>
            <a:r>
              <a:rPr lang="en-US" dirty="0"/>
              <a:t> </a:t>
            </a:r>
            <a:r>
              <a:rPr lang="en-US" dirty="0" err="1"/>
              <a:t>режим</a:t>
            </a:r>
            <a:r>
              <a:rPr lang="en-US" dirty="0"/>
              <a:t>, </a:t>
            </a:r>
            <a:r>
              <a:rPr lang="en-US" dirty="0" err="1"/>
              <a:t>позволяя</a:t>
            </a:r>
            <a:r>
              <a:rPr lang="en-US" dirty="0"/>
              <a:t> «</a:t>
            </a:r>
            <a:r>
              <a:rPr lang="en-US" dirty="0" err="1"/>
              <a:t>сниффить</a:t>
            </a:r>
            <a:r>
              <a:rPr lang="en-US" dirty="0"/>
              <a:t>» </a:t>
            </a:r>
            <a:r>
              <a:rPr lang="en-US" dirty="0" err="1"/>
              <a:t>все</a:t>
            </a:r>
            <a:r>
              <a:rPr lang="en-US" dirty="0"/>
              <a:t> </a:t>
            </a:r>
            <a:r>
              <a:rPr lang="en-US" dirty="0" err="1"/>
              <a:t>сетевые</a:t>
            </a:r>
            <a:r>
              <a:rPr lang="en-US" dirty="0"/>
              <a:t> </a:t>
            </a:r>
            <a:r>
              <a:rPr lang="en-US" dirty="0" err="1"/>
              <a:t>данные</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214</a:t>
            </a:fld>
            <a:endParaRPr lang="ru-RU" noProof="0"/>
          </a:p>
        </p:txBody>
      </p:sp>
    </p:spTree>
    <p:extLst>
      <p:ext uri="{BB962C8B-B14F-4D97-AF65-F5344CB8AC3E}">
        <p14:creationId xmlns:p14="http://schemas.microsoft.com/office/powerpoint/2010/main" val="19084337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Адрес</a:t>
            </a:r>
            <a:r>
              <a:rPr lang="en-US" dirty="0"/>
              <a:t> </a:t>
            </a:r>
            <a:r>
              <a:rPr lang="en-US" dirty="0" err="1"/>
              <a:t>назначения</a:t>
            </a:r>
            <a:r>
              <a:rPr lang="en-US" dirty="0"/>
              <a:t> в </a:t>
            </a:r>
            <a:r>
              <a:rPr lang="en-US" dirty="0" err="1"/>
              <a:t>заголовке</a:t>
            </a:r>
            <a:r>
              <a:rPr lang="en-US" dirty="0"/>
              <a:t> Ethernet </a:t>
            </a:r>
            <a:r>
              <a:rPr lang="en-US" dirty="0" err="1"/>
              <a:t>может</a:t>
            </a:r>
            <a:r>
              <a:rPr lang="en-US" dirty="0"/>
              <a:t> </a:t>
            </a:r>
            <a:r>
              <a:rPr lang="en-US" dirty="0" err="1"/>
              <a:t>быть</a:t>
            </a:r>
            <a:r>
              <a:rPr lang="en-US" dirty="0"/>
              <a:t> </a:t>
            </a:r>
            <a:r>
              <a:rPr lang="en-US" dirty="0" err="1"/>
              <a:t>представлен</a:t>
            </a:r>
            <a:r>
              <a:rPr lang="en-US" dirty="0"/>
              <a:t> в </a:t>
            </a:r>
            <a:r>
              <a:rPr lang="en-US" dirty="0" err="1"/>
              <a:t>одной</a:t>
            </a:r>
            <a:r>
              <a:rPr lang="en-US" dirty="0"/>
              <a:t> </a:t>
            </a:r>
            <a:r>
              <a:rPr lang="en-US" dirty="0" err="1"/>
              <a:t>из</a:t>
            </a:r>
            <a:r>
              <a:rPr lang="en-US" dirty="0"/>
              <a:t> </a:t>
            </a:r>
            <a:r>
              <a:rPr lang="en-US" dirty="0" err="1"/>
              <a:t>трех</a:t>
            </a:r>
            <a:r>
              <a:rPr lang="en-US" dirty="0"/>
              <a:t> </a:t>
            </a:r>
            <a:r>
              <a:rPr lang="en-US" dirty="0" err="1"/>
              <a:t>форм</a:t>
            </a:r>
            <a:r>
              <a:rPr lang="en-US" dirty="0"/>
              <a:t>: </a:t>
            </a:r>
            <a:endParaRPr lang="ru-RU"/>
          </a:p>
          <a:p>
            <a:r>
              <a:rPr lang="en-US" dirty="0"/>
              <a:t> </a:t>
            </a:r>
            <a:r>
              <a:rPr lang="en-US" dirty="0" err="1"/>
              <a:t>Одноадресный</a:t>
            </a:r>
            <a:r>
              <a:rPr lang="en-US" dirty="0"/>
              <a:t> </a:t>
            </a:r>
            <a:r>
              <a:rPr lang="en-US" dirty="0" err="1"/>
              <a:t>адрес</a:t>
            </a:r>
            <a:endParaRPr lang="en-US" dirty="0" err="1">
              <a:cs typeface="Calibri"/>
            </a:endParaRPr>
          </a:p>
          <a:p>
            <a:r>
              <a:rPr lang="en-US" dirty="0" err="1"/>
              <a:t>Только</a:t>
            </a:r>
            <a:r>
              <a:rPr lang="en-US" dirty="0"/>
              <a:t> </a:t>
            </a:r>
            <a:r>
              <a:rPr lang="en-US" dirty="0" err="1"/>
              <a:t>указанный</a:t>
            </a:r>
            <a:r>
              <a:rPr lang="en-US" dirty="0"/>
              <a:t> </a:t>
            </a:r>
            <a:r>
              <a:rPr lang="en-US" dirty="0" err="1"/>
              <a:t>хост</a:t>
            </a:r>
            <a:r>
              <a:rPr lang="en-US" dirty="0"/>
              <a:t> </a:t>
            </a:r>
            <a:r>
              <a:rPr lang="en-US" dirty="0" err="1"/>
              <a:t>будет</a:t>
            </a:r>
            <a:r>
              <a:rPr lang="en-US" dirty="0"/>
              <a:t> </a:t>
            </a:r>
            <a:r>
              <a:rPr lang="en-US" dirty="0" err="1"/>
              <a:t>обрабатывать</a:t>
            </a:r>
            <a:r>
              <a:rPr lang="en-US" dirty="0"/>
              <a:t> </a:t>
            </a:r>
            <a:r>
              <a:rPr lang="en-US" dirty="0" err="1"/>
              <a:t>кадр</a:t>
            </a:r>
            <a:r>
              <a:rPr lang="en-US" dirty="0"/>
              <a:t>, </a:t>
            </a:r>
            <a:r>
              <a:rPr lang="en-US" dirty="0" err="1"/>
              <a:t>например</a:t>
            </a:r>
            <a:r>
              <a:rPr lang="en-US" dirty="0"/>
              <a:t>. </a:t>
            </a:r>
            <a:r>
              <a:rPr lang="en-US" dirty="0" err="1"/>
              <a:t>кадр</a:t>
            </a:r>
            <a:r>
              <a:rPr lang="en-US" dirty="0"/>
              <a:t>, </a:t>
            </a:r>
            <a:r>
              <a:rPr lang="en-US" dirty="0" err="1"/>
              <a:t>отправленный</a:t>
            </a:r>
            <a:r>
              <a:rPr lang="en-US" dirty="0"/>
              <a:t> с ПК </a:t>
            </a:r>
            <a:r>
              <a:rPr lang="en-US" dirty="0" err="1"/>
              <a:t>на</a:t>
            </a:r>
            <a:r>
              <a:rPr lang="en-US" dirty="0"/>
              <a:t> </a:t>
            </a:r>
            <a:r>
              <a:rPr lang="en-US" dirty="0" err="1"/>
              <a:t>сервер</a:t>
            </a:r>
            <a:r>
              <a:rPr lang="en-US" dirty="0"/>
              <a:t> </a:t>
            </a:r>
            <a:endParaRPr lang="en-US" dirty="0">
              <a:cs typeface="Calibri"/>
            </a:endParaRPr>
          </a:p>
          <a:p>
            <a:r>
              <a:rPr lang="en-US" dirty="0"/>
              <a:t> </a:t>
            </a:r>
            <a:r>
              <a:rPr lang="en-US" dirty="0" err="1"/>
              <a:t>Широковещательный</a:t>
            </a:r>
            <a:r>
              <a:rPr lang="en-US" dirty="0"/>
              <a:t> </a:t>
            </a:r>
            <a:r>
              <a:rPr lang="en-US" dirty="0" err="1"/>
              <a:t>адрес</a:t>
            </a:r>
            <a:r>
              <a:rPr lang="en-US" dirty="0"/>
              <a:t> </a:t>
            </a:r>
            <a:endParaRPr lang="en-US" dirty="0">
              <a:cs typeface="Calibri"/>
            </a:endParaRPr>
          </a:p>
          <a:p>
            <a:r>
              <a:rPr lang="en-US" dirty="0"/>
              <a:t>  </a:t>
            </a:r>
            <a:r>
              <a:rPr lang="en-US" dirty="0" err="1"/>
              <a:t>Этот</a:t>
            </a:r>
            <a:r>
              <a:rPr lang="en-US" dirty="0"/>
              <a:t> </a:t>
            </a:r>
            <a:r>
              <a:rPr lang="en-US" dirty="0" err="1"/>
              <a:t>фрейм</a:t>
            </a:r>
            <a:r>
              <a:rPr lang="en-US" dirty="0"/>
              <a:t> </a:t>
            </a:r>
            <a:r>
              <a:rPr lang="en-US" dirty="0" err="1"/>
              <a:t>будет</a:t>
            </a:r>
            <a:r>
              <a:rPr lang="en-US" dirty="0"/>
              <a:t> </a:t>
            </a:r>
            <a:r>
              <a:rPr lang="en-US" dirty="0" err="1"/>
              <a:t>обрабатываться</a:t>
            </a:r>
            <a:r>
              <a:rPr lang="en-US" dirty="0"/>
              <a:t> </a:t>
            </a:r>
            <a:r>
              <a:rPr lang="en-US" dirty="0" err="1"/>
              <a:t>каждым</a:t>
            </a:r>
            <a:r>
              <a:rPr lang="en-US" dirty="0"/>
              <a:t> </a:t>
            </a:r>
            <a:r>
              <a:rPr lang="en-US" dirty="0" err="1"/>
              <a:t>хостом</a:t>
            </a:r>
            <a:r>
              <a:rPr lang="en-US" dirty="0"/>
              <a:t> (ПК, </a:t>
            </a:r>
            <a:r>
              <a:rPr lang="en-US" dirty="0" err="1"/>
              <a:t>принтером</a:t>
            </a:r>
            <a:r>
              <a:rPr lang="en-US" dirty="0"/>
              <a:t>, </a:t>
            </a:r>
            <a:r>
              <a:rPr lang="en-US" dirty="0" err="1"/>
              <a:t>сервером</a:t>
            </a:r>
            <a:r>
              <a:rPr lang="en-US" dirty="0"/>
              <a:t> и </a:t>
            </a:r>
            <a:r>
              <a:rPr lang="en-US" dirty="0" err="1"/>
              <a:t>мейнфреймом</a:t>
            </a:r>
            <a:r>
              <a:rPr lang="en-US" dirty="0"/>
              <a:t>) </a:t>
            </a:r>
            <a:endParaRPr lang="en-US" dirty="0">
              <a:cs typeface="Calibri"/>
            </a:endParaRPr>
          </a:p>
          <a:p>
            <a:r>
              <a:rPr lang="en-US" dirty="0"/>
              <a:t> </a:t>
            </a:r>
            <a:r>
              <a:rPr lang="en-US" dirty="0" err="1"/>
              <a:t>Многоадресный</a:t>
            </a:r>
            <a:r>
              <a:rPr lang="en-US" dirty="0"/>
              <a:t> </a:t>
            </a:r>
            <a:r>
              <a:rPr lang="en-US" dirty="0" err="1"/>
              <a:t>адрес</a:t>
            </a:r>
            <a:r>
              <a:rPr lang="en-US" dirty="0"/>
              <a:t> </a:t>
            </a:r>
            <a:endParaRPr lang="en-US" dirty="0">
              <a:cs typeface="Calibri"/>
            </a:endParaRPr>
          </a:p>
          <a:p>
            <a:r>
              <a:rPr lang="en-US" dirty="0" err="1"/>
              <a:t>Все</a:t>
            </a:r>
            <a:r>
              <a:rPr lang="en-US" dirty="0"/>
              <a:t> </a:t>
            </a:r>
            <a:r>
              <a:rPr lang="en-US" dirty="0" err="1"/>
              <a:t>хосты</a:t>
            </a:r>
            <a:r>
              <a:rPr lang="en-US" dirty="0"/>
              <a:t>, </a:t>
            </a:r>
            <a:r>
              <a:rPr lang="en-US" dirty="0" err="1"/>
              <a:t>которые</a:t>
            </a:r>
            <a:r>
              <a:rPr lang="en-US" dirty="0"/>
              <a:t> </a:t>
            </a:r>
            <a:r>
              <a:rPr lang="en-US" dirty="0" err="1"/>
              <a:t>являются</a:t>
            </a:r>
            <a:r>
              <a:rPr lang="en-US" dirty="0"/>
              <a:t> </a:t>
            </a:r>
            <a:r>
              <a:rPr lang="en-US" dirty="0" err="1"/>
              <a:t>членами</a:t>
            </a:r>
            <a:r>
              <a:rPr lang="en-US" dirty="0"/>
              <a:t> </a:t>
            </a:r>
            <a:r>
              <a:rPr lang="en-US" dirty="0" err="1"/>
              <a:t>указанной</a:t>
            </a:r>
            <a:r>
              <a:rPr lang="en-US" dirty="0"/>
              <a:t> </a:t>
            </a:r>
            <a:r>
              <a:rPr lang="en-US" dirty="0" err="1"/>
              <a:t>группы</a:t>
            </a:r>
            <a:r>
              <a:rPr lang="en-US" dirty="0"/>
              <a:t> </a:t>
            </a:r>
            <a:r>
              <a:rPr lang="en-US" dirty="0" err="1"/>
              <a:t>многоадресной</a:t>
            </a:r>
            <a:r>
              <a:rPr lang="en-US" dirty="0"/>
              <a:t> </a:t>
            </a:r>
            <a:r>
              <a:rPr lang="en-US" dirty="0" err="1"/>
              <a:t>рассылки</a:t>
            </a:r>
            <a:r>
              <a:rPr lang="en-US" dirty="0"/>
              <a:t>, </a:t>
            </a:r>
            <a:r>
              <a:rPr lang="en-US" dirty="0" err="1"/>
              <a:t>будут</a:t>
            </a:r>
            <a:r>
              <a:rPr lang="en-US" dirty="0"/>
              <a:t> </a:t>
            </a:r>
            <a:r>
              <a:rPr lang="en-US" dirty="0" err="1"/>
              <a:t>обрабатывать</a:t>
            </a:r>
            <a:r>
              <a:rPr lang="en-US" dirty="0"/>
              <a:t> </a:t>
            </a:r>
            <a:r>
              <a:rPr lang="en-US" dirty="0" err="1"/>
              <a:t>этот</a:t>
            </a:r>
            <a:r>
              <a:rPr lang="en-US" dirty="0"/>
              <a:t> </a:t>
            </a:r>
            <a:r>
              <a:rPr lang="en-US" dirty="0" err="1"/>
              <a:t>кадр</a:t>
            </a:r>
            <a:r>
              <a:rPr lang="en-US" dirty="0"/>
              <a:t>, </a:t>
            </a:r>
            <a:r>
              <a:rPr lang="en-US" dirty="0" err="1"/>
              <a:t>например</a:t>
            </a:r>
            <a:r>
              <a:rPr lang="en-US" dirty="0"/>
              <a:t>. </a:t>
            </a:r>
            <a:r>
              <a:rPr lang="en-US" dirty="0" err="1"/>
              <a:t>маршрутизатор</a:t>
            </a:r>
            <a:r>
              <a:rPr lang="en-US" dirty="0"/>
              <a:t> к </a:t>
            </a:r>
            <a:r>
              <a:rPr lang="en-US" dirty="0" err="1"/>
              <a:t>другим</a:t>
            </a:r>
            <a:r>
              <a:rPr lang="en-US" dirty="0"/>
              <a:t> </a:t>
            </a:r>
            <a:r>
              <a:rPr lang="en-US" dirty="0" err="1"/>
              <a:t>маршрутизаторам</a:t>
            </a:r>
            <a:endParaRPr lang="en-US" dirty="0" err="1">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215</a:t>
            </a:fld>
            <a:endParaRPr lang="ru-RU" noProof="0"/>
          </a:p>
        </p:txBody>
      </p:sp>
    </p:spTree>
    <p:extLst>
      <p:ext uri="{BB962C8B-B14F-4D97-AF65-F5344CB8AC3E}">
        <p14:creationId xmlns:p14="http://schemas.microsoft.com/office/powerpoint/2010/main" val="3696112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Поля</a:t>
            </a:r>
            <a:r>
              <a:rPr lang="en-US" dirty="0"/>
              <a:t> </a:t>
            </a:r>
            <a:r>
              <a:rPr lang="en-US" dirty="0" err="1"/>
              <a:t>кадра</a:t>
            </a:r>
            <a:r>
              <a:rPr lang="en-US" dirty="0"/>
              <a:t> Ethernet </a:t>
            </a:r>
            <a:endParaRPr lang="ru-RU"/>
          </a:p>
          <a:p>
            <a:r>
              <a:rPr lang="en-US" dirty="0"/>
              <a:t> </a:t>
            </a:r>
            <a:r>
              <a:rPr lang="en-US" dirty="0" err="1"/>
              <a:t>Преамбула</a:t>
            </a:r>
            <a:r>
              <a:rPr lang="en-US" dirty="0"/>
              <a:t>: 7 </a:t>
            </a:r>
            <a:r>
              <a:rPr lang="en-US" dirty="0" err="1"/>
              <a:t>байтов</a:t>
            </a:r>
            <a:r>
              <a:rPr lang="en-US" dirty="0"/>
              <a:t> 10101010, </a:t>
            </a:r>
            <a:r>
              <a:rPr lang="en-US" dirty="0" err="1"/>
              <a:t>чтобы</a:t>
            </a:r>
            <a:r>
              <a:rPr lang="en-US" dirty="0"/>
              <a:t> </a:t>
            </a:r>
            <a:r>
              <a:rPr lang="en-US" dirty="0" err="1"/>
              <a:t>обеспечить</a:t>
            </a:r>
            <a:r>
              <a:rPr lang="en-US" dirty="0"/>
              <a:t> </a:t>
            </a:r>
            <a:r>
              <a:rPr lang="en-US" dirty="0" err="1"/>
              <a:t>временную</a:t>
            </a:r>
            <a:r>
              <a:rPr lang="en-US" dirty="0"/>
              <a:t> </a:t>
            </a:r>
            <a:r>
              <a:rPr lang="en-US" dirty="0" err="1"/>
              <a:t>синхронизацию</a:t>
            </a:r>
            <a:r>
              <a:rPr lang="en-US" dirty="0"/>
              <a:t> </a:t>
            </a:r>
            <a:r>
              <a:rPr lang="en-US" dirty="0" err="1"/>
              <a:t>между</a:t>
            </a:r>
            <a:r>
              <a:rPr lang="en-US" dirty="0"/>
              <a:t> </a:t>
            </a:r>
            <a:r>
              <a:rPr lang="en-US" dirty="0" err="1"/>
              <a:t>отправителем</a:t>
            </a:r>
            <a:r>
              <a:rPr lang="en-US" dirty="0"/>
              <a:t> и </a:t>
            </a:r>
            <a:r>
              <a:rPr lang="en-US" dirty="0" err="1"/>
              <a:t>получателем</a:t>
            </a:r>
            <a:r>
              <a:rPr lang="en-US" dirty="0"/>
              <a:t> </a:t>
            </a:r>
            <a:endParaRPr lang="en-US" dirty="0">
              <a:cs typeface="Calibri"/>
            </a:endParaRPr>
          </a:p>
          <a:p>
            <a:r>
              <a:rPr lang="en-US" dirty="0"/>
              <a:t> SFD: </a:t>
            </a:r>
            <a:r>
              <a:rPr lang="en-US" dirty="0" err="1"/>
              <a:t>разделитель</a:t>
            </a:r>
            <a:r>
              <a:rPr lang="en-US" dirty="0"/>
              <a:t> </a:t>
            </a:r>
            <a:r>
              <a:rPr lang="en-US" dirty="0" err="1"/>
              <a:t>начального</a:t>
            </a:r>
            <a:r>
              <a:rPr lang="en-US" dirty="0"/>
              <a:t> </a:t>
            </a:r>
            <a:r>
              <a:rPr lang="en-US" dirty="0" err="1"/>
              <a:t>кадра</a:t>
            </a:r>
            <a:r>
              <a:rPr lang="en-US" dirty="0"/>
              <a:t> — 10101011, </a:t>
            </a:r>
            <a:r>
              <a:rPr lang="en-US" dirty="0" err="1"/>
              <a:t>чтобы</a:t>
            </a:r>
            <a:r>
              <a:rPr lang="en-US" dirty="0"/>
              <a:t> </a:t>
            </a:r>
            <a:r>
              <a:rPr lang="en-US" dirty="0" err="1"/>
              <a:t>сообщить</a:t>
            </a:r>
            <a:r>
              <a:rPr lang="en-US" dirty="0"/>
              <a:t> </a:t>
            </a:r>
            <a:r>
              <a:rPr lang="en-US" dirty="0" err="1"/>
              <a:t>получателю</a:t>
            </a:r>
            <a:r>
              <a:rPr lang="en-US" dirty="0"/>
              <a:t>, </a:t>
            </a:r>
            <a:r>
              <a:rPr lang="en-US" dirty="0" err="1"/>
              <a:t>что</a:t>
            </a:r>
            <a:r>
              <a:rPr lang="en-US" dirty="0"/>
              <a:t> </a:t>
            </a:r>
            <a:r>
              <a:rPr lang="en-US" dirty="0" err="1"/>
              <a:t>следующий</a:t>
            </a:r>
            <a:r>
              <a:rPr lang="en-US" dirty="0"/>
              <a:t> </a:t>
            </a:r>
            <a:r>
              <a:rPr lang="en-US" dirty="0" err="1"/>
              <a:t>байт</a:t>
            </a:r>
            <a:r>
              <a:rPr lang="en-US" dirty="0"/>
              <a:t> </a:t>
            </a:r>
            <a:r>
              <a:rPr lang="en-US" dirty="0" err="1"/>
              <a:t>является</a:t>
            </a:r>
            <a:r>
              <a:rPr lang="en-US" dirty="0"/>
              <a:t> </a:t>
            </a:r>
            <a:r>
              <a:rPr lang="en-US" dirty="0" err="1"/>
              <a:t>началом</a:t>
            </a:r>
            <a:r>
              <a:rPr lang="en-US" dirty="0"/>
              <a:t> </a:t>
            </a:r>
            <a:r>
              <a:rPr lang="en-US" dirty="0" err="1"/>
              <a:t>кадра</a:t>
            </a:r>
            <a:r>
              <a:rPr lang="en-US" dirty="0"/>
              <a:t>.</a:t>
            </a:r>
            <a:endParaRPr lang="en-US" dirty="0">
              <a:cs typeface="Calibri"/>
            </a:endParaRPr>
          </a:p>
          <a:p>
            <a:r>
              <a:rPr lang="en-US" dirty="0"/>
              <a:t> DMAC: MAC-</a:t>
            </a:r>
            <a:r>
              <a:rPr lang="en-US" dirty="0" err="1"/>
              <a:t>адрес</a:t>
            </a:r>
            <a:r>
              <a:rPr lang="en-US" dirty="0"/>
              <a:t> </a:t>
            </a:r>
            <a:r>
              <a:rPr lang="en-US" dirty="0" err="1"/>
              <a:t>назначения</a:t>
            </a:r>
            <a:r>
              <a:rPr lang="en-US" dirty="0"/>
              <a:t>, 6 </a:t>
            </a:r>
            <a:r>
              <a:rPr lang="en-US" dirty="0" err="1"/>
              <a:t>байт</a:t>
            </a:r>
            <a:r>
              <a:rPr lang="en-US" dirty="0"/>
              <a:t> </a:t>
            </a:r>
            <a:endParaRPr lang="en-US" dirty="0">
              <a:cs typeface="Calibri"/>
            </a:endParaRPr>
          </a:p>
          <a:p>
            <a:r>
              <a:rPr lang="en-US" dirty="0"/>
              <a:t> SMAC: MAC-</a:t>
            </a:r>
            <a:r>
              <a:rPr lang="en-US" dirty="0" err="1"/>
              <a:t>адрес</a:t>
            </a:r>
            <a:r>
              <a:rPr lang="en-US" dirty="0"/>
              <a:t> </a:t>
            </a:r>
            <a:r>
              <a:rPr lang="en-US" dirty="0" err="1"/>
              <a:t>источника</a:t>
            </a:r>
            <a:r>
              <a:rPr lang="en-US" dirty="0"/>
              <a:t>, 6 </a:t>
            </a:r>
            <a:r>
              <a:rPr lang="en-US" dirty="0" err="1"/>
              <a:t>байт</a:t>
            </a:r>
            <a:r>
              <a:rPr lang="en-US" dirty="0"/>
              <a:t> </a:t>
            </a:r>
            <a:endParaRPr lang="en-US" dirty="0">
              <a:cs typeface="Calibri"/>
            </a:endParaRPr>
          </a:p>
          <a:p>
            <a:r>
              <a:rPr lang="en-US" dirty="0"/>
              <a:t> Длина/</a:t>
            </a:r>
            <a:r>
              <a:rPr lang="en-US" dirty="0" err="1"/>
              <a:t>тип</a:t>
            </a:r>
            <a:r>
              <a:rPr lang="en-US" dirty="0"/>
              <a:t>: 2 </a:t>
            </a:r>
            <a:r>
              <a:rPr lang="en-US" dirty="0" err="1"/>
              <a:t>байта</a:t>
            </a:r>
            <a:r>
              <a:rPr lang="en-US" dirty="0"/>
              <a:t>, </a:t>
            </a:r>
            <a:r>
              <a:rPr lang="en-US" dirty="0" err="1"/>
              <a:t>имеет</a:t>
            </a:r>
            <a:r>
              <a:rPr lang="en-US" dirty="0"/>
              <a:t> </a:t>
            </a:r>
            <a:r>
              <a:rPr lang="en-US" dirty="0" err="1"/>
              <a:t>следующие</a:t>
            </a:r>
            <a:r>
              <a:rPr lang="en-US" dirty="0"/>
              <a:t> </a:t>
            </a:r>
            <a:r>
              <a:rPr lang="en-US" dirty="0" err="1"/>
              <a:t>значения</a:t>
            </a:r>
            <a:r>
              <a:rPr lang="en-US" dirty="0"/>
              <a:t>: </a:t>
            </a:r>
            <a:endParaRPr lang="en-US" dirty="0">
              <a:cs typeface="Calibri"/>
            </a:endParaRPr>
          </a:p>
          <a:p>
            <a:r>
              <a:rPr lang="en-US" dirty="0"/>
              <a:t> </a:t>
            </a:r>
            <a:r>
              <a:rPr lang="en-US" dirty="0" err="1"/>
              <a:t>если</a:t>
            </a:r>
            <a:r>
              <a:rPr lang="en-US" dirty="0"/>
              <a:t> </a:t>
            </a:r>
            <a:r>
              <a:rPr lang="en-US" dirty="0" err="1"/>
              <a:t>длина</a:t>
            </a:r>
            <a:r>
              <a:rPr lang="en-US" dirty="0"/>
              <a:t>/</a:t>
            </a:r>
            <a:r>
              <a:rPr lang="en-US" dirty="0" err="1"/>
              <a:t>тип</a:t>
            </a:r>
            <a:r>
              <a:rPr lang="en-US" dirty="0"/>
              <a:t> &gt; 1500, </a:t>
            </a:r>
            <a:r>
              <a:rPr lang="en-US" dirty="0" err="1"/>
              <a:t>это</a:t>
            </a:r>
            <a:r>
              <a:rPr lang="en-US" dirty="0"/>
              <a:t> </a:t>
            </a:r>
            <a:r>
              <a:rPr lang="en-US" dirty="0" err="1"/>
              <a:t>поле</a:t>
            </a:r>
            <a:r>
              <a:rPr lang="en-US" dirty="0"/>
              <a:t> </a:t>
            </a:r>
            <a:r>
              <a:rPr lang="en-US" dirty="0" err="1"/>
              <a:t>указывает</a:t>
            </a:r>
            <a:r>
              <a:rPr lang="en-US" dirty="0"/>
              <a:t> </a:t>
            </a:r>
            <a:r>
              <a:rPr lang="en-US" dirty="0" err="1"/>
              <a:t>тип</a:t>
            </a:r>
            <a:r>
              <a:rPr lang="en-US" dirty="0"/>
              <a:t> </a:t>
            </a:r>
            <a:r>
              <a:rPr lang="en-US" dirty="0" err="1"/>
              <a:t>верхнего</a:t>
            </a:r>
            <a:r>
              <a:rPr lang="en-US" dirty="0"/>
              <a:t> </a:t>
            </a:r>
            <a:r>
              <a:rPr lang="en-US" dirty="0" err="1"/>
              <a:t>протокола</a:t>
            </a:r>
            <a:r>
              <a:rPr lang="en-US" dirty="0"/>
              <a:t> </a:t>
            </a:r>
            <a:r>
              <a:rPr lang="en-US" dirty="0" err="1"/>
              <a:t>кадра</a:t>
            </a:r>
            <a:r>
              <a:rPr lang="en-US" dirty="0"/>
              <a:t> </a:t>
            </a:r>
            <a:r>
              <a:rPr lang="en-US" dirty="0" err="1"/>
              <a:t>Ethernet_II</a:t>
            </a:r>
            <a:r>
              <a:rPr lang="en-US" dirty="0"/>
              <a:t>.</a:t>
            </a:r>
            <a:endParaRPr lang="en-US" dirty="0">
              <a:cs typeface="Calibri"/>
            </a:endParaRPr>
          </a:p>
          <a:p>
            <a:r>
              <a:rPr lang="en-US" dirty="0"/>
              <a:t> </a:t>
            </a:r>
            <a:r>
              <a:rPr lang="en-US" dirty="0" err="1"/>
              <a:t>если</a:t>
            </a:r>
            <a:r>
              <a:rPr lang="en-US" dirty="0"/>
              <a:t> </a:t>
            </a:r>
            <a:r>
              <a:rPr lang="en-US" dirty="0" err="1"/>
              <a:t>длина</a:t>
            </a:r>
            <a:r>
              <a:rPr lang="en-US" dirty="0"/>
              <a:t>/</a:t>
            </a:r>
            <a:r>
              <a:rPr lang="en-US" dirty="0" err="1"/>
              <a:t>тип</a:t>
            </a:r>
            <a:r>
              <a:rPr lang="en-US" dirty="0"/>
              <a:t> &lt; 1500, </a:t>
            </a:r>
            <a:r>
              <a:rPr lang="en-US" dirty="0" err="1"/>
              <a:t>поле</a:t>
            </a:r>
            <a:r>
              <a:rPr lang="en-US" dirty="0"/>
              <a:t> </a:t>
            </a:r>
            <a:r>
              <a:rPr lang="en-US" dirty="0" err="1"/>
              <a:t>указывает</a:t>
            </a:r>
            <a:r>
              <a:rPr lang="en-US" dirty="0"/>
              <a:t> </a:t>
            </a:r>
            <a:r>
              <a:rPr lang="en-US" dirty="0" err="1"/>
              <a:t>длину</a:t>
            </a:r>
            <a:r>
              <a:rPr lang="en-US" dirty="0"/>
              <a:t> </a:t>
            </a:r>
            <a:r>
              <a:rPr lang="en-US" dirty="0" err="1"/>
              <a:t>кадра</a:t>
            </a:r>
            <a:r>
              <a:rPr lang="en-US" dirty="0"/>
              <a:t>, и </a:t>
            </a:r>
            <a:r>
              <a:rPr lang="en-US" dirty="0" err="1"/>
              <a:t>это</a:t>
            </a:r>
            <a:r>
              <a:rPr lang="en-US" dirty="0"/>
              <a:t> </a:t>
            </a:r>
            <a:r>
              <a:rPr lang="en-US" dirty="0" err="1"/>
              <a:t>кадр</a:t>
            </a:r>
            <a:r>
              <a:rPr lang="en-US" dirty="0"/>
              <a:t> 802.3. </a:t>
            </a:r>
            <a:endParaRPr lang="en-US" dirty="0">
              <a:cs typeface="Calibri"/>
            </a:endParaRPr>
          </a:p>
          <a:p>
            <a:r>
              <a:rPr lang="en-US" dirty="0"/>
              <a:t> ДАННЫЕ: 0~1500 </a:t>
            </a:r>
            <a:r>
              <a:rPr lang="en-US" dirty="0" err="1"/>
              <a:t>байт</a:t>
            </a:r>
            <a:r>
              <a:rPr lang="en-US" dirty="0"/>
              <a:t>. </a:t>
            </a:r>
            <a:r>
              <a:rPr lang="en-US" dirty="0" err="1"/>
              <a:t>Если</a:t>
            </a:r>
            <a:r>
              <a:rPr lang="en-US" dirty="0"/>
              <a:t> </a:t>
            </a:r>
            <a:r>
              <a:rPr lang="en-US" dirty="0" err="1"/>
              <a:t>поле</a:t>
            </a:r>
            <a:r>
              <a:rPr lang="en-US" dirty="0"/>
              <a:t> </a:t>
            </a:r>
            <a:r>
              <a:rPr lang="en-US" dirty="0" err="1"/>
              <a:t>данных</a:t>
            </a:r>
            <a:r>
              <a:rPr lang="en-US" dirty="0"/>
              <a:t> </a:t>
            </a:r>
            <a:r>
              <a:rPr lang="en-US" dirty="0" err="1"/>
              <a:t>меньше</a:t>
            </a:r>
            <a:r>
              <a:rPr lang="en-US" dirty="0"/>
              <a:t> 64 </a:t>
            </a:r>
            <a:r>
              <a:rPr lang="en-US" dirty="0" err="1"/>
              <a:t>байт</a:t>
            </a:r>
            <a:r>
              <a:rPr lang="en-US" dirty="0"/>
              <a:t>, </a:t>
            </a:r>
            <a:r>
              <a:rPr lang="en-US" dirty="0" err="1"/>
              <a:t>для</a:t>
            </a:r>
            <a:r>
              <a:rPr lang="en-US" dirty="0"/>
              <a:t> </a:t>
            </a:r>
            <a:r>
              <a:rPr lang="en-US" dirty="0" err="1"/>
              <a:t>заполнения</a:t>
            </a:r>
            <a:r>
              <a:rPr lang="en-US" dirty="0"/>
              <a:t> </a:t>
            </a:r>
            <a:r>
              <a:rPr lang="en-US" dirty="0" err="1"/>
              <a:t>кадра</a:t>
            </a:r>
            <a:r>
              <a:rPr lang="en-US" dirty="0"/>
              <a:t> </a:t>
            </a:r>
            <a:r>
              <a:rPr lang="en-US" dirty="0" err="1"/>
              <a:t>используется</a:t>
            </a:r>
            <a:r>
              <a:rPr lang="en-US" dirty="0"/>
              <a:t> </a:t>
            </a:r>
            <a:r>
              <a:rPr lang="en-US" dirty="0" err="1"/>
              <a:t>заполнение</a:t>
            </a:r>
            <a:r>
              <a:rPr lang="en-US" dirty="0"/>
              <a:t>, </a:t>
            </a:r>
            <a:r>
              <a:rPr lang="en-US" dirty="0" err="1"/>
              <a:t>чтобы</a:t>
            </a:r>
            <a:r>
              <a:rPr lang="en-US" dirty="0"/>
              <a:t> </a:t>
            </a:r>
            <a:r>
              <a:rPr lang="en-US" dirty="0" err="1"/>
              <a:t>убедиться</a:t>
            </a:r>
            <a:r>
              <a:rPr lang="en-US" dirty="0"/>
              <a:t>, </a:t>
            </a:r>
            <a:r>
              <a:rPr lang="en-US" dirty="0" err="1"/>
              <a:t>что</a:t>
            </a:r>
            <a:r>
              <a:rPr lang="en-US" dirty="0"/>
              <a:t> </a:t>
            </a:r>
            <a:r>
              <a:rPr lang="en-US" dirty="0" err="1"/>
              <a:t>длина</a:t>
            </a:r>
            <a:r>
              <a:rPr lang="en-US" dirty="0"/>
              <a:t> </a:t>
            </a:r>
            <a:r>
              <a:rPr lang="en-US" dirty="0" err="1"/>
              <a:t>кадра</a:t>
            </a:r>
            <a:r>
              <a:rPr lang="en-US" dirty="0"/>
              <a:t> </a:t>
            </a:r>
            <a:r>
              <a:rPr lang="en-US" dirty="0" err="1"/>
              <a:t>должна</a:t>
            </a:r>
            <a:r>
              <a:rPr lang="en-US" dirty="0"/>
              <a:t> </a:t>
            </a:r>
            <a:r>
              <a:rPr lang="en-US" dirty="0" err="1"/>
              <a:t>быть</a:t>
            </a:r>
            <a:r>
              <a:rPr lang="en-US" dirty="0"/>
              <a:t> </a:t>
            </a:r>
            <a:r>
              <a:rPr lang="en-US" dirty="0" err="1"/>
              <a:t>не</a:t>
            </a:r>
            <a:r>
              <a:rPr lang="en-US" dirty="0"/>
              <a:t> </a:t>
            </a:r>
            <a:r>
              <a:rPr lang="en-US" dirty="0" err="1"/>
              <a:t>менее</a:t>
            </a:r>
            <a:r>
              <a:rPr lang="en-US" dirty="0"/>
              <a:t> 64 </a:t>
            </a:r>
            <a:r>
              <a:rPr lang="en-US" dirty="0" err="1"/>
              <a:t>байт</a:t>
            </a:r>
            <a:r>
              <a:rPr lang="en-US" dirty="0"/>
              <a:t>. </a:t>
            </a:r>
            <a:endParaRPr lang="en-US" dirty="0">
              <a:cs typeface="Calibri"/>
            </a:endParaRPr>
          </a:p>
          <a:p>
            <a:r>
              <a:rPr lang="en-US" dirty="0"/>
              <a:t> FCS: 4 </a:t>
            </a:r>
            <a:r>
              <a:rPr lang="en-US" dirty="0" err="1"/>
              <a:t>байта</a:t>
            </a:r>
            <a:r>
              <a:rPr lang="en-US" dirty="0"/>
              <a:t> </a:t>
            </a:r>
            <a:endParaRPr lang="en-US" dirty="0">
              <a:cs typeface="Calibri"/>
            </a:endParaRPr>
          </a:p>
          <a:p>
            <a:r>
              <a:rPr lang="en-US" dirty="0"/>
              <a:t> </a:t>
            </a:r>
            <a:r>
              <a:rPr lang="en-US" dirty="0" err="1"/>
              <a:t>Полная</a:t>
            </a:r>
            <a:r>
              <a:rPr lang="en-US" dirty="0"/>
              <a:t> </a:t>
            </a:r>
            <a:r>
              <a:rPr lang="en-US" dirty="0" err="1"/>
              <a:t>длина</a:t>
            </a:r>
            <a:r>
              <a:rPr lang="en-US" dirty="0"/>
              <a:t> </a:t>
            </a:r>
            <a:r>
              <a:rPr lang="en-US" dirty="0" err="1"/>
              <a:t>имени</a:t>
            </a:r>
            <a:r>
              <a:rPr lang="en-US" dirty="0"/>
              <a:t> </a:t>
            </a:r>
            <a:r>
              <a:rPr lang="en-US" dirty="0" err="1"/>
              <a:t>составляет</a:t>
            </a:r>
            <a:r>
              <a:rPr lang="en-US" dirty="0"/>
              <a:t> 64~1518 </a:t>
            </a:r>
            <a:r>
              <a:rPr lang="en-US" dirty="0" err="1"/>
              <a:t>байт</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216</a:t>
            </a:fld>
            <a:endParaRPr lang="ru-RU" noProof="0"/>
          </a:p>
        </p:txBody>
      </p:sp>
    </p:spTree>
    <p:extLst>
      <p:ext uri="{BB962C8B-B14F-4D97-AF65-F5344CB8AC3E}">
        <p14:creationId xmlns:p14="http://schemas.microsoft.com/office/powerpoint/2010/main" val="22093199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 MAC: управление доступом к среде </a:t>
            </a:r>
            <a:endParaRPr lang="ru-RU"/>
          </a:p>
          <a:p>
            <a:r>
              <a:rPr lang="en-US"/>
              <a:t> MAC-адрес — это физический адрес каждого устройства, подключенного к сети. МАК </a:t>
            </a:r>
          </a:p>
          <a:p>
            <a:r>
              <a:rPr lang="en-US"/>
              <a:t>назначение адресов управляется IEEE и является глобально уникальным. Каждый адрес состоит из двух частей: OUI, который представляет собой уникальный идентификатор организации, который представляет собой адресное пространство, назначенное провайдеру, оставшаяся часть адресного пространства назначается</a:t>
            </a:r>
          </a:p>
          <a:p>
            <a:r>
              <a:rPr lang="en-US"/>
              <a:t>каждая организация. </a:t>
            </a:r>
          </a:p>
          <a:p>
            <a:r>
              <a:rPr lang="en-US"/>
              <a:t> Первые 24 бита обозначают код провайдера, а последние 24 бита назначаются по усмотрению провайдера.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217</a:t>
            </a:fld>
            <a:endParaRPr lang="ru-RU" noProof="0"/>
          </a:p>
        </p:txBody>
      </p:sp>
    </p:spTree>
    <p:extLst>
      <p:ext uri="{BB962C8B-B14F-4D97-AF65-F5344CB8AC3E}">
        <p14:creationId xmlns:p14="http://schemas.microsoft.com/office/powerpoint/2010/main" val="34507624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Все</a:t>
            </a:r>
            <a:r>
              <a:rPr lang="en-US" dirty="0"/>
              <a:t> 1 в </a:t>
            </a:r>
            <a:r>
              <a:rPr lang="en-US" dirty="0" err="1"/>
              <a:t>адресе</a:t>
            </a:r>
            <a:r>
              <a:rPr lang="en-US" dirty="0"/>
              <a:t>, </a:t>
            </a:r>
            <a:r>
              <a:rPr lang="en-US" dirty="0" err="1"/>
              <a:t>иначе</a:t>
            </a:r>
            <a:r>
              <a:rPr lang="en-US" dirty="0"/>
              <a:t> </a:t>
            </a:r>
            <a:r>
              <a:rPr lang="en-US" dirty="0" err="1"/>
              <a:t>записанном</a:t>
            </a:r>
            <a:r>
              <a:rPr lang="en-US" dirty="0"/>
              <a:t> </a:t>
            </a:r>
            <a:r>
              <a:rPr lang="en-US" dirty="0" err="1"/>
              <a:t>как</a:t>
            </a:r>
            <a:r>
              <a:rPr lang="en-US" dirty="0"/>
              <a:t> FF-FF-FF-FF-FF-FF в</a:t>
            </a:r>
            <a:endParaRPr lang="ru-RU" dirty="0"/>
          </a:p>
          <a:p>
            <a:r>
              <a:rPr lang="en-US" dirty="0" err="1"/>
              <a:t>шестнадцатеричный</a:t>
            </a:r>
            <a:r>
              <a:rPr lang="en-US" dirty="0"/>
              <a:t> </a:t>
            </a:r>
            <a:r>
              <a:rPr lang="en-US" dirty="0" err="1"/>
              <a:t>обозначает</a:t>
            </a:r>
            <a:r>
              <a:rPr lang="en-US" dirty="0"/>
              <a:t> </a:t>
            </a:r>
            <a:r>
              <a:rPr lang="en-US" dirty="0" err="1"/>
              <a:t>широковещательный</a:t>
            </a:r>
            <a:r>
              <a:rPr lang="en-US" dirty="0"/>
              <a:t> </a:t>
            </a:r>
            <a:r>
              <a:rPr lang="en-US" dirty="0" err="1"/>
              <a:t>адрес</a:t>
            </a:r>
            <a:r>
              <a:rPr lang="en-US" dirty="0"/>
              <a:t>, </a:t>
            </a:r>
            <a:r>
              <a:rPr lang="en-US" dirty="0" err="1"/>
              <a:t>который</a:t>
            </a:r>
            <a:r>
              <a:rPr lang="en-US" dirty="0"/>
              <a:t> </a:t>
            </a:r>
            <a:r>
              <a:rPr lang="en-US" dirty="0" err="1"/>
              <a:t>будет</a:t>
            </a:r>
            <a:r>
              <a:rPr lang="en-US" dirty="0"/>
              <a:t> </a:t>
            </a:r>
            <a:r>
              <a:rPr lang="en-US" dirty="0" err="1"/>
              <a:t>прочитан</a:t>
            </a:r>
            <a:r>
              <a:rPr lang="en-US" dirty="0"/>
              <a:t> </a:t>
            </a:r>
            <a:r>
              <a:rPr lang="en-US" dirty="0" err="1"/>
              <a:t>всеми</a:t>
            </a:r>
            <a:r>
              <a:rPr lang="en-US" dirty="0"/>
              <a:t> </a:t>
            </a:r>
            <a:r>
              <a:rPr lang="en-US" dirty="0" err="1"/>
              <a:t>подключенными</a:t>
            </a:r>
            <a:r>
              <a:rPr lang="en-US" dirty="0"/>
              <a:t> </a:t>
            </a:r>
            <a:r>
              <a:rPr lang="en-US" dirty="0" err="1"/>
              <a:t>станциями</a:t>
            </a:r>
            <a:r>
              <a:rPr lang="en-US" dirty="0"/>
              <a:t>.</a:t>
            </a:r>
            <a:endParaRPr lang="en-US" dirty="0">
              <a:cs typeface="Calibri"/>
            </a:endParaRPr>
          </a:p>
          <a:p>
            <a:r>
              <a:rPr lang="en-US" dirty="0"/>
              <a:t> </a:t>
            </a:r>
            <a:r>
              <a:rPr lang="en-US" dirty="0" err="1"/>
              <a:t>Если</a:t>
            </a:r>
            <a:r>
              <a:rPr lang="en-US" dirty="0"/>
              <a:t> </a:t>
            </a:r>
            <a:r>
              <a:rPr lang="en-US" dirty="0" err="1"/>
              <a:t>бит</a:t>
            </a:r>
            <a:r>
              <a:rPr lang="en-US" dirty="0"/>
              <a:t> 0 </a:t>
            </a:r>
            <a:r>
              <a:rPr lang="en-US" dirty="0" err="1"/>
              <a:t>установлен</a:t>
            </a:r>
            <a:r>
              <a:rPr lang="en-US" dirty="0"/>
              <a:t> </a:t>
            </a:r>
            <a:r>
              <a:rPr lang="en-US" dirty="0" err="1"/>
              <a:t>на</a:t>
            </a:r>
            <a:r>
              <a:rPr lang="en-US" dirty="0"/>
              <a:t> 1, </a:t>
            </a:r>
            <a:r>
              <a:rPr lang="en-US" dirty="0" err="1"/>
              <a:t>он</a:t>
            </a:r>
            <a:r>
              <a:rPr lang="en-US" dirty="0"/>
              <a:t> </a:t>
            </a:r>
            <a:r>
              <a:rPr lang="en-US" dirty="0" err="1"/>
              <a:t>представляет</a:t>
            </a:r>
            <a:r>
              <a:rPr lang="en-US" dirty="0"/>
              <a:t> </a:t>
            </a:r>
            <a:r>
              <a:rPr lang="en-US" dirty="0" err="1"/>
              <a:t>адрес</a:t>
            </a:r>
            <a:r>
              <a:rPr lang="en-US" dirty="0"/>
              <a:t> </a:t>
            </a:r>
            <a:r>
              <a:rPr lang="en-US" dirty="0" err="1"/>
              <a:t>многоадресной</a:t>
            </a:r>
            <a:r>
              <a:rPr lang="en-US" dirty="0"/>
              <a:t> </a:t>
            </a:r>
            <a:r>
              <a:rPr lang="en-US" dirty="0" err="1"/>
              <a:t>рассылки</a:t>
            </a:r>
            <a:endParaRPr lang="en-US" dirty="0" err="1">
              <a:cs typeface="Calibri"/>
            </a:endParaRPr>
          </a:p>
          <a:p>
            <a:r>
              <a:rPr lang="en-US" dirty="0"/>
              <a:t> </a:t>
            </a:r>
            <a:r>
              <a:rPr lang="en-US" dirty="0" err="1"/>
              <a:t>Если</a:t>
            </a:r>
            <a:r>
              <a:rPr lang="en-US" dirty="0"/>
              <a:t> </a:t>
            </a:r>
            <a:r>
              <a:rPr lang="en-US" dirty="0" err="1"/>
              <a:t>бит</a:t>
            </a:r>
            <a:r>
              <a:rPr lang="en-US" dirty="0"/>
              <a:t> 1 </a:t>
            </a:r>
            <a:r>
              <a:rPr lang="en-US" dirty="0" err="1"/>
              <a:t>установлен</a:t>
            </a:r>
            <a:r>
              <a:rPr lang="en-US" dirty="0"/>
              <a:t> </a:t>
            </a:r>
            <a:r>
              <a:rPr lang="en-US" dirty="0" err="1"/>
              <a:t>на</a:t>
            </a:r>
            <a:r>
              <a:rPr lang="en-US" dirty="0"/>
              <a:t> 1, </a:t>
            </a:r>
            <a:r>
              <a:rPr lang="en-US" dirty="0" err="1"/>
              <a:t>это</a:t>
            </a:r>
            <a:r>
              <a:rPr lang="en-US" dirty="0"/>
              <a:t> </a:t>
            </a:r>
            <a:r>
              <a:rPr lang="en-US" dirty="0" err="1"/>
              <a:t>означает</a:t>
            </a:r>
            <a:r>
              <a:rPr lang="en-US" dirty="0"/>
              <a:t>, </a:t>
            </a:r>
            <a:r>
              <a:rPr lang="en-US" dirty="0" err="1"/>
              <a:t>что</a:t>
            </a:r>
            <a:r>
              <a:rPr lang="en-US" dirty="0"/>
              <a:t> </a:t>
            </a:r>
            <a:r>
              <a:rPr lang="en-US" dirty="0" err="1"/>
              <a:t>это</a:t>
            </a:r>
            <a:r>
              <a:rPr lang="en-US" dirty="0"/>
              <a:t> </a:t>
            </a:r>
            <a:r>
              <a:rPr lang="en-US" dirty="0" err="1"/>
              <a:t>локально</a:t>
            </a:r>
            <a:r>
              <a:rPr lang="en-US" dirty="0"/>
              <a:t> </a:t>
            </a:r>
            <a:r>
              <a:rPr lang="en-US" dirty="0" err="1"/>
              <a:t>установленный</a:t>
            </a:r>
            <a:r>
              <a:rPr lang="en-US" dirty="0"/>
              <a:t> MAC-</a:t>
            </a:r>
            <a:r>
              <a:rPr lang="en-US" dirty="0" err="1"/>
              <a:t>адрес</a:t>
            </a:r>
            <a:r>
              <a:rPr lang="en-US" dirty="0"/>
              <a:t>, </a:t>
            </a:r>
            <a:r>
              <a:rPr lang="en-US" dirty="0" err="1"/>
              <a:t>который</a:t>
            </a:r>
            <a:r>
              <a:rPr lang="en-US" dirty="0"/>
              <a:t> </a:t>
            </a:r>
            <a:r>
              <a:rPr lang="en-US" dirty="0" err="1"/>
              <a:t>не</a:t>
            </a:r>
            <a:r>
              <a:rPr lang="en-US" dirty="0"/>
              <a:t> </a:t>
            </a:r>
            <a:r>
              <a:rPr lang="en-US" dirty="0" err="1"/>
              <a:t>соответствует</a:t>
            </a:r>
            <a:r>
              <a:rPr lang="en-US" dirty="0"/>
              <a:t> </a:t>
            </a:r>
            <a:r>
              <a:rPr lang="en-US" dirty="0" err="1"/>
              <a:t>схеме</a:t>
            </a:r>
            <a:r>
              <a:rPr lang="en-US" dirty="0"/>
              <a:t> </a:t>
            </a:r>
            <a:r>
              <a:rPr lang="en-US" dirty="0" err="1"/>
              <a:t>международного</a:t>
            </a:r>
            <a:r>
              <a:rPr lang="en-US" dirty="0"/>
              <a:t> </a:t>
            </a:r>
            <a:r>
              <a:rPr lang="en-US" dirty="0" err="1"/>
              <a:t>стандарта</a:t>
            </a:r>
            <a:r>
              <a:rPr lang="en-US" dirty="0"/>
              <a:t>, </a:t>
            </a:r>
            <a:r>
              <a:rPr lang="en-US" dirty="0" err="1"/>
              <a:t>однако</a:t>
            </a:r>
            <a:r>
              <a:rPr lang="en-US" dirty="0"/>
              <a:t> </a:t>
            </a:r>
            <a:r>
              <a:rPr lang="en-US" dirty="0" err="1"/>
              <a:t>он</a:t>
            </a:r>
            <a:r>
              <a:rPr lang="en-US" dirty="0"/>
              <a:t> </a:t>
            </a:r>
            <a:r>
              <a:rPr lang="en-US" dirty="0" err="1"/>
              <a:t>почти</a:t>
            </a:r>
            <a:r>
              <a:rPr lang="en-US" dirty="0"/>
              <a:t> </a:t>
            </a:r>
            <a:r>
              <a:rPr lang="en-US" dirty="0" err="1"/>
              <a:t>никогда</a:t>
            </a:r>
            <a:r>
              <a:rPr lang="en-US" dirty="0"/>
              <a:t> </a:t>
            </a:r>
            <a:r>
              <a:rPr lang="en-US" dirty="0" err="1"/>
              <a:t>не</a:t>
            </a:r>
            <a:r>
              <a:rPr lang="en-US" dirty="0"/>
              <a:t> </a:t>
            </a:r>
            <a:r>
              <a:rPr lang="en-US" dirty="0" err="1"/>
              <a:t>используется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218</a:t>
            </a:fld>
            <a:endParaRPr lang="ru-RU" noProof="0"/>
          </a:p>
        </p:txBody>
      </p:sp>
    </p:spTree>
    <p:extLst>
      <p:ext uri="{BB962C8B-B14F-4D97-AF65-F5344CB8AC3E}">
        <p14:creationId xmlns:p14="http://schemas.microsoft.com/office/powerpoint/2010/main" val="24119609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CSMA/CD — </a:t>
            </a:r>
            <a:r>
              <a:rPr lang="en-US" dirty="0" err="1"/>
              <a:t>это</a:t>
            </a:r>
            <a:r>
              <a:rPr lang="en-US" dirty="0"/>
              <a:t> </a:t>
            </a:r>
            <a:r>
              <a:rPr lang="en-US" dirty="0" err="1"/>
              <a:t>протокол</a:t>
            </a:r>
            <a:r>
              <a:rPr lang="en-US" dirty="0"/>
              <a:t> </a:t>
            </a:r>
            <a:r>
              <a:rPr lang="en-US" dirty="0" err="1"/>
              <a:t>доступа</a:t>
            </a:r>
            <a:r>
              <a:rPr lang="en-US" dirty="0"/>
              <a:t> к </a:t>
            </a:r>
            <a:r>
              <a:rPr lang="en-US" dirty="0" err="1"/>
              <a:t>среде</a:t>
            </a:r>
            <a:r>
              <a:rPr lang="en-US" dirty="0"/>
              <a:t>, </a:t>
            </a:r>
            <a:r>
              <a:rPr lang="en-US" dirty="0" err="1"/>
              <a:t>который</a:t>
            </a:r>
            <a:r>
              <a:rPr lang="en-US" dirty="0"/>
              <a:t> </a:t>
            </a:r>
            <a:r>
              <a:rPr lang="en-US" dirty="0" err="1"/>
              <a:t>использует</a:t>
            </a:r>
            <a:r>
              <a:rPr lang="en-US" dirty="0"/>
              <a:t> Ethernet. </a:t>
            </a:r>
            <a:endParaRPr lang="ru-RU"/>
          </a:p>
          <a:p>
            <a:r>
              <a:rPr lang="en-US" dirty="0"/>
              <a:t> CSMA/CD </a:t>
            </a:r>
            <a:r>
              <a:rPr lang="en-US" dirty="0" err="1"/>
              <a:t>означает</a:t>
            </a:r>
            <a:r>
              <a:rPr lang="en-US" dirty="0"/>
              <a:t> </a:t>
            </a:r>
            <a:r>
              <a:rPr lang="en-US" dirty="0" err="1"/>
              <a:t>множественный</a:t>
            </a:r>
            <a:r>
              <a:rPr lang="en-US" dirty="0"/>
              <a:t> </a:t>
            </a:r>
            <a:r>
              <a:rPr lang="en-US" dirty="0" err="1"/>
              <a:t>доступ</a:t>
            </a:r>
            <a:r>
              <a:rPr lang="en-US" dirty="0"/>
              <a:t> с </a:t>
            </a:r>
            <a:r>
              <a:rPr lang="en-US" dirty="0" err="1"/>
              <a:t>контролем</a:t>
            </a:r>
            <a:r>
              <a:rPr lang="en-US" dirty="0"/>
              <a:t> </a:t>
            </a:r>
            <a:r>
              <a:rPr lang="en-US" dirty="0" err="1"/>
              <a:t>несущей</a:t>
            </a:r>
            <a:r>
              <a:rPr lang="en-US" dirty="0"/>
              <a:t> и </a:t>
            </a:r>
            <a:r>
              <a:rPr lang="en-US" dirty="0" err="1"/>
              <a:t>обнаружением</a:t>
            </a:r>
            <a:r>
              <a:rPr lang="en-US" dirty="0"/>
              <a:t> </a:t>
            </a:r>
            <a:r>
              <a:rPr lang="en-US" dirty="0" err="1"/>
              <a:t>коллизий</a:t>
            </a:r>
            <a:r>
              <a:rPr lang="en-US" dirty="0"/>
              <a:t> . </a:t>
            </a:r>
            <a:endParaRPr lang="en-US" dirty="0">
              <a:cs typeface="Calibri"/>
            </a:endParaRPr>
          </a:p>
          <a:p>
            <a:r>
              <a:rPr lang="en-US" dirty="0"/>
              <a:t> </a:t>
            </a:r>
            <a:r>
              <a:rPr lang="en-US" dirty="0" err="1"/>
              <a:t>Рассматривая</a:t>
            </a:r>
            <a:r>
              <a:rPr lang="en-US" dirty="0"/>
              <a:t> </a:t>
            </a:r>
            <a:r>
              <a:rPr lang="en-US" dirty="0" err="1"/>
              <a:t>каждую</a:t>
            </a:r>
            <a:r>
              <a:rPr lang="en-US" dirty="0"/>
              <a:t> </a:t>
            </a:r>
            <a:r>
              <a:rPr lang="en-US" dirty="0" err="1"/>
              <a:t>часть</a:t>
            </a:r>
            <a:r>
              <a:rPr lang="en-US" dirty="0"/>
              <a:t> </a:t>
            </a:r>
            <a:r>
              <a:rPr lang="en-US" dirty="0" err="1"/>
              <a:t>протокола</a:t>
            </a:r>
            <a:r>
              <a:rPr lang="en-US" dirty="0"/>
              <a:t> </a:t>
            </a:r>
            <a:r>
              <a:rPr lang="en-US" dirty="0" err="1"/>
              <a:t>по</a:t>
            </a:r>
            <a:r>
              <a:rPr lang="en-US" dirty="0"/>
              <a:t> </a:t>
            </a:r>
            <a:r>
              <a:rPr lang="en-US" dirty="0" err="1"/>
              <a:t>очереди</a:t>
            </a:r>
            <a:r>
              <a:rPr lang="en-US" dirty="0"/>
              <a:t>, «</a:t>
            </a:r>
            <a:r>
              <a:rPr lang="en-US" dirty="0" err="1"/>
              <a:t>множественный</a:t>
            </a:r>
            <a:r>
              <a:rPr lang="en-US" dirty="0"/>
              <a:t> </a:t>
            </a:r>
            <a:r>
              <a:rPr lang="en-US" dirty="0" err="1"/>
              <a:t>доступ</a:t>
            </a:r>
            <a:r>
              <a:rPr lang="en-US" dirty="0"/>
              <a:t>» </a:t>
            </a:r>
            <a:r>
              <a:rPr lang="en-US" dirty="0" err="1"/>
              <a:t>просто</a:t>
            </a:r>
            <a:r>
              <a:rPr lang="en-US" dirty="0"/>
              <a:t> </a:t>
            </a:r>
            <a:r>
              <a:rPr lang="en-US" dirty="0" err="1"/>
              <a:t>означает</a:t>
            </a:r>
            <a:r>
              <a:rPr lang="en-US" dirty="0"/>
              <a:t>, </a:t>
            </a:r>
            <a:r>
              <a:rPr lang="en-US" dirty="0" err="1"/>
              <a:t>что</a:t>
            </a:r>
            <a:r>
              <a:rPr lang="en-US" dirty="0"/>
              <a:t> </a:t>
            </a:r>
            <a:r>
              <a:rPr lang="en-US" dirty="0" err="1"/>
              <a:t>несколько</a:t>
            </a:r>
            <a:r>
              <a:rPr lang="en-US" dirty="0"/>
              <a:t> </a:t>
            </a:r>
            <a:r>
              <a:rPr lang="en-US" dirty="0" err="1"/>
              <a:t>устройств</a:t>
            </a:r>
            <a:r>
              <a:rPr lang="en-US" dirty="0"/>
              <a:t> </a:t>
            </a:r>
            <a:r>
              <a:rPr lang="en-US" dirty="0" err="1"/>
              <a:t>имеют</a:t>
            </a:r>
            <a:r>
              <a:rPr lang="en-US" dirty="0"/>
              <a:t> </a:t>
            </a:r>
            <a:r>
              <a:rPr lang="en-US" dirty="0" err="1"/>
              <a:t>доступ</a:t>
            </a:r>
            <a:r>
              <a:rPr lang="en-US" dirty="0"/>
              <a:t> к </a:t>
            </a:r>
            <a:r>
              <a:rPr lang="en-US" dirty="0" err="1"/>
              <a:t>одной</a:t>
            </a:r>
            <a:r>
              <a:rPr lang="en-US" dirty="0"/>
              <a:t> и </a:t>
            </a:r>
            <a:r>
              <a:rPr lang="en-US" dirty="0" err="1"/>
              <a:t>той</a:t>
            </a:r>
            <a:r>
              <a:rPr lang="en-US" dirty="0"/>
              <a:t> </a:t>
            </a:r>
            <a:r>
              <a:rPr lang="en-US" dirty="0" err="1"/>
              <a:t>же</a:t>
            </a:r>
            <a:r>
              <a:rPr lang="en-US" dirty="0"/>
              <a:t> </a:t>
            </a:r>
            <a:r>
              <a:rPr lang="en-US" dirty="0" err="1"/>
              <a:t>сети</a:t>
            </a:r>
            <a:r>
              <a:rPr lang="en-US" dirty="0"/>
              <a:t>. </a:t>
            </a:r>
            <a:r>
              <a:rPr lang="en-US" dirty="0" err="1"/>
              <a:t>Что</a:t>
            </a:r>
            <a:r>
              <a:rPr lang="en-US" dirty="0"/>
              <a:t> </a:t>
            </a:r>
            <a:r>
              <a:rPr lang="en-US" dirty="0" err="1"/>
              <a:t>касается</a:t>
            </a:r>
            <a:r>
              <a:rPr lang="en-US" dirty="0"/>
              <a:t> «</a:t>
            </a:r>
            <a:r>
              <a:rPr lang="en-US" dirty="0" err="1"/>
              <a:t>чувства</a:t>
            </a:r>
            <a:r>
              <a:rPr lang="en-US" dirty="0"/>
              <a:t> </a:t>
            </a:r>
            <a:r>
              <a:rPr lang="en-US" dirty="0" err="1"/>
              <a:t>несущей</a:t>
            </a:r>
            <a:r>
              <a:rPr lang="en-US" dirty="0"/>
              <a:t>», </a:t>
            </a:r>
            <a:r>
              <a:rPr lang="en-US" dirty="0" err="1"/>
              <a:t>то</a:t>
            </a:r>
            <a:r>
              <a:rPr lang="en-US" dirty="0"/>
              <a:t> в Ethernet </a:t>
            </a:r>
            <a:r>
              <a:rPr lang="en-US" dirty="0" err="1"/>
              <a:t>нет</a:t>
            </a:r>
            <a:r>
              <a:rPr lang="en-US" dirty="0"/>
              <a:t> </a:t>
            </a:r>
            <a:r>
              <a:rPr lang="en-US" dirty="0" err="1"/>
              <a:t>фактического</a:t>
            </a:r>
            <a:r>
              <a:rPr lang="en-US" dirty="0"/>
              <a:t> </a:t>
            </a:r>
            <a:r>
              <a:rPr lang="en-US" dirty="0" err="1"/>
              <a:t>сигнала</a:t>
            </a:r>
            <a:r>
              <a:rPr lang="en-US" dirty="0"/>
              <a:t> </a:t>
            </a:r>
            <a:r>
              <a:rPr lang="en-US" dirty="0" err="1"/>
              <a:t>несущей</a:t>
            </a:r>
            <a:r>
              <a:rPr lang="en-US" dirty="0"/>
              <a:t>, </a:t>
            </a:r>
            <a:r>
              <a:rPr lang="en-US" dirty="0" err="1"/>
              <a:t>этот</a:t>
            </a:r>
            <a:r>
              <a:rPr lang="en-US" dirty="0"/>
              <a:t> </a:t>
            </a:r>
            <a:r>
              <a:rPr lang="en-US" dirty="0" err="1"/>
              <a:t>термин</a:t>
            </a:r>
            <a:r>
              <a:rPr lang="en-US" dirty="0"/>
              <a:t> </a:t>
            </a:r>
            <a:r>
              <a:rPr lang="en-US" dirty="0" err="1"/>
              <a:t>является</a:t>
            </a:r>
            <a:r>
              <a:rPr lang="en-US" dirty="0"/>
              <a:t> </a:t>
            </a:r>
            <a:r>
              <a:rPr lang="en-US" dirty="0" err="1"/>
              <a:t>пережитком</a:t>
            </a:r>
            <a:r>
              <a:rPr lang="en-US" dirty="0"/>
              <a:t> </a:t>
            </a:r>
            <a:r>
              <a:rPr lang="en-US" dirty="0" err="1"/>
              <a:t>протокола</a:t>
            </a:r>
            <a:r>
              <a:rPr lang="en-US" dirty="0"/>
              <a:t> Aloha, </a:t>
            </a:r>
            <a:r>
              <a:rPr lang="en-US" dirty="0" err="1"/>
              <a:t>несущая</a:t>
            </a:r>
            <a:r>
              <a:rPr lang="en-US" dirty="0"/>
              <a:t> в </a:t>
            </a:r>
            <a:r>
              <a:rPr lang="en-US" dirty="0" err="1"/>
              <a:t>терминах</a:t>
            </a:r>
            <a:r>
              <a:rPr lang="en-US" dirty="0"/>
              <a:t> Ethernet </a:t>
            </a:r>
            <a:r>
              <a:rPr lang="en-US" dirty="0" err="1"/>
              <a:t>просто</a:t>
            </a:r>
            <a:r>
              <a:rPr lang="en-US" dirty="0"/>
              <a:t> </a:t>
            </a:r>
            <a:r>
              <a:rPr lang="en-US" dirty="0" err="1"/>
              <a:t>означает</a:t>
            </a:r>
            <a:r>
              <a:rPr lang="en-US" dirty="0"/>
              <a:t> </a:t>
            </a:r>
            <a:r>
              <a:rPr lang="en-US" dirty="0" err="1"/>
              <a:t>наличие</a:t>
            </a:r>
            <a:r>
              <a:rPr lang="en-US" dirty="0"/>
              <a:t> </a:t>
            </a:r>
            <a:r>
              <a:rPr lang="en-US" dirty="0" err="1"/>
              <a:t>трафика</a:t>
            </a:r>
            <a:r>
              <a:rPr lang="en-US" dirty="0"/>
              <a:t> в </a:t>
            </a:r>
            <a:r>
              <a:rPr lang="en-US" dirty="0" err="1"/>
              <a:t>сети</a:t>
            </a:r>
            <a:r>
              <a:rPr lang="en-US" dirty="0"/>
              <a:t>. </a:t>
            </a:r>
            <a:r>
              <a:rPr lang="en-US" dirty="0" err="1"/>
              <a:t>Сетевая</a:t>
            </a:r>
            <a:r>
              <a:rPr lang="en-US" dirty="0"/>
              <a:t> </a:t>
            </a:r>
            <a:r>
              <a:rPr lang="en-US" dirty="0" err="1"/>
              <a:t>карта</a:t>
            </a:r>
            <a:r>
              <a:rPr lang="en-US" dirty="0"/>
              <a:t> Ethernet </a:t>
            </a:r>
            <a:r>
              <a:rPr lang="en-US" dirty="0" err="1"/>
              <a:t>определяет</a:t>
            </a:r>
            <a:r>
              <a:rPr lang="en-US" dirty="0"/>
              <a:t>, </a:t>
            </a:r>
            <a:r>
              <a:rPr lang="en-US" dirty="0" err="1"/>
              <a:t>есть</a:t>
            </a:r>
            <a:r>
              <a:rPr lang="en-US" dirty="0"/>
              <a:t> </a:t>
            </a:r>
            <a:r>
              <a:rPr lang="en-US" dirty="0" err="1"/>
              <a:t>ли</a:t>
            </a:r>
            <a:r>
              <a:rPr lang="en-US" dirty="0"/>
              <a:t> </a:t>
            </a:r>
            <a:r>
              <a:rPr lang="en-US" dirty="0" err="1"/>
              <a:t>на</a:t>
            </a:r>
            <a:r>
              <a:rPr lang="en-US" dirty="0"/>
              <a:t> </a:t>
            </a:r>
            <a:r>
              <a:rPr lang="en-US" dirty="0" err="1"/>
              <a:t>носителе</a:t>
            </a:r>
            <a:r>
              <a:rPr lang="en-US" dirty="0"/>
              <a:t> </a:t>
            </a:r>
            <a:r>
              <a:rPr lang="en-US" dirty="0" err="1"/>
              <a:t>какие-либо</a:t>
            </a:r>
            <a:r>
              <a:rPr lang="en-US" dirty="0"/>
              <a:t> </a:t>
            </a:r>
            <a:r>
              <a:rPr lang="en-US" dirty="0" err="1"/>
              <a:t>сигналы</a:t>
            </a:r>
            <a:r>
              <a:rPr lang="en-US" dirty="0"/>
              <a:t>, и </a:t>
            </a:r>
            <a:r>
              <a:rPr lang="en-US" dirty="0" err="1"/>
              <a:t>если</a:t>
            </a:r>
            <a:r>
              <a:rPr lang="en-US" dirty="0"/>
              <a:t> </a:t>
            </a:r>
            <a:r>
              <a:rPr lang="en-US" dirty="0" err="1"/>
              <a:t>другое</a:t>
            </a:r>
            <a:r>
              <a:rPr lang="en-US" dirty="0"/>
              <a:t> </a:t>
            </a:r>
            <a:r>
              <a:rPr lang="en-US" dirty="0" err="1"/>
              <a:t>устройство</a:t>
            </a:r>
            <a:r>
              <a:rPr lang="en-US" dirty="0"/>
              <a:t> в </a:t>
            </a:r>
            <a:r>
              <a:rPr lang="en-US" dirty="0" err="1"/>
              <a:t>сети</a:t>
            </a:r>
            <a:r>
              <a:rPr lang="en-US" dirty="0"/>
              <a:t> </a:t>
            </a:r>
            <a:r>
              <a:rPr lang="en-US" dirty="0" err="1"/>
              <a:t>ведет</a:t>
            </a:r>
            <a:r>
              <a:rPr lang="en-US" dirty="0"/>
              <a:t> </a:t>
            </a:r>
            <a:r>
              <a:rPr lang="en-US" dirty="0" err="1"/>
              <a:t>передачу</a:t>
            </a:r>
            <a:r>
              <a:rPr lang="en-US" dirty="0"/>
              <a:t>, </a:t>
            </a:r>
            <a:r>
              <a:rPr lang="en-US" dirty="0" err="1"/>
              <a:t>каждое</a:t>
            </a:r>
            <a:r>
              <a:rPr lang="en-US" dirty="0"/>
              <a:t> </a:t>
            </a:r>
            <a:r>
              <a:rPr lang="en-US" dirty="0" err="1"/>
              <a:t>устройство</a:t>
            </a:r>
            <a:r>
              <a:rPr lang="en-US" dirty="0"/>
              <a:t> </a:t>
            </a:r>
            <a:r>
              <a:rPr lang="en-US" dirty="0" err="1"/>
              <a:t>должно</a:t>
            </a:r>
            <a:r>
              <a:rPr lang="en-US" dirty="0"/>
              <a:t> </a:t>
            </a:r>
            <a:r>
              <a:rPr lang="en-US" dirty="0" err="1"/>
              <a:t>подождать</a:t>
            </a:r>
            <a:r>
              <a:rPr lang="en-US" dirty="0"/>
              <a:t> </a:t>
            </a:r>
            <a:r>
              <a:rPr lang="en-US" dirty="0" err="1"/>
              <a:t>некоторое</a:t>
            </a:r>
            <a:r>
              <a:rPr lang="en-US" dirty="0"/>
              <a:t> </a:t>
            </a:r>
            <a:r>
              <a:rPr lang="en-US" dirty="0" err="1"/>
              <a:t>время</a:t>
            </a:r>
            <a:r>
              <a:rPr lang="en-US" dirty="0"/>
              <a:t> </a:t>
            </a:r>
            <a:r>
              <a:rPr lang="en-US" dirty="0" err="1"/>
              <a:t>перед</a:t>
            </a:r>
            <a:r>
              <a:rPr lang="en-US" dirty="0"/>
              <a:t> </a:t>
            </a:r>
            <a:r>
              <a:rPr lang="en-US" dirty="0" err="1"/>
              <a:t>передачей</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219</a:t>
            </a:fld>
            <a:endParaRPr lang="ru-RU" noProof="0"/>
          </a:p>
        </p:txBody>
      </p:sp>
    </p:spTree>
    <p:extLst>
      <p:ext uri="{BB962C8B-B14F-4D97-AF65-F5344CB8AC3E}">
        <p14:creationId xmlns:p14="http://schemas.microsoft.com/office/powerpoint/2010/main" val="20527218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Часть</a:t>
            </a:r>
            <a:r>
              <a:rPr lang="en-US" dirty="0"/>
              <a:t> </a:t>
            </a:r>
            <a:r>
              <a:rPr lang="en-US" dirty="0" err="1"/>
              <a:t>протокола</a:t>
            </a:r>
            <a:r>
              <a:rPr lang="en-US" dirty="0"/>
              <a:t> CSMA </a:t>
            </a:r>
            <a:r>
              <a:rPr lang="en-US" dirty="0" err="1"/>
              <a:t>была</a:t>
            </a:r>
            <a:r>
              <a:rPr lang="en-US" dirty="0"/>
              <a:t> </a:t>
            </a:r>
            <a:r>
              <a:rPr lang="en-US" dirty="0" err="1"/>
              <a:t>основана</a:t>
            </a:r>
            <a:r>
              <a:rPr lang="en-US" dirty="0"/>
              <a:t> </a:t>
            </a:r>
            <a:r>
              <a:rPr lang="en-US" dirty="0" err="1"/>
              <a:t>на</a:t>
            </a:r>
            <a:r>
              <a:rPr lang="en-US" dirty="0"/>
              <a:t> </a:t>
            </a:r>
            <a:r>
              <a:rPr lang="en-US" dirty="0" err="1"/>
              <a:t>протоколе</a:t>
            </a:r>
            <a:r>
              <a:rPr lang="en-US" dirty="0"/>
              <a:t> Aloha, </a:t>
            </a:r>
            <a:r>
              <a:rPr lang="en-US" dirty="0" err="1"/>
              <a:t>однако</a:t>
            </a:r>
            <a:r>
              <a:rPr lang="en-US" dirty="0"/>
              <a:t> </a:t>
            </a:r>
            <a:r>
              <a:rPr lang="en-US" dirty="0" err="1"/>
              <a:t>для</a:t>
            </a:r>
            <a:r>
              <a:rPr lang="en-US" dirty="0"/>
              <a:t> </a:t>
            </a:r>
            <a:r>
              <a:rPr lang="en-US" dirty="0" err="1"/>
              <a:t>повышения</a:t>
            </a:r>
            <a:r>
              <a:rPr lang="en-US" dirty="0"/>
              <a:t> </a:t>
            </a:r>
            <a:r>
              <a:rPr lang="en-US" dirty="0" err="1"/>
              <a:t>эффективности</a:t>
            </a:r>
            <a:r>
              <a:rPr lang="en-US" dirty="0"/>
              <a:t> </a:t>
            </a:r>
            <a:r>
              <a:rPr lang="en-US" dirty="0" err="1"/>
              <a:t>обнаружения</a:t>
            </a:r>
            <a:r>
              <a:rPr lang="en-US" dirty="0"/>
              <a:t> </a:t>
            </a:r>
            <a:r>
              <a:rPr lang="en-US" dirty="0" err="1"/>
              <a:t>коллизий</a:t>
            </a:r>
            <a:r>
              <a:rPr lang="en-US" dirty="0"/>
              <a:t> </a:t>
            </a:r>
            <a:r>
              <a:rPr lang="en-US" dirty="0" err="1"/>
              <a:t>было</a:t>
            </a:r>
            <a:r>
              <a:rPr lang="en-US" dirty="0"/>
              <a:t> </a:t>
            </a:r>
            <a:r>
              <a:rPr lang="en-US" dirty="0" err="1"/>
              <a:t>добавлено</a:t>
            </a:r>
            <a:r>
              <a:rPr lang="en-US" dirty="0"/>
              <a:t>. </a:t>
            </a:r>
            <a:r>
              <a:rPr lang="en-US" dirty="0" err="1"/>
              <a:t>Если</a:t>
            </a:r>
            <a:r>
              <a:rPr lang="en-US" dirty="0"/>
              <a:t> </a:t>
            </a:r>
            <a:r>
              <a:rPr lang="en-US" dirty="0" err="1"/>
              <a:t>два</a:t>
            </a:r>
            <a:r>
              <a:rPr lang="en-US" dirty="0"/>
              <a:t> </a:t>
            </a:r>
            <a:r>
              <a:rPr lang="en-US" dirty="0" err="1"/>
              <a:t>устройства</a:t>
            </a:r>
            <a:r>
              <a:rPr lang="en-US" dirty="0"/>
              <a:t> </a:t>
            </a:r>
            <a:r>
              <a:rPr lang="en-US" dirty="0" err="1"/>
              <a:t>обнаруживают</a:t>
            </a:r>
            <a:r>
              <a:rPr lang="en-US" dirty="0"/>
              <a:t>, </a:t>
            </a:r>
            <a:r>
              <a:rPr lang="en-US" dirty="0" err="1"/>
              <a:t>что</a:t>
            </a:r>
            <a:r>
              <a:rPr lang="en-US" dirty="0"/>
              <a:t> </a:t>
            </a:r>
            <a:r>
              <a:rPr lang="en-US" dirty="0" err="1"/>
              <a:t>больше</a:t>
            </a:r>
            <a:r>
              <a:rPr lang="en-US" dirty="0"/>
              <a:t> </a:t>
            </a:r>
            <a:r>
              <a:rPr lang="en-US" dirty="0" err="1"/>
              <a:t>никто</a:t>
            </a:r>
            <a:r>
              <a:rPr lang="en-US" dirty="0"/>
              <a:t> </a:t>
            </a:r>
            <a:r>
              <a:rPr lang="en-US" dirty="0" err="1"/>
              <a:t>не</a:t>
            </a:r>
            <a:r>
              <a:rPr lang="en-US" dirty="0"/>
              <a:t> </a:t>
            </a:r>
            <a:r>
              <a:rPr lang="en-US" dirty="0" err="1"/>
              <a:t>передает</a:t>
            </a:r>
            <a:r>
              <a:rPr lang="en-US" dirty="0"/>
              <a:t> </a:t>
            </a:r>
            <a:r>
              <a:rPr lang="en-US" dirty="0" err="1"/>
              <a:t>данные</a:t>
            </a:r>
            <a:r>
              <a:rPr lang="en-US" dirty="0"/>
              <a:t>, </a:t>
            </a:r>
            <a:r>
              <a:rPr lang="en-US" dirty="0" err="1"/>
              <a:t>они</a:t>
            </a:r>
            <a:r>
              <a:rPr lang="en-US" dirty="0"/>
              <a:t> </a:t>
            </a:r>
            <a:r>
              <a:rPr lang="en-US" dirty="0" err="1"/>
              <a:t>оба</a:t>
            </a:r>
            <a:r>
              <a:rPr lang="en-US" dirty="0"/>
              <a:t> </a:t>
            </a:r>
            <a:r>
              <a:rPr lang="en-US" dirty="0" err="1"/>
              <a:t>могут</a:t>
            </a:r>
            <a:r>
              <a:rPr lang="en-US" dirty="0"/>
              <a:t> </a:t>
            </a:r>
            <a:r>
              <a:rPr lang="en-US" dirty="0" err="1"/>
              <a:t>одновременно</a:t>
            </a:r>
            <a:r>
              <a:rPr lang="en-US" dirty="0"/>
              <a:t> </a:t>
            </a:r>
            <a:r>
              <a:rPr lang="en-US" dirty="0" err="1"/>
              <a:t>принять</a:t>
            </a:r>
            <a:r>
              <a:rPr lang="en-US" dirty="0"/>
              <a:t> </a:t>
            </a:r>
            <a:r>
              <a:rPr lang="en-US" dirty="0" err="1"/>
              <a:t>решение</a:t>
            </a:r>
            <a:r>
              <a:rPr lang="en-US" dirty="0"/>
              <a:t> </a:t>
            </a:r>
            <a:r>
              <a:rPr lang="en-US" dirty="0" err="1"/>
              <a:t>об</a:t>
            </a:r>
            <a:r>
              <a:rPr lang="en-US" dirty="0"/>
              <a:t> </a:t>
            </a:r>
            <a:r>
              <a:rPr lang="en-US" dirty="0" err="1"/>
              <a:t>отправке</a:t>
            </a:r>
            <a:r>
              <a:rPr lang="en-US" dirty="0"/>
              <a:t> </a:t>
            </a:r>
            <a:r>
              <a:rPr lang="en-US" dirty="0" err="1"/>
              <a:t>данных</a:t>
            </a:r>
            <a:r>
              <a:rPr lang="en-US" dirty="0"/>
              <a:t>, </a:t>
            </a:r>
            <a:r>
              <a:rPr lang="en-US" dirty="0" err="1"/>
              <a:t>когда</a:t>
            </a:r>
            <a:r>
              <a:rPr lang="en-US" dirty="0"/>
              <a:t> </a:t>
            </a:r>
            <a:r>
              <a:rPr lang="en-US" dirty="0" err="1"/>
              <a:t>это</a:t>
            </a:r>
            <a:r>
              <a:rPr lang="en-US" dirty="0"/>
              <a:t> </a:t>
            </a:r>
            <a:r>
              <a:rPr lang="en-US" dirty="0" err="1"/>
              <a:t>произойдет</a:t>
            </a:r>
            <a:r>
              <a:rPr lang="en-US" dirty="0"/>
              <a:t> </a:t>
            </a:r>
            <a:endParaRPr lang="ru-RU"/>
          </a:p>
          <a:p>
            <a:r>
              <a:rPr lang="en-US" dirty="0" err="1"/>
              <a:t>происходит</a:t>
            </a:r>
            <a:r>
              <a:rPr lang="en-US" dirty="0"/>
              <a:t> </a:t>
            </a:r>
            <a:r>
              <a:rPr lang="en-US" dirty="0" err="1"/>
              <a:t>столкновение</a:t>
            </a:r>
            <a:r>
              <a:rPr lang="en-US" dirty="0"/>
              <a:t>, и </a:t>
            </a:r>
            <a:r>
              <a:rPr lang="en-US" dirty="0" err="1"/>
              <a:t>данные</a:t>
            </a:r>
            <a:r>
              <a:rPr lang="en-US" dirty="0"/>
              <a:t>, </a:t>
            </a:r>
            <a:r>
              <a:rPr lang="en-US" dirty="0" err="1"/>
              <a:t>передаваемые</a:t>
            </a:r>
            <a:r>
              <a:rPr lang="en-US" dirty="0"/>
              <a:t> </a:t>
            </a:r>
            <a:r>
              <a:rPr lang="en-US" dirty="0" err="1"/>
              <a:t>обеими</a:t>
            </a:r>
            <a:r>
              <a:rPr lang="en-US" dirty="0"/>
              <a:t> </a:t>
            </a:r>
            <a:r>
              <a:rPr lang="en-US" dirty="0" err="1"/>
              <a:t>сторонами</a:t>
            </a:r>
            <a:r>
              <a:rPr lang="en-US" dirty="0"/>
              <a:t>, </a:t>
            </a:r>
            <a:r>
              <a:rPr lang="en-US" dirty="0" err="1"/>
              <a:t>будут</a:t>
            </a:r>
            <a:r>
              <a:rPr lang="en-US" dirty="0"/>
              <a:t> </a:t>
            </a:r>
            <a:r>
              <a:rPr lang="en-US" dirty="0" err="1"/>
              <a:t>повреждены</a:t>
            </a:r>
            <a:r>
              <a:rPr lang="en-US" dirty="0"/>
              <a:t>. </a:t>
            </a:r>
            <a:endParaRPr lang="en-US" dirty="0">
              <a:cs typeface="Calibri"/>
            </a:endParaRPr>
          </a:p>
          <a:p>
            <a:r>
              <a:rPr lang="en-US" dirty="0"/>
              <a:t> </a:t>
            </a:r>
            <a:r>
              <a:rPr lang="en-US" dirty="0" err="1"/>
              <a:t>Если</a:t>
            </a:r>
            <a:r>
              <a:rPr lang="en-US" dirty="0"/>
              <a:t> </a:t>
            </a:r>
            <a:r>
              <a:rPr lang="en-US" dirty="0" err="1"/>
              <a:t>отправители</a:t>
            </a:r>
            <a:r>
              <a:rPr lang="en-US" dirty="0"/>
              <a:t> </a:t>
            </a:r>
            <a:r>
              <a:rPr lang="en-US" dirty="0" err="1"/>
              <a:t>обнаружат</a:t>
            </a:r>
            <a:r>
              <a:rPr lang="en-US" dirty="0"/>
              <a:t> </a:t>
            </a:r>
            <a:r>
              <a:rPr lang="en-US" dirty="0" err="1"/>
              <a:t>коллизию</a:t>
            </a:r>
            <a:r>
              <a:rPr lang="en-US" dirty="0"/>
              <a:t>, </a:t>
            </a:r>
            <a:r>
              <a:rPr lang="en-US" dirty="0" err="1"/>
              <a:t>они</a:t>
            </a:r>
            <a:r>
              <a:rPr lang="en-US" dirty="0"/>
              <a:t> </a:t>
            </a:r>
            <a:r>
              <a:rPr lang="en-US" dirty="0" err="1"/>
              <a:t>оба</a:t>
            </a:r>
            <a:r>
              <a:rPr lang="en-US" dirty="0"/>
              <a:t> </a:t>
            </a:r>
            <a:r>
              <a:rPr lang="en-US" dirty="0" err="1"/>
              <a:t>узнают</a:t>
            </a:r>
            <a:r>
              <a:rPr lang="en-US" dirty="0"/>
              <a:t>, </a:t>
            </a:r>
            <a:r>
              <a:rPr lang="en-US" dirty="0" err="1"/>
              <a:t>что</a:t>
            </a:r>
            <a:r>
              <a:rPr lang="en-US" dirty="0"/>
              <a:t> </a:t>
            </a:r>
            <a:r>
              <a:rPr lang="en-US" dirty="0" err="1"/>
              <a:t>им</a:t>
            </a:r>
            <a:r>
              <a:rPr lang="en-US" dirty="0"/>
              <a:t> </a:t>
            </a:r>
            <a:r>
              <a:rPr lang="en-US" dirty="0" err="1"/>
              <a:t>необходимо</a:t>
            </a:r>
            <a:r>
              <a:rPr lang="en-US" dirty="0"/>
              <a:t> </a:t>
            </a:r>
            <a:r>
              <a:rPr lang="en-US" dirty="0" err="1"/>
              <a:t>повторно</a:t>
            </a:r>
            <a:r>
              <a:rPr lang="en-US" dirty="0"/>
              <a:t> </a:t>
            </a:r>
            <a:r>
              <a:rPr lang="en-US" dirty="0" err="1"/>
              <a:t>передать</a:t>
            </a:r>
            <a:r>
              <a:rPr lang="en-US" dirty="0"/>
              <a:t> </a:t>
            </a:r>
            <a:r>
              <a:rPr lang="en-US" dirty="0" err="1"/>
              <a:t>свои</a:t>
            </a:r>
            <a:r>
              <a:rPr lang="en-US" dirty="0"/>
              <a:t> </a:t>
            </a:r>
            <a:r>
              <a:rPr lang="en-US" dirty="0" err="1"/>
              <a:t>данные</a:t>
            </a:r>
            <a:r>
              <a:rPr lang="en-US" dirty="0"/>
              <a:t>.</a:t>
            </a:r>
            <a:endParaRPr lang="en-US" dirty="0">
              <a:cs typeface="Calibri"/>
            </a:endParaRPr>
          </a:p>
          <a:p>
            <a:r>
              <a:rPr lang="en-US" dirty="0"/>
              <a:t> </a:t>
            </a:r>
            <a:r>
              <a:rPr lang="en-US" dirty="0" err="1"/>
              <a:t>Это</a:t>
            </a:r>
            <a:r>
              <a:rPr lang="en-US" dirty="0"/>
              <a:t> </a:t>
            </a:r>
            <a:r>
              <a:rPr lang="en-US" dirty="0" err="1"/>
              <a:t>случайное</a:t>
            </a:r>
            <a:r>
              <a:rPr lang="en-US" dirty="0"/>
              <a:t> </a:t>
            </a:r>
            <a:r>
              <a:rPr lang="en-US" dirty="0" err="1"/>
              <a:t>время</a:t>
            </a:r>
            <a:r>
              <a:rPr lang="en-US" dirty="0"/>
              <a:t> </a:t>
            </a:r>
            <a:r>
              <a:rPr lang="en-US" dirty="0" err="1"/>
              <a:t>выбирается</a:t>
            </a:r>
            <a:r>
              <a:rPr lang="en-US" dirty="0"/>
              <a:t> </a:t>
            </a:r>
            <a:r>
              <a:rPr lang="en-US" dirty="0" err="1"/>
              <a:t>по</a:t>
            </a:r>
            <a:r>
              <a:rPr lang="en-US" dirty="0"/>
              <a:t> </a:t>
            </a:r>
            <a:r>
              <a:rPr lang="en-US" dirty="0" err="1"/>
              <a:t>следующему</a:t>
            </a:r>
            <a:r>
              <a:rPr lang="en-US" dirty="0"/>
              <a:t> </a:t>
            </a:r>
            <a:r>
              <a:rPr lang="en-US" dirty="0" err="1"/>
              <a:t>правилу</a:t>
            </a:r>
            <a:r>
              <a:rPr lang="en-US" dirty="0"/>
              <a:t>: </a:t>
            </a:r>
            <a:endParaRPr lang="en-US" dirty="0">
              <a:cs typeface="Calibri"/>
            </a:endParaRPr>
          </a:p>
          <a:p>
            <a:r>
              <a:rPr lang="en-US" dirty="0"/>
              <a:t>• </a:t>
            </a:r>
            <a:r>
              <a:rPr lang="en-US" dirty="0" err="1"/>
              <a:t>Если</a:t>
            </a:r>
            <a:r>
              <a:rPr lang="en-US" dirty="0"/>
              <a:t> </a:t>
            </a:r>
            <a:r>
              <a:rPr lang="en-US" dirty="0" err="1"/>
              <a:t>есть</a:t>
            </a:r>
            <a:r>
              <a:rPr lang="en-US" dirty="0"/>
              <a:t> n </a:t>
            </a:r>
            <a:r>
              <a:rPr lang="en-US" dirty="0" err="1"/>
              <a:t>коллизий</a:t>
            </a:r>
            <a:r>
              <a:rPr lang="en-US" dirty="0"/>
              <a:t> (n&lt;16) </a:t>
            </a:r>
            <a:r>
              <a:rPr lang="en-US" dirty="0" err="1"/>
              <a:t>пакета</a:t>
            </a:r>
            <a:r>
              <a:rPr lang="en-US" dirty="0"/>
              <a:t>, </a:t>
            </a:r>
            <a:r>
              <a:rPr lang="en-US" dirty="0" err="1"/>
              <a:t>узел</a:t>
            </a:r>
            <a:r>
              <a:rPr lang="en-US" dirty="0"/>
              <a:t> </a:t>
            </a:r>
            <a:r>
              <a:rPr lang="en-US" dirty="0" err="1"/>
              <a:t>выберет</a:t>
            </a:r>
            <a:r>
              <a:rPr lang="en-US" dirty="0"/>
              <a:t> </a:t>
            </a:r>
            <a:r>
              <a:rPr lang="en-US" dirty="0" err="1"/>
              <a:t>число</a:t>
            </a:r>
            <a:r>
              <a:rPr lang="en-US" dirty="0"/>
              <a:t> K </a:t>
            </a:r>
            <a:r>
              <a:rPr lang="en-US" dirty="0" err="1"/>
              <a:t>случайным</a:t>
            </a:r>
            <a:r>
              <a:rPr lang="en-US" dirty="0"/>
              <a:t> </a:t>
            </a:r>
            <a:r>
              <a:rPr lang="en-US" dirty="0" err="1"/>
              <a:t>образом</a:t>
            </a:r>
            <a:r>
              <a:rPr lang="en-US" dirty="0"/>
              <a:t> с </a:t>
            </a:r>
            <a:r>
              <a:rPr lang="en-US" dirty="0" err="1"/>
              <a:t>равной</a:t>
            </a:r>
            <a:r>
              <a:rPr lang="en-US" dirty="0"/>
              <a:t> </a:t>
            </a:r>
            <a:r>
              <a:rPr lang="en-US" dirty="0" err="1"/>
              <a:t>вероятностью</a:t>
            </a:r>
            <a:r>
              <a:rPr lang="en-US" dirty="0"/>
              <a:t> </a:t>
            </a:r>
            <a:r>
              <a:rPr lang="en-US" dirty="0" err="1"/>
              <a:t>из</a:t>
            </a:r>
            <a:r>
              <a:rPr lang="en-US" dirty="0"/>
              <a:t> 0, 1, ......, 2n - 1 и </a:t>
            </a:r>
            <a:r>
              <a:rPr lang="en-US" dirty="0" err="1"/>
              <a:t>будет</a:t>
            </a:r>
            <a:r>
              <a:rPr lang="en-US" dirty="0"/>
              <a:t> </a:t>
            </a:r>
            <a:r>
              <a:rPr lang="en-US" dirty="0" err="1"/>
              <a:t>ждать</a:t>
            </a:r>
            <a:r>
              <a:rPr lang="en-US" dirty="0"/>
              <a:t> K * 512 </a:t>
            </a:r>
            <a:r>
              <a:rPr lang="en-US" dirty="0" err="1"/>
              <a:t>бит</a:t>
            </a:r>
            <a:r>
              <a:rPr lang="en-US" dirty="0"/>
              <a:t> </a:t>
            </a:r>
            <a:r>
              <a:rPr lang="en-US" dirty="0" err="1"/>
              <a:t>времени</a:t>
            </a:r>
            <a:r>
              <a:rPr lang="en-US" dirty="0"/>
              <a:t>. (</a:t>
            </a:r>
            <a:r>
              <a:rPr lang="en-US" dirty="0" err="1"/>
              <a:t>например</a:t>
            </a:r>
            <a:r>
              <a:rPr lang="en-US" dirty="0"/>
              <a:t>: в Ethernet 10 </a:t>
            </a:r>
            <a:r>
              <a:rPr lang="en-US" dirty="0" err="1"/>
              <a:t>Мбит</a:t>
            </a:r>
            <a:r>
              <a:rPr lang="en-US" dirty="0"/>
              <a:t>/с 1 </a:t>
            </a:r>
            <a:r>
              <a:rPr lang="en-US" dirty="0" err="1"/>
              <a:t>бит</a:t>
            </a:r>
            <a:r>
              <a:rPr lang="en-US" dirty="0"/>
              <a:t> = 10-7 </a:t>
            </a:r>
            <a:r>
              <a:rPr lang="en-US" dirty="0" err="1"/>
              <a:t>секунд</a:t>
            </a:r>
            <a:r>
              <a:rPr lang="en-US" dirty="0"/>
              <a:t>).</a:t>
            </a:r>
            <a:endParaRPr lang="en-US" dirty="0">
              <a:cs typeface="Calibri"/>
            </a:endParaRPr>
          </a:p>
          <a:p>
            <a:r>
              <a:rPr lang="en-US" dirty="0"/>
              <a:t>• </a:t>
            </a:r>
            <a:r>
              <a:rPr lang="en-US" dirty="0" err="1"/>
              <a:t>Если</a:t>
            </a:r>
            <a:r>
              <a:rPr lang="en-US" dirty="0"/>
              <a:t> n&gt;15, </a:t>
            </a:r>
            <a:r>
              <a:rPr lang="en-US" dirty="0" err="1"/>
              <a:t>узел</a:t>
            </a:r>
            <a:r>
              <a:rPr lang="en-US" dirty="0"/>
              <a:t> </a:t>
            </a:r>
            <a:r>
              <a:rPr lang="en-US" dirty="0" err="1"/>
              <a:t>прекратит</a:t>
            </a:r>
            <a:r>
              <a:rPr lang="en-US" dirty="0"/>
              <a:t> </a:t>
            </a:r>
            <a:r>
              <a:rPr lang="en-US" dirty="0" err="1"/>
              <a:t>передачу</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220</a:t>
            </a:fld>
            <a:endParaRPr lang="ru-RU" noProof="0"/>
          </a:p>
        </p:txBody>
      </p:sp>
    </p:spTree>
    <p:extLst>
      <p:ext uri="{BB962C8B-B14F-4D97-AF65-F5344CB8AC3E}">
        <p14:creationId xmlns:p14="http://schemas.microsoft.com/office/powerpoint/2010/main" val="8907421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Чтобы</a:t>
            </a:r>
            <a:r>
              <a:rPr lang="en-US" dirty="0"/>
              <a:t> </a:t>
            </a:r>
            <a:r>
              <a:rPr lang="en-US" dirty="0" err="1"/>
              <a:t>быть</a:t>
            </a:r>
            <a:r>
              <a:rPr lang="en-US" dirty="0"/>
              <a:t> </a:t>
            </a:r>
            <a:r>
              <a:rPr lang="en-US" dirty="0" err="1"/>
              <a:t>уверенными</a:t>
            </a:r>
            <a:r>
              <a:rPr lang="en-US" dirty="0"/>
              <a:t>, </a:t>
            </a:r>
            <a:r>
              <a:rPr lang="en-US" dirty="0" err="1"/>
              <a:t>что</a:t>
            </a:r>
            <a:r>
              <a:rPr lang="en-US" dirty="0"/>
              <a:t> </a:t>
            </a:r>
            <a:r>
              <a:rPr lang="en-US" dirty="0" err="1"/>
              <a:t>коллизии</a:t>
            </a:r>
            <a:r>
              <a:rPr lang="en-US" dirty="0"/>
              <a:t> </a:t>
            </a:r>
            <a:r>
              <a:rPr lang="en-US" dirty="0" err="1"/>
              <a:t>могут</a:t>
            </a:r>
            <a:r>
              <a:rPr lang="en-US" dirty="0"/>
              <a:t> </a:t>
            </a:r>
            <a:r>
              <a:rPr lang="en-US" dirty="0" err="1"/>
              <a:t>быть</a:t>
            </a:r>
            <a:r>
              <a:rPr lang="en-US" dirty="0"/>
              <a:t> </a:t>
            </a:r>
            <a:r>
              <a:rPr lang="en-US" dirty="0" err="1"/>
              <a:t>обнаружены</a:t>
            </a:r>
            <a:r>
              <a:rPr lang="en-US" dirty="0"/>
              <a:t> и </a:t>
            </a:r>
            <a:r>
              <a:rPr lang="en-US" dirty="0" err="1"/>
              <a:t>что</a:t>
            </a:r>
            <a:r>
              <a:rPr lang="en-US" dirty="0"/>
              <a:t> </a:t>
            </a:r>
            <a:r>
              <a:rPr lang="en-US" dirty="0" err="1"/>
              <a:t>устройства</a:t>
            </a:r>
            <a:r>
              <a:rPr lang="en-US" dirty="0"/>
              <a:t> </a:t>
            </a:r>
            <a:r>
              <a:rPr lang="en-US" dirty="0" err="1"/>
              <a:t>знают</a:t>
            </a:r>
            <a:r>
              <a:rPr lang="en-US" dirty="0"/>
              <a:t>, </a:t>
            </a:r>
            <a:r>
              <a:rPr lang="en-US" dirty="0" err="1"/>
              <a:t>что</a:t>
            </a:r>
            <a:r>
              <a:rPr lang="en-US" dirty="0"/>
              <a:t> </a:t>
            </a:r>
            <a:r>
              <a:rPr lang="en-US" dirty="0" err="1"/>
              <a:t>они</a:t>
            </a:r>
            <a:r>
              <a:rPr lang="en-US" dirty="0"/>
              <a:t> </a:t>
            </a:r>
            <a:r>
              <a:rPr lang="en-US" dirty="0" err="1"/>
              <a:t>являются</a:t>
            </a:r>
            <a:r>
              <a:rPr lang="en-US" dirty="0"/>
              <a:t> </a:t>
            </a:r>
            <a:r>
              <a:rPr lang="en-US" dirty="0" err="1"/>
              <a:t>частью</a:t>
            </a:r>
            <a:r>
              <a:rPr lang="en-US" dirty="0"/>
              <a:t> </a:t>
            </a:r>
            <a:r>
              <a:rPr lang="en-US" dirty="0" err="1"/>
              <a:t>коллизии</a:t>
            </a:r>
            <a:r>
              <a:rPr lang="en-US" dirty="0"/>
              <a:t>, </a:t>
            </a:r>
            <a:r>
              <a:rPr lang="en-US" dirty="0" err="1"/>
              <a:t>коллизия</a:t>
            </a:r>
            <a:r>
              <a:rPr lang="en-US" dirty="0"/>
              <a:t> </a:t>
            </a:r>
            <a:r>
              <a:rPr lang="en-US" dirty="0" err="1"/>
              <a:t>должна</a:t>
            </a:r>
            <a:r>
              <a:rPr lang="en-US" dirty="0"/>
              <a:t> </a:t>
            </a:r>
            <a:r>
              <a:rPr lang="en-US" dirty="0" err="1"/>
              <a:t>произойти</a:t>
            </a:r>
            <a:r>
              <a:rPr lang="en-US" dirty="0"/>
              <a:t> </a:t>
            </a:r>
            <a:r>
              <a:rPr lang="en-US" dirty="0" err="1"/>
              <a:t>во</a:t>
            </a:r>
            <a:r>
              <a:rPr lang="en-US" dirty="0"/>
              <a:t> </a:t>
            </a:r>
            <a:r>
              <a:rPr lang="en-US" dirty="0" err="1"/>
              <a:t>время</a:t>
            </a:r>
            <a:r>
              <a:rPr lang="en-US" dirty="0"/>
              <a:t> </a:t>
            </a:r>
            <a:r>
              <a:rPr lang="en-US" dirty="0" err="1"/>
              <a:t>передачи</a:t>
            </a:r>
            <a:r>
              <a:rPr lang="en-US" dirty="0"/>
              <a:t>. </a:t>
            </a:r>
            <a:r>
              <a:rPr lang="en-US" dirty="0" err="1"/>
              <a:t>Следовательно</a:t>
            </a:r>
            <a:r>
              <a:rPr lang="en-US" dirty="0"/>
              <a:t>, </a:t>
            </a:r>
            <a:r>
              <a:rPr lang="en-US" dirty="0" err="1"/>
              <a:t>данные</a:t>
            </a:r>
            <a:r>
              <a:rPr lang="en-US" dirty="0"/>
              <a:t> </a:t>
            </a:r>
            <a:r>
              <a:rPr lang="en-US" dirty="0" err="1"/>
              <a:t>должны</a:t>
            </a:r>
            <a:r>
              <a:rPr lang="en-US" dirty="0"/>
              <a:t> </a:t>
            </a:r>
            <a:r>
              <a:rPr lang="en-US" dirty="0" err="1"/>
              <a:t>быть</a:t>
            </a:r>
            <a:r>
              <a:rPr lang="en-US" dirty="0"/>
              <a:t> </a:t>
            </a:r>
            <a:r>
              <a:rPr lang="en-US" dirty="0" err="1"/>
              <a:t>способны</a:t>
            </a:r>
            <a:r>
              <a:rPr lang="en-US" dirty="0"/>
              <a:t> «</a:t>
            </a:r>
            <a:r>
              <a:rPr lang="en-US" dirty="0" err="1"/>
              <a:t>заполнять</a:t>
            </a:r>
            <a:r>
              <a:rPr lang="en-US" dirty="0"/>
              <a:t>» </a:t>
            </a:r>
            <a:r>
              <a:rPr lang="en-US" dirty="0" err="1"/>
              <a:t>сеть</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данные</a:t>
            </a:r>
            <a:r>
              <a:rPr lang="en-US" dirty="0"/>
              <a:t> </a:t>
            </a:r>
            <a:r>
              <a:rPr lang="en-US" dirty="0" err="1"/>
              <a:t>должны</a:t>
            </a:r>
            <a:r>
              <a:rPr lang="en-US" dirty="0"/>
              <a:t> </a:t>
            </a:r>
            <a:r>
              <a:rPr lang="en-US" dirty="0" err="1"/>
              <a:t>иметь</a:t>
            </a:r>
            <a:r>
              <a:rPr lang="en-US" dirty="0"/>
              <a:t> </a:t>
            </a:r>
            <a:r>
              <a:rPr lang="en-US" dirty="0" err="1"/>
              <a:t>время</a:t>
            </a:r>
            <a:r>
              <a:rPr lang="en-US" dirty="0"/>
              <a:t> </a:t>
            </a:r>
            <a:r>
              <a:rPr lang="en-US" dirty="0" err="1"/>
              <a:t>для</a:t>
            </a:r>
            <a:r>
              <a:rPr lang="en-US" dirty="0"/>
              <a:t> </a:t>
            </a:r>
            <a:r>
              <a:rPr lang="en-US" dirty="0" err="1"/>
              <a:t>достижения</a:t>
            </a:r>
            <a:r>
              <a:rPr lang="en-US" dirty="0"/>
              <a:t> </a:t>
            </a:r>
            <a:r>
              <a:rPr lang="en-US" dirty="0" err="1"/>
              <a:t>одного</a:t>
            </a:r>
            <a:r>
              <a:rPr lang="en-US" dirty="0"/>
              <a:t> </a:t>
            </a:r>
            <a:r>
              <a:rPr lang="en-US" dirty="0" err="1"/>
              <a:t>конца</a:t>
            </a:r>
            <a:r>
              <a:rPr lang="en-US" dirty="0"/>
              <a:t> </a:t>
            </a:r>
            <a:r>
              <a:rPr lang="en-US" dirty="0" err="1"/>
              <a:t>сети</a:t>
            </a:r>
            <a:r>
              <a:rPr lang="en-US" dirty="0"/>
              <a:t> к </a:t>
            </a:r>
            <a:r>
              <a:rPr lang="en-US" dirty="0" err="1"/>
              <a:t>другому</a:t>
            </a:r>
            <a:r>
              <a:rPr lang="en-US" dirty="0"/>
              <a:t> и </a:t>
            </a:r>
            <a:r>
              <a:rPr lang="en-US" dirty="0" err="1"/>
              <a:t>коллизия</a:t>
            </a:r>
            <a:r>
              <a:rPr lang="en-US" dirty="0"/>
              <a:t> </a:t>
            </a:r>
            <a:r>
              <a:rPr lang="en-US" dirty="0" err="1"/>
              <a:t>возвращается</a:t>
            </a:r>
            <a:r>
              <a:rPr lang="en-US" dirty="0"/>
              <a:t> к </a:t>
            </a:r>
            <a:r>
              <a:rPr lang="en-US" dirty="0" err="1"/>
              <a:t>исходной</a:t>
            </a:r>
            <a:r>
              <a:rPr lang="en-US" dirty="0"/>
              <a:t> </a:t>
            </a:r>
            <a:r>
              <a:rPr lang="en-US" dirty="0" err="1"/>
              <a:t>станции</a:t>
            </a:r>
            <a:r>
              <a:rPr lang="en-US" dirty="0"/>
              <a:t>, </a:t>
            </a:r>
            <a:r>
              <a:rPr lang="en-US" dirty="0" err="1"/>
              <a:t>пока</a:t>
            </a:r>
            <a:r>
              <a:rPr lang="en-US" dirty="0"/>
              <a:t> </a:t>
            </a:r>
            <a:r>
              <a:rPr lang="en-US" dirty="0" err="1"/>
              <a:t>эта</a:t>
            </a:r>
            <a:r>
              <a:rPr lang="en-US" dirty="0"/>
              <a:t> </a:t>
            </a:r>
            <a:r>
              <a:rPr lang="en-US" dirty="0" err="1"/>
              <a:t>станция</a:t>
            </a:r>
            <a:r>
              <a:rPr lang="en-US" dirty="0"/>
              <a:t> </a:t>
            </a:r>
            <a:r>
              <a:rPr lang="en-US" dirty="0" err="1"/>
              <a:t>все</a:t>
            </a:r>
            <a:r>
              <a:rPr lang="en-US" dirty="0"/>
              <a:t> </a:t>
            </a:r>
            <a:r>
              <a:rPr lang="en-US" dirty="0" err="1"/>
              <a:t>еще</a:t>
            </a:r>
            <a:r>
              <a:rPr lang="en-US" dirty="0"/>
              <a:t> </a:t>
            </a:r>
            <a:r>
              <a:rPr lang="en-US" dirty="0" err="1"/>
              <a:t>передает</a:t>
            </a:r>
            <a:r>
              <a:rPr lang="en-US" dirty="0"/>
              <a:t>.</a:t>
            </a:r>
            <a:endParaRPr lang="ru-RU" dirty="0">
              <a:cs typeface="Calibri" panose="020F0502020204030204"/>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221</a:t>
            </a:fld>
            <a:endParaRPr lang="ru-RU" noProof="0"/>
          </a:p>
        </p:txBody>
      </p:sp>
    </p:spTree>
    <p:extLst>
      <p:ext uri="{BB962C8B-B14F-4D97-AF65-F5344CB8AC3E}">
        <p14:creationId xmlns:p14="http://schemas.microsoft.com/office/powerpoint/2010/main" val="4285676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Три</a:t>
            </a:r>
            <a:r>
              <a:rPr lang="en-US" dirty="0"/>
              <a:t> </a:t>
            </a:r>
            <a:r>
              <a:rPr lang="en-US" dirty="0" err="1"/>
              <a:t>фактора</a:t>
            </a:r>
            <a:r>
              <a:rPr lang="en-US" dirty="0"/>
              <a:t>, </a:t>
            </a:r>
            <a:r>
              <a:rPr lang="en-US" dirty="0" err="1"/>
              <a:t>влияющие</a:t>
            </a:r>
            <a:r>
              <a:rPr lang="en-US" dirty="0"/>
              <a:t> </a:t>
            </a:r>
            <a:r>
              <a:rPr lang="en-US" dirty="0" err="1"/>
              <a:t>на</a:t>
            </a:r>
            <a:r>
              <a:rPr lang="en-US" dirty="0"/>
              <a:t> </a:t>
            </a:r>
            <a:r>
              <a:rPr lang="en-US" dirty="0" err="1"/>
              <a:t>решение</a:t>
            </a:r>
            <a:r>
              <a:rPr lang="en-US" dirty="0"/>
              <a:t> о </a:t>
            </a:r>
            <a:r>
              <a:rPr lang="en-US" dirty="0" err="1"/>
              <a:t>том</a:t>
            </a:r>
            <a:r>
              <a:rPr lang="en-US" dirty="0"/>
              <a:t>, </a:t>
            </a:r>
            <a:r>
              <a:rPr lang="en-US" dirty="0" err="1"/>
              <a:t>какие</a:t>
            </a:r>
            <a:r>
              <a:rPr lang="en-US" dirty="0"/>
              <a:t> </a:t>
            </a:r>
            <a:r>
              <a:rPr lang="en-US" dirty="0" err="1"/>
              <a:t>параметры</a:t>
            </a:r>
            <a:r>
              <a:rPr lang="en-US" dirty="0"/>
              <a:t> </a:t>
            </a:r>
            <a:r>
              <a:rPr lang="en-US" dirty="0" err="1"/>
              <a:t>домена</a:t>
            </a:r>
            <a:r>
              <a:rPr lang="en-US" dirty="0"/>
              <a:t> </a:t>
            </a:r>
            <a:r>
              <a:rPr lang="en-US" dirty="0" err="1"/>
              <a:t>коллизий</a:t>
            </a:r>
            <a:r>
              <a:rPr lang="en-US" dirty="0"/>
              <a:t> </a:t>
            </a:r>
            <a:r>
              <a:rPr lang="en-US" dirty="0" err="1"/>
              <a:t>были</a:t>
            </a:r>
            <a:r>
              <a:rPr lang="en-US" dirty="0"/>
              <a:t> </a:t>
            </a:r>
            <a:r>
              <a:rPr lang="en-US" dirty="0" err="1"/>
              <a:t>выбраны</a:t>
            </a:r>
            <a:r>
              <a:rPr lang="en-US" dirty="0"/>
              <a:t> </a:t>
            </a:r>
            <a:r>
              <a:rPr lang="en-US" dirty="0" err="1"/>
              <a:t>разработчиками</a:t>
            </a:r>
            <a:r>
              <a:rPr lang="en-US" dirty="0"/>
              <a:t> Ethernet, </a:t>
            </a:r>
            <a:r>
              <a:rPr lang="en-US" dirty="0" err="1"/>
              <a:t>следующие</a:t>
            </a:r>
            <a:r>
              <a:rPr lang="en-US" dirty="0"/>
              <a:t>:</a:t>
            </a:r>
            <a:endParaRPr lang="ru-RU" dirty="0"/>
          </a:p>
          <a:p>
            <a:r>
              <a:rPr lang="en-US" dirty="0"/>
              <a:t>• </a:t>
            </a:r>
            <a:r>
              <a:rPr lang="en-US" dirty="0" err="1"/>
              <a:t>Размер</a:t>
            </a:r>
            <a:r>
              <a:rPr lang="en-US" dirty="0"/>
              <a:t> </a:t>
            </a:r>
            <a:r>
              <a:rPr lang="en-US" dirty="0" err="1"/>
              <a:t>сети</a:t>
            </a:r>
            <a:r>
              <a:rPr lang="en-US" dirty="0"/>
              <a:t>, </a:t>
            </a:r>
            <a:r>
              <a:rPr lang="en-US" dirty="0" err="1"/>
              <a:t>который</a:t>
            </a:r>
            <a:r>
              <a:rPr lang="en-US" dirty="0"/>
              <a:t> </a:t>
            </a:r>
            <a:r>
              <a:rPr lang="en-US" dirty="0" err="1"/>
              <a:t>определяет</a:t>
            </a:r>
            <a:r>
              <a:rPr lang="en-US" dirty="0"/>
              <a:t>, </a:t>
            </a:r>
            <a:r>
              <a:rPr lang="en-US" dirty="0" err="1"/>
              <a:t>как</a:t>
            </a:r>
            <a:r>
              <a:rPr lang="en-US" dirty="0"/>
              <a:t> </a:t>
            </a:r>
            <a:r>
              <a:rPr lang="en-US" dirty="0" err="1"/>
              <a:t>далеко</a:t>
            </a:r>
            <a:r>
              <a:rPr lang="en-US" dirty="0"/>
              <a:t> </a:t>
            </a:r>
            <a:r>
              <a:rPr lang="en-US" dirty="0" err="1"/>
              <a:t>должен</a:t>
            </a:r>
            <a:r>
              <a:rPr lang="en-US" dirty="0"/>
              <a:t> </a:t>
            </a:r>
            <a:r>
              <a:rPr lang="en-US" dirty="0" err="1"/>
              <a:t>пройти</a:t>
            </a:r>
            <a:r>
              <a:rPr lang="en-US" dirty="0"/>
              <a:t> </a:t>
            </a:r>
            <a:r>
              <a:rPr lang="en-US" dirty="0" err="1"/>
              <a:t>трафик</a:t>
            </a:r>
            <a:r>
              <a:rPr lang="en-US" dirty="0"/>
              <a:t> </a:t>
            </a:r>
            <a:endParaRPr lang="en-US" dirty="0">
              <a:cs typeface="Calibri"/>
            </a:endParaRPr>
          </a:p>
          <a:p>
            <a:r>
              <a:rPr lang="en-US" dirty="0"/>
              <a:t>• </a:t>
            </a:r>
            <a:r>
              <a:rPr lang="en-US" dirty="0" err="1"/>
              <a:t>Скорость</a:t>
            </a:r>
            <a:r>
              <a:rPr lang="en-US" dirty="0"/>
              <a:t> </a:t>
            </a:r>
            <a:r>
              <a:rPr lang="en-US" dirty="0" err="1"/>
              <a:t>передачи</a:t>
            </a:r>
            <a:r>
              <a:rPr lang="en-US" dirty="0"/>
              <a:t> </a:t>
            </a:r>
            <a:r>
              <a:rPr lang="en-US" dirty="0" err="1"/>
              <a:t>по</a:t>
            </a:r>
            <a:r>
              <a:rPr lang="en-US" dirty="0"/>
              <a:t> </a:t>
            </a:r>
            <a:r>
              <a:rPr lang="en-US" dirty="0" err="1"/>
              <a:t>сети</a:t>
            </a:r>
            <a:r>
              <a:rPr lang="en-US" dirty="0"/>
              <a:t> </a:t>
            </a:r>
            <a:endParaRPr lang="en-US" dirty="0">
              <a:cs typeface="Calibri"/>
            </a:endParaRPr>
          </a:p>
          <a:p>
            <a:r>
              <a:rPr lang="en-US" dirty="0"/>
              <a:t>• </a:t>
            </a:r>
            <a:r>
              <a:rPr lang="en-US" dirty="0" err="1"/>
              <a:t>Наименьший</a:t>
            </a:r>
            <a:r>
              <a:rPr lang="en-US" dirty="0"/>
              <a:t> </a:t>
            </a:r>
            <a:r>
              <a:rPr lang="en-US" dirty="0" err="1"/>
              <a:t>размер</a:t>
            </a:r>
            <a:r>
              <a:rPr lang="en-US" dirty="0"/>
              <a:t> </a:t>
            </a:r>
            <a:r>
              <a:rPr lang="en-US" dirty="0" err="1"/>
              <a:t>пакета</a:t>
            </a:r>
            <a:r>
              <a:rPr lang="en-US" dirty="0"/>
              <a:t>, </a:t>
            </a:r>
            <a:r>
              <a:rPr lang="en-US" dirty="0" err="1"/>
              <a:t>который</a:t>
            </a:r>
            <a:r>
              <a:rPr lang="en-US" dirty="0"/>
              <a:t> </a:t>
            </a:r>
            <a:r>
              <a:rPr lang="en-US" dirty="0" err="1"/>
              <a:t>будет</a:t>
            </a:r>
            <a:r>
              <a:rPr lang="en-US" dirty="0"/>
              <a:t> </a:t>
            </a:r>
            <a:r>
              <a:rPr lang="en-US" dirty="0" err="1"/>
              <a:t>передан</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222</a:t>
            </a:fld>
            <a:endParaRPr lang="ru-RU" noProof="0"/>
          </a:p>
        </p:txBody>
      </p:sp>
    </p:spTree>
    <p:extLst>
      <p:ext uri="{BB962C8B-B14F-4D97-AF65-F5344CB8AC3E}">
        <p14:creationId xmlns:p14="http://schemas.microsoft.com/office/powerpoint/2010/main" val="22952326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Параметры</a:t>
            </a:r>
            <a:r>
              <a:rPr lang="en-US" dirty="0"/>
              <a:t>, </a:t>
            </a:r>
            <a:r>
              <a:rPr lang="en-US" dirty="0" err="1"/>
              <a:t>используемые</a:t>
            </a:r>
            <a:r>
              <a:rPr lang="en-US" dirty="0"/>
              <a:t> </a:t>
            </a:r>
            <a:r>
              <a:rPr lang="en-US" dirty="0" err="1"/>
              <a:t>для</a:t>
            </a:r>
            <a:r>
              <a:rPr lang="en-US" dirty="0"/>
              <a:t> </a:t>
            </a:r>
            <a:r>
              <a:rPr lang="en-US" dirty="0" err="1"/>
              <a:t>сетей</a:t>
            </a:r>
            <a:r>
              <a:rPr lang="en-US" dirty="0"/>
              <a:t> Ethernet, </a:t>
            </a:r>
            <a:r>
              <a:rPr lang="en-US" dirty="0" err="1"/>
              <a:t>были</a:t>
            </a:r>
            <a:r>
              <a:rPr lang="en-US" dirty="0"/>
              <a:t> </a:t>
            </a:r>
            <a:r>
              <a:rPr lang="en-US" dirty="0" err="1"/>
              <a:t>основаны</a:t>
            </a:r>
            <a:r>
              <a:rPr lang="en-US" dirty="0"/>
              <a:t> </a:t>
            </a:r>
            <a:r>
              <a:rPr lang="en-US" dirty="0" err="1"/>
              <a:t>на</a:t>
            </a:r>
            <a:r>
              <a:rPr lang="en-US" dirty="0"/>
              <a:t> </a:t>
            </a:r>
            <a:r>
              <a:rPr lang="en-US" dirty="0" err="1"/>
              <a:t>минимальном</a:t>
            </a:r>
            <a:r>
              <a:rPr lang="en-US" dirty="0"/>
              <a:t> </a:t>
            </a:r>
            <a:r>
              <a:rPr lang="en-US" dirty="0" err="1"/>
              <a:t>размере</a:t>
            </a:r>
            <a:r>
              <a:rPr lang="en-US" dirty="0"/>
              <a:t> </a:t>
            </a:r>
            <a:r>
              <a:rPr lang="en-US" dirty="0" err="1"/>
              <a:t>пакета</a:t>
            </a:r>
            <a:r>
              <a:rPr lang="en-US" dirty="0"/>
              <a:t> 64 </a:t>
            </a:r>
            <a:r>
              <a:rPr lang="en-US" dirty="0" err="1"/>
              <a:t>байта</a:t>
            </a:r>
            <a:r>
              <a:rPr lang="en-US" dirty="0"/>
              <a:t>, </a:t>
            </a:r>
            <a:r>
              <a:rPr lang="en-US" dirty="0" err="1"/>
              <a:t>что</a:t>
            </a:r>
            <a:r>
              <a:rPr lang="en-US" dirty="0"/>
              <a:t> </a:t>
            </a:r>
            <a:r>
              <a:rPr lang="en-US" dirty="0" err="1"/>
              <a:t>приводит</a:t>
            </a:r>
            <a:r>
              <a:rPr lang="en-US" dirty="0"/>
              <a:t> к </a:t>
            </a:r>
            <a:r>
              <a:rPr lang="en-US" dirty="0" err="1"/>
              <a:t>компромиссу</a:t>
            </a:r>
            <a:r>
              <a:rPr lang="en-US" dirty="0"/>
              <a:t>: у </a:t>
            </a:r>
            <a:r>
              <a:rPr lang="en-US" dirty="0" err="1"/>
              <a:t>нас</a:t>
            </a:r>
            <a:r>
              <a:rPr lang="en-US" dirty="0"/>
              <a:t> </a:t>
            </a:r>
            <a:r>
              <a:rPr lang="en-US" dirty="0" err="1"/>
              <a:t>может</a:t>
            </a:r>
            <a:r>
              <a:rPr lang="en-US" dirty="0"/>
              <a:t> </a:t>
            </a:r>
            <a:r>
              <a:rPr lang="en-US" dirty="0" err="1"/>
              <a:t>быть</a:t>
            </a:r>
            <a:r>
              <a:rPr lang="en-US" dirty="0"/>
              <a:t> </a:t>
            </a:r>
            <a:r>
              <a:rPr lang="en-US" dirty="0" err="1"/>
              <a:t>размер</a:t>
            </a:r>
            <a:r>
              <a:rPr lang="en-US" dirty="0"/>
              <a:t> </a:t>
            </a:r>
            <a:r>
              <a:rPr lang="en-US" dirty="0" err="1"/>
              <a:t>сети</a:t>
            </a:r>
            <a:r>
              <a:rPr lang="en-US" dirty="0"/>
              <a:t> с 10 </a:t>
            </a:r>
            <a:r>
              <a:rPr lang="en-US" dirty="0" err="1"/>
              <a:t>Мбит</a:t>
            </a:r>
            <a:r>
              <a:rPr lang="en-US" dirty="0"/>
              <a:t> Ethernet, </a:t>
            </a:r>
            <a:r>
              <a:rPr lang="en-US" dirty="0" err="1"/>
              <a:t>что</a:t>
            </a:r>
            <a:r>
              <a:rPr lang="en-US" dirty="0"/>
              <a:t> </a:t>
            </a:r>
            <a:r>
              <a:rPr lang="en-US" dirty="0" err="1"/>
              <a:t>позволяет</a:t>
            </a:r>
            <a:r>
              <a:rPr lang="en-US" dirty="0"/>
              <a:t> </a:t>
            </a:r>
            <a:r>
              <a:rPr lang="en-US" dirty="0" err="1"/>
              <a:t>нам</a:t>
            </a:r>
            <a:r>
              <a:rPr lang="en-US" dirty="0"/>
              <a:t> </a:t>
            </a:r>
            <a:r>
              <a:rPr lang="en-US" dirty="0" err="1"/>
              <a:t>охватывать</a:t>
            </a:r>
            <a:r>
              <a:rPr lang="en-US" dirty="0"/>
              <a:t> </a:t>
            </a:r>
            <a:r>
              <a:rPr lang="en-US" dirty="0" err="1"/>
              <a:t>сеть</a:t>
            </a:r>
            <a:r>
              <a:rPr lang="en-US" dirty="0"/>
              <a:t> </a:t>
            </a:r>
            <a:r>
              <a:rPr lang="en-US" dirty="0" err="1"/>
              <a:t>из</a:t>
            </a:r>
            <a:r>
              <a:rPr lang="en-US" dirty="0"/>
              <a:t> 4 </a:t>
            </a:r>
            <a:r>
              <a:rPr lang="en-US" dirty="0" err="1"/>
              <a:t>концентраторов</a:t>
            </a:r>
            <a:r>
              <a:rPr lang="en-US" dirty="0"/>
              <a:t> (</a:t>
            </a:r>
            <a:r>
              <a:rPr lang="en-US" dirty="0" err="1"/>
              <a:t>что</a:t>
            </a:r>
            <a:r>
              <a:rPr lang="en-US" dirty="0"/>
              <a:t> </a:t>
            </a:r>
            <a:r>
              <a:rPr lang="en-US" dirty="0" err="1"/>
              <a:t>небольшая</a:t>
            </a:r>
            <a:r>
              <a:rPr lang="en-US" dirty="0"/>
              <a:t> </a:t>
            </a:r>
            <a:r>
              <a:rPr lang="en-US" dirty="0" err="1"/>
              <a:t>задержка</a:t>
            </a:r>
            <a:r>
              <a:rPr lang="en-US" dirty="0"/>
              <a:t>) и 100 м </a:t>
            </a:r>
            <a:r>
              <a:rPr lang="en-US" dirty="0" err="1"/>
              <a:t>между</a:t>
            </a:r>
            <a:r>
              <a:rPr lang="en-US" dirty="0"/>
              <a:t> </a:t>
            </a:r>
            <a:r>
              <a:rPr lang="en-US" dirty="0" err="1"/>
              <a:t>каждым</a:t>
            </a:r>
            <a:r>
              <a:rPr lang="en-US" dirty="0"/>
              <a:t>. </a:t>
            </a:r>
            <a:r>
              <a:rPr lang="en-US" dirty="0" err="1"/>
              <a:t>Для</a:t>
            </a:r>
            <a:r>
              <a:rPr lang="en-US" dirty="0"/>
              <a:t> 100-мегабитного Ethernet </a:t>
            </a:r>
            <a:r>
              <a:rPr lang="en-US" dirty="0" err="1"/>
              <a:t>сеть</a:t>
            </a:r>
            <a:r>
              <a:rPr lang="en-US" dirty="0"/>
              <a:t> </a:t>
            </a:r>
            <a:r>
              <a:rPr lang="en-US" dirty="0" err="1"/>
              <a:t>сокращается</a:t>
            </a:r>
            <a:r>
              <a:rPr lang="en-US" dirty="0"/>
              <a:t> </a:t>
            </a:r>
            <a:r>
              <a:rPr lang="en-US" dirty="0" err="1"/>
              <a:t>до</a:t>
            </a:r>
            <a:r>
              <a:rPr lang="en-US" dirty="0"/>
              <a:t> 2 </a:t>
            </a:r>
            <a:r>
              <a:rPr lang="en-US" dirty="0" err="1"/>
              <a:t>концентраторов</a:t>
            </a:r>
            <a:r>
              <a:rPr lang="en-US" dirty="0"/>
              <a:t>. </a:t>
            </a:r>
            <a:endParaRPr lang="ru-RU"/>
          </a:p>
          <a:p>
            <a:r>
              <a:rPr lang="en-US" dirty="0"/>
              <a:t> С 1G Ethernet </a:t>
            </a:r>
            <a:r>
              <a:rPr lang="en-US" dirty="0" err="1"/>
              <a:t>сеть</a:t>
            </a:r>
            <a:r>
              <a:rPr lang="en-US" dirty="0"/>
              <a:t> </a:t>
            </a:r>
            <a:r>
              <a:rPr lang="en-US" dirty="0" err="1"/>
              <a:t>может</a:t>
            </a:r>
            <a:r>
              <a:rPr lang="en-US" dirty="0"/>
              <a:t> </a:t>
            </a:r>
            <a:r>
              <a:rPr lang="en-US" dirty="0" err="1"/>
              <a:t>поддерживать</a:t>
            </a:r>
            <a:r>
              <a:rPr lang="en-US" dirty="0"/>
              <a:t> </a:t>
            </a:r>
            <a:r>
              <a:rPr lang="en-US" dirty="0" err="1"/>
              <a:t>только</a:t>
            </a:r>
            <a:r>
              <a:rPr lang="en-US" dirty="0"/>
              <a:t> </a:t>
            </a:r>
            <a:r>
              <a:rPr lang="en-US" dirty="0" err="1"/>
              <a:t>один</a:t>
            </a:r>
            <a:r>
              <a:rPr lang="en-US" dirty="0"/>
              <a:t> </a:t>
            </a:r>
            <a:r>
              <a:rPr lang="en-US" dirty="0" err="1"/>
              <a:t>концентратор</a:t>
            </a:r>
            <a:r>
              <a:rPr lang="en-US" dirty="0"/>
              <a:t>, и </a:t>
            </a:r>
            <a:r>
              <a:rPr lang="en-US" dirty="0" err="1"/>
              <a:t>мы</a:t>
            </a:r>
            <a:r>
              <a:rPr lang="en-US" dirty="0"/>
              <a:t> </a:t>
            </a:r>
            <a:r>
              <a:rPr lang="en-US" dirty="0" err="1"/>
              <a:t>должны</a:t>
            </a:r>
            <a:r>
              <a:rPr lang="en-US" dirty="0"/>
              <a:t> </a:t>
            </a:r>
            <a:r>
              <a:rPr lang="en-US" dirty="0" err="1"/>
              <a:t>увеличить</a:t>
            </a:r>
            <a:r>
              <a:rPr lang="en-US" dirty="0"/>
              <a:t> </a:t>
            </a:r>
            <a:r>
              <a:rPr lang="en-US" dirty="0" err="1"/>
              <a:t>минимальный</a:t>
            </a:r>
            <a:r>
              <a:rPr lang="en-US" dirty="0"/>
              <a:t> </a:t>
            </a:r>
            <a:r>
              <a:rPr lang="en-US" dirty="0" err="1"/>
              <a:t>размер</a:t>
            </a:r>
            <a:r>
              <a:rPr lang="en-US" dirty="0"/>
              <a:t> </a:t>
            </a:r>
            <a:r>
              <a:rPr lang="en-US" dirty="0" err="1"/>
              <a:t>пакета</a:t>
            </a:r>
            <a:r>
              <a:rPr lang="en-US" dirty="0"/>
              <a:t>, </a:t>
            </a:r>
            <a:r>
              <a:rPr lang="en-US" dirty="0" err="1"/>
              <a:t>однако</a:t>
            </a:r>
            <a:r>
              <a:rPr lang="en-US" dirty="0"/>
              <a:t> </a:t>
            </a:r>
            <a:r>
              <a:rPr lang="en-US" dirty="0" err="1"/>
              <a:t>очень</a:t>
            </a:r>
            <a:r>
              <a:rPr lang="en-US" dirty="0"/>
              <a:t> </a:t>
            </a:r>
            <a:r>
              <a:rPr lang="en-US" dirty="0" err="1"/>
              <a:t>немногие</a:t>
            </a:r>
            <a:r>
              <a:rPr lang="en-US" dirty="0"/>
              <a:t> </a:t>
            </a:r>
            <a:r>
              <a:rPr lang="en-US" dirty="0" err="1"/>
              <a:t>поставщики</a:t>
            </a:r>
            <a:r>
              <a:rPr lang="en-US" dirty="0"/>
              <a:t> </a:t>
            </a:r>
            <a:r>
              <a:rPr lang="en-US" dirty="0" err="1"/>
              <a:t>поставляли</a:t>
            </a:r>
            <a:r>
              <a:rPr lang="en-US" dirty="0"/>
              <a:t> </a:t>
            </a:r>
            <a:r>
              <a:rPr lang="en-US" dirty="0" err="1"/>
              <a:t>концентраторы</a:t>
            </a:r>
            <a:r>
              <a:rPr lang="en-US" dirty="0"/>
              <a:t> Gigabit Ethernet и в </a:t>
            </a:r>
            <a:r>
              <a:rPr lang="en-US" dirty="0" err="1"/>
              <a:t>основном</a:t>
            </a:r>
            <a:r>
              <a:rPr lang="en-US" dirty="0"/>
              <a:t> </a:t>
            </a:r>
            <a:r>
              <a:rPr lang="en-US" dirty="0" err="1"/>
              <a:t>поставляли</a:t>
            </a:r>
            <a:r>
              <a:rPr lang="en-US" dirty="0"/>
              <a:t> </a:t>
            </a:r>
            <a:r>
              <a:rPr lang="en-US" dirty="0" err="1"/>
              <a:t>продукты</a:t>
            </a:r>
            <a:r>
              <a:rPr lang="en-US" dirty="0"/>
              <a:t> с </a:t>
            </a:r>
            <a:r>
              <a:rPr lang="en-US" dirty="0" err="1"/>
              <a:t>коммутируемым</a:t>
            </a:r>
            <a:r>
              <a:rPr lang="en-US" dirty="0"/>
              <a:t> Ethernet.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223</a:t>
            </a:fld>
            <a:endParaRPr lang="ru-RU" noProof="0"/>
          </a:p>
        </p:txBody>
      </p:sp>
    </p:spTree>
    <p:extLst>
      <p:ext uri="{BB962C8B-B14F-4D97-AF65-F5344CB8AC3E}">
        <p14:creationId xmlns:p14="http://schemas.microsoft.com/office/powerpoint/2010/main" val="286782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a:t>
            </a:r>
            <a:r>
              <a:rPr lang="en-US"/>
              <a:t> </a:t>
            </a:r>
            <a:r>
              <a:rPr lang="en-US" err="1"/>
              <a:t>нижнем</a:t>
            </a:r>
            <a:r>
              <a:rPr lang="en-US"/>
              <a:t> </a:t>
            </a:r>
            <a:r>
              <a:rPr lang="en-US" err="1"/>
              <a:t>уровне</a:t>
            </a:r>
            <a:r>
              <a:rPr lang="en-US"/>
              <a:t> </a:t>
            </a:r>
            <a:r>
              <a:rPr lang="en-US" err="1"/>
              <a:t>физическая</a:t>
            </a:r>
            <a:r>
              <a:rPr lang="en-US"/>
              <a:t> </a:t>
            </a:r>
            <a:r>
              <a:rPr lang="en-US" err="1"/>
              <a:t>сеть</a:t>
            </a:r>
            <a:r>
              <a:rPr lang="en-US"/>
              <a:t> </a:t>
            </a:r>
            <a:r>
              <a:rPr lang="en-US" err="1"/>
              <a:t>состоит</a:t>
            </a:r>
            <a:r>
              <a:rPr lang="en-US"/>
              <a:t> </a:t>
            </a:r>
            <a:r>
              <a:rPr lang="en-US" err="1"/>
              <a:t>из</a:t>
            </a:r>
            <a:r>
              <a:rPr lang="en-US"/>
              <a:t> </a:t>
            </a:r>
            <a:r>
              <a:rPr lang="en-US" err="1"/>
              <a:t>аппаратных</a:t>
            </a:r>
            <a:r>
              <a:rPr lang="en-US"/>
              <a:t> </a:t>
            </a:r>
            <a:r>
              <a:rPr lang="en-US" err="1"/>
              <a:t>устройств</a:t>
            </a:r>
            <a:r>
              <a:rPr lang="en-US"/>
              <a:t>, </a:t>
            </a:r>
            <a:r>
              <a:rPr lang="en-US" err="1"/>
              <a:t>которые</a:t>
            </a:r>
            <a:r>
              <a:rPr lang="en-US"/>
              <a:t> </a:t>
            </a:r>
            <a:r>
              <a:rPr lang="en-US" err="1"/>
              <a:t>хранят</a:t>
            </a:r>
            <a:r>
              <a:rPr lang="en-US"/>
              <a:t> </a:t>
            </a:r>
            <a:r>
              <a:rPr lang="en-US" err="1"/>
              <a:t>информацию</a:t>
            </a:r>
            <a:r>
              <a:rPr lang="en-US"/>
              <a:t> о </a:t>
            </a:r>
            <a:r>
              <a:rPr lang="en-US" err="1"/>
              <a:t>состоянии</a:t>
            </a:r>
            <a:r>
              <a:rPr lang="en-US"/>
              <a:t>  </a:t>
            </a:r>
            <a:r>
              <a:rPr lang="en-US" err="1"/>
              <a:t>информационной</a:t>
            </a:r>
            <a:r>
              <a:rPr lang="en-US"/>
              <a:t> </a:t>
            </a:r>
            <a:r>
              <a:rPr lang="en-US" err="1"/>
              <a:t>базы</a:t>
            </a:r>
            <a:r>
              <a:rPr lang="en-US"/>
              <a:t> FIB   (</a:t>
            </a:r>
            <a:r>
              <a:rPr lang="en-US" err="1"/>
              <a:t>например</a:t>
            </a:r>
            <a:r>
              <a:rPr lang="en-US"/>
              <a:t>, </a:t>
            </a:r>
            <a:r>
              <a:rPr lang="en-US" err="1"/>
              <a:t>записи</a:t>
            </a:r>
            <a:r>
              <a:rPr lang="en-US"/>
              <a:t> TCAM и </a:t>
            </a:r>
            <a:r>
              <a:rPr lang="en-US" err="1"/>
              <a:t>сконфигурированные</a:t>
            </a:r>
            <a:r>
              <a:rPr lang="en-US"/>
              <a:t> </a:t>
            </a:r>
            <a:r>
              <a:rPr lang="en-US" err="1"/>
              <a:t>скорости</a:t>
            </a:r>
            <a:r>
              <a:rPr lang="en-US"/>
              <a:t> </a:t>
            </a:r>
            <a:r>
              <a:rPr lang="en-US" err="1"/>
              <a:t>портов</a:t>
            </a:r>
            <a:r>
              <a:rPr lang="en-US"/>
              <a:t>), а </a:t>
            </a:r>
            <a:r>
              <a:rPr lang="en-US" err="1"/>
              <a:t>также</a:t>
            </a:r>
            <a:r>
              <a:rPr lang="en-US"/>
              <a:t> </a:t>
            </a:r>
            <a:r>
              <a:rPr lang="en-US" err="1"/>
              <a:t>связанные</a:t>
            </a:r>
            <a:r>
              <a:rPr lang="en-US"/>
              <a:t> </a:t>
            </a:r>
            <a:r>
              <a:rPr lang="en-US" err="1"/>
              <a:t>метаданные</a:t>
            </a:r>
            <a:r>
              <a:rPr lang="en-US"/>
              <a:t>, </a:t>
            </a:r>
            <a:r>
              <a:rPr lang="en-US" err="1"/>
              <a:t>включая</a:t>
            </a:r>
            <a:r>
              <a:rPr lang="en-US"/>
              <a:t> </a:t>
            </a:r>
            <a:r>
              <a:rPr lang="en-US" err="1"/>
              <a:t>пакеты</a:t>
            </a:r>
            <a:r>
              <a:rPr lang="en-US"/>
              <a:t>, </a:t>
            </a:r>
            <a:r>
              <a:rPr lang="en-US" err="1"/>
              <a:t>счетчики</a:t>
            </a:r>
            <a:r>
              <a:rPr lang="en-US"/>
              <a:t> </a:t>
            </a:r>
            <a:r>
              <a:rPr lang="en-US" err="1"/>
              <a:t>потоков</a:t>
            </a:r>
            <a:r>
              <a:rPr lang="en-US"/>
              <a:t> и </a:t>
            </a:r>
            <a:r>
              <a:rPr lang="en-US" err="1"/>
              <a:t>портов</a:t>
            </a:r>
            <a:r>
              <a:rPr lang="en-US"/>
              <a:t>. </a:t>
            </a:r>
            <a:endParaRPr lang="ru-RU"/>
          </a:p>
          <a:p>
            <a:r>
              <a:rPr lang="en-US"/>
              <a:t> </a:t>
            </a:r>
            <a:endParaRPr lang="ru-RU"/>
          </a:p>
          <a:p>
            <a:r>
              <a:rPr lang="en-US" err="1"/>
              <a:t>Устройства</a:t>
            </a:r>
            <a:r>
              <a:rPr lang="en-US"/>
              <a:t> </a:t>
            </a:r>
            <a:r>
              <a:rPr lang="en-US" err="1"/>
              <a:t>физической</a:t>
            </a:r>
            <a:r>
              <a:rPr lang="en-US"/>
              <a:t> </a:t>
            </a:r>
            <a:r>
              <a:rPr lang="en-US" err="1"/>
              <a:t>сети</a:t>
            </a:r>
            <a:r>
              <a:rPr lang="en-US"/>
              <a:t> </a:t>
            </a:r>
            <a:r>
              <a:rPr lang="en-US" err="1"/>
              <a:t>могут</a:t>
            </a:r>
            <a:r>
              <a:rPr lang="en-US"/>
              <a:t> </a:t>
            </a:r>
            <a:r>
              <a:rPr lang="en-US" err="1"/>
              <a:t>быть</a:t>
            </a:r>
            <a:r>
              <a:rPr lang="en-US"/>
              <a:t> </a:t>
            </a:r>
            <a:r>
              <a:rPr lang="en-US" err="1"/>
              <a:t>сгруппированы</a:t>
            </a:r>
            <a:r>
              <a:rPr lang="en-US"/>
              <a:t> в </a:t>
            </a:r>
            <a:r>
              <a:rPr lang="en-US" err="1"/>
              <a:t>один</a:t>
            </a:r>
            <a:r>
              <a:rPr lang="en-US"/>
              <a:t> </a:t>
            </a:r>
            <a:r>
              <a:rPr lang="en-US" err="1"/>
              <a:t>или</a:t>
            </a:r>
            <a:r>
              <a:rPr lang="en-US"/>
              <a:t> </a:t>
            </a:r>
            <a:r>
              <a:rPr lang="en-US" err="1"/>
              <a:t>несколько</a:t>
            </a:r>
            <a:r>
              <a:rPr lang="en-US"/>
              <a:t> </a:t>
            </a:r>
            <a:r>
              <a:rPr lang="en-US" err="1"/>
              <a:t>отдельных</a:t>
            </a:r>
            <a:r>
              <a:rPr lang="en-US"/>
              <a:t> </a:t>
            </a:r>
            <a:r>
              <a:rPr lang="en-US" err="1"/>
              <a:t>доменов</a:t>
            </a:r>
            <a:r>
              <a:rPr lang="en-US"/>
              <a:t> </a:t>
            </a:r>
            <a:r>
              <a:rPr lang="en-US" err="1"/>
              <a:t>контроллеров</a:t>
            </a:r>
            <a:r>
              <a:rPr lang="en-US"/>
              <a:t>, </a:t>
            </a:r>
            <a:r>
              <a:rPr lang="en-US" err="1"/>
              <a:t>где</a:t>
            </a:r>
            <a:r>
              <a:rPr lang="en-US"/>
              <a:t> </a:t>
            </a:r>
            <a:r>
              <a:rPr lang="en-US" err="1"/>
              <a:t>каждый</a:t>
            </a:r>
            <a:r>
              <a:rPr lang="en-US"/>
              <a:t> </a:t>
            </a:r>
            <a:r>
              <a:rPr lang="en-US" err="1"/>
              <a:t>домен</a:t>
            </a:r>
            <a:r>
              <a:rPr lang="en-US"/>
              <a:t> </a:t>
            </a:r>
            <a:r>
              <a:rPr lang="en-US" err="1"/>
              <a:t>имеет</a:t>
            </a:r>
            <a:r>
              <a:rPr lang="en-US"/>
              <a:t> </a:t>
            </a:r>
            <a:r>
              <a:rPr lang="en-US" err="1"/>
              <a:t>как</a:t>
            </a:r>
            <a:r>
              <a:rPr lang="en-US"/>
              <a:t> </a:t>
            </a:r>
            <a:r>
              <a:rPr lang="en-US" err="1"/>
              <a:t>минимум</a:t>
            </a:r>
            <a:r>
              <a:rPr lang="en-US"/>
              <a:t> </a:t>
            </a:r>
            <a:r>
              <a:rPr lang="en-US" err="1"/>
              <a:t>один</a:t>
            </a:r>
            <a:r>
              <a:rPr lang="en-US"/>
              <a:t> </a:t>
            </a:r>
            <a:r>
              <a:rPr lang="en-US" err="1"/>
              <a:t>физический</a:t>
            </a:r>
            <a:r>
              <a:rPr lang="en-US"/>
              <a:t> </a:t>
            </a:r>
            <a:r>
              <a:rPr lang="en-US" err="1"/>
              <a:t>контроллер</a:t>
            </a:r>
            <a:r>
              <a:rPr lang="en-US"/>
              <a:t>. </a:t>
            </a:r>
            <a:endParaRPr lang="ru-RU"/>
          </a:p>
          <a:p>
            <a:r>
              <a:rPr lang="en-US"/>
              <a:t> </a:t>
            </a:r>
            <a:endParaRPr lang="ru-RU"/>
          </a:p>
          <a:p>
            <a:r>
              <a:rPr lang="en-US" err="1"/>
              <a:t>Интерфейс</a:t>
            </a:r>
            <a:r>
              <a:rPr lang="en-US"/>
              <a:t> </a:t>
            </a:r>
            <a:r>
              <a:rPr lang="en-US" err="1"/>
              <a:t>плоскости</a:t>
            </a:r>
            <a:r>
              <a:rPr lang="en-US"/>
              <a:t> OpenFlow </a:t>
            </a:r>
            <a:r>
              <a:rPr lang="en-US" err="1"/>
              <a:t>или</a:t>
            </a:r>
            <a:r>
              <a:rPr lang="en-US"/>
              <a:t> </a:t>
            </a:r>
            <a:r>
              <a:rPr lang="en-US" err="1"/>
              <a:t>основанные</a:t>
            </a:r>
            <a:r>
              <a:rPr lang="en-US"/>
              <a:t> </a:t>
            </a:r>
            <a:r>
              <a:rPr lang="en-US" err="1"/>
              <a:t>на</a:t>
            </a:r>
            <a:r>
              <a:rPr lang="en-US"/>
              <a:t> </a:t>
            </a:r>
            <a:r>
              <a:rPr lang="en-US" err="1"/>
              <a:t>стандартах</a:t>
            </a:r>
            <a:r>
              <a:rPr lang="en-US"/>
              <a:t> </a:t>
            </a:r>
            <a:r>
              <a:rPr lang="en-US" err="1"/>
              <a:t>протоколы</a:t>
            </a:r>
            <a:r>
              <a:rPr lang="en-US"/>
              <a:t>, </a:t>
            </a:r>
            <a:r>
              <a:rPr lang="en-US" err="1"/>
              <a:t>обычно</a:t>
            </a:r>
            <a:r>
              <a:rPr lang="en-US"/>
              <a:t> </a:t>
            </a:r>
            <a:r>
              <a:rPr lang="en-US" err="1"/>
              <a:t>называемые</a:t>
            </a:r>
            <a:r>
              <a:rPr lang="en-US"/>
              <a:t> «</a:t>
            </a:r>
            <a:r>
              <a:rPr lang="en-US" err="1"/>
              <a:t>южными</a:t>
            </a:r>
            <a:r>
              <a:rPr lang="en-US"/>
              <a:t> </a:t>
            </a:r>
            <a:r>
              <a:rPr lang="en-US" err="1"/>
              <a:t>протоколами</a:t>
            </a:r>
            <a:r>
              <a:rPr lang="en-US"/>
              <a:t>», </a:t>
            </a:r>
            <a:r>
              <a:rPr lang="en-US" err="1"/>
              <a:t>определяют</a:t>
            </a:r>
            <a:r>
              <a:rPr lang="en-US"/>
              <a:t> </a:t>
            </a:r>
            <a:r>
              <a:rPr lang="en-US" err="1"/>
              <a:t>управляющую</a:t>
            </a:r>
            <a:r>
              <a:rPr lang="en-US"/>
              <a:t> </a:t>
            </a:r>
            <a:r>
              <a:rPr lang="en-US" err="1"/>
              <a:t>связь</a:t>
            </a:r>
            <a:r>
              <a:rPr lang="en-US"/>
              <a:t> </a:t>
            </a:r>
            <a:r>
              <a:rPr lang="en-US" err="1"/>
              <a:t>между</a:t>
            </a:r>
            <a:r>
              <a:rPr lang="en-US"/>
              <a:t> </a:t>
            </a:r>
            <a:r>
              <a:rPr lang="en-US" err="1"/>
              <a:t>платформой</a:t>
            </a:r>
            <a:r>
              <a:rPr lang="en-US"/>
              <a:t> </a:t>
            </a:r>
            <a:r>
              <a:rPr lang="en-US" err="1"/>
              <a:t>контроллера</a:t>
            </a:r>
            <a:r>
              <a:rPr lang="en-US"/>
              <a:t> и </a:t>
            </a:r>
            <a:r>
              <a:rPr lang="en-US" err="1"/>
              <a:t>устройствами</a:t>
            </a:r>
            <a:r>
              <a:rPr lang="en-US"/>
              <a:t> </a:t>
            </a:r>
            <a:r>
              <a:rPr lang="en-US" err="1"/>
              <a:t>плоскости</a:t>
            </a:r>
            <a:r>
              <a:rPr lang="en-US"/>
              <a:t> </a:t>
            </a:r>
            <a:r>
              <a:rPr lang="en-US" err="1"/>
              <a:t>данных</a:t>
            </a:r>
            <a:r>
              <a:rPr lang="en-US"/>
              <a:t>,</a:t>
            </a:r>
            <a:endParaRPr lang="ru-RU"/>
          </a:p>
          <a:p>
            <a:r>
              <a:rPr lang="en-US"/>
              <a:t> </a:t>
            </a:r>
            <a:r>
              <a:rPr lang="en-US" err="1"/>
              <a:t>такими</a:t>
            </a:r>
            <a:r>
              <a:rPr lang="en-US"/>
              <a:t> </a:t>
            </a:r>
            <a:r>
              <a:rPr lang="en-US" err="1"/>
              <a:t>как</a:t>
            </a:r>
            <a:r>
              <a:rPr lang="en-US"/>
              <a:t> </a:t>
            </a:r>
            <a:r>
              <a:rPr lang="en-US" err="1"/>
              <a:t>физические</a:t>
            </a:r>
            <a:r>
              <a:rPr lang="en-US"/>
              <a:t> и </a:t>
            </a:r>
            <a:r>
              <a:rPr lang="en-US" err="1"/>
              <a:t>виртуальные</a:t>
            </a:r>
            <a:r>
              <a:rPr lang="en-US"/>
              <a:t> </a:t>
            </a:r>
            <a:r>
              <a:rPr lang="en-US" err="1"/>
              <a:t>коммутаторы</a:t>
            </a:r>
            <a:r>
              <a:rPr lang="en-US"/>
              <a:t> и </a:t>
            </a:r>
            <a:r>
              <a:rPr lang="en-US" err="1"/>
              <a:t>маршрутизаторы</a:t>
            </a:r>
            <a:r>
              <a:rPr lang="en-US"/>
              <a:t>. </a:t>
            </a:r>
            <a:endParaRPr lang="ru-RU">
              <a:cs typeface="Calibri"/>
            </a:endParaRPr>
          </a:p>
          <a:p>
            <a:r>
              <a:rPr lang="en-US"/>
              <a:t> </a:t>
            </a:r>
            <a:endParaRPr lang="ru-RU"/>
          </a:p>
          <a:p>
            <a:r>
              <a:rPr lang="en-US" err="1"/>
              <a:t>Существуют</a:t>
            </a:r>
            <a:r>
              <a:rPr lang="en-US"/>
              <a:t> </a:t>
            </a:r>
            <a:r>
              <a:rPr lang="en-US" err="1"/>
              <a:t>различные</a:t>
            </a:r>
            <a:r>
              <a:rPr lang="en-US"/>
              <a:t> </a:t>
            </a:r>
            <a:r>
              <a:rPr lang="en-US" err="1"/>
              <a:t>южные</a:t>
            </a:r>
            <a:r>
              <a:rPr lang="en-US"/>
              <a:t> </a:t>
            </a:r>
            <a:r>
              <a:rPr lang="en-US" err="1"/>
              <a:t>протоколы</a:t>
            </a:r>
            <a:r>
              <a:rPr lang="en-US"/>
              <a:t>, </a:t>
            </a:r>
            <a:r>
              <a:rPr lang="en-US" err="1"/>
              <a:t>такие</a:t>
            </a:r>
            <a:r>
              <a:rPr lang="en-US"/>
              <a:t> </a:t>
            </a:r>
            <a:r>
              <a:rPr lang="en-US" err="1"/>
              <a:t>как</a:t>
            </a:r>
            <a:r>
              <a:rPr lang="en-US"/>
              <a:t> OpenFlow, PCEP, SNMP, OVSDB и т. д.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a:t>
            </a:fld>
            <a:endParaRPr lang="ru-RU" noProof="0"/>
          </a:p>
        </p:txBody>
      </p:sp>
    </p:spTree>
    <p:extLst>
      <p:ext uri="{BB962C8B-B14F-4D97-AF65-F5344CB8AC3E}">
        <p14:creationId xmlns:p14="http://schemas.microsoft.com/office/powerpoint/2010/main" val="28122250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Домен</a:t>
            </a:r>
            <a:r>
              <a:rPr lang="en-US" dirty="0"/>
              <a:t> </a:t>
            </a:r>
            <a:r>
              <a:rPr lang="en-US" dirty="0" err="1"/>
              <a:t>коллизий</a:t>
            </a:r>
            <a:r>
              <a:rPr lang="en-US" dirty="0"/>
              <a:t> — </a:t>
            </a:r>
            <a:r>
              <a:rPr lang="en-US" dirty="0" err="1"/>
              <a:t>это</a:t>
            </a:r>
            <a:r>
              <a:rPr lang="en-US" dirty="0"/>
              <a:t> </a:t>
            </a:r>
            <a:r>
              <a:rPr lang="en-US" dirty="0" err="1"/>
              <a:t>логический</a:t>
            </a:r>
            <a:r>
              <a:rPr lang="en-US" dirty="0"/>
              <a:t> </a:t>
            </a:r>
            <a:r>
              <a:rPr lang="en-US" dirty="0" err="1"/>
              <a:t>сегмент</a:t>
            </a:r>
            <a:r>
              <a:rPr lang="en-US" dirty="0"/>
              <a:t> </a:t>
            </a:r>
            <a:r>
              <a:rPr lang="en-US" dirty="0" err="1"/>
              <a:t>сети</a:t>
            </a:r>
            <a:r>
              <a:rPr lang="en-US" dirty="0"/>
              <a:t>, в </a:t>
            </a:r>
            <a:r>
              <a:rPr lang="en-US" dirty="0" err="1"/>
              <a:t>котором</a:t>
            </a:r>
            <a:r>
              <a:rPr lang="en-US" dirty="0"/>
              <a:t> </a:t>
            </a:r>
            <a:r>
              <a:rPr lang="en-US" dirty="0" err="1"/>
              <a:t>пакеты</a:t>
            </a:r>
            <a:r>
              <a:rPr lang="en-US" dirty="0"/>
              <a:t> </a:t>
            </a:r>
            <a:r>
              <a:rPr lang="en-US" dirty="0" err="1"/>
              <a:t>данных</a:t>
            </a:r>
            <a:r>
              <a:rPr lang="en-US" dirty="0"/>
              <a:t> </a:t>
            </a:r>
            <a:r>
              <a:rPr lang="en-US" dirty="0" err="1"/>
              <a:t>могут</a:t>
            </a:r>
            <a:r>
              <a:rPr lang="en-US" dirty="0"/>
              <a:t> «</a:t>
            </a:r>
            <a:r>
              <a:rPr lang="en-US" dirty="0" err="1"/>
              <a:t>конфликтовать</a:t>
            </a:r>
            <a:r>
              <a:rPr lang="en-US" dirty="0"/>
              <a:t>» </a:t>
            </a:r>
            <a:r>
              <a:rPr lang="en-US" dirty="0" err="1"/>
              <a:t>друг</a:t>
            </a:r>
            <a:r>
              <a:rPr lang="en-US" dirty="0"/>
              <a:t> с </a:t>
            </a:r>
            <a:r>
              <a:rPr lang="en-US" dirty="0" err="1"/>
              <a:t>другом</a:t>
            </a:r>
            <a:r>
              <a:rPr lang="en-US" dirty="0"/>
              <a:t> </a:t>
            </a:r>
            <a:r>
              <a:rPr lang="en-US" dirty="0" err="1"/>
              <a:t>при</a:t>
            </a:r>
            <a:r>
              <a:rPr lang="en-US" dirty="0"/>
              <a:t> </a:t>
            </a:r>
            <a:r>
              <a:rPr lang="en-US" dirty="0" err="1"/>
              <a:t>отправке</a:t>
            </a:r>
            <a:r>
              <a:rPr lang="en-US" dirty="0"/>
              <a:t> </a:t>
            </a:r>
            <a:r>
              <a:rPr lang="en-US" dirty="0" err="1"/>
              <a:t>на</a:t>
            </a:r>
            <a:r>
              <a:rPr lang="en-US" dirty="0"/>
              <a:t> </a:t>
            </a:r>
            <a:r>
              <a:rPr lang="en-US" dirty="0" err="1"/>
              <a:t>общий</a:t>
            </a:r>
            <a:r>
              <a:rPr lang="en-US" dirty="0"/>
              <a:t> </a:t>
            </a:r>
            <a:r>
              <a:rPr lang="en-US" dirty="0" err="1"/>
              <a:t>носитель</a:t>
            </a:r>
            <a:r>
              <a:rPr lang="en-US" dirty="0"/>
              <a:t>.</a:t>
            </a:r>
            <a:endParaRPr lang="en-US" dirty="0">
              <a:cs typeface="Calibri"/>
            </a:endParaRPr>
          </a:p>
          <a:p>
            <a:r>
              <a:rPr lang="en-US" dirty="0"/>
              <a:t> </a:t>
            </a:r>
            <a:r>
              <a:rPr lang="en-US" dirty="0" err="1"/>
              <a:t>Поскольку</a:t>
            </a:r>
            <a:r>
              <a:rPr lang="en-US" dirty="0"/>
              <a:t> </a:t>
            </a:r>
            <a:r>
              <a:rPr lang="en-US" dirty="0" err="1"/>
              <a:t>каждое</a:t>
            </a:r>
            <a:r>
              <a:rPr lang="en-US" dirty="0"/>
              <a:t> </a:t>
            </a:r>
            <a:r>
              <a:rPr lang="en-US" dirty="0" err="1"/>
              <a:t>устройство</a:t>
            </a:r>
            <a:r>
              <a:rPr lang="en-US" dirty="0"/>
              <a:t>, </a:t>
            </a:r>
            <a:r>
              <a:rPr lang="en-US" dirty="0" err="1"/>
              <a:t>которое</a:t>
            </a:r>
            <a:r>
              <a:rPr lang="en-US" dirty="0"/>
              <a:t> </a:t>
            </a:r>
            <a:r>
              <a:rPr lang="en-US" dirty="0" err="1"/>
              <a:t>подключается</a:t>
            </a:r>
            <a:r>
              <a:rPr lang="en-US" dirty="0"/>
              <a:t> к </a:t>
            </a:r>
            <a:r>
              <a:rPr lang="en-US" dirty="0" err="1"/>
              <a:t>сети</a:t>
            </a:r>
            <a:r>
              <a:rPr lang="en-US" dirty="0"/>
              <a:t>, </a:t>
            </a:r>
            <a:r>
              <a:rPr lang="en-US" dirty="0" err="1"/>
              <a:t>должно</a:t>
            </a:r>
            <a:r>
              <a:rPr lang="en-US" dirty="0"/>
              <a:t> </a:t>
            </a:r>
            <a:r>
              <a:rPr lang="en-US" dirty="0" err="1"/>
              <a:t>подождать</a:t>
            </a:r>
            <a:r>
              <a:rPr lang="en-US" dirty="0"/>
              <a:t> </a:t>
            </a:r>
            <a:r>
              <a:rPr lang="en-US" dirty="0" err="1"/>
              <a:t>некоторое</a:t>
            </a:r>
            <a:r>
              <a:rPr lang="en-US" dirty="0"/>
              <a:t> </a:t>
            </a:r>
            <a:r>
              <a:rPr lang="en-US" dirty="0" err="1"/>
              <a:t>время</a:t>
            </a:r>
            <a:r>
              <a:rPr lang="en-US" dirty="0"/>
              <a:t> </a:t>
            </a:r>
            <a:r>
              <a:rPr lang="en-US" dirty="0" err="1"/>
              <a:t>перед</a:t>
            </a:r>
            <a:r>
              <a:rPr lang="en-US" dirty="0"/>
              <a:t> </a:t>
            </a:r>
            <a:r>
              <a:rPr lang="en-US" dirty="0" err="1"/>
              <a:t>передачей</a:t>
            </a:r>
            <a:r>
              <a:rPr lang="en-US" dirty="0"/>
              <a:t>, </a:t>
            </a:r>
            <a:r>
              <a:rPr lang="en-US" dirty="0" err="1"/>
              <a:t>чем</a:t>
            </a:r>
            <a:r>
              <a:rPr lang="en-US" dirty="0"/>
              <a:t> </a:t>
            </a:r>
            <a:r>
              <a:rPr lang="en-US" dirty="0" err="1"/>
              <a:t>больше</a:t>
            </a:r>
            <a:r>
              <a:rPr lang="en-US" dirty="0"/>
              <a:t> </a:t>
            </a:r>
            <a:r>
              <a:rPr lang="en-US" dirty="0" err="1"/>
              <a:t>устройств</a:t>
            </a:r>
            <a:r>
              <a:rPr lang="en-US" dirty="0"/>
              <a:t> </a:t>
            </a:r>
            <a:r>
              <a:rPr lang="en-US" dirty="0" err="1"/>
              <a:t>подключается</a:t>
            </a:r>
            <a:r>
              <a:rPr lang="en-US" dirty="0"/>
              <a:t> к </a:t>
            </a:r>
            <a:r>
              <a:rPr lang="en-US" dirty="0" err="1"/>
              <a:t>сети</a:t>
            </a:r>
            <a:r>
              <a:rPr lang="en-US" dirty="0"/>
              <a:t>, </a:t>
            </a:r>
            <a:r>
              <a:rPr lang="en-US" dirty="0" err="1"/>
              <a:t>тем</a:t>
            </a:r>
            <a:r>
              <a:rPr lang="en-US" dirty="0"/>
              <a:t> </a:t>
            </a:r>
            <a:r>
              <a:rPr lang="en-US" dirty="0" err="1"/>
              <a:t>больше</a:t>
            </a:r>
            <a:r>
              <a:rPr lang="en-US" dirty="0"/>
              <a:t> </a:t>
            </a:r>
            <a:r>
              <a:rPr lang="en-US" dirty="0" err="1"/>
              <a:t>вероятность</a:t>
            </a:r>
            <a:r>
              <a:rPr lang="en-US" dirty="0"/>
              <a:t> </a:t>
            </a:r>
            <a:r>
              <a:rPr lang="en-US" dirty="0" err="1"/>
              <a:t>возникновения</a:t>
            </a:r>
            <a:r>
              <a:rPr lang="en-US" dirty="0"/>
              <a:t> </a:t>
            </a:r>
            <a:r>
              <a:rPr lang="en-US" dirty="0" err="1"/>
              <a:t>коллизий</a:t>
            </a:r>
            <a:r>
              <a:rPr lang="en-US" dirty="0"/>
              <a:t>. </a:t>
            </a:r>
            <a:r>
              <a:rPr lang="en-US" dirty="0" err="1"/>
              <a:t>Чем</a:t>
            </a:r>
            <a:r>
              <a:rPr lang="en-US" dirty="0"/>
              <a:t> </a:t>
            </a:r>
            <a:r>
              <a:rPr lang="en-US" dirty="0" err="1"/>
              <a:t>больше</a:t>
            </a:r>
            <a:r>
              <a:rPr lang="en-US" dirty="0"/>
              <a:t> </a:t>
            </a:r>
            <a:r>
              <a:rPr lang="en-US" dirty="0" err="1"/>
              <a:t>коллизий</a:t>
            </a:r>
            <a:r>
              <a:rPr lang="en-US" dirty="0"/>
              <a:t> </a:t>
            </a:r>
            <a:r>
              <a:rPr lang="en-US" dirty="0" err="1"/>
              <a:t>происходит</a:t>
            </a:r>
            <a:r>
              <a:rPr lang="en-US" dirty="0"/>
              <a:t> в </a:t>
            </a:r>
            <a:r>
              <a:rPr lang="en-US" dirty="0" err="1"/>
              <a:t>домене</a:t>
            </a:r>
            <a:r>
              <a:rPr lang="en-US" dirty="0"/>
              <a:t>, </a:t>
            </a:r>
            <a:r>
              <a:rPr lang="en-US" dirty="0" err="1"/>
              <a:t>тем</a:t>
            </a:r>
            <a:r>
              <a:rPr lang="en-US" dirty="0"/>
              <a:t> </a:t>
            </a:r>
            <a:r>
              <a:rPr lang="en-US" dirty="0" err="1"/>
              <a:t>менее</a:t>
            </a:r>
            <a:r>
              <a:rPr lang="en-US" dirty="0"/>
              <a:t> </a:t>
            </a:r>
            <a:r>
              <a:rPr lang="en-US" dirty="0" err="1"/>
              <a:t>эффективным</a:t>
            </a:r>
            <a:r>
              <a:rPr lang="en-US" dirty="0"/>
              <a:t> </a:t>
            </a:r>
            <a:r>
              <a:rPr lang="en-US" dirty="0" err="1"/>
              <a:t>он</a:t>
            </a:r>
            <a:r>
              <a:rPr lang="en-US" dirty="0"/>
              <a:t> </a:t>
            </a:r>
            <a:r>
              <a:rPr lang="en-US" dirty="0" err="1"/>
              <a:t>будет</a:t>
            </a:r>
            <a:r>
              <a:rPr lang="en-US" dirty="0"/>
              <a:t>. </a:t>
            </a:r>
            <a:endParaRPr lang="en-US" dirty="0">
              <a:cs typeface="Calibri"/>
            </a:endParaRPr>
          </a:p>
          <a:p>
            <a:r>
              <a:rPr lang="en-US" dirty="0"/>
              <a:t> </a:t>
            </a:r>
            <a:r>
              <a:rPr lang="en-US" dirty="0" err="1"/>
              <a:t>Чем</a:t>
            </a:r>
            <a:r>
              <a:rPr lang="en-US" dirty="0"/>
              <a:t> </a:t>
            </a:r>
            <a:r>
              <a:rPr lang="en-US" dirty="0" err="1"/>
              <a:t>больше</a:t>
            </a:r>
            <a:r>
              <a:rPr lang="en-US" dirty="0"/>
              <a:t> </a:t>
            </a:r>
            <a:r>
              <a:rPr lang="en-US" dirty="0" err="1"/>
              <a:t>мы</a:t>
            </a:r>
            <a:r>
              <a:rPr lang="en-US" dirty="0"/>
              <a:t> </a:t>
            </a:r>
            <a:r>
              <a:rPr lang="en-US" dirty="0" err="1"/>
              <a:t>добавляем</a:t>
            </a:r>
            <a:r>
              <a:rPr lang="en-US" dirty="0"/>
              <a:t> </a:t>
            </a:r>
            <a:r>
              <a:rPr lang="en-US" dirty="0" err="1"/>
              <a:t>рабочих</a:t>
            </a:r>
            <a:r>
              <a:rPr lang="en-US" dirty="0"/>
              <a:t> </a:t>
            </a:r>
            <a:r>
              <a:rPr lang="en-US" dirty="0" err="1"/>
              <a:t>станций</a:t>
            </a:r>
            <a:r>
              <a:rPr lang="en-US" dirty="0"/>
              <a:t>, </a:t>
            </a:r>
            <a:r>
              <a:rPr lang="en-US" dirty="0" err="1"/>
              <a:t>тем</a:t>
            </a:r>
            <a:r>
              <a:rPr lang="en-US" dirty="0"/>
              <a:t> </a:t>
            </a:r>
            <a:r>
              <a:rPr lang="en-US" dirty="0" err="1"/>
              <a:t>ниже</a:t>
            </a:r>
            <a:r>
              <a:rPr lang="en-US" dirty="0"/>
              <a:t> </a:t>
            </a:r>
            <a:r>
              <a:rPr lang="en-US" dirty="0" err="1"/>
              <a:t>становится</a:t>
            </a:r>
            <a:r>
              <a:rPr lang="en-US" dirty="0"/>
              <a:t> </a:t>
            </a:r>
            <a:r>
              <a:rPr lang="en-US" dirty="0" err="1"/>
              <a:t>эффективность</a:t>
            </a:r>
            <a:r>
              <a:rPr lang="en-US" dirty="0"/>
              <a:t> </a:t>
            </a:r>
            <a:r>
              <a:rPr lang="en-US" dirty="0" err="1"/>
              <a:t>сети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224</a:t>
            </a:fld>
            <a:endParaRPr lang="ru-RU" noProof="0"/>
          </a:p>
        </p:txBody>
      </p:sp>
    </p:spTree>
    <p:extLst>
      <p:ext uri="{BB962C8B-B14F-4D97-AF65-F5344CB8AC3E}">
        <p14:creationId xmlns:p14="http://schemas.microsoft.com/office/powerpoint/2010/main" val="3192544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Коммутатор</a:t>
            </a:r>
            <a:r>
              <a:rPr lang="en-US" dirty="0"/>
              <a:t> </a:t>
            </a:r>
            <a:r>
              <a:rPr lang="en-US" dirty="0" err="1"/>
              <a:t>или</a:t>
            </a:r>
            <a:r>
              <a:rPr lang="en-US" dirty="0"/>
              <a:t> </a:t>
            </a:r>
            <a:r>
              <a:rPr lang="en-US" dirty="0" err="1"/>
              <a:t>мост</a:t>
            </a:r>
            <a:r>
              <a:rPr lang="en-US" dirty="0"/>
              <a:t> Ethernet </a:t>
            </a:r>
            <a:r>
              <a:rPr lang="en-US" dirty="0" err="1"/>
              <a:t>выполняет</a:t>
            </a:r>
            <a:r>
              <a:rPr lang="en-US" dirty="0"/>
              <a:t> </a:t>
            </a:r>
            <a:r>
              <a:rPr lang="en-US" dirty="0" err="1"/>
              <a:t>следующие</a:t>
            </a:r>
            <a:r>
              <a:rPr lang="en-US" dirty="0"/>
              <a:t> </a:t>
            </a:r>
            <a:r>
              <a:rPr lang="en-US" dirty="0" err="1"/>
              <a:t>функции</a:t>
            </a:r>
            <a:r>
              <a:rPr lang="en-US" dirty="0"/>
              <a:t>: </a:t>
            </a:r>
            <a:endParaRPr lang="ru-RU"/>
          </a:p>
          <a:p>
            <a:r>
              <a:rPr lang="en-US" dirty="0"/>
              <a:t>• </a:t>
            </a:r>
            <a:r>
              <a:rPr lang="en-US" dirty="0" err="1"/>
              <a:t>Изучение</a:t>
            </a:r>
            <a:r>
              <a:rPr lang="en-US" dirty="0"/>
              <a:t> </a:t>
            </a:r>
            <a:r>
              <a:rPr lang="en-US" dirty="0" err="1"/>
              <a:t>исходного</a:t>
            </a:r>
            <a:r>
              <a:rPr lang="en-US" dirty="0"/>
              <a:t> MAC-</a:t>
            </a:r>
            <a:r>
              <a:rPr lang="en-US" dirty="0" err="1"/>
              <a:t>адреса</a:t>
            </a:r>
            <a:r>
              <a:rPr lang="en-US" dirty="0"/>
              <a:t>. </a:t>
            </a:r>
            <a:endParaRPr lang="en-US" dirty="0">
              <a:cs typeface="Calibri"/>
            </a:endParaRPr>
          </a:p>
          <a:p>
            <a:r>
              <a:rPr lang="en-US" dirty="0"/>
              <a:t>• </a:t>
            </a:r>
            <a:r>
              <a:rPr lang="en-US" dirty="0" err="1"/>
              <a:t>Переадресация</a:t>
            </a:r>
            <a:r>
              <a:rPr lang="en-US" dirty="0"/>
              <a:t> </a:t>
            </a:r>
            <a:r>
              <a:rPr lang="en-US" dirty="0" err="1"/>
              <a:t>на</a:t>
            </a:r>
            <a:r>
              <a:rPr lang="en-US" dirty="0"/>
              <a:t> </a:t>
            </a:r>
            <a:r>
              <a:rPr lang="en-US" dirty="0" err="1"/>
              <a:t>основе</a:t>
            </a:r>
            <a:r>
              <a:rPr lang="en-US" dirty="0"/>
              <a:t> </a:t>
            </a:r>
            <a:r>
              <a:rPr lang="en-US" dirty="0" err="1"/>
              <a:t>адреса</a:t>
            </a:r>
            <a:r>
              <a:rPr lang="en-US" dirty="0"/>
              <a:t> </a:t>
            </a:r>
            <a:r>
              <a:rPr lang="en-US" dirty="0" err="1"/>
              <a:t>назначения</a:t>
            </a:r>
            <a:r>
              <a:rPr lang="en-US" dirty="0"/>
              <a:t>. </a:t>
            </a:r>
            <a:endParaRPr lang="en-US" dirty="0">
              <a:cs typeface="Calibri"/>
            </a:endParaRPr>
          </a:p>
          <a:p>
            <a:r>
              <a:rPr lang="en-US" dirty="0"/>
              <a:t>• </a:t>
            </a:r>
            <a:r>
              <a:rPr lang="en-US" dirty="0" err="1"/>
              <a:t>Фильтрация</a:t>
            </a:r>
            <a:r>
              <a:rPr lang="en-US" dirty="0"/>
              <a:t> </a:t>
            </a:r>
            <a:r>
              <a:rPr lang="en-US" dirty="0" err="1"/>
              <a:t>по</a:t>
            </a:r>
            <a:r>
              <a:rPr lang="en-US" dirty="0"/>
              <a:t> </a:t>
            </a:r>
            <a:r>
              <a:rPr lang="en-US" dirty="0" err="1"/>
              <a:t>адресу</a:t>
            </a:r>
            <a:r>
              <a:rPr lang="en-US" dirty="0"/>
              <a:t> </a:t>
            </a:r>
            <a:r>
              <a:rPr lang="en-US" dirty="0" err="1"/>
              <a:t>назначения</a:t>
            </a:r>
            <a:r>
              <a:rPr lang="en-US" dirty="0"/>
              <a:t> </a:t>
            </a:r>
            <a:endParaRPr lang="en-US" dirty="0">
              <a:cs typeface="Calibri"/>
            </a:endParaRPr>
          </a:p>
          <a:p>
            <a:r>
              <a:rPr lang="en-US" dirty="0"/>
              <a:t>• </a:t>
            </a:r>
            <a:r>
              <a:rPr lang="en-US" dirty="0" err="1"/>
              <a:t>Флуд</a:t>
            </a:r>
            <a:r>
              <a:rPr lang="en-US" dirty="0"/>
              <a:t> </a:t>
            </a:r>
            <a:r>
              <a:rPr lang="en-US" dirty="0" err="1"/>
              <a:t>на</a:t>
            </a:r>
            <a:r>
              <a:rPr lang="en-US" dirty="0"/>
              <a:t> </a:t>
            </a:r>
            <a:r>
              <a:rPr lang="en-US" dirty="0" err="1"/>
              <a:t>основе</a:t>
            </a:r>
            <a:r>
              <a:rPr lang="en-US" dirty="0"/>
              <a:t> </a:t>
            </a:r>
            <a:r>
              <a:rPr lang="en-US" dirty="0" err="1"/>
              <a:t>адреса</a:t>
            </a:r>
            <a:r>
              <a:rPr lang="en-US" dirty="0"/>
              <a:t> </a:t>
            </a:r>
            <a:r>
              <a:rPr lang="en-US" dirty="0" err="1"/>
              <a:t>назначения</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226</a:t>
            </a:fld>
            <a:endParaRPr lang="ru-RU" noProof="0"/>
          </a:p>
        </p:txBody>
      </p:sp>
    </p:spTree>
    <p:extLst>
      <p:ext uri="{BB962C8B-B14F-4D97-AF65-F5344CB8AC3E}">
        <p14:creationId xmlns:p14="http://schemas.microsoft.com/office/powerpoint/2010/main" val="18767506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Каждый</a:t>
            </a:r>
            <a:r>
              <a:rPr lang="en-US" dirty="0"/>
              <a:t> </a:t>
            </a:r>
            <a:r>
              <a:rPr lang="en-US" dirty="0" err="1"/>
              <a:t>коммутатор</a:t>
            </a:r>
            <a:r>
              <a:rPr lang="en-US" dirty="0"/>
              <a:t> Ethernet </a:t>
            </a:r>
            <a:r>
              <a:rPr lang="en-US" dirty="0" err="1"/>
              <a:t>имеет</a:t>
            </a:r>
            <a:r>
              <a:rPr lang="en-US" dirty="0"/>
              <a:t> </a:t>
            </a:r>
            <a:r>
              <a:rPr lang="en-US" dirty="0" err="1"/>
              <a:t>таблицу</a:t>
            </a:r>
            <a:r>
              <a:rPr lang="en-US" dirty="0"/>
              <a:t> MAC-</a:t>
            </a:r>
            <a:r>
              <a:rPr lang="en-US" dirty="0" err="1"/>
              <a:t>адресов</a:t>
            </a:r>
            <a:r>
              <a:rPr lang="en-US" dirty="0"/>
              <a:t>, </a:t>
            </a:r>
            <a:r>
              <a:rPr lang="en-US" dirty="0" err="1"/>
              <a:t>которая</a:t>
            </a:r>
            <a:r>
              <a:rPr lang="en-US" dirty="0"/>
              <a:t> </a:t>
            </a:r>
            <a:r>
              <a:rPr lang="en-US" dirty="0" err="1"/>
              <a:t>содержит</a:t>
            </a:r>
            <a:r>
              <a:rPr lang="en-US" dirty="0"/>
              <a:t> </a:t>
            </a:r>
            <a:r>
              <a:rPr lang="en-US" dirty="0" err="1"/>
              <a:t>сопоставление</a:t>
            </a:r>
            <a:r>
              <a:rPr lang="en-US" dirty="0"/>
              <a:t> MAC-</a:t>
            </a:r>
            <a:r>
              <a:rPr lang="en-US" dirty="0" err="1"/>
              <a:t>адреса</a:t>
            </a:r>
            <a:r>
              <a:rPr lang="en-US" dirty="0"/>
              <a:t> с </a:t>
            </a:r>
            <a:r>
              <a:rPr lang="en-US" dirty="0" err="1"/>
              <a:t>номером</a:t>
            </a:r>
            <a:r>
              <a:rPr lang="en-US" dirty="0"/>
              <a:t> </a:t>
            </a:r>
            <a:r>
              <a:rPr lang="en-US" dirty="0" err="1"/>
              <a:t>порта</a:t>
            </a:r>
            <a:r>
              <a:rPr lang="en-US" dirty="0"/>
              <a:t>. </a:t>
            </a:r>
            <a:r>
              <a:rPr lang="en-US" dirty="0" err="1"/>
              <a:t>Это</a:t>
            </a:r>
            <a:r>
              <a:rPr lang="en-US" dirty="0"/>
              <a:t> </a:t>
            </a:r>
            <a:r>
              <a:rPr lang="en-US" dirty="0" err="1"/>
              <a:t>позволяет</a:t>
            </a:r>
            <a:r>
              <a:rPr lang="en-US" dirty="0"/>
              <a:t> </a:t>
            </a:r>
            <a:r>
              <a:rPr lang="en-US" dirty="0" err="1"/>
              <a:t>коммутатору</a:t>
            </a:r>
            <a:r>
              <a:rPr lang="en-US" dirty="0"/>
              <a:t> </a:t>
            </a:r>
            <a:r>
              <a:rPr lang="en-US" dirty="0" err="1"/>
              <a:t>пересылать</a:t>
            </a:r>
            <a:r>
              <a:rPr lang="en-US" dirty="0"/>
              <a:t> </a:t>
            </a:r>
            <a:r>
              <a:rPr lang="en-US" dirty="0" err="1"/>
              <a:t>кадры</a:t>
            </a:r>
            <a:r>
              <a:rPr lang="en-US" dirty="0"/>
              <a:t> Ethernet </a:t>
            </a:r>
            <a:r>
              <a:rPr lang="en-US" dirty="0" err="1"/>
              <a:t>на</a:t>
            </a:r>
            <a:r>
              <a:rPr lang="en-US" dirty="0"/>
              <a:t> </a:t>
            </a:r>
            <a:r>
              <a:rPr lang="en-US" dirty="0" err="1"/>
              <a:t>нужное</a:t>
            </a:r>
            <a:r>
              <a:rPr lang="en-US" dirty="0"/>
              <a:t> </a:t>
            </a:r>
            <a:r>
              <a:rPr lang="en-US" dirty="0" err="1"/>
              <a:t>устройство</a:t>
            </a:r>
            <a:r>
              <a:rPr lang="en-US" dirty="0"/>
              <a:t>. </a:t>
            </a:r>
            <a:endParaRPr lang="ru-RU" dirty="0"/>
          </a:p>
          <a:p>
            <a:r>
              <a:rPr lang="en-US" dirty="0"/>
              <a:t> </a:t>
            </a:r>
            <a:r>
              <a:rPr lang="en-US" dirty="0" err="1"/>
              <a:t>Другие</a:t>
            </a:r>
            <a:r>
              <a:rPr lang="en-US" dirty="0"/>
              <a:t> </a:t>
            </a:r>
            <a:r>
              <a:rPr lang="en-US" dirty="0" err="1"/>
              <a:t>названия</a:t>
            </a:r>
            <a:r>
              <a:rPr lang="en-US" dirty="0"/>
              <a:t> </a:t>
            </a:r>
            <a:r>
              <a:rPr lang="en-US" dirty="0" err="1"/>
              <a:t>таблиц</a:t>
            </a:r>
            <a:r>
              <a:rPr lang="en-US" dirty="0"/>
              <a:t> MAC-</a:t>
            </a:r>
            <a:r>
              <a:rPr lang="en-US" dirty="0" err="1"/>
              <a:t>адресов</a:t>
            </a:r>
            <a:r>
              <a:rPr lang="en-US" dirty="0"/>
              <a:t>: </a:t>
            </a:r>
            <a:endParaRPr lang="en-US" dirty="0">
              <a:cs typeface="Calibri"/>
            </a:endParaRPr>
          </a:p>
          <a:p>
            <a:r>
              <a:rPr lang="en-US" dirty="0"/>
              <a:t> FDB – </a:t>
            </a:r>
            <a:r>
              <a:rPr lang="en-US" dirty="0" err="1"/>
              <a:t>База</a:t>
            </a:r>
            <a:r>
              <a:rPr lang="en-US" dirty="0"/>
              <a:t> </a:t>
            </a:r>
            <a:r>
              <a:rPr lang="en-US" dirty="0" err="1"/>
              <a:t>данных</a:t>
            </a:r>
            <a:r>
              <a:rPr lang="en-US" dirty="0"/>
              <a:t> </a:t>
            </a:r>
            <a:r>
              <a:rPr lang="en-US" dirty="0" err="1"/>
              <a:t>переадресации</a:t>
            </a:r>
            <a:r>
              <a:rPr lang="en-US" dirty="0"/>
              <a:t> </a:t>
            </a:r>
            <a:endParaRPr lang="en-US" dirty="0">
              <a:cs typeface="Calibri"/>
            </a:endParaRPr>
          </a:p>
          <a:p>
            <a:r>
              <a:rPr lang="en-US" dirty="0"/>
              <a:t> SDB – </a:t>
            </a:r>
            <a:r>
              <a:rPr lang="en-US" dirty="0" err="1"/>
              <a:t>База</a:t>
            </a:r>
            <a:r>
              <a:rPr lang="en-US" dirty="0"/>
              <a:t> </a:t>
            </a:r>
            <a:r>
              <a:rPr lang="en-US" dirty="0" err="1"/>
              <a:t>данных</a:t>
            </a:r>
            <a:r>
              <a:rPr lang="en-US" dirty="0"/>
              <a:t> </a:t>
            </a:r>
            <a:r>
              <a:rPr lang="en-US" dirty="0" err="1"/>
              <a:t>переключателей</a:t>
            </a:r>
            <a:r>
              <a:rPr lang="en-US" dirty="0"/>
              <a:t> </a:t>
            </a:r>
            <a:endParaRPr lang="en-US" dirty="0">
              <a:cs typeface="Calibri"/>
            </a:endParaRPr>
          </a:p>
          <a:p>
            <a:r>
              <a:rPr lang="en-US" dirty="0"/>
              <a:t> CAM – </a:t>
            </a:r>
            <a:r>
              <a:rPr lang="en-US" dirty="0" err="1"/>
              <a:t>память</a:t>
            </a:r>
            <a:r>
              <a:rPr lang="en-US" dirty="0"/>
              <a:t> с </a:t>
            </a:r>
            <a:r>
              <a:rPr lang="en-US" dirty="0" err="1"/>
              <a:t>адресацией</a:t>
            </a:r>
            <a:r>
              <a:rPr lang="en-US" dirty="0"/>
              <a:t> </a:t>
            </a:r>
            <a:r>
              <a:rPr lang="en-US" dirty="0" err="1"/>
              <a:t>содержимого</a:t>
            </a:r>
            <a:r>
              <a:rPr lang="en-US" dirty="0"/>
              <a:t> </a:t>
            </a:r>
            <a:endParaRPr lang="en-US" dirty="0">
              <a:cs typeface="Calibri"/>
            </a:endParaRPr>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таблица</a:t>
            </a:r>
            <a:r>
              <a:rPr lang="en-US" dirty="0"/>
              <a:t> </a:t>
            </a:r>
            <a:r>
              <a:rPr lang="en-US" dirty="0" err="1"/>
              <a:t>заполнена</a:t>
            </a:r>
            <a:r>
              <a:rPr lang="en-US" dirty="0"/>
              <a:t>, </a:t>
            </a:r>
            <a:r>
              <a:rPr lang="en-US" dirty="0" err="1"/>
              <a:t>она</a:t>
            </a:r>
            <a:r>
              <a:rPr lang="en-US" dirty="0"/>
              <a:t> </a:t>
            </a:r>
            <a:r>
              <a:rPr lang="en-US" dirty="0" err="1"/>
              <a:t>содержит</a:t>
            </a:r>
            <a:r>
              <a:rPr lang="en-US" dirty="0"/>
              <a:t> </a:t>
            </a:r>
            <a:r>
              <a:rPr lang="en-US" dirty="0" err="1"/>
              <a:t>сопоставления</a:t>
            </a:r>
            <a:r>
              <a:rPr lang="en-US" dirty="0"/>
              <a:t> MAC-</a:t>
            </a:r>
            <a:r>
              <a:rPr lang="en-US" dirty="0" err="1"/>
              <a:t>адреса</a:t>
            </a:r>
            <a:r>
              <a:rPr lang="en-US" dirty="0"/>
              <a:t> с </a:t>
            </a:r>
            <a:r>
              <a:rPr lang="en-US" dirty="0" err="1"/>
              <a:t>номером</a:t>
            </a:r>
            <a:r>
              <a:rPr lang="en-US" dirty="0"/>
              <a:t> </a:t>
            </a:r>
            <a:r>
              <a:rPr lang="en-US" dirty="0" err="1"/>
              <a:t>порта</a:t>
            </a:r>
            <a:r>
              <a:rPr lang="en-US" dirty="0"/>
              <a:t>, </a:t>
            </a:r>
            <a:r>
              <a:rPr lang="en-US" dirty="0" err="1"/>
              <a:t>поэтому</a:t>
            </a:r>
            <a:r>
              <a:rPr lang="en-US" dirty="0"/>
              <a:t> </a:t>
            </a:r>
            <a:r>
              <a:rPr lang="en-US" dirty="0" err="1"/>
              <a:t>коммутатор</a:t>
            </a:r>
            <a:r>
              <a:rPr lang="en-US" dirty="0"/>
              <a:t> </a:t>
            </a:r>
            <a:r>
              <a:rPr lang="en-US" dirty="0" err="1"/>
              <a:t>знает</a:t>
            </a:r>
            <a:r>
              <a:rPr lang="en-US" dirty="0"/>
              <a:t>, </a:t>
            </a:r>
            <a:r>
              <a:rPr lang="en-US" dirty="0" err="1"/>
              <a:t>где</a:t>
            </a:r>
            <a:r>
              <a:rPr lang="en-US" dirty="0"/>
              <a:t> </a:t>
            </a:r>
            <a:r>
              <a:rPr lang="en-US" dirty="0" err="1"/>
              <a:t>подключено</a:t>
            </a:r>
            <a:r>
              <a:rPr lang="en-US" dirty="0"/>
              <a:t> </a:t>
            </a:r>
            <a:r>
              <a:rPr lang="en-US" dirty="0" err="1"/>
              <a:t>каждое</a:t>
            </a:r>
            <a:r>
              <a:rPr lang="en-US" dirty="0"/>
              <a:t> </a:t>
            </a:r>
            <a:r>
              <a:rPr lang="en-US" dirty="0" err="1"/>
              <a:t>устройство</a:t>
            </a:r>
            <a:r>
              <a:rPr lang="en-US" dirty="0"/>
              <a:t>.</a:t>
            </a:r>
            <a:endParaRPr lang="en-US" dirty="0">
              <a:cs typeface="Calibri"/>
            </a:endParaRPr>
          </a:p>
          <a:p>
            <a:r>
              <a:rPr lang="en-US" dirty="0"/>
              <a:t> </a:t>
            </a:r>
            <a:r>
              <a:rPr lang="en-US" dirty="0" err="1"/>
              <a:t>Затем</a:t>
            </a:r>
            <a:r>
              <a:rPr lang="en-US" dirty="0"/>
              <a:t> </a:t>
            </a:r>
            <a:r>
              <a:rPr lang="en-US" dirty="0" err="1"/>
              <a:t>он</a:t>
            </a:r>
            <a:r>
              <a:rPr lang="en-US" dirty="0"/>
              <a:t> </a:t>
            </a:r>
            <a:r>
              <a:rPr lang="en-US" dirty="0" err="1"/>
              <a:t>может</a:t>
            </a:r>
            <a:r>
              <a:rPr lang="en-US" dirty="0"/>
              <a:t> </a:t>
            </a:r>
            <a:r>
              <a:rPr lang="en-US" dirty="0" err="1"/>
              <a:t>пересылать</a:t>
            </a:r>
            <a:r>
              <a:rPr lang="en-US" dirty="0"/>
              <a:t> </a:t>
            </a:r>
            <a:r>
              <a:rPr lang="en-US" dirty="0" err="1"/>
              <a:t>трафик</a:t>
            </a:r>
            <a:r>
              <a:rPr lang="en-US" dirty="0"/>
              <a:t> </a:t>
            </a:r>
            <a:r>
              <a:rPr lang="en-US" dirty="0" err="1"/>
              <a:t>из</a:t>
            </a:r>
            <a:r>
              <a:rPr lang="en-US" dirty="0"/>
              <a:t> </a:t>
            </a:r>
            <a:r>
              <a:rPr lang="en-US" dirty="0" err="1"/>
              <a:t>порта</a:t>
            </a:r>
            <a:r>
              <a:rPr lang="en-US" dirty="0"/>
              <a:t>, к </a:t>
            </a:r>
            <a:r>
              <a:rPr lang="en-US" dirty="0" err="1"/>
              <a:t>которому</a:t>
            </a:r>
            <a:r>
              <a:rPr lang="en-US" dirty="0"/>
              <a:t> </a:t>
            </a:r>
            <a:r>
              <a:rPr lang="en-US" dirty="0" err="1"/>
              <a:t>подключено</a:t>
            </a:r>
            <a:r>
              <a:rPr lang="en-US" dirty="0"/>
              <a:t> </a:t>
            </a:r>
            <a:r>
              <a:rPr lang="en-US" dirty="0" err="1"/>
              <a:t>известное</a:t>
            </a:r>
            <a:r>
              <a:rPr lang="en-US" dirty="0"/>
              <a:t> </a:t>
            </a:r>
            <a:r>
              <a:rPr lang="en-US" dirty="0" err="1"/>
              <a:t>целевое</a:t>
            </a:r>
            <a:r>
              <a:rPr lang="en-US" dirty="0"/>
              <a:t> </a:t>
            </a:r>
            <a:r>
              <a:rPr lang="en-US" dirty="0" err="1"/>
              <a:t>устройство</a:t>
            </a:r>
            <a:r>
              <a:rPr lang="en-US" dirty="0"/>
              <a:t>. </a:t>
            </a:r>
            <a:r>
              <a:rPr lang="en-US" dirty="0" err="1"/>
              <a:t>то</a:t>
            </a:r>
            <a:r>
              <a:rPr lang="en-US" dirty="0"/>
              <a:t> </a:t>
            </a:r>
            <a:r>
              <a:rPr lang="en-US" dirty="0" err="1"/>
              <a:t>есть</a:t>
            </a:r>
            <a:r>
              <a:rPr lang="en-US" dirty="0"/>
              <a:t> </a:t>
            </a:r>
            <a:r>
              <a:rPr lang="en-US" dirty="0" err="1"/>
              <a:t>тот</a:t>
            </a:r>
            <a:r>
              <a:rPr lang="en-US" dirty="0"/>
              <a:t>, </a:t>
            </a:r>
            <a:r>
              <a:rPr lang="en-US" dirty="0" err="1"/>
              <a:t>который</a:t>
            </a:r>
            <a:r>
              <a:rPr lang="en-US" dirty="0"/>
              <a:t> </a:t>
            </a:r>
            <a:r>
              <a:rPr lang="en-US" dirty="0" err="1"/>
              <a:t>находится</a:t>
            </a:r>
            <a:r>
              <a:rPr lang="en-US" dirty="0"/>
              <a:t> в </a:t>
            </a:r>
            <a:r>
              <a:rPr lang="en-US" dirty="0" err="1"/>
              <a:t>таблице</a:t>
            </a:r>
            <a:r>
              <a:rPr lang="en-US" dirty="0"/>
              <a:t>.</a:t>
            </a:r>
            <a:endParaRPr lang="en-US" dirty="0">
              <a:cs typeface="Calibri"/>
            </a:endParaRPr>
          </a:p>
          <a:p>
            <a:r>
              <a:rPr lang="en-US" dirty="0"/>
              <a:t> </a:t>
            </a:r>
            <a:r>
              <a:rPr lang="en-US" dirty="0" err="1"/>
              <a:t>Если</a:t>
            </a:r>
            <a:r>
              <a:rPr lang="en-US" dirty="0"/>
              <a:t> </a:t>
            </a:r>
            <a:r>
              <a:rPr lang="en-US" dirty="0" err="1"/>
              <a:t>трафик</a:t>
            </a:r>
            <a:r>
              <a:rPr lang="en-US" dirty="0"/>
              <a:t> </a:t>
            </a:r>
            <a:r>
              <a:rPr lang="en-US" dirty="0" err="1"/>
              <a:t>поступает</a:t>
            </a:r>
            <a:r>
              <a:rPr lang="en-US" dirty="0"/>
              <a:t> </a:t>
            </a:r>
            <a:r>
              <a:rPr lang="en-US" dirty="0" err="1"/>
              <a:t>на</a:t>
            </a:r>
            <a:r>
              <a:rPr lang="en-US" dirty="0"/>
              <a:t> </a:t>
            </a:r>
            <a:r>
              <a:rPr lang="en-US" dirty="0" err="1"/>
              <a:t>тот</a:t>
            </a:r>
            <a:r>
              <a:rPr lang="en-US" dirty="0"/>
              <a:t> </a:t>
            </a:r>
            <a:r>
              <a:rPr lang="en-US" dirty="0" err="1"/>
              <a:t>же</a:t>
            </a:r>
            <a:r>
              <a:rPr lang="en-US" dirty="0"/>
              <a:t> </a:t>
            </a:r>
            <a:r>
              <a:rPr lang="en-US" dirty="0" err="1"/>
              <a:t>порт</a:t>
            </a:r>
            <a:r>
              <a:rPr lang="en-US" dirty="0"/>
              <a:t>, к </a:t>
            </a:r>
            <a:r>
              <a:rPr lang="en-US" dirty="0" err="1"/>
              <a:t>которому</a:t>
            </a:r>
            <a:r>
              <a:rPr lang="en-US" dirty="0"/>
              <a:t> </a:t>
            </a:r>
            <a:r>
              <a:rPr lang="en-US" dirty="0" err="1"/>
              <a:t>подключено</a:t>
            </a:r>
            <a:r>
              <a:rPr lang="en-US" dirty="0"/>
              <a:t> </a:t>
            </a:r>
            <a:r>
              <a:rPr lang="en-US" dirty="0" err="1"/>
              <a:t>целевое</a:t>
            </a:r>
            <a:r>
              <a:rPr lang="en-US" dirty="0"/>
              <a:t> </a:t>
            </a:r>
            <a:r>
              <a:rPr lang="en-US" dirty="0" err="1"/>
              <a:t>устройство</a:t>
            </a:r>
            <a:r>
              <a:rPr lang="en-US" dirty="0"/>
              <a:t>, </a:t>
            </a:r>
            <a:r>
              <a:rPr lang="en-US" dirty="0" err="1"/>
              <a:t>он</a:t>
            </a:r>
            <a:r>
              <a:rPr lang="en-US" dirty="0"/>
              <a:t> </a:t>
            </a:r>
            <a:r>
              <a:rPr lang="en-US" dirty="0" err="1"/>
              <a:t>будет</a:t>
            </a:r>
            <a:r>
              <a:rPr lang="en-US" dirty="0"/>
              <a:t> </a:t>
            </a:r>
            <a:r>
              <a:rPr lang="en-US" dirty="0" err="1"/>
              <a:t>фильтровать</a:t>
            </a:r>
            <a:r>
              <a:rPr lang="en-US" dirty="0"/>
              <a:t> </a:t>
            </a:r>
            <a:r>
              <a:rPr lang="en-US" dirty="0" err="1"/>
              <a:t>трафик</a:t>
            </a:r>
            <a:r>
              <a:rPr lang="en-US" dirty="0"/>
              <a:t>.</a:t>
            </a:r>
            <a:endParaRPr lang="en-US" dirty="0">
              <a:cs typeface="Calibri"/>
            </a:endParaRPr>
          </a:p>
          <a:p>
            <a:r>
              <a:rPr lang="en-US" dirty="0"/>
              <a:t> </a:t>
            </a:r>
            <a:r>
              <a:rPr lang="en-US" dirty="0" err="1"/>
              <a:t>Если</a:t>
            </a:r>
            <a:r>
              <a:rPr lang="en-US" dirty="0"/>
              <a:t> </a:t>
            </a:r>
            <a:r>
              <a:rPr lang="en-US" dirty="0" err="1"/>
              <a:t>при</a:t>
            </a:r>
            <a:r>
              <a:rPr lang="en-US" dirty="0"/>
              <a:t> </a:t>
            </a:r>
            <a:r>
              <a:rPr lang="en-US" dirty="0" err="1"/>
              <a:t>получении</a:t>
            </a:r>
            <a:r>
              <a:rPr lang="en-US" dirty="0"/>
              <a:t> Ethernet-</a:t>
            </a:r>
            <a:r>
              <a:rPr lang="en-US" dirty="0" err="1"/>
              <a:t>кадра</a:t>
            </a:r>
            <a:r>
              <a:rPr lang="en-US" dirty="0"/>
              <a:t> в </a:t>
            </a:r>
            <a:r>
              <a:rPr lang="en-US" dirty="0" err="1"/>
              <a:t>таблице</a:t>
            </a:r>
            <a:r>
              <a:rPr lang="en-US" dirty="0"/>
              <a:t> MAC-</a:t>
            </a:r>
            <a:r>
              <a:rPr lang="en-US" dirty="0" err="1"/>
              <a:t>адресов</a:t>
            </a:r>
            <a:r>
              <a:rPr lang="en-US" dirty="0"/>
              <a:t> </a:t>
            </a:r>
            <a:r>
              <a:rPr lang="en-US" dirty="0" err="1"/>
              <a:t>нет</a:t>
            </a:r>
            <a:r>
              <a:rPr lang="en-US" dirty="0"/>
              <a:t> </a:t>
            </a:r>
            <a:r>
              <a:rPr lang="en-US" dirty="0" err="1"/>
              <a:t>записи</a:t>
            </a:r>
            <a:r>
              <a:rPr lang="en-US" dirty="0"/>
              <a:t>, </a:t>
            </a:r>
            <a:r>
              <a:rPr lang="en-US" dirty="0" err="1"/>
              <a:t>кадр</a:t>
            </a:r>
            <a:r>
              <a:rPr lang="en-US" dirty="0"/>
              <a:t> </a:t>
            </a:r>
            <a:r>
              <a:rPr lang="en-US" dirty="0" err="1"/>
              <a:t>будет</a:t>
            </a:r>
            <a:r>
              <a:rPr lang="en-US" dirty="0"/>
              <a:t> </a:t>
            </a:r>
            <a:r>
              <a:rPr lang="en-US" dirty="0" err="1"/>
              <a:t>рассылаться</a:t>
            </a:r>
            <a:r>
              <a:rPr lang="en-US" dirty="0"/>
              <a:t> </a:t>
            </a:r>
            <a:r>
              <a:rPr lang="en-US" dirty="0" err="1"/>
              <a:t>из</a:t>
            </a:r>
            <a:r>
              <a:rPr lang="en-US" dirty="0"/>
              <a:t> </a:t>
            </a:r>
            <a:r>
              <a:rPr lang="en-US" dirty="0" err="1"/>
              <a:t>всех</a:t>
            </a:r>
            <a:r>
              <a:rPr lang="en-US" dirty="0"/>
              <a:t> </a:t>
            </a:r>
            <a:r>
              <a:rPr lang="en-US" dirty="0" err="1"/>
              <a:t>портов</a:t>
            </a:r>
            <a:r>
              <a:rPr lang="en-US" dirty="0"/>
              <a:t>, </a:t>
            </a:r>
            <a:r>
              <a:rPr lang="en-US" dirty="0" err="1"/>
              <a:t>кроме</a:t>
            </a:r>
            <a:r>
              <a:rPr lang="en-US" dirty="0"/>
              <a:t> </a:t>
            </a:r>
            <a:r>
              <a:rPr lang="en-US" dirty="0" err="1"/>
              <a:t>входящего</a:t>
            </a:r>
            <a:r>
              <a:rPr lang="en-US" dirty="0"/>
              <a:t> </a:t>
            </a:r>
            <a:r>
              <a:rPr lang="en-US" dirty="0" err="1"/>
              <a:t>порта</a:t>
            </a:r>
            <a:r>
              <a:rPr lang="en-US" dirty="0"/>
              <a:t>.</a:t>
            </a:r>
            <a:endParaRPr lang="en-US" dirty="0">
              <a:cs typeface="Calibri"/>
            </a:endParaRPr>
          </a:p>
          <a:p>
            <a:r>
              <a:rPr lang="en-US" dirty="0"/>
              <a:t> </a:t>
            </a:r>
            <a:r>
              <a:rPr lang="en-US" dirty="0" err="1"/>
              <a:t>Следующий</a:t>
            </a:r>
            <a:r>
              <a:rPr lang="en-US" dirty="0"/>
              <a:t> </a:t>
            </a:r>
            <a:r>
              <a:rPr lang="en-US" dirty="0" err="1"/>
              <a:t>вопрос</a:t>
            </a:r>
            <a:r>
              <a:rPr lang="en-US" dirty="0"/>
              <a:t>, </a:t>
            </a:r>
            <a:r>
              <a:rPr lang="en-US" dirty="0" err="1"/>
              <a:t>который</a:t>
            </a:r>
            <a:r>
              <a:rPr lang="en-US" dirty="0"/>
              <a:t> у </a:t>
            </a:r>
            <a:r>
              <a:rPr lang="en-US" dirty="0" err="1"/>
              <a:t>нас</a:t>
            </a:r>
            <a:r>
              <a:rPr lang="en-US" dirty="0"/>
              <a:t> </a:t>
            </a:r>
            <a:r>
              <a:rPr lang="en-US" dirty="0" err="1"/>
              <a:t>есть</a:t>
            </a:r>
            <a:r>
              <a:rPr lang="en-US" dirty="0"/>
              <a:t>, </a:t>
            </a:r>
            <a:r>
              <a:rPr lang="en-US" dirty="0" err="1"/>
              <a:t>заключается</a:t>
            </a:r>
            <a:r>
              <a:rPr lang="en-US" dirty="0"/>
              <a:t> в </a:t>
            </a:r>
            <a:r>
              <a:rPr lang="en-US" dirty="0" err="1"/>
              <a:t>том</a:t>
            </a:r>
            <a:r>
              <a:rPr lang="en-US" dirty="0"/>
              <a:t>, </a:t>
            </a:r>
            <a:r>
              <a:rPr lang="en-US" dirty="0" err="1"/>
              <a:t>как</a:t>
            </a:r>
            <a:r>
              <a:rPr lang="en-US" dirty="0"/>
              <a:t> </a:t>
            </a:r>
            <a:r>
              <a:rPr lang="en-US" dirty="0" err="1"/>
              <a:t>заполняется</a:t>
            </a:r>
            <a:r>
              <a:rPr lang="en-US" dirty="0"/>
              <a:t> </a:t>
            </a:r>
            <a:r>
              <a:rPr lang="en-US" dirty="0" err="1"/>
              <a:t>таблица</a:t>
            </a:r>
            <a:r>
              <a:rPr lang="en-US" dirty="0"/>
              <a:t> </a:t>
            </a:r>
            <a:r>
              <a:rPr lang="en-US" dirty="0" err="1"/>
              <a:t>адресов</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227</a:t>
            </a:fld>
            <a:endParaRPr lang="ru-RU" noProof="0"/>
          </a:p>
        </p:txBody>
      </p:sp>
    </p:spTree>
    <p:extLst>
      <p:ext uri="{BB962C8B-B14F-4D97-AF65-F5344CB8AC3E}">
        <p14:creationId xmlns:p14="http://schemas.microsoft.com/office/powerpoint/2010/main" val="30412198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Изучение</a:t>
            </a:r>
            <a:r>
              <a:rPr lang="en-US" dirty="0"/>
              <a:t> </a:t>
            </a:r>
            <a:r>
              <a:rPr lang="en-US" dirty="0" err="1"/>
              <a:t>исходного</a:t>
            </a:r>
            <a:r>
              <a:rPr lang="en-US" dirty="0"/>
              <a:t> </a:t>
            </a:r>
            <a:r>
              <a:rPr lang="en-US" dirty="0" err="1"/>
              <a:t>адреса</a:t>
            </a:r>
            <a:r>
              <a:rPr lang="en-US" dirty="0"/>
              <a:t> — </a:t>
            </a:r>
            <a:r>
              <a:rPr lang="en-US" dirty="0" err="1"/>
              <a:t>это</a:t>
            </a:r>
            <a:r>
              <a:rPr lang="en-US" dirty="0"/>
              <a:t> </a:t>
            </a:r>
            <a:r>
              <a:rPr lang="en-US" dirty="0" err="1"/>
              <a:t>процесс</a:t>
            </a:r>
            <a:r>
              <a:rPr lang="en-US" dirty="0"/>
              <a:t> </a:t>
            </a:r>
            <a:r>
              <a:rPr lang="en-US" dirty="0" err="1"/>
              <a:t>получения</a:t>
            </a:r>
            <a:r>
              <a:rPr lang="en-US" dirty="0"/>
              <a:t> MAC-</a:t>
            </a:r>
            <a:r>
              <a:rPr lang="en-US" dirty="0" err="1"/>
              <a:t>адреса</a:t>
            </a:r>
            <a:r>
              <a:rPr lang="en-US" dirty="0"/>
              <a:t> </a:t>
            </a:r>
            <a:r>
              <a:rPr lang="en-US" dirty="0" err="1"/>
              <a:t>устройств</a:t>
            </a:r>
            <a:r>
              <a:rPr lang="en-US" dirty="0"/>
              <a:t>. </a:t>
            </a:r>
            <a:r>
              <a:rPr lang="en-US" dirty="0" err="1"/>
              <a:t>При</a:t>
            </a:r>
            <a:r>
              <a:rPr lang="en-US" dirty="0"/>
              <a:t> </a:t>
            </a:r>
            <a:r>
              <a:rPr lang="en-US" dirty="0" err="1"/>
              <a:t>первом</a:t>
            </a:r>
            <a:r>
              <a:rPr lang="en-US" dirty="0"/>
              <a:t> </a:t>
            </a:r>
            <a:r>
              <a:rPr lang="en-US" dirty="0" err="1"/>
              <a:t>включении</a:t>
            </a:r>
            <a:r>
              <a:rPr lang="en-US" dirty="0"/>
              <a:t> </a:t>
            </a:r>
            <a:r>
              <a:rPr lang="en-US" dirty="0" err="1"/>
              <a:t>моста</a:t>
            </a:r>
            <a:r>
              <a:rPr lang="en-US" dirty="0"/>
              <a:t> в </a:t>
            </a:r>
            <a:r>
              <a:rPr lang="en-US" dirty="0" err="1"/>
              <a:t>его</a:t>
            </a:r>
            <a:r>
              <a:rPr lang="en-US" dirty="0"/>
              <a:t> </a:t>
            </a:r>
            <a:r>
              <a:rPr lang="en-US" dirty="0" err="1"/>
              <a:t>таблице</a:t>
            </a:r>
            <a:r>
              <a:rPr lang="en-US" dirty="0"/>
              <a:t> </a:t>
            </a:r>
            <a:r>
              <a:rPr lang="en-US" dirty="0" err="1"/>
              <a:t>мостов</a:t>
            </a:r>
            <a:r>
              <a:rPr lang="en-US" dirty="0"/>
              <a:t> </a:t>
            </a:r>
            <a:r>
              <a:rPr lang="en-US" dirty="0" err="1"/>
              <a:t>нет</a:t>
            </a:r>
            <a:r>
              <a:rPr lang="en-US" dirty="0"/>
              <a:t> </a:t>
            </a:r>
            <a:r>
              <a:rPr lang="en-US" dirty="0" err="1"/>
              <a:t>записей</a:t>
            </a:r>
            <a:r>
              <a:rPr lang="en-US" dirty="0"/>
              <a:t>. </a:t>
            </a:r>
            <a:r>
              <a:rPr lang="en-US" dirty="0" err="1"/>
              <a:t>Когда</a:t>
            </a:r>
            <a:r>
              <a:rPr lang="en-US" dirty="0"/>
              <a:t> </a:t>
            </a:r>
            <a:r>
              <a:rPr lang="en-US" dirty="0" err="1"/>
              <a:t>трафик</a:t>
            </a:r>
            <a:r>
              <a:rPr lang="en-US" dirty="0"/>
              <a:t> </a:t>
            </a:r>
            <a:r>
              <a:rPr lang="en-US" dirty="0" err="1"/>
              <a:t>проходит</a:t>
            </a:r>
            <a:r>
              <a:rPr lang="en-US" dirty="0"/>
              <a:t> </a:t>
            </a:r>
            <a:r>
              <a:rPr lang="en-US" dirty="0" err="1"/>
              <a:t>через</a:t>
            </a:r>
            <a:r>
              <a:rPr lang="en-US" dirty="0"/>
              <a:t> </a:t>
            </a:r>
            <a:r>
              <a:rPr lang="en-US" dirty="0" err="1"/>
              <a:t>мост</a:t>
            </a:r>
            <a:r>
              <a:rPr lang="en-US" dirty="0"/>
              <a:t>, MAC-</a:t>
            </a:r>
            <a:r>
              <a:rPr lang="en-US" dirty="0" err="1"/>
              <a:t>адрес</a:t>
            </a:r>
            <a:r>
              <a:rPr lang="en-US" dirty="0"/>
              <a:t> </a:t>
            </a:r>
            <a:r>
              <a:rPr lang="en-US" dirty="0" err="1"/>
              <a:t>отправителя</a:t>
            </a:r>
            <a:r>
              <a:rPr lang="en-US" dirty="0"/>
              <a:t> </a:t>
            </a:r>
            <a:r>
              <a:rPr lang="en-US" dirty="0" err="1"/>
              <a:t>сохраняется</a:t>
            </a:r>
            <a:r>
              <a:rPr lang="en-US" dirty="0"/>
              <a:t> в </a:t>
            </a:r>
            <a:r>
              <a:rPr lang="en-US" dirty="0" err="1"/>
              <a:t>таблице</a:t>
            </a:r>
            <a:r>
              <a:rPr lang="en-US" dirty="0"/>
              <a:t> </a:t>
            </a:r>
            <a:r>
              <a:rPr lang="en-US" dirty="0" err="1"/>
              <a:t>вместе</a:t>
            </a:r>
            <a:r>
              <a:rPr lang="en-US" dirty="0"/>
              <a:t> с </a:t>
            </a:r>
            <a:r>
              <a:rPr lang="en-US" dirty="0" err="1"/>
              <a:t>соответствующим</a:t>
            </a:r>
            <a:r>
              <a:rPr lang="en-US" dirty="0"/>
              <a:t> </a:t>
            </a:r>
            <a:r>
              <a:rPr lang="en-US" dirty="0" err="1"/>
              <a:t>портом</a:t>
            </a:r>
            <a:r>
              <a:rPr lang="en-US" dirty="0"/>
              <a:t> </a:t>
            </a:r>
            <a:r>
              <a:rPr lang="en-US" dirty="0" err="1"/>
              <a:t>на</a:t>
            </a:r>
            <a:r>
              <a:rPr lang="en-US" dirty="0"/>
              <a:t> </a:t>
            </a:r>
            <a:r>
              <a:rPr lang="en-US" dirty="0" err="1"/>
              <a:t>который</a:t>
            </a:r>
            <a:r>
              <a:rPr lang="en-US" dirty="0"/>
              <a:t> </a:t>
            </a:r>
            <a:r>
              <a:rPr lang="en-US" dirty="0" err="1"/>
              <a:t>был</a:t>
            </a:r>
            <a:r>
              <a:rPr lang="en-US" dirty="0"/>
              <a:t> </a:t>
            </a:r>
            <a:r>
              <a:rPr lang="en-US" dirty="0" err="1"/>
              <a:t>получен</a:t>
            </a:r>
            <a:r>
              <a:rPr lang="en-US" dirty="0"/>
              <a:t> </a:t>
            </a:r>
            <a:r>
              <a:rPr lang="en-US" dirty="0" err="1"/>
              <a:t>трафик</a:t>
            </a:r>
            <a:r>
              <a:rPr lang="en-US" dirty="0"/>
              <a:t>. </a:t>
            </a:r>
            <a:endParaRPr lang="ru-RU">
              <a:cs typeface="Calibri" panose="020F0502020204030204"/>
            </a:endParaRPr>
          </a:p>
          <a:p>
            <a:r>
              <a:rPr lang="en-US" dirty="0"/>
              <a:t> </a:t>
            </a:r>
            <a:r>
              <a:rPr lang="en-US" dirty="0" err="1"/>
              <a:t>Как</a:t>
            </a:r>
            <a:r>
              <a:rPr lang="en-US" dirty="0"/>
              <a:t> </a:t>
            </a:r>
            <a:r>
              <a:rPr lang="en-US" dirty="0" err="1"/>
              <a:t>мы</a:t>
            </a:r>
            <a:r>
              <a:rPr lang="en-US" dirty="0"/>
              <a:t> </a:t>
            </a:r>
            <a:r>
              <a:rPr lang="en-US" dirty="0" err="1"/>
              <a:t>видим</a:t>
            </a:r>
            <a:r>
              <a:rPr lang="en-US" dirty="0"/>
              <a:t> </a:t>
            </a:r>
            <a:r>
              <a:rPr lang="en-US" dirty="0" err="1"/>
              <a:t>на</a:t>
            </a:r>
            <a:r>
              <a:rPr lang="en-US" dirty="0"/>
              <a:t> </a:t>
            </a:r>
            <a:r>
              <a:rPr lang="en-US" dirty="0" err="1"/>
              <a:t>диаграмме</a:t>
            </a:r>
            <a:r>
              <a:rPr lang="en-US" dirty="0"/>
              <a:t> - </a:t>
            </a:r>
            <a:r>
              <a:rPr lang="en-US" dirty="0" err="1"/>
              <a:t>Если</a:t>
            </a:r>
            <a:r>
              <a:rPr lang="en-US" dirty="0"/>
              <a:t> ПК А </a:t>
            </a:r>
            <a:r>
              <a:rPr lang="en-US" dirty="0" err="1"/>
              <a:t>отправляет</a:t>
            </a:r>
            <a:r>
              <a:rPr lang="en-US" dirty="0"/>
              <a:t> </a:t>
            </a:r>
            <a:r>
              <a:rPr lang="en-US" dirty="0" err="1"/>
              <a:t>кадр</a:t>
            </a:r>
            <a:r>
              <a:rPr lang="en-US" dirty="0"/>
              <a:t> </a:t>
            </a:r>
            <a:r>
              <a:rPr lang="en-US" dirty="0" err="1"/>
              <a:t>на</a:t>
            </a:r>
            <a:r>
              <a:rPr lang="en-US" dirty="0"/>
              <a:t> ПК D, </a:t>
            </a:r>
            <a:r>
              <a:rPr lang="en-US" dirty="0" err="1"/>
              <a:t>Коммутатор</a:t>
            </a:r>
            <a:r>
              <a:rPr lang="en-US" dirty="0"/>
              <a:t> </a:t>
            </a:r>
            <a:r>
              <a:rPr lang="en-US" dirty="0" err="1"/>
              <a:t>получает</a:t>
            </a:r>
            <a:r>
              <a:rPr lang="en-US" dirty="0"/>
              <a:t> </a:t>
            </a:r>
            <a:r>
              <a:rPr lang="en-US" dirty="0" err="1"/>
              <a:t>кадр</a:t>
            </a:r>
            <a:r>
              <a:rPr lang="en-US" dirty="0"/>
              <a:t> </a:t>
            </a:r>
            <a:r>
              <a:rPr lang="en-US" dirty="0" err="1"/>
              <a:t>на</a:t>
            </a:r>
            <a:r>
              <a:rPr lang="en-US" dirty="0"/>
              <a:t> </a:t>
            </a:r>
            <a:r>
              <a:rPr lang="en-US" dirty="0" err="1"/>
              <a:t>порт</a:t>
            </a:r>
            <a:r>
              <a:rPr lang="en-US" dirty="0"/>
              <a:t> 1, </a:t>
            </a:r>
            <a:r>
              <a:rPr lang="en-US" dirty="0" err="1"/>
              <a:t>сначала</a:t>
            </a:r>
            <a:r>
              <a:rPr lang="en-US" dirty="0"/>
              <a:t> </a:t>
            </a:r>
            <a:r>
              <a:rPr lang="en-US" dirty="0" err="1"/>
              <a:t>он</a:t>
            </a:r>
            <a:r>
              <a:rPr lang="en-US" dirty="0"/>
              <a:t> </a:t>
            </a:r>
            <a:r>
              <a:rPr lang="en-US" dirty="0" err="1"/>
              <a:t>смотрит</a:t>
            </a:r>
            <a:r>
              <a:rPr lang="en-US" dirty="0"/>
              <a:t> MAC-</a:t>
            </a:r>
            <a:r>
              <a:rPr lang="en-US" dirty="0" err="1"/>
              <a:t>адрес</a:t>
            </a:r>
            <a:r>
              <a:rPr lang="en-US" dirty="0"/>
              <a:t> </a:t>
            </a:r>
            <a:r>
              <a:rPr lang="en-US" dirty="0" err="1"/>
              <a:t>назначения</a:t>
            </a:r>
            <a:r>
              <a:rPr lang="en-US" dirty="0"/>
              <a:t>, и </a:t>
            </a:r>
            <a:r>
              <a:rPr lang="en-US" dirty="0" err="1"/>
              <a:t>проверяет</a:t>
            </a:r>
            <a:r>
              <a:rPr lang="en-US" dirty="0"/>
              <a:t> </a:t>
            </a:r>
            <a:r>
              <a:rPr lang="en-US" dirty="0" err="1"/>
              <a:t>таблицу</a:t>
            </a:r>
            <a:r>
              <a:rPr lang="en-US" dirty="0"/>
              <a:t> MAC-</a:t>
            </a:r>
            <a:r>
              <a:rPr lang="en-US" dirty="0" err="1"/>
              <a:t>адресов</a:t>
            </a:r>
            <a:r>
              <a:rPr lang="en-US" dirty="0"/>
              <a:t>, </a:t>
            </a:r>
            <a:r>
              <a:rPr lang="en-US" dirty="0" err="1"/>
              <a:t>если</a:t>
            </a:r>
            <a:r>
              <a:rPr lang="en-US" dirty="0"/>
              <a:t> в </a:t>
            </a:r>
            <a:r>
              <a:rPr lang="en-US" dirty="0" err="1"/>
              <a:t>таблице</a:t>
            </a:r>
            <a:r>
              <a:rPr lang="en-US" dirty="0"/>
              <a:t> </a:t>
            </a:r>
            <a:r>
              <a:rPr lang="en-US" dirty="0" err="1"/>
              <a:t>есть</a:t>
            </a:r>
            <a:r>
              <a:rPr lang="en-US" dirty="0"/>
              <a:t> </a:t>
            </a:r>
            <a:r>
              <a:rPr lang="en-US" dirty="0" err="1"/>
              <a:t>нет</a:t>
            </a:r>
            <a:r>
              <a:rPr lang="en-US" dirty="0"/>
              <a:t> </a:t>
            </a:r>
            <a:r>
              <a:rPr lang="en-US" dirty="0" err="1"/>
              <a:t>записи</a:t>
            </a:r>
            <a:r>
              <a:rPr lang="en-US" dirty="0"/>
              <a:t>, </a:t>
            </a:r>
            <a:r>
              <a:rPr lang="en-US" dirty="0" err="1"/>
              <a:t>которая</a:t>
            </a:r>
            <a:r>
              <a:rPr lang="en-US" dirty="0"/>
              <a:t> </a:t>
            </a:r>
            <a:r>
              <a:rPr lang="en-US" dirty="0" err="1"/>
              <a:t>соответствует</a:t>
            </a:r>
            <a:r>
              <a:rPr lang="en-US" dirty="0"/>
              <a:t> MAC-</a:t>
            </a:r>
            <a:r>
              <a:rPr lang="en-US" dirty="0" err="1"/>
              <a:t>адресу</a:t>
            </a:r>
            <a:r>
              <a:rPr lang="en-US" dirty="0"/>
              <a:t> </a:t>
            </a:r>
            <a:r>
              <a:rPr lang="en-US" dirty="0" err="1"/>
              <a:t>назначения</a:t>
            </a:r>
            <a:r>
              <a:rPr lang="en-US" dirty="0"/>
              <a:t>, </a:t>
            </a:r>
            <a:r>
              <a:rPr lang="en-US" dirty="0" err="1"/>
              <a:t>который</a:t>
            </a:r>
            <a:r>
              <a:rPr lang="en-US" dirty="0"/>
              <a:t> </a:t>
            </a:r>
            <a:r>
              <a:rPr lang="en-US" dirty="0" err="1"/>
              <a:t>отправляет</a:t>
            </a:r>
            <a:r>
              <a:rPr lang="en-US" dirty="0"/>
              <a:t> </a:t>
            </a:r>
            <a:r>
              <a:rPr lang="en-US" dirty="0" err="1"/>
              <a:t>коммутатор</a:t>
            </a:r>
            <a:r>
              <a:rPr lang="en-US" dirty="0"/>
              <a:t> LAN </a:t>
            </a:r>
            <a:r>
              <a:rPr lang="en-US" dirty="0" err="1"/>
              <a:t>кадра</a:t>
            </a:r>
            <a:r>
              <a:rPr lang="en-US" dirty="0"/>
              <a:t> </a:t>
            </a:r>
            <a:r>
              <a:rPr lang="en-US" dirty="0" err="1"/>
              <a:t>на</a:t>
            </a:r>
            <a:r>
              <a:rPr lang="en-US" dirty="0"/>
              <a:t> </a:t>
            </a:r>
            <a:r>
              <a:rPr lang="en-US" dirty="0" err="1"/>
              <a:t>все</a:t>
            </a:r>
            <a:r>
              <a:rPr lang="en-US" dirty="0"/>
              <a:t> </a:t>
            </a:r>
            <a:r>
              <a:rPr lang="en-US" dirty="0" err="1"/>
              <a:t>остальные</a:t>
            </a:r>
            <a:r>
              <a:rPr lang="en-US" dirty="0"/>
              <a:t> </a:t>
            </a:r>
            <a:r>
              <a:rPr lang="en-US" dirty="0" err="1"/>
              <a:t>порты</a:t>
            </a:r>
            <a:r>
              <a:rPr lang="en-US" dirty="0"/>
              <a:t>, </a:t>
            </a:r>
            <a:r>
              <a:rPr lang="en-US" dirty="0" err="1"/>
              <a:t>затем</a:t>
            </a:r>
            <a:r>
              <a:rPr lang="en-US" dirty="0"/>
              <a:t> </a:t>
            </a:r>
            <a:r>
              <a:rPr lang="en-US" dirty="0" err="1"/>
              <a:t>он</a:t>
            </a:r>
            <a:r>
              <a:rPr lang="en-US" dirty="0"/>
              <a:t> </a:t>
            </a:r>
            <a:r>
              <a:rPr lang="en-US" dirty="0" err="1"/>
              <a:t>запишет</a:t>
            </a:r>
            <a:r>
              <a:rPr lang="en-US" dirty="0"/>
              <a:t> </a:t>
            </a:r>
            <a:r>
              <a:rPr lang="en-US" dirty="0" err="1"/>
              <a:t>исходный</a:t>
            </a:r>
            <a:r>
              <a:rPr lang="en-US" dirty="0"/>
              <a:t> MAC-</a:t>
            </a:r>
            <a:r>
              <a:rPr lang="en-US" dirty="0" err="1"/>
              <a:t>адрес</a:t>
            </a:r>
            <a:r>
              <a:rPr lang="en-US" dirty="0"/>
              <a:t> </a:t>
            </a:r>
            <a:r>
              <a:rPr lang="en-US" dirty="0" err="1"/>
              <a:t>полученного</a:t>
            </a:r>
            <a:r>
              <a:rPr lang="en-US" dirty="0"/>
              <a:t> </a:t>
            </a:r>
            <a:r>
              <a:rPr lang="en-US" dirty="0" err="1"/>
              <a:t>кадра</a:t>
            </a:r>
            <a:r>
              <a:rPr lang="en-US" dirty="0"/>
              <a:t> в </a:t>
            </a:r>
            <a:r>
              <a:rPr lang="en-US" dirty="0" err="1"/>
              <a:t>таблицу</a:t>
            </a:r>
            <a:r>
              <a:rPr lang="en-US" dirty="0"/>
              <a:t>. </a:t>
            </a:r>
            <a:r>
              <a:rPr lang="en-US" dirty="0" err="1"/>
              <a:t>Это</a:t>
            </a:r>
            <a:r>
              <a:rPr lang="en-US" dirty="0"/>
              <a:t> </a:t>
            </a:r>
            <a:r>
              <a:rPr lang="en-US" dirty="0" err="1"/>
              <a:t>устанавливает</a:t>
            </a:r>
            <a:r>
              <a:rPr lang="en-US" dirty="0"/>
              <a:t> </a:t>
            </a:r>
            <a:r>
              <a:rPr lang="en-US" dirty="0" err="1"/>
              <a:t>отношение</a:t>
            </a:r>
            <a:r>
              <a:rPr lang="en-US" dirty="0"/>
              <a:t> </a:t>
            </a:r>
            <a:r>
              <a:rPr lang="en-US" dirty="0" err="1"/>
              <a:t>сопоставления</a:t>
            </a:r>
            <a:r>
              <a:rPr lang="en-US" dirty="0"/>
              <a:t> </a:t>
            </a:r>
            <a:r>
              <a:rPr lang="en-US" dirty="0" err="1"/>
              <a:t>между</a:t>
            </a:r>
            <a:r>
              <a:rPr lang="en-US" dirty="0"/>
              <a:t> </a:t>
            </a:r>
            <a:r>
              <a:rPr lang="en-US" dirty="0" err="1"/>
              <a:t>портом</a:t>
            </a:r>
            <a:r>
              <a:rPr lang="en-US" dirty="0"/>
              <a:t> 1 и </a:t>
            </a:r>
            <a:r>
              <a:rPr lang="en-US" dirty="0" err="1"/>
              <a:t>адресом</a:t>
            </a:r>
            <a:r>
              <a:rPr lang="en-US" dirty="0"/>
              <a:t> AC ПК A. </a:t>
            </a:r>
            <a:r>
              <a:rPr lang="en-US" dirty="0" err="1"/>
              <a:t>Используя</a:t>
            </a:r>
            <a:r>
              <a:rPr lang="en-US" dirty="0"/>
              <a:t> </a:t>
            </a:r>
            <a:r>
              <a:rPr lang="en-US" dirty="0" err="1"/>
              <a:t>этот</a:t>
            </a:r>
            <a:r>
              <a:rPr lang="en-US" dirty="0"/>
              <a:t> </a:t>
            </a:r>
            <a:r>
              <a:rPr lang="en-US" dirty="0" err="1"/>
              <a:t>метод</a:t>
            </a:r>
            <a:r>
              <a:rPr lang="en-US" dirty="0"/>
              <a:t>, </a:t>
            </a:r>
            <a:r>
              <a:rPr lang="en-US" dirty="0" err="1"/>
              <a:t>каждый</a:t>
            </a:r>
            <a:r>
              <a:rPr lang="en-US" dirty="0"/>
              <a:t> </a:t>
            </a:r>
            <a:r>
              <a:rPr lang="en-US" dirty="0" err="1"/>
              <a:t>коммутатор</a:t>
            </a:r>
            <a:r>
              <a:rPr lang="en-US" dirty="0"/>
              <a:t> </a:t>
            </a:r>
            <a:r>
              <a:rPr lang="en-US" dirty="0" err="1"/>
              <a:t>устанавливает</a:t>
            </a:r>
            <a:r>
              <a:rPr lang="en-US" dirty="0"/>
              <a:t> </a:t>
            </a:r>
            <a:r>
              <a:rPr lang="en-US" dirty="0" err="1"/>
              <a:t>сопоставление</a:t>
            </a:r>
            <a:r>
              <a:rPr lang="en-US" dirty="0"/>
              <a:t> </a:t>
            </a:r>
            <a:r>
              <a:rPr lang="en-US" dirty="0" err="1"/>
              <a:t>взаимосвязь</a:t>
            </a:r>
            <a:r>
              <a:rPr lang="en-US" dirty="0"/>
              <a:t> и </a:t>
            </a:r>
            <a:r>
              <a:rPr lang="en-US" dirty="0" err="1"/>
              <a:t>таблица</a:t>
            </a:r>
            <a:r>
              <a:rPr lang="en-US" dirty="0"/>
              <a:t> MAC-</a:t>
            </a:r>
            <a:r>
              <a:rPr lang="en-US" dirty="0" err="1"/>
              <a:t>адресов</a:t>
            </a:r>
            <a:r>
              <a:rPr lang="en-US" dirty="0"/>
              <a:t> </a:t>
            </a:r>
            <a:r>
              <a:rPr lang="en-US" dirty="0" err="1"/>
              <a:t>могут</a:t>
            </a:r>
            <a:r>
              <a:rPr lang="en-US" dirty="0"/>
              <a:t> </a:t>
            </a:r>
            <a:r>
              <a:rPr lang="en-US" dirty="0" err="1"/>
              <a:t>быть</a:t>
            </a:r>
            <a:r>
              <a:rPr lang="en-US" dirty="0"/>
              <a:t> </a:t>
            </a:r>
            <a:r>
              <a:rPr lang="en-US" dirty="0" err="1"/>
              <a:t>заполнены</a:t>
            </a:r>
            <a:r>
              <a:rPr lang="en-US" dirty="0"/>
              <a:t>. </a:t>
            </a:r>
            <a:endParaRPr lang="en-US" dirty="0" err="1">
              <a:cs typeface="Calibri"/>
            </a:endParaRPr>
          </a:p>
          <a:p>
            <a:r>
              <a:rPr lang="en-US" dirty="0"/>
              <a:t> </a:t>
            </a:r>
            <a:r>
              <a:rPr lang="en-US" dirty="0" err="1"/>
              <a:t>Если</a:t>
            </a:r>
            <a:r>
              <a:rPr lang="en-US" dirty="0"/>
              <a:t> у </a:t>
            </a:r>
            <a:r>
              <a:rPr lang="en-US" dirty="0" err="1"/>
              <a:t>моста</a:t>
            </a:r>
            <a:r>
              <a:rPr lang="en-US" dirty="0"/>
              <a:t> </a:t>
            </a:r>
            <a:r>
              <a:rPr lang="en-US" dirty="0" err="1"/>
              <a:t>нет</a:t>
            </a:r>
            <a:r>
              <a:rPr lang="en-US" dirty="0"/>
              <a:t> </a:t>
            </a:r>
            <a:r>
              <a:rPr lang="en-US" dirty="0" err="1"/>
              <a:t>записи</a:t>
            </a:r>
            <a:r>
              <a:rPr lang="en-US" dirty="0"/>
              <a:t> в </a:t>
            </a:r>
            <a:r>
              <a:rPr lang="en-US" dirty="0" err="1"/>
              <a:t>его</a:t>
            </a:r>
            <a:r>
              <a:rPr lang="en-US" dirty="0"/>
              <a:t> </a:t>
            </a:r>
            <a:r>
              <a:rPr lang="en-US" dirty="0" err="1"/>
              <a:t>таблице</a:t>
            </a:r>
            <a:r>
              <a:rPr lang="en-US" dirty="0"/>
              <a:t> </a:t>
            </a:r>
            <a:r>
              <a:rPr lang="en-US" dirty="0" err="1"/>
              <a:t>мостов</a:t>
            </a:r>
            <a:r>
              <a:rPr lang="en-US" dirty="0"/>
              <a:t> </a:t>
            </a:r>
            <a:r>
              <a:rPr lang="en-US" dirty="0" err="1"/>
              <a:t>для</a:t>
            </a:r>
            <a:r>
              <a:rPr lang="en-US" dirty="0"/>
              <a:t> </a:t>
            </a:r>
            <a:r>
              <a:rPr lang="en-US" dirty="0" err="1"/>
              <a:t>определенного</a:t>
            </a:r>
            <a:r>
              <a:rPr lang="en-US" dirty="0"/>
              <a:t> </a:t>
            </a:r>
            <a:r>
              <a:rPr lang="en-US" dirty="0" err="1"/>
              <a:t>адреса</a:t>
            </a:r>
            <a:r>
              <a:rPr lang="en-US" dirty="0"/>
              <a:t>, </a:t>
            </a:r>
            <a:r>
              <a:rPr lang="en-US" dirty="0" err="1"/>
              <a:t>он</a:t>
            </a:r>
            <a:r>
              <a:rPr lang="en-US" dirty="0"/>
              <a:t> </a:t>
            </a:r>
            <a:r>
              <a:rPr lang="en-US" dirty="0" err="1"/>
              <a:t>будет</a:t>
            </a:r>
            <a:r>
              <a:rPr lang="en-US" dirty="0"/>
              <a:t> </a:t>
            </a:r>
            <a:r>
              <a:rPr lang="en-US" dirty="0" err="1"/>
              <a:t>прозрачно</a:t>
            </a:r>
            <a:r>
              <a:rPr lang="en-US" dirty="0"/>
              <a:t> </a:t>
            </a:r>
            <a:r>
              <a:rPr lang="en-US" dirty="0" err="1"/>
              <a:t>перенаправлять</a:t>
            </a:r>
            <a:r>
              <a:rPr lang="en-US" dirty="0"/>
              <a:t> </a:t>
            </a:r>
            <a:r>
              <a:rPr lang="en-US" dirty="0" err="1"/>
              <a:t>трафик</a:t>
            </a:r>
            <a:r>
              <a:rPr lang="en-US" dirty="0"/>
              <a:t> </a:t>
            </a:r>
            <a:r>
              <a:rPr lang="en-US" dirty="0" err="1"/>
              <a:t>через</a:t>
            </a:r>
            <a:r>
              <a:rPr lang="en-US" dirty="0"/>
              <a:t> </a:t>
            </a:r>
            <a:r>
              <a:rPr lang="en-US" dirty="0" err="1"/>
              <a:t>все</a:t>
            </a:r>
            <a:r>
              <a:rPr lang="en-US" dirty="0"/>
              <a:t> </a:t>
            </a:r>
            <a:r>
              <a:rPr lang="en-US" dirty="0" err="1"/>
              <a:t>свои</a:t>
            </a:r>
            <a:r>
              <a:rPr lang="en-US" dirty="0"/>
              <a:t> </a:t>
            </a:r>
            <a:r>
              <a:rPr lang="en-US" dirty="0" err="1"/>
              <a:t>порты</a:t>
            </a:r>
            <a:r>
              <a:rPr lang="en-US" dirty="0"/>
              <a:t>, </a:t>
            </a:r>
            <a:r>
              <a:rPr lang="en-US" dirty="0" err="1"/>
              <a:t>кроме</a:t>
            </a:r>
            <a:r>
              <a:rPr lang="en-US" dirty="0"/>
              <a:t> </a:t>
            </a:r>
            <a:r>
              <a:rPr lang="en-US" dirty="0" err="1"/>
              <a:t>исходного</a:t>
            </a:r>
            <a:r>
              <a:rPr lang="en-US" dirty="0"/>
              <a:t> </a:t>
            </a:r>
            <a:r>
              <a:rPr lang="en-US" dirty="0" err="1"/>
              <a:t>порта</a:t>
            </a:r>
            <a:r>
              <a:rPr lang="en-US" dirty="0"/>
              <a:t>. </a:t>
            </a:r>
            <a:r>
              <a:rPr lang="en-US" dirty="0" err="1"/>
              <a:t>Это</a:t>
            </a:r>
            <a:r>
              <a:rPr lang="en-US" dirty="0"/>
              <a:t> </a:t>
            </a:r>
            <a:r>
              <a:rPr lang="en-US" dirty="0" err="1"/>
              <a:t>известно</a:t>
            </a:r>
            <a:r>
              <a:rPr lang="en-US" dirty="0"/>
              <a:t> </a:t>
            </a:r>
            <a:r>
              <a:rPr lang="en-US" dirty="0" err="1"/>
              <a:t>как</a:t>
            </a:r>
            <a:r>
              <a:rPr lang="en-US" dirty="0"/>
              <a:t> </a:t>
            </a:r>
            <a:r>
              <a:rPr lang="en-US" dirty="0" err="1"/>
              <a:t>наводнение</a:t>
            </a:r>
            <a:r>
              <a:rPr lang="en-US" dirty="0"/>
              <a:t>. </a:t>
            </a:r>
            <a:r>
              <a:rPr lang="en-US" dirty="0" err="1"/>
              <a:t>Исходный</a:t>
            </a:r>
            <a:r>
              <a:rPr lang="en-US" dirty="0"/>
              <a:t> </a:t>
            </a:r>
            <a:r>
              <a:rPr lang="en-US" dirty="0" err="1"/>
              <a:t>порт</a:t>
            </a:r>
            <a:r>
              <a:rPr lang="en-US" dirty="0"/>
              <a:t> </a:t>
            </a:r>
            <a:r>
              <a:rPr lang="en-US" dirty="0" err="1"/>
              <a:t>не</a:t>
            </a:r>
            <a:r>
              <a:rPr lang="en-US" dirty="0"/>
              <a:t> "</a:t>
            </a:r>
            <a:r>
              <a:rPr lang="en-US" dirty="0" err="1"/>
              <a:t>затоплен</a:t>
            </a:r>
            <a:r>
              <a:rPr lang="en-US" dirty="0"/>
              <a:t>", </a:t>
            </a:r>
            <a:r>
              <a:rPr lang="en-US" dirty="0" err="1"/>
              <a:t>потому</a:t>
            </a:r>
            <a:r>
              <a:rPr lang="en-US" dirty="0"/>
              <a:t> </a:t>
            </a:r>
            <a:r>
              <a:rPr lang="en-US" dirty="0" err="1"/>
              <a:t>что</a:t>
            </a:r>
            <a:r>
              <a:rPr lang="en-US" dirty="0"/>
              <a:t> </a:t>
            </a:r>
            <a:r>
              <a:rPr lang="en-US" dirty="0" err="1"/>
              <a:t>исходный</a:t>
            </a:r>
            <a:r>
              <a:rPr lang="en-US" dirty="0"/>
              <a:t> </a:t>
            </a:r>
            <a:r>
              <a:rPr lang="en-US" dirty="0" err="1"/>
              <a:t>трафик</a:t>
            </a:r>
            <a:r>
              <a:rPr lang="en-US" dirty="0"/>
              <a:t> </a:t>
            </a:r>
            <a:r>
              <a:rPr lang="en-US" dirty="0" err="1"/>
              <a:t>пришел</a:t>
            </a:r>
            <a:r>
              <a:rPr lang="en-US" dirty="0"/>
              <a:t> </a:t>
            </a:r>
            <a:r>
              <a:rPr lang="en-US" dirty="0" err="1"/>
              <a:t>через</a:t>
            </a:r>
            <a:r>
              <a:rPr lang="en-US" dirty="0"/>
              <a:t> </a:t>
            </a:r>
            <a:r>
              <a:rPr lang="en-US" dirty="0" err="1"/>
              <a:t>его</a:t>
            </a:r>
            <a:r>
              <a:rPr lang="en-US" dirty="0"/>
              <a:t> </a:t>
            </a:r>
            <a:r>
              <a:rPr lang="en-US" dirty="0" err="1"/>
              <a:t>порт</a:t>
            </a:r>
            <a:r>
              <a:rPr lang="en-US" dirty="0"/>
              <a:t> и </a:t>
            </a:r>
            <a:r>
              <a:rPr lang="en-US" dirty="0" err="1"/>
              <a:t>уже</a:t>
            </a:r>
            <a:r>
              <a:rPr lang="en-US" dirty="0"/>
              <a:t> </a:t>
            </a:r>
            <a:r>
              <a:rPr lang="en-US" dirty="0" err="1"/>
              <a:t>существует</a:t>
            </a:r>
            <a:r>
              <a:rPr lang="en-US" dirty="0"/>
              <a:t> в </a:t>
            </a:r>
            <a:r>
              <a:rPr lang="en-US" dirty="0" err="1"/>
              <a:t>этом</a:t>
            </a:r>
            <a:r>
              <a:rPr lang="en-US" dirty="0"/>
              <a:t> </a:t>
            </a:r>
            <a:r>
              <a:rPr lang="en-US" dirty="0" err="1"/>
              <a:t>сегменте</a:t>
            </a:r>
            <a:r>
              <a:rPr lang="en-US" dirty="0"/>
              <a:t>. </a:t>
            </a:r>
            <a:r>
              <a:rPr lang="en-US" dirty="0" err="1"/>
              <a:t>Затопление</a:t>
            </a:r>
            <a:r>
              <a:rPr lang="en-US" dirty="0"/>
              <a:t> </a:t>
            </a:r>
            <a:r>
              <a:rPr lang="en-US" dirty="0" err="1"/>
              <a:t>позволяет</a:t>
            </a:r>
            <a:r>
              <a:rPr lang="en-US" dirty="0"/>
              <a:t> </a:t>
            </a:r>
            <a:r>
              <a:rPr lang="en-US" dirty="0" err="1"/>
              <a:t>мосту</a:t>
            </a:r>
            <a:r>
              <a:rPr lang="en-US" dirty="0"/>
              <a:t> </a:t>
            </a:r>
            <a:r>
              <a:rPr lang="en-US" dirty="0" err="1"/>
              <a:t>обучаться</a:t>
            </a:r>
            <a:r>
              <a:rPr lang="en-US" dirty="0"/>
              <a:t>, а </a:t>
            </a:r>
            <a:r>
              <a:rPr lang="en-US" dirty="0" err="1"/>
              <a:t>также</a:t>
            </a:r>
            <a:r>
              <a:rPr lang="en-US" dirty="0"/>
              <a:t> </a:t>
            </a:r>
            <a:r>
              <a:rPr lang="en-US" dirty="0" err="1"/>
              <a:t>оставаться</a:t>
            </a:r>
            <a:r>
              <a:rPr lang="en-US" dirty="0"/>
              <a:t> </a:t>
            </a:r>
            <a:r>
              <a:rPr lang="en-US" dirty="0" err="1"/>
              <a:t>прозрачным</a:t>
            </a:r>
            <a:r>
              <a:rPr lang="en-US" dirty="0"/>
              <a:t> </a:t>
            </a:r>
            <a:r>
              <a:rPr lang="en-US" dirty="0" err="1"/>
              <a:t>для</a:t>
            </a:r>
            <a:r>
              <a:rPr lang="en-US" dirty="0"/>
              <a:t> </a:t>
            </a:r>
            <a:r>
              <a:rPr lang="en-US" dirty="0" err="1"/>
              <a:t>остальной</a:t>
            </a:r>
            <a:r>
              <a:rPr lang="en-US" dirty="0"/>
              <a:t> </a:t>
            </a:r>
            <a:r>
              <a:rPr lang="en-US" dirty="0" err="1"/>
              <a:t>части</a:t>
            </a:r>
            <a:r>
              <a:rPr lang="en-US" dirty="0"/>
              <a:t> </a:t>
            </a:r>
            <a:r>
              <a:rPr lang="en-US" dirty="0" err="1"/>
              <a:t>сети</a:t>
            </a:r>
            <a:r>
              <a:rPr lang="en-US" dirty="0"/>
              <a:t>, </a:t>
            </a:r>
            <a:r>
              <a:rPr lang="en-US" dirty="0" err="1"/>
              <a:t>потому</a:t>
            </a:r>
            <a:r>
              <a:rPr lang="en-US" dirty="0"/>
              <a:t> </a:t>
            </a:r>
            <a:r>
              <a:rPr lang="en-US" dirty="0" err="1"/>
              <a:t>что</a:t>
            </a:r>
            <a:r>
              <a:rPr lang="en-US" dirty="0"/>
              <a:t> </a:t>
            </a:r>
            <a:r>
              <a:rPr lang="en-US" dirty="0" err="1"/>
              <a:t>трафик</a:t>
            </a:r>
            <a:r>
              <a:rPr lang="en-US" dirty="0"/>
              <a:t> </a:t>
            </a:r>
            <a:r>
              <a:rPr lang="en-US" dirty="0" err="1"/>
              <a:t>не</a:t>
            </a:r>
            <a:r>
              <a:rPr lang="en-US" dirty="0"/>
              <a:t> </a:t>
            </a:r>
            <a:r>
              <a:rPr lang="en-US" dirty="0" err="1"/>
              <a:t>теряется</a:t>
            </a:r>
            <a:r>
              <a:rPr lang="en-US" dirty="0"/>
              <a:t> </a:t>
            </a:r>
            <a:r>
              <a:rPr lang="en-US" dirty="0" err="1"/>
              <a:t>во</a:t>
            </a:r>
            <a:r>
              <a:rPr lang="en-US" dirty="0"/>
              <a:t> </a:t>
            </a:r>
            <a:r>
              <a:rPr lang="en-US" dirty="0" err="1"/>
              <a:t>время</a:t>
            </a:r>
            <a:r>
              <a:rPr lang="en-US" dirty="0"/>
              <a:t> </a:t>
            </a:r>
            <a:r>
              <a:rPr lang="en-US" dirty="0" err="1"/>
              <a:t>обучения</a:t>
            </a:r>
            <a:r>
              <a:rPr lang="en-US" dirty="0"/>
              <a:t> </a:t>
            </a:r>
            <a:r>
              <a:rPr lang="en-US" dirty="0" err="1"/>
              <a:t>моста</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мост</a:t>
            </a:r>
            <a:r>
              <a:rPr lang="en-US" dirty="0"/>
              <a:t> </a:t>
            </a:r>
            <a:r>
              <a:rPr lang="en-US" dirty="0" err="1"/>
              <a:t>узнает</a:t>
            </a:r>
            <a:r>
              <a:rPr lang="en-US" dirty="0"/>
              <a:t> MAC-</a:t>
            </a:r>
            <a:r>
              <a:rPr lang="en-US" dirty="0" err="1"/>
              <a:t>адрес</a:t>
            </a:r>
            <a:r>
              <a:rPr lang="en-US" dirty="0"/>
              <a:t> и </a:t>
            </a:r>
            <a:r>
              <a:rPr lang="en-US" dirty="0" err="1"/>
              <a:t>сопоставленный</a:t>
            </a:r>
            <a:r>
              <a:rPr lang="en-US" dirty="0"/>
              <a:t> </a:t>
            </a:r>
            <a:r>
              <a:rPr lang="en-US" dirty="0" err="1"/>
              <a:t>порт</a:t>
            </a:r>
            <a:r>
              <a:rPr lang="en-US" dirty="0"/>
              <a:t> </a:t>
            </a:r>
            <a:r>
              <a:rPr lang="en-US" dirty="0" err="1"/>
              <a:t>устройств</a:t>
            </a:r>
            <a:r>
              <a:rPr lang="en-US" dirty="0"/>
              <a:t>, к </a:t>
            </a:r>
            <a:r>
              <a:rPr lang="en-US" dirty="0" err="1"/>
              <a:t>которым</a:t>
            </a:r>
            <a:r>
              <a:rPr lang="en-US" dirty="0"/>
              <a:t> </a:t>
            </a:r>
            <a:r>
              <a:rPr lang="en-US" dirty="0" err="1"/>
              <a:t>он</a:t>
            </a:r>
            <a:r>
              <a:rPr lang="en-US" dirty="0"/>
              <a:t> </a:t>
            </a:r>
            <a:r>
              <a:rPr lang="en-US" dirty="0" err="1"/>
              <a:t>подключен</a:t>
            </a:r>
            <a:r>
              <a:rPr lang="en-US" dirty="0"/>
              <a:t>, </a:t>
            </a:r>
            <a:r>
              <a:rPr lang="en-US" dirty="0" err="1"/>
              <a:t>преимущества</a:t>
            </a:r>
            <a:r>
              <a:rPr lang="en-US" dirty="0"/>
              <a:t> </a:t>
            </a:r>
            <a:r>
              <a:rPr lang="en-US" dirty="0" err="1"/>
              <a:t>прозрачного</a:t>
            </a:r>
            <a:r>
              <a:rPr lang="en-US" dirty="0"/>
              <a:t> </a:t>
            </a:r>
            <a:r>
              <a:rPr lang="en-US" dirty="0" err="1"/>
              <a:t>моста</a:t>
            </a:r>
            <a:r>
              <a:rPr lang="en-US" dirty="0"/>
              <a:t> </a:t>
            </a:r>
            <a:r>
              <a:rPr lang="en-US" dirty="0" err="1"/>
              <a:t>можно</a:t>
            </a:r>
            <a:r>
              <a:rPr lang="en-US" dirty="0"/>
              <a:t> </a:t>
            </a:r>
            <a:r>
              <a:rPr lang="en-US" dirty="0" err="1"/>
              <a:t>увидеть</a:t>
            </a:r>
            <a:r>
              <a:rPr lang="en-US" dirty="0"/>
              <a:t> с </a:t>
            </a:r>
            <a:r>
              <a:rPr lang="en-US" dirty="0" err="1"/>
              <a:t>помощью</a:t>
            </a:r>
            <a:r>
              <a:rPr lang="en-US" dirty="0"/>
              <a:t> </a:t>
            </a:r>
            <a:r>
              <a:rPr lang="en-US" dirty="0" err="1"/>
              <a:t>фильтрации</a:t>
            </a:r>
            <a:r>
              <a:rPr lang="en-US" dirty="0"/>
              <a:t>. </a:t>
            </a:r>
            <a:r>
              <a:rPr lang="en-US" dirty="0" err="1"/>
              <a:t>Фильтрация</a:t>
            </a:r>
            <a:r>
              <a:rPr lang="en-US" dirty="0"/>
              <a:t> </a:t>
            </a:r>
            <a:r>
              <a:rPr lang="en-US" dirty="0" err="1"/>
              <a:t>происходит</a:t>
            </a:r>
            <a:r>
              <a:rPr lang="en-US" dirty="0"/>
              <a:t>, </a:t>
            </a:r>
            <a:r>
              <a:rPr lang="en-US" dirty="0" err="1"/>
              <a:t>когда</a:t>
            </a:r>
            <a:r>
              <a:rPr lang="en-US" dirty="0"/>
              <a:t> </a:t>
            </a:r>
            <a:r>
              <a:rPr lang="en-US" dirty="0" err="1"/>
              <a:t>источник</a:t>
            </a:r>
            <a:r>
              <a:rPr lang="en-US" dirty="0"/>
              <a:t> и </a:t>
            </a:r>
            <a:r>
              <a:rPr lang="en-US" dirty="0" err="1"/>
              <a:t>пункт</a:t>
            </a:r>
            <a:r>
              <a:rPr lang="en-US" dirty="0"/>
              <a:t> </a:t>
            </a:r>
            <a:r>
              <a:rPr lang="en-US" dirty="0" err="1"/>
              <a:t>назначения</a:t>
            </a:r>
            <a:r>
              <a:rPr lang="en-US" dirty="0"/>
              <a:t> </a:t>
            </a:r>
            <a:r>
              <a:rPr lang="en-US" dirty="0" err="1"/>
              <a:t>находятся</a:t>
            </a:r>
            <a:r>
              <a:rPr lang="en-US" dirty="0"/>
              <a:t> </a:t>
            </a:r>
            <a:r>
              <a:rPr lang="en-US" dirty="0" err="1"/>
              <a:t>на</a:t>
            </a:r>
            <a:r>
              <a:rPr lang="en-US" dirty="0"/>
              <a:t> </a:t>
            </a:r>
            <a:r>
              <a:rPr lang="en-US" dirty="0" err="1"/>
              <a:t>одной</a:t>
            </a:r>
            <a:r>
              <a:rPr lang="en-US" dirty="0"/>
              <a:t> </a:t>
            </a:r>
            <a:r>
              <a:rPr lang="en-US" dirty="0" err="1"/>
              <a:t>стороне</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порт</a:t>
            </a:r>
            <a:r>
              <a:rPr lang="en-US" dirty="0"/>
              <a:t> </a:t>
            </a:r>
            <a:r>
              <a:rPr lang="en-US" dirty="0" err="1"/>
              <a:t>моста</a:t>
            </a:r>
            <a:r>
              <a:rPr lang="en-US" dirty="0"/>
              <a:t>). ) </a:t>
            </a:r>
            <a:r>
              <a:rPr lang="en-US" dirty="0" err="1"/>
              <a:t>моста</a:t>
            </a:r>
            <a:r>
              <a:rPr lang="en-US" dirty="0"/>
              <a:t>. </a:t>
            </a:r>
            <a:endParaRPr lang="en-US" dirty="0">
              <a:cs typeface="Calibri"/>
            </a:endParaRPr>
          </a:p>
          <a:p>
            <a:r>
              <a:rPr lang="en-US" dirty="0"/>
              <a:t> </a:t>
            </a:r>
            <a:r>
              <a:rPr lang="en-US" dirty="0" err="1"/>
              <a:t>Переадресация</a:t>
            </a:r>
            <a:r>
              <a:rPr lang="en-US" dirty="0"/>
              <a:t> — </a:t>
            </a:r>
            <a:r>
              <a:rPr lang="en-US" dirty="0" err="1"/>
              <a:t>это</a:t>
            </a:r>
            <a:r>
              <a:rPr lang="en-US" dirty="0"/>
              <a:t> </a:t>
            </a:r>
            <a:r>
              <a:rPr lang="en-US" dirty="0" err="1"/>
              <a:t>просто</a:t>
            </a:r>
            <a:r>
              <a:rPr lang="en-US" dirty="0"/>
              <a:t> </a:t>
            </a:r>
            <a:r>
              <a:rPr lang="en-US" dirty="0" err="1"/>
              <a:t>передача</a:t>
            </a:r>
            <a:r>
              <a:rPr lang="en-US" dirty="0"/>
              <a:t> </a:t>
            </a:r>
            <a:r>
              <a:rPr lang="en-US" dirty="0" err="1"/>
              <a:t>трафика</a:t>
            </a:r>
            <a:r>
              <a:rPr lang="en-US" dirty="0"/>
              <a:t> </a:t>
            </a:r>
            <a:r>
              <a:rPr lang="en-US" dirty="0" err="1"/>
              <a:t>от</a:t>
            </a:r>
            <a:r>
              <a:rPr lang="en-US" dirty="0"/>
              <a:t> </a:t>
            </a:r>
            <a:r>
              <a:rPr lang="en-US" dirty="0" err="1"/>
              <a:t>известного</a:t>
            </a:r>
            <a:r>
              <a:rPr lang="en-US" dirty="0"/>
              <a:t> </a:t>
            </a:r>
            <a:r>
              <a:rPr lang="en-US" dirty="0" err="1"/>
              <a:t>устройства</a:t>
            </a:r>
            <a:r>
              <a:rPr lang="en-US" dirty="0"/>
              <a:t>, </a:t>
            </a:r>
            <a:r>
              <a:rPr lang="en-US" dirty="0" err="1"/>
              <a:t>расположенного</a:t>
            </a:r>
            <a:r>
              <a:rPr lang="en-US" dirty="0"/>
              <a:t> </a:t>
            </a:r>
            <a:r>
              <a:rPr lang="en-US" dirty="0" err="1"/>
              <a:t>на</a:t>
            </a:r>
            <a:r>
              <a:rPr lang="en-US" dirty="0"/>
              <a:t> </a:t>
            </a:r>
            <a:r>
              <a:rPr lang="en-US" dirty="0" err="1"/>
              <a:t>одном</a:t>
            </a:r>
            <a:r>
              <a:rPr lang="en-US" dirty="0"/>
              <a:t> </a:t>
            </a:r>
            <a:r>
              <a:rPr lang="en-US" dirty="0" err="1"/>
              <a:t>порту</a:t>
            </a:r>
            <a:r>
              <a:rPr lang="en-US" dirty="0"/>
              <a:t> </a:t>
            </a:r>
            <a:r>
              <a:rPr lang="en-US" dirty="0" err="1"/>
              <a:t>моста</a:t>
            </a:r>
            <a:r>
              <a:rPr lang="en-US" dirty="0"/>
              <a:t>, к </a:t>
            </a:r>
            <a:r>
              <a:rPr lang="en-US" dirty="0" err="1"/>
              <a:t>другому</a:t>
            </a:r>
            <a:r>
              <a:rPr lang="en-US" dirty="0"/>
              <a:t> </a:t>
            </a:r>
            <a:r>
              <a:rPr lang="en-US" dirty="0" err="1"/>
              <a:t>известному</a:t>
            </a:r>
            <a:r>
              <a:rPr lang="en-US" dirty="0"/>
              <a:t> </a:t>
            </a:r>
            <a:r>
              <a:rPr lang="en-US" dirty="0" err="1"/>
              <a:t>устройству</a:t>
            </a:r>
            <a:r>
              <a:rPr lang="en-US" dirty="0"/>
              <a:t>, </a:t>
            </a:r>
            <a:r>
              <a:rPr lang="en-US" dirty="0" err="1"/>
              <a:t>расположенному</a:t>
            </a:r>
            <a:r>
              <a:rPr lang="en-US" dirty="0"/>
              <a:t> </a:t>
            </a:r>
            <a:r>
              <a:rPr lang="en-US" dirty="0" err="1"/>
              <a:t>на</a:t>
            </a:r>
            <a:r>
              <a:rPr lang="en-US" dirty="0"/>
              <a:t> </a:t>
            </a:r>
            <a:r>
              <a:rPr lang="en-US" dirty="0" err="1"/>
              <a:t>другом</a:t>
            </a:r>
            <a:r>
              <a:rPr lang="en-US" dirty="0"/>
              <a:t> </a:t>
            </a:r>
            <a:r>
              <a:rPr lang="en-US" dirty="0" err="1"/>
              <a:t>порту</a:t>
            </a:r>
            <a:r>
              <a:rPr lang="en-US" dirty="0"/>
              <a:t> </a:t>
            </a:r>
            <a:r>
              <a:rPr lang="en-US" dirty="0" err="1"/>
              <a:t>моста</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228</a:t>
            </a:fld>
            <a:endParaRPr lang="ru-RU" noProof="0"/>
          </a:p>
        </p:txBody>
      </p:sp>
    </p:spTree>
    <p:extLst>
      <p:ext uri="{BB962C8B-B14F-4D97-AF65-F5344CB8AC3E}">
        <p14:creationId xmlns:p14="http://schemas.microsoft.com/office/powerpoint/2010/main" val="35814569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дополнение</a:t>
            </a:r>
            <a:r>
              <a:rPr lang="en-US" dirty="0"/>
              <a:t> к MAC-</a:t>
            </a:r>
            <a:r>
              <a:rPr lang="en-US" dirty="0" err="1"/>
              <a:t>адресу</a:t>
            </a:r>
            <a:r>
              <a:rPr lang="en-US" dirty="0"/>
              <a:t> и </a:t>
            </a:r>
            <a:r>
              <a:rPr lang="en-US" dirty="0" err="1"/>
              <a:t>соответствующему</a:t>
            </a:r>
            <a:r>
              <a:rPr lang="en-US" dirty="0"/>
              <a:t> </a:t>
            </a:r>
            <a:r>
              <a:rPr lang="en-US" dirty="0" err="1"/>
              <a:t>порту</a:t>
            </a:r>
            <a:r>
              <a:rPr lang="en-US" dirty="0"/>
              <a:t> </a:t>
            </a:r>
            <a:r>
              <a:rPr lang="en-US" dirty="0" err="1"/>
              <a:t>мост</a:t>
            </a:r>
            <a:r>
              <a:rPr lang="en-US" dirty="0"/>
              <a:t> </a:t>
            </a:r>
            <a:r>
              <a:rPr lang="en-US" dirty="0" err="1"/>
              <a:t>также</a:t>
            </a:r>
            <a:r>
              <a:rPr lang="en-US" dirty="0"/>
              <a:t> </a:t>
            </a:r>
            <a:r>
              <a:rPr lang="en-US" dirty="0" err="1"/>
              <a:t>записывает</a:t>
            </a:r>
            <a:r>
              <a:rPr lang="en-US" dirty="0"/>
              <a:t> </a:t>
            </a:r>
            <a:r>
              <a:rPr lang="en-US" dirty="0" err="1"/>
              <a:t>время</a:t>
            </a:r>
            <a:r>
              <a:rPr lang="en-US" dirty="0"/>
              <a:t>, </a:t>
            </a:r>
            <a:r>
              <a:rPr lang="en-US" dirty="0" err="1"/>
              <a:t>когда</a:t>
            </a:r>
            <a:r>
              <a:rPr lang="en-US" dirty="0"/>
              <a:t> </a:t>
            </a:r>
            <a:r>
              <a:rPr lang="en-US" dirty="0" err="1"/>
              <a:t>устройство</a:t>
            </a:r>
            <a:r>
              <a:rPr lang="en-US" dirty="0"/>
              <a:t> </a:t>
            </a:r>
            <a:r>
              <a:rPr lang="en-US" dirty="0" err="1"/>
              <a:t>было</a:t>
            </a:r>
            <a:r>
              <a:rPr lang="en-US" dirty="0"/>
              <a:t> </a:t>
            </a:r>
            <a:r>
              <a:rPr lang="en-US" dirty="0" err="1"/>
              <a:t>изучено</a:t>
            </a:r>
            <a:r>
              <a:rPr lang="en-US" dirty="0"/>
              <a:t>. </a:t>
            </a:r>
            <a:r>
              <a:rPr lang="en-US" dirty="0" err="1"/>
              <a:t>Старение</a:t>
            </a:r>
            <a:r>
              <a:rPr lang="en-US" dirty="0"/>
              <a:t> </a:t>
            </a:r>
            <a:r>
              <a:rPr lang="en-US" dirty="0" err="1"/>
              <a:t>изученных</a:t>
            </a:r>
            <a:r>
              <a:rPr lang="en-US" dirty="0"/>
              <a:t> MAC-</a:t>
            </a:r>
            <a:r>
              <a:rPr lang="en-US" dirty="0" err="1"/>
              <a:t>адресов</a:t>
            </a:r>
            <a:r>
              <a:rPr lang="en-US" dirty="0"/>
              <a:t> </a:t>
            </a:r>
            <a:r>
              <a:rPr lang="en-US" dirty="0" err="1"/>
              <a:t>позволяет</a:t>
            </a:r>
            <a:r>
              <a:rPr lang="en-US" dirty="0"/>
              <a:t> </a:t>
            </a:r>
            <a:r>
              <a:rPr lang="en-US" dirty="0" err="1"/>
              <a:t>мосту</a:t>
            </a:r>
            <a:r>
              <a:rPr lang="en-US" dirty="0"/>
              <a:t> </a:t>
            </a:r>
            <a:r>
              <a:rPr lang="en-US" dirty="0" err="1"/>
              <a:t>адаптироваться</a:t>
            </a:r>
            <a:r>
              <a:rPr lang="en-US" dirty="0"/>
              <a:t> к </a:t>
            </a:r>
            <a:r>
              <a:rPr lang="en-US" dirty="0" err="1"/>
              <a:t>перемещению</a:t>
            </a:r>
            <a:r>
              <a:rPr lang="en-US" dirty="0"/>
              <a:t>, </a:t>
            </a:r>
            <a:r>
              <a:rPr lang="en-US" dirty="0" err="1"/>
              <a:t>добавлению</a:t>
            </a:r>
            <a:r>
              <a:rPr lang="en-US" dirty="0"/>
              <a:t> и </a:t>
            </a:r>
            <a:r>
              <a:rPr lang="en-US" dirty="0" err="1"/>
              <a:t>изменению</a:t>
            </a:r>
            <a:r>
              <a:rPr lang="en-US" dirty="0"/>
              <a:t> </a:t>
            </a:r>
            <a:r>
              <a:rPr lang="en-US" dirty="0" err="1"/>
              <a:t>устройств</a:t>
            </a:r>
            <a:r>
              <a:rPr lang="en-US" dirty="0"/>
              <a:t> в </a:t>
            </a:r>
            <a:r>
              <a:rPr lang="en-US" dirty="0" err="1"/>
              <a:t>сети</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устройство</a:t>
            </a:r>
            <a:r>
              <a:rPr lang="en-US" dirty="0"/>
              <a:t> </a:t>
            </a:r>
            <a:r>
              <a:rPr lang="en-US" dirty="0" err="1"/>
              <a:t>было</a:t>
            </a:r>
            <a:endParaRPr lang="ru-RU" dirty="0" err="1"/>
          </a:p>
          <a:p>
            <a:r>
              <a:rPr lang="en-US" dirty="0" err="1"/>
              <a:t>полученный</a:t>
            </a:r>
            <a:r>
              <a:rPr lang="en-US" dirty="0"/>
              <a:t> </a:t>
            </a:r>
            <a:r>
              <a:rPr lang="en-US" dirty="0" err="1"/>
              <a:t>коммутатором</a:t>
            </a:r>
            <a:r>
              <a:rPr lang="en-US" dirty="0"/>
              <a:t>, </a:t>
            </a:r>
            <a:r>
              <a:rPr lang="en-US" dirty="0" err="1"/>
              <a:t>мост</a:t>
            </a:r>
            <a:r>
              <a:rPr lang="en-US" dirty="0"/>
              <a:t> </a:t>
            </a:r>
            <a:r>
              <a:rPr lang="en-US" dirty="0" err="1"/>
              <a:t>запускает</a:t>
            </a:r>
            <a:r>
              <a:rPr lang="en-US" dirty="0"/>
              <a:t> </a:t>
            </a:r>
            <a:r>
              <a:rPr lang="en-US" dirty="0" err="1"/>
              <a:t>таймер</a:t>
            </a:r>
            <a:r>
              <a:rPr lang="en-US" dirty="0"/>
              <a:t> </a:t>
            </a:r>
            <a:r>
              <a:rPr lang="en-US" dirty="0" err="1"/>
              <a:t>старения</a:t>
            </a:r>
            <a:r>
              <a:rPr lang="en-US" dirty="0"/>
              <a:t>. </a:t>
            </a:r>
            <a:r>
              <a:rPr lang="en-US" dirty="0" err="1"/>
              <a:t>Каждый</a:t>
            </a:r>
            <a:r>
              <a:rPr lang="en-US" dirty="0"/>
              <a:t> </a:t>
            </a:r>
            <a:r>
              <a:rPr lang="en-US" dirty="0" err="1"/>
              <a:t>раз</a:t>
            </a:r>
            <a:r>
              <a:rPr lang="en-US" dirty="0"/>
              <a:t>, </a:t>
            </a:r>
            <a:r>
              <a:rPr lang="en-US" dirty="0" err="1"/>
              <a:t>когда</a:t>
            </a:r>
            <a:r>
              <a:rPr lang="en-US" dirty="0"/>
              <a:t> </a:t>
            </a:r>
            <a:r>
              <a:rPr lang="en-US" dirty="0" err="1"/>
              <a:t>мост</a:t>
            </a:r>
            <a:r>
              <a:rPr lang="en-US" dirty="0"/>
              <a:t> </a:t>
            </a:r>
            <a:r>
              <a:rPr lang="en-US" dirty="0" err="1"/>
              <a:t>пересылает</a:t>
            </a:r>
            <a:r>
              <a:rPr lang="en-US" dirty="0"/>
              <a:t> </a:t>
            </a:r>
            <a:r>
              <a:rPr lang="en-US" dirty="0" err="1"/>
              <a:t>или</a:t>
            </a:r>
            <a:r>
              <a:rPr lang="en-US" dirty="0"/>
              <a:t> </a:t>
            </a:r>
            <a:r>
              <a:rPr lang="en-US" dirty="0" err="1"/>
              <a:t>фильтрует</a:t>
            </a:r>
            <a:r>
              <a:rPr lang="en-US" dirty="0"/>
              <a:t> </a:t>
            </a:r>
            <a:r>
              <a:rPr lang="en-US" dirty="0" err="1"/>
              <a:t>кадр</a:t>
            </a:r>
            <a:r>
              <a:rPr lang="en-US" dirty="0"/>
              <a:t> с </a:t>
            </a:r>
            <a:r>
              <a:rPr lang="en-US" dirty="0" err="1"/>
              <a:t>устройства</a:t>
            </a:r>
            <a:r>
              <a:rPr lang="en-US" dirty="0"/>
              <a:t>, </a:t>
            </a:r>
            <a:r>
              <a:rPr lang="en-US" dirty="0" err="1"/>
              <a:t>он</a:t>
            </a:r>
            <a:r>
              <a:rPr lang="en-US" dirty="0"/>
              <a:t> </a:t>
            </a:r>
            <a:r>
              <a:rPr lang="en-US" dirty="0" err="1"/>
              <a:t>перезапускает</a:t>
            </a:r>
            <a:r>
              <a:rPr lang="en-US" dirty="0"/>
              <a:t> </a:t>
            </a:r>
            <a:r>
              <a:rPr lang="en-US" dirty="0" err="1"/>
              <a:t>таймер</a:t>
            </a:r>
            <a:r>
              <a:rPr lang="en-US" dirty="0"/>
              <a:t> </a:t>
            </a:r>
            <a:r>
              <a:rPr lang="en-US" dirty="0" err="1"/>
              <a:t>этого</a:t>
            </a:r>
            <a:r>
              <a:rPr lang="en-US" dirty="0"/>
              <a:t> </a:t>
            </a:r>
            <a:r>
              <a:rPr lang="en-US" dirty="0" err="1"/>
              <a:t>устройства</a:t>
            </a:r>
            <a:r>
              <a:rPr lang="en-US" dirty="0"/>
              <a:t>. </a:t>
            </a:r>
            <a:r>
              <a:rPr lang="en-US" dirty="0" err="1"/>
              <a:t>Если</a:t>
            </a:r>
            <a:r>
              <a:rPr lang="en-US" dirty="0"/>
              <a:t> </a:t>
            </a:r>
            <a:r>
              <a:rPr lang="en-US" dirty="0" err="1"/>
              <a:t>мост</a:t>
            </a:r>
            <a:r>
              <a:rPr lang="en-US" dirty="0"/>
              <a:t> </a:t>
            </a:r>
            <a:r>
              <a:rPr lang="en-US" dirty="0" err="1"/>
              <a:t>не</a:t>
            </a:r>
            <a:r>
              <a:rPr lang="en-US" dirty="0"/>
              <a:t> </a:t>
            </a:r>
            <a:r>
              <a:rPr lang="en-US" dirty="0" err="1"/>
              <a:t>получает</a:t>
            </a:r>
            <a:r>
              <a:rPr lang="en-US" dirty="0"/>
              <a:t> </a:t>
            </a:r>
            <a:r>
              <a:rPr lang="en-US" dirty="0" err="1"/>
              <a:t>ответа</a:t>
            </a:r>
            <a:r>
              <a:rPr lang="en-US" dirty="0"/>
              <a:t> </a:t>
            </a:r>
            <a:r>
              <a:rPr lang="en-US" dirty="0" err="1"/>
              <a:t>от</a:t>
            </a:r>
            <a:r>
              <a:rPr lang="en-US" dirty="0"/>
              <a:t> </a:t>
            </a:r>
            <a:r>
              <a:rPr lang="en-US" dirty="0" err="1"/>
              <a:t>устройства</a:t>
            </a:r>
            <a:r>
              <a:rPr lang="en-US" dirty="0"/>
              <a:t> в </a:t>
            </a:r>
            <a:r>
              <a:rPr lang="en-US" dirty="0" err="1"/>
              <a:t>течение</a:t>
            </a:r>
            <a:r>
              <a:rPr lang="en-US" dirty="0"/>
              <a:t> </a:t>
            </a:r>
            <a:r>
              <a:rPr lang="en-US" dirty="0" err="1"/>
              <a:t>заданного</a:t>
            </a:r>
            <a:r>
              <a:rPr lang="en-US" dirty="0"/>
              <a:t> </a:t>
            </a:r>
            <a:r>
              <a:rPr lang="en-US" dirty="0" err="1"/>
              <a:t>периода</a:t>
            </a:r>
            <a:r>
              <a:rPr lang="en-US" dirty="0"/>
              <a:t> </a:t>
            </a:r>
            <a:r>
              <a:rPr lang="en-US" dirty="0" err="1"/>
              <a:t>времени</a:t>
            </a:r>
            <a:r>
              <a:rPr lang="en-US" dirty="0"/>
              <a:t>, </a:t>
            </a:r>
            <a:r>
              <a:rPr lang="en-US" dirty="0" err="1"/>
              <a:t>таймер</a:t>
            </a:r>
            <a:r>
              <a:rPr lang="en-US" dirty="0"/>
              <a:t> </a:t>
            </a:r>
            <a:r>
              <a:rPr lang="en-US" dirty="0" err="1"/>
              <a:t>устаревания</a:t>
            </a:r>
            <a:r>
              <a:rPr lang="en-US" dirty="0"/>
              <a:t> </a:t>
            </a:r>
            <a:r>
              <a:rPr lang="en-US" dirty="0" err="1"/>
              <a:t>истекает</a:t>
            </a:r>
            <a:r>
              <a:rPr lang="en-US" dirty="0"/>
              <a:t>, и </a:t>
            </a:r>
            <a:r>
              <a:rPr lang="en-US" dirty="0" err="1"/>
              <a:t>мост</a:t>
            </a:r>
            <a:r>
              <a:rPr lang="en-US" dirty="0"/>
              <a:t> </a:t>
            </a:r>
            <a:r>
              <a:rPr lang="en-US" dirty="0" err="1"/>
              <a:t>удаляет</a:t>
            </a:r>
            <a:endParaRPr lang="en-US" dirty="0" err="1">
              <a:cs typeface="Calibri"/>
            </a:endParaRPr>
          </a:p>
          <a:p>
            <a:r>
              <a:rPr lang="en-US" dirty="0" err="1"/>
              <a:t>устройство</a:t>
            </a:r>
            <a:r>
              <a:rPr lang="en-US" dirty="0"/>
              <a:t> </a:t>
            </a:r>
            <a:r>
              <a:rPr lang="en-US" dirty="0" err="1"/>
              <a:t>со</a:t>
            </a:r>
            <a:r>
              <a:rPr lang="en-US" dirty="0"/>
              <a:t> </a:t>
            </a:r>
            <a:r>
              <a:rPr lang="en-US" dirty="0" err="1"/>
              <a:t>своего</a:t>
            </a:r>
            <a:r>
              <a:rPr lang="en-US" dirty="0"/>
              <a:t> </a:t>
            </a:r>
            <a:r>
              <a:rPr lang="en-US" dirty="0" err="1"/>
              <a:t>стола</a:t>
            </a:r>
            <a:r>
              <a:rPr lang="en-US" dirty="0"/>
              <a:t>. </a:t>
            </a:r>
          </a:p>
          <a:p>
            <a:r>
              <a:rPr lang="en-US" dirty="0"/>
              <a:t> </a:t>
            </a:r>
            <a:r>
              <a:rPr lang="en-US" dirty="0" err="1"/>
              <a:t>По</a:t>
            </a:r>
            <a:r>
              <a:rPr lang="en-US" dirty="0"/>
              <a:t> </a:t>
            </a:r>
            <a:r>
              <a:rPr lang="en-US" dirty="0" err="1"/>
              <a:t>умолчанию</a:t>
            </a:r>
            <a:r>
              <a:rPr lang="en-US" dirty="0"/>
              <a:t> IEEE 8021.D </a:t>
            </a:r>
            <a:r>
              <a:rPr lang="en-US" dirty="0" err="1"/>
              <a:t>составляет</a:t>
            </a:r>
            <a:r>
              <a:rPr lang="en-US" dirty="0"/>
              <a:t> 300 </a:t>
            </a:r>
            <a:r>
              <a:rPr lang="en-US" dirty="0" err="1"/>
              <a:t>секунд</a:t>
            </a:r>
            <a:r>
              <a:rPr lang="en-US" dirty="0"/>
              <a:t> (</a:t>
            </a:r>
            <a:r>
              <a:rPr lang="en-US" dirty="0" err="1"/>
              <a:t>пять</a:t>
            </a:r>
            <a:r>
              <a:rPr lang="en-US" dirty="0"/>
              <a:t> </a:t>
            </a:r>
            <a:r>
              <a:rPr lang="en-US" dirty="0" err="1"/>
              <a:t>минут</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229</a:t>
            </a:fld>
            <a:endParaRPr lang="ru-RU" noProof="0"/>
          </a:p>
        </p:txBody>
      </p:sp>
    </p:spTree>
    <p:extLst>
      <p:ext uri="{BB962C8B-B14F-4D97-AF65-F5344CB8AC3E}">
        <p14:creationId xmlns:p14="http://schemas.microsoft.com/office/powerpoint/2010/main" val="2521404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Сквозной</a:t>
            </a:r>
            <a:r>
              <a:rPr lang="en-US" dirty="0"/>
              <a:t> </a:t>
            </a:r>
            <a:r>
              <a:rPr lang="en-US" dirty="0" err="1"/>
              <a:t>режим</a:t>
            </a:r>
            <a:r>
              <a:rPr lang="en-US" dirty="0"/>
              <a:t> </a:t>
            </a:r>
            <a:endParaRPr lang="ru-RU"/>
          </a:p>
          <a:p>
            <a:r>
              <a:rPr lang="en-US" dirty="0"/>
              <a:t> </a:t>
            </a:r>
            <a:r>
              <a:rPr lang="en-US" dirty="0" err="1"/>
              <a:t>Коммутаторы</a:t>
            </a:r>
            <a:r>
              <a:rPr lang="en-US" dirty="0"/>
              <a:t>, </a:t>
            </a:r>
            <a:r>
              <a:rPr lang="en-US" dirty="0" err="1"/>
              <a:t>работающие</a:t>
            </a:r>
            <a:r>
              <a:rPr lang="en-US" dirty="0"/>
              <a:t> в </a:t>
            </a:r>
            <a:r>
              <a:rPr lang="en-US" dirty="0" err="1"/>
              <a:t>сквозном</a:t>
            </a:r>
            <a:r>
              <a:rPr lang="en-US" dirty="0"/>
              <a:t> </a:t>
            </a:r>
            <a:r>
              <a:rPr lang="en-US" dirty="0" err="1"/>
              <a:t>режиме</a:t>
            </a:r>
            <a:r>
              <a:rPr lang="en-US" dirty="0"/>
              <a:t>, </a:t>
            </a:r>
            <a:r>
              <a:rPr lang="en-US" dirty="0" err="1"/>
              <a:t>получают</a:t>
            </a:r>
            <a:r>
              <a:rPr lang="en-US" dirty="0"/>
              <a:t> и </a:t>
            </a:r>
            <a:r>
              <a:rPr lang="en-US" dirty="0" err="1"/>
              <a:t>проверяют</a:t>
            </a:r>
            <a:r>
              <a:rPr lang="en-US" dirty="0"/>
              <a:t> </a:t>
            </a:r>
            <a:r>
              <a:rPr lang="en-US" dirty="0" err="1"/>
              <a:t>только</a:t>
            </a:r>
            <a:r>
              <a:rPr lang="en-US" dirty="0"/>
              <a:t> </a:t>
            </a:r>
            <a:r>
              <a:rPr lang="en-US" dirty="0" err="1"/>
              <a:t>первые</a:t>
            </a:r>
            <a:r>
              <a:rPr lang="en-US" dirty="0"/>
              <a:t> 6 </a:t>
            </a:r>
            <a:r>
              <a:rPr lang="en-US" dirty="0" err="1"/>
              <a:t>байт</a:t>
            </a:r>
            <a:r>
              <a:rPr lang="en-US" dirty="0"/>
              <a:t> </a:t>
            </a:r>
            <a:r>
              <a:rPr lang="en-US" dirty="0" err="1"/>
              <a:t>кадра</a:t>
            </a:r>
            <a:r>
              <a:rPr lang="en-US" dirty="0"/>
              <a:t>. </a:t>
            </a:r>
            <a:r>
              <a:rPr lang="en-US" dirty="0" err="1"/>
              <a:t>Эти</a:t>
            </a:r>
            <a:r>
              <a:rPr lang="en-US" dirty="0"/>
              <a:t> </a:t>
            </a:r>
            <a:r>
              <a:rPr lang="en-US" dirty="0" err="1"/>
              <a:t>первые</a:t>
            </a:r>
            <a:r>
              <a:rPr lang="en-US" dirty="0"/>
              <a:t> 6 </a:t>
            </a:r>
            <a:r>
              <a:rPr lang="en-US" dirty="0" err="1"/>
              <a:t>байтов</a:t>
            </a:r>
            <a:r>
              <a:rPr lang="en-US" dirty="0"/>
              <a:t> </a:t>
            </a:r>
            <a:r>
              <a:rPr lang="en-US" dirty="0" err="1"/>
              <a:t>охватывают</a:t>
            </a:r>
            <a:r>
              <a:rPr lang="en-US" dirty="0"/>
              <a:t> MAC-</a:t>
            </a:r>
            <a:r>
              <a:rPr lang="en-US" dirty="0" err="1"/>
              <a:t>адрес</a:t>
            </a:r>
            <a:r>
              <a:rPr lang="en-US" dirty="0"/>
              <a:t> </a:t>
            </a:r>
            <a:r>
              <a:rPr lang="en-US" dirty="0" err="1"/>
              <a:t>получателя</a:t>
            </a:r>
            <a:r>
              <a:rPr lang="en-US" dirty="0"/>
              <a:t>, </a:t>
            </a:r>
            <a:r>
              <a:rPr lang="en-US" dirty="0" err="1"/>
              <a:t>который</a:t>
            </a:r>
            <a:r>
              <a:rPr lang="en-US" dirty="0"/>
              <a:t> </a:t>
            </a:r>
            <a:r>
              <a:rPr lang="en-US" dirty="0" err="1"/>
              <a:t>имеет</a:t>
            </a:r>
            <a:r>
              <a:rPr lang="en-US" dirty="0"/>
              <a:t> </a:t>
            </a:r>
            <a:r>
              <a:rPr lang="en-US" dirty="0" err="1"/>
              <a:t>достаточную</a:t>
            </a:r>
            <a:r>
              <a:rPr lang="en-US" dirty="0"/>
              <a:t> </a:t>
            </a:r>
            <a:r>
              <a:rPr lang="en-US" dirty="0" err="1"/>
              <a:t>информацию</a:t>
            </a:r>
            <a:r>
              <a:rPr lang="en-US" dirty="0"/>
              <a:t> </a:t>
            </a:r>
            <a:r>
              <a:rPr lang="en-US" dirty="0" err="1"/>
              <a:t>для</a:t>
            </a:r>
            <a:r>
              <a:rPr lang="en-US" dirty="0"/>
              <a:t> </a:t>
            </a:r>
            <a:r>
              <a:rPr lang="en-US" dirty="0" err="1"/>
              <a:t>принятия</a:t>
            </a:r>
            <a:r>
              <a:rPr lang="en-US" dirty="0"/>
              <a:t> </a:t>
            </a:r>
            <a:r>
              <a:rPr lang="en-US" dirty="0" err="1"/>
              <a:t>решения</a:t>
            </a:r>
            <a:r>
              <a:rPr lang="en-US" dirty="0"/>
              <a:t> о </a:t>
            </a:r>
            <a:r>
              <a:rPr lang="en-US" dirty="0" err="1"/>
              <a:t>пересылке</a:t>
            </a:r>
            <a:r>
              <a:rPr lang="en-US" dirty="0"/>
              <a:t>. </a:t>
            </a:r>
            <a:r>
              <a:rPr lang="en-US" dirty="0" err="1"/>
              <a:t>Хотя</a:t>
            </a:r>
            <a:r>
              <a:rPr lang="en-US" dirty="0"/>
              <a:t> </a:t>
            </a:r>
            <a:r>
              <a:rPr lang="en-US" dirty="0" err="1"/>
              <a:t>сквозная</a:t>
            </a:r>
            <a:r>
              <a:rPr lang="en-US" dirty="0"/>
              <a:t> </a:t>
            </a:r>
            <a:r>
              <a:rPr lang="en-US" dirty="0" err="1"/>
              <a:t>коммутация</a:t>
            </a:r>
            <a:r>
              <a:rPr lang="en-US" dirty="0"/>
              <a:t> </a:t>
            </a:r>
            <a:r>
              <a:rPr lang="en-US" dirty="0" err="1"/>
              <a:t>обеспечивает</a:t>
            </a:r>
            <a:r>
              <a:rPr lang="en-US" dirty="0"/>
              <a:t> </a:t>
            </a:r>
            <a:r>
              <a:rPr lang="en-US" dirty="0" err="1"/>
              <a:t>наименьшую</a:t>
            </a:r>
            <a:r>
              <a:rPr lang="en-US" dirty="0"/>
              <a:t> </a:t>
            </a:r>
            <a:r>
              <a:rPr lang="en-US" dirty="0" err="1"/>
              <a:t>задержку</a:t>
            </a:r>
            <a:r>
              <a:rPr lang="en-US" dirty="0"/>
              <a:t> </a:t>
            </a:r>
            <a:r>
              <a:rPr lang="en-US" dirty="0" err="1"/>
              <a:t>при</a:t>
            </a:r>
            <a:r>
              <a:rPr lang="en-US" dirty="0"/>
              <a:t> </a:t>
            </a:r>
            <a:r>
              <a:rPr lang="en-US" dirty="0" err="1"/>
              <a:t>передаче</a:t>
            </a:r>
            <a:r>
              <a:rPr lang="en-US" dirty="0"/>
              <a:t> </a:t>
            </a:r>
            <a:r>
              <a:rPr lang="en-US" dirty="0" err="1"/>
              <a:t>кадров</a:t>
            </a:r>
            <a:r>
              <a:rPr lang="en-US" dirty="0"/>
              <a:t>, </a:t>
            </a:r>
            <a:r>
              <a:rPr lang="en-US" dirty="0" err="1"/>
              <a:t>она</a:t>
            </a:r>
            <a:r>
              <a:rPr lang="en-US" dirty="0"/>
              <a:t> </a:t>
            </a:r>
            <a:r>
              <a:rPr lang="en-US" dirty="0" err="1"/>
              <a:t>может</a:t>
            </a:r>
            <a:r>
              <a:rPr lang="en-US" dirty="0"/>
              <a:t> </a:t>
            </a:r>
            <a:r>
              <a:rPr lang="en-US" dirty="0" err="1"/>
              <a:t>передавать</a:t>
            </a:r>
            <a:r>
              <a:rPr lang="en-US" dirty="0"/>
              <a:t> </a:t>
            </a:r>
            <a:r>
              <a:rPr lang="en-US" dirty="0" err="1"/>
              <a:t>фрагменты</a:t>
            </a:r>
            <a:r>
              <a:rPr lang="en-US" dirty="0"/>
              <a:t>, </a:t>
            </a:r>
            <a:r>
              <a:rPr lang="en-US" dirty="0" err="1"/>
              <a:t>созданные</a:t>
            </a:r>
            <a:r>
              <a:rPr lang="en-US" dirty="0"/>
              <a:t> </a:t>
            </a:r>
            <a:r>
              <a:rPr lang="en-US" dirty="0" err="1"/>
              <a:t>во</a:t>
            </a:r>
            <a:r>
              <a:rPr lang="en-US" dirty="0"/>
              <a:t> </a:t>
            </a:r>
            <a:r>
              <a:rPr lang="en-US" dirty="0" err="1"/>
              <a:t>время</a:t>
            </a:r>
            <a:endParaRPr lang="en-US" dirty="0" err="1">
              <a:cs typeface="Calibri"/>
            </a:endParaRPr>
          </a:p>
          <a:p>
            <a:r>
              <a:rPr lang="en-US" dirty="0" err="1"/>
              <a:t>Коллизии</a:t>
            </a:r>
            <a:r>
              <a:rPr lang="en-US" dirty="0"/>
              <a:t> Ethernet, </a:t>
            </a:r>
            <a:r>
              <a:rPr lang="en-US" dirty="0" err="1"/>
              <a:t>поврежденные</a:t>
            </a:r>
            <a:r>
              <a:rPr lang="en-US" dirty="0"/>
              <a:t> </a:t>
            </a:r>
            <a:r>
              <a:rPr lang="en-US" dirty="0" err="1"/>
              <a:t>кадры</a:t>
            </a:r>
            <a:r>
              <a:rPr lang="en-US" dirty="0"/>
              <a:t>. </a:t>
            </a:r>
            <a:endParaRPr lang="en-US" dirty="0">
              <a:cs typeface="Calibri"/>
            </a:endParaRPr>
          </a:p>
          <a:p>
            <a:r>
              <a:rPr lang="en-US" dirty="0"/>
              <a:t> </a:t>
            </a:r>
            <a:r>
              <a:rPr lang="en-US" dirty="0" err="1"/>
              <a:t>Режим</a:t>
            </a:r>
            <a:r>
              <a:rPr lang="en-US" dirty="0"/>
              <a:t> </a:t>
            </a:r>
            <a:r>
              <a:rPr lang="en-US" dirty="0" err="1"/>
              <a:t>без</a:t>
            </a:r>
            <a:r>
              <a:rPr lang="en-US" dirty="0"/>
              <a:t> </a:t>
            </a:r>
            <a:r>
              <a:rPr lang="en-US" dirty="0" err="1"/>
              <a:t>фрагментов</a:t>
            </a:r>
            <a:r>
              <a:rPr lang="en-US" dirty="0"/>
              <a:t> </a:t>
            </a:r>
            <a:endParaRPr lang="en-US" dirty="0">
              <a:cs typeface="Calibri"/>
            </a:endParaRPr>
          </a:p>
          <a:p>
            <a:r>
              <a:rPr lang="en-US" dirty="0"/>
              <a:t> </a:t>
            </a:r>
            <a:r>
              <a:rPr lang="en-US" dirty="0" err="1"/>
              <a:t>Коммутаторы</a:t>
            </a:r>
            <a:r>
              <a:rPr lang="en-US" dirty="0"/>
              <a:t>, </a:t>
            </a:r>
            <a:r>
              <a:rPr lang="en-US" dirty="0" err="1"/>
              <a:t>работающие</a:t>
            </a:r>
            <a:r>
              <a:rPr lang="en-US" dirty="0"/>
              <a:t> в </a:t>
            </a:r>
            <a:r>
              <a:rPr lang="en-US" dirty="0" err="1"/>
              <a:t>режиме</a:t>
            </a:r>
            <a:r>
              <a:rPr lang="en-US" dirty="0"/>
              <a:t> </a:t>
            </a:r>
            <a:r>
              <a:rPr lang="en-US" dirty="0" err="1"/>
              <a:t>без</a:t>
            </a:r>
            <a:r>
              <a:rPr lang="en-US" dirty="0"/>
              <a:t> </a:t>
            </a:r>
            <a:r>
              <a:rPr lang="en-US" dirty="0" err="1"/>
              <a:t>фрагментов</a:t>
            </a:r>
            <a:r>
              <a:rPr lang="en-US" dirty="0"/>
              <a:t>, </a:t>
            </a:r>
            <a:r>
              <a:rPr lang="en-US" dirty="0" err="1"/>
              <a:t>получают</a:t>
            </a:r>
            <a:r>
              <a:rPr lang="en-US" dirty="0"/>
              <a:t> и </a:t>
            </a:r>
            <a:r>
              <a:rPr lang="en-US" dirty="0" err="1"/>
              <a:t>проверяют</a:t>
            </a:r>
            <a:r>
              <a:rPr lang="en-US" dirty="0"/>
              <a:t> </a:t>
            </a:r>
            <a:r>
              <a:rPr lang="en-US" dirty="0" err="1"/>
              <a:t>первые</a:t>
            </a:r>
            <a:r>
              <a:rPr lang="en-US" dirty="0"/>
              <a:t> 64 </a:t>
            </a:r>
            <a:r>
              <a:rPr lang="en-US" dirty="0" err="1"/>
              <a:t>байта</a:t>
            </a:r>
            <a:r>
              <a:rPr lang="en-US" dirty="0"/>
              <a:t> </a:t>
            </a:r>
            <a:r>
              <a:rPr lang="en-US" dirty="0" err="1"/>
              <a:t>кадра</a:t>
            </a:r>
            <a:r>
              <a:rPr lang="en-US" dirty="0"/>
              <a:t>. </a:t>
            </a:r>
            <a:r>
              <a:rPr lang="en-US" dirty="0" err="1"/>
              <a:t>Зачем</a:t>
            </a:r>
            <a:r>
              <a:rPr lang="en-US" dirty="0"/>
              <a:t> </a:t>
            </a:r>
            <a:r>
              <a:rPr lang="en-US" dirty="0" err="1"/>
              <a:t>проверять</a:t>
            </a:r>
            <a:r>
              <a:rPr lang="en-US" dirty="0"/>
              <a:t> 64 </a:t>
            </a:r>
            <a:r>
              <a:rPr lang="en-US" dirty="0" err="1"/>
              <a:t>байта</a:t>
            </a:r>
            <a:r>
              <a:rPr lang="en-US" dirty="0"/>
              <a:t>? В </a:t>
            </a:r>
            <a:r>
              <a:rPr lang="en-US" dirty="0" err="1"/>
              <a:t>правильно</a:t>
            </a:r>
            <a:r>
              <a:rPr lang="en-US" dirty="0"/>
              <a:t> </a:t>
            </a:r>
            <a:r>
              <a:rPr lang="en-US" dirty="0" err="1"/>
              <a:t>спроектированной</a:t>
            </a:r>
            <a:r>
              <a:rPr lang="en-US" dirty="0"/>
              <a:t> </a:t>
            </a:r>
            <a:r>
              <a:rPr lang="en-US" dirty="0" err="1"/>
              <a:t>сети</a:t>
            </a:r>
            <a:r>
              <a:rPr lang="en-US" dirty="0"/>
              <a:t> Ethernet </a:t>
            </a:r>
            <a:r>
              <a:rPr lang="en-US" dirty="0" err="1"/>
              <a:t>фрагменты</a:t>
            </a:r>
            <a:r>
              <a:rPr lang="en-US" dirty="0"/>
              <a:t> </a:t>
            </a:r>
            <a:r>
              <a:rPr lang="en-US" dirty="0" err="1"/>
              <a:t>коллизий</a:t>
            </a:r>
            <a:r>
              <a:rPr lang="en-US" dirty="0"/>
              <a:t> </a:t>
            </a:r>
            <a:r>
              <a:rPr lang="en-US" dirty="0" err="1"/>
              <a:t>должны</a:t>
            </a:r>
            <a:r>
              <a:rPr lang="en-US" dirty="0"/>
              <a:t> </a:t>
            </a:r>
            <a:r>
              <a:rPr lang="en-US" dirty="0" err="1"/>
              <a:t>обнаруживаться</a:t>
            </a:r>
            <a:r>
              <a:rPr lang="en-US" dirty="0"/>
              <a:t> в </a:t>
            </a:r>
            <a:r>
              <a:rPr lang="en-US" dirty="0" err="1"/>
              <a:t>первых</a:t>
            </a:r>
            <a:r>
              <a:rPr lang="en-US" dirty="0"/>
              <a:t> 64 </a:t>
            </a:r>
            <a:r>
              <a:rPr lang="en-US" dirty="0" err="1"/>
              <a:t>байтах</a:t>
            </a:r>
            <a:r>
              <a:rPr lang="en-US" dirty="0"/>
              <a:t>.</a:t>
            </a:r>
            <a:endParaRPr lang="en-US" dirty="0">
              <a:cs typeface="Calibri"/>
            </a:endParaRPr>
          </a:p>
          <a:p>
            <a:r>
              <a:rPr lang="en-US" dirty="0"/>
              <a:t> </a:t>
            </a:r>
            <a:r>
              <a:rPr lang="en-US" dirty="0" err="1"/>
              <a:t>Режим</a:t>
            </a:r>
            <a:r>
              <a:rPr lang="en-US" dirty="0"/>
              <a:t> </a:t>
            </a:r>
            <a:r>
              <a:rPr lang="en-US" dirty="0" err="1"/>
              <a:t>промежуточного</a:t>
            </a:r>
            <a:r>
              <a:rPr lang="en-US" dirty="0"/>
              <a:t> </a:t>
            </a:r>
            <a:r>
              <a:rPr lang="en-US" dirty="0" err="1"/>
              <a:t>хранения</a:t>
            </a:r>
            <a:endParaRPr lang="en-US" dirty="0" err="1">
              <a:cs typeface="Calibri"/>
            </a:endParaRPr>
          </a:p>
          <a:p>
            <a:r>
              <a:rPr lang="en-US" dirty="0"/>
              <a:t> </a:t>
            </a:r>
            <a:r>
              <a:rPr lang="en-US" dirty="0" err="1"/>
              <a:t>Коммутаторы</a:t>
            </a:r>
            <a:r>
              <a:rPr lang="en-US" dirty="0"/>
              <a:t>, </a:t>
            </a:r>
            <a:r>
              <a:rPr lang="en-US" dirty="0" err="1"/>
              <a:t>работающие</a:t>
            </a:r>
            <a:r>
              <a:rPr lang="en-US" dirty="0"/>
              <a:t> в </a:t>
            </a:r>
            <a:r>
              <a:rPr lang="en-US" dirty="0" err="1"/>
              <a:t>режиме</a:t>
            </a:r>
            <a:r>
              <a:rPr lang="en-US" dirty="0"/>
              <a:t> с </a:t>
            </a:r>
            <a:r>
              <a:rPr lang="en-US" dirty="0" err="1"/>
              <a:t>промежуточным</a:t>
            </a:r>
            <a:r>
              <a:rPr lang="en-US" dirty="0"/>
              <a:t> </a:t>
            </a:r>
            <a:r>
              <a:rPr lang="en-US" dirty="0" err="1"/>
              <a:t>хранением</a:t>
            </a:r>
            <a:r>
              <a:rPr lang="en-US" dirty="0"/>
              <a:t>, </a:t>
            </a:r>
            <a:r>
              <a:rPr lang="en-US" dirty="0" err="1"/>
              <a:t>получают</a:t>
            </a:r>
            <a:r>
              <a:rPr lang="en-US" dirty="0"/>
              <a:t> и </a:t>
            </a:r>
            <a:r>
              <a:rPr lang="en-US" dirty="0" err="1"/>
              <a:t>проверяют</a:t>
            </a:r>
            <a:r>
              <a:rPr lang="en-US" dirty="0"/>
              <a:t> </a:t>
            </a:r>
            <a:r>
              <a:rPr lang="en-US" dirty="0" err="1"/>
              <a:t>весь</a:t>
            </a:r>
            <a:r>
              <a:rPr lang="en-US" dirty="0"/>
              <a:t> </a:t>
            </a:r>
            <a:r>
              <a:rPr lang="en-US" dirty="0" err="1"/>
              <a:t>кадр</a:t>
            </a:r>
            <a:r>
              <a:rPr lang="en-US" dirty="0"/>
              <a:t>, </a:t>
            </a:r>
            <a:r>
              <a:rPr lang="en-US" dirty="0" err="1"/>
              <a:t>что</a:t>
            </a:r>
            <a:r>
              <a:rPr lang="en-US" dirty="0"/>
              <a:t> </a:t>
            </a:r>
            <a:r>
              <a:rPr lang="en-US" dirty="0" err="1"/>
              <a:t>приводит</a:t>
            </a:r>
            <a:r>
              <a:rPr lang="en-US" dirty="0"/>
              <a:t> к </a:t>
            </a:r>
            <a:r>
              <a:rPr lang="en-US" dirty="0" err="1"/>
              <a:t>наиболее</a:t>
            </a:r>
            <a:r>
              <a:rPr lang="en-US" dirty="0"/>
              <a:t> </a:t>
            </a:r>
            <a:r>
              <a:rPr lang="en-US" dirty="0" err="1"/>
              <a:t>безошибочному</a:t>
            </a:r>
            <a:r>
              <a:rPr lang="en-US" dirty="0"/>
              <a:t> </a:t>
            </a:r>
            <a:r>
              <a:rPr lang="en-US" dirty="0" err="1"/>
              <a:t>типу</a:t>
            </a:r>
            <a:r>
              <a:rPr lang="en-US" dirty="0"/>
              <a:t> </a:t>
            </a:r>
            <a:r>
              <a:rPr lang="en-US" dirty="0" err="1"/>
              <a:t>переключения</a:t>
            </a:r>
            <a:r>
              <a:rPr lang="en-US" dirty="0"/>
              <a:t>, </a:t>
            </a:r>
            <a:r>
              <a:rPr lang="en-US" dirty="0" err="1"/>
              <a:t>однако</a:t>
            </a:r>
            <a:r>
              <a:rPr lang="en-US" dirty="0"/>
              <a:t> </a:t>
            </a:r>
            <a:r>
              <a:rPr lang="en-US" dirty="0" err="1"/>
              <a:t>это</a:t>
            </a:r>
            <a:r>
              <a:rPr lang="en-US" dirty="0"/>
              <a:t> </a:t>
            </a:r>
            <a:r>
              <a:rPr lang="en-US" dirty="0" err="1"/>
              <a:t>также</a:t>
            </a:r>
            <a:r>
              <a:rPr lang="en-US" dirty="0"/>
              <a:t> и </a:t>
            </a:r>
            <a:r>
              <a:rPr lang="en-US" dirty="0" err="1"/>
              <a:t>самый</a:t>
            </a:r>
            <a:r>
              <a:rPr lang="en-US" dirty="0"/>
              <a:t> </a:t>
            </a:r>
            <a:r>
              <a:rPr lang="en-US" dirty="0" err="1"/>
              <a:t>медленный</a:t>
            </a:r>
            <a:r>
              <a:rPr lang="en-US" dirty="0"/>
              <a:t> </a:t>
            </a:r>
            <a:r>
              <a:rPr lang="en-US" dirty="0" err="1"/>
              <a:t>тип</a:t>
            </a:r>
            <a:r>
              <a:rPr lang="en-US" dirty="0"/>
              <a:t> </a:t>
            </a:r>
            <a:r>
              <a:rPr lang="en-US" dirty="0" err="1"/>
              <a:t>переключения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230</a:t>
            </a:fld>
            <a:endParaRPr lang="ru-RU" noProof="0"/>
          </a:p>
        </p:txBody>
      </p:sp>
    </p:spTree>
    <p:extLst>
      <p:ext uri="{BB962C8B-B14F-4D97-AF65-F5344CB8AC3E}">
        <p14:creationId xmlns:p14="http://schemas.microsoft.com/office/powerpoint/2010/main" val="7956095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Коммутаторы</a:t>
            </a:r>
            <a:r>
              <a:rPr lang="en-US" dirty="0"/>
              <a:t> </a:t>
            </a:r>
            <a:r>
              <a:rPr lang="en-US" dirty="0" err="1"/>
              <a:t>уровня</a:t>
            </a:r>
            <a:r>
              <a:rPr lang="en-US" dirty="0"/>
              <a:t> 2 </a:t>
            </a:r>
            <a:r>
              <a:rPr lang="en-US" dirty="0" err="1"/>
              <a:t>разделяют</a:t>
            </a:r>
            <a:r>
              <a:rPr lang="en-US" dirty="0"/>
              <a:t> </a:t>
            </a:r>
            <a:r>
              <a:rPr lang="en-US" dirty="0" err="1"/>
              <a:t>сеть</a:t>
            </a:r>
            <a:r>
              <a:rPr lang="en-US" dirty="0"/>
              <a:t> </a:t>
            </a:r>
            <a:r>
              <a:rPr lang="en-US" dirty="0" err="1"/>
              <a:t>на</a:t>
            </a:r>
            <a:r>
              <a:rPr lang="en-US" dirty="0"/>
              <a:t> </a:t>
            </a:r>
            <a:r>
              <a:rPr lang="en-US" dirty="0" err="1"/>
              <a:t>домены</a:t>
            </a:r>
            <a:r>
              <a:rPr lang="en-US" dirty="0"/>
              <a:t> </a:t>
            </a:r>
            <a:r>
              <a:rPr lang="en-US" dirty="0" err="1"/>
              <a:t>коллизий</a:t>
            </a:r>
            <a:r>
              <a:rPr lang="en-US" dirty="0"/>
              <a:t>, </a:t>
            </a:r>
            <a:r>
              <a:rPr lang="en-US" dirty="0" err="1"/>
              <a:t>поэтому</a:t>
            </a:r>
            <a:r>
              <a:rPr lang="en-US" dirty="0"/>
              <a:t>, </a:t>
            </a:r>
            <a:r>
              <a:rPr lang="en-US" dirty="0" err="1"/>
              <a:t>если</a:t>
            </a:r>
            <a:r>
              <a:rPr lang="en-US" dirty="0"/>
              <a:t> </a:t>
            </a:r>
            <a:r>
              <a:rPr lang="en-US" dirty="0" err="1"/>
              <a:t>концентратор</a:t>
            </a:r>
            <a:r>
              <a:rPr lang="en-US" dirty="0"/>
              <a:t> </a:t>
            </a:r>
            <a:r>
              <a:rPr lang="en-US" dirty="0" err="1"/>
              <a:t>подключен</a:t>
            </a:r>
            <a:r>
              <a:rPr lang="en-US" dirty="0"/>
              <a:t> к </a:t>
            </a:r>
            <a:r>
              <a:rPr lang="en-US" dirty="0" err="1"/>
              <a:t>каждому</a:t>
            </a:r>
            <a:r>
              <a:rPr lang="en-US" dirty="0"/>
              <a:t> </a:t>
            </a:r>
            <a:r>
              <a:rPr lang="en-US" dirty="0" err="1"/>
              <a:t>порту</a:t>
            </a:r>
            <a:r>
              <a:rPr lang="en-US" dirty="0"/>
              <a:t>, </a:t>
            </a:r>
            <a:r>
              <a:rPr lang="en-US" dirty="0" err="1"/>
              <a:t>на</a:t>
            </a:r>
            <a:r>
              <a:rPr lang="en-US" dirty="0"/>
              <a:t> </a:t>
            </a:r>
            <a:r>
              <a:rPr lang="en-US" dirty="0" err="1"/>
              <a:t>каждом</a:t>
            </a:r>
            <a:r>
              <a:rPr lang="en-US" dirty="0"/>
              <a:t> </a:t>
            </a:r>
            <a:r>
              <a:rPr lang="en-US" dirty="0" err="1"/>
              <a:t>порту</a:t>
            </a:r>
            <a:r>
              <a:rPr lang="en-US" dirty="0"/>
              <a:t> </a:t>
            </a:r>
            <a:r>
              <a:rPr lang="en-US" dirty="0" err="1"/>
              <a:t>будет</a:t>
            </a:r>
            <a:r>
              <a:rPr lang="en-US" dirty="0"/>
              <a:t> </a:t>
            </a:r>
            <a:r>
              <a:rPr lang="en-US" dirty="0" err="1"/>
              <a:t>домен</a:t>
            </a:r>
            <a:r>
              <a:rPr lang="en-US" dirty="0"/>
              <a:t> </a:t>
            </a:r>
            <a:r>
              <a:rPr lang="en-US" dirty="0" err="1"/>
              <a:t>коллизий</a:t>
            </a:r>
            <a:r>
              <a:rPr lang="en-US" dirty="0"/>
              <a:t>.</a:t>
            </a:r>
            <a:endParaRPr lang="ru-RU" dirty="0"/>
          </a:p>
          <a:p>
            <a:r>
              <a:rPr lang="en-US" dirty="0"/>
              <a:t> </a:t>
            </a:r>
            <a:r>
              <a:rPr lang="en-US" dirty="0" err="1"/>
              <a:t>Но</a:t>
            </a:r>
            <a:r>
              <a:rPr lang="en-US" dirty="0"/>
              <a:t> </a:t>
            </a:r>
            <a:r>
              <a:rPr lang="en-US" dirty="0" err="1"/>
              <a:t>коммутатор</a:t>
            </a:r>
            <a:r>
              <a:rPr lang="en-US" dirty="0"/>
              <a:t> и </a:t>
            </a:r>
            <a:r>
              <a:rPr lang="en-US" dirty="0" err="1"/>
              <a:t>локальные</a:t>
            </a:r>
            <a:r>
              <a:rPr lang="en-US" dirty="0"/>
              <a:t> </a:t>
            </a:r>
            <a:r>
              <a:rPr lang="en-US" dirty="0" err="1"/>
              <a:t>сети</a:t>
            </a:r>
            <a:r>
              <a:rPr lang="en-US" dirty="0"/>
              <a:t>, </a:t>
            </a:r>
            <a:r>
              <a:rPr lang="en-US" dirty="0" err="1"/>
              <a:t>подключенные</a:t>
            </a:r>
            <a:r>
              <a:rPr lang="en-US" dirty="0"/>
              <a:t> к </a:t>
            </a:r>
            <a:r>
              <a:rPr lang="en-US" dirty="0" err="1"/>
              <a:t>коммутатору</a:t>
            </a:r>
            <a:r>
              <a:rPr lang="en-US" dirty="0"/>
              <a:t>, </a:t>
            </a:r>
            <a:r>
              <a:rPr lang="en-US" dirty="0" err="1"/>
              <a:t>образуют</a:t>
            </a:r>
            <a:r>
              <a:rPr lang="en-US" dirty="0"/>
              <a:t> </a:t>
            </a:r>
            <a:r>
              <a:rPr lang="en-US" dirty="0" err="1"/>
              <a:t>широковещательный</a:t>
            </a:r>
            <a:r>
              <a:rPr lang="en-US" dirty="0"/>
              <a:t> </a:t>
            </a:r>
            <a:r>
              <a:rPr lang="en-US" dirty="0" err="1"/>
              <a:t>домен</a:t>
            </a:r>
            <a:r>
              <a:rPr lang="en-US" dirty="0"/>
              <a:t>. </a:t>
            </a:r>
            <a:r>
              <a:rPr lang="en-US" dirty="0" err="1"/>
              <a:t>Любые</a:t>
            </a:r>
            <a:r>
              <a:rPr lang="en-US" dirty="0"/>
              <a:t> </a:t>
            </a:r>
            <a:r>
              <a:rPr lang="en-US" dirty="0" err="1"/>
              <a:t>широковещательные</a:t>
            </a:r>
            <a:r>
              <a:rPr lang="en-US" dirty="0"/>
              <a:t> </a:t>
            </a:r>
            <a:r>
              <a:rPr lang="en-US" dirty="0" err="1"/>
              <a:t>пакеты</a:t>
            </a:r>
            <a:r>
              <a:rPr lang="en-US" dirty="0"/>
              <a:t> </a:t>
            </a:r>
            <a:r>
              <a:rPr lang="en-US" dirty="0" err="1"/>
              <a:t>будут</a:t>
            </a:r>
            <a:r>
              <a:rPr lang="en-US" dirty="0"/>
              <a:t> </a:t>
            </a:r>
            <a:r>
              <a:rPr lang="en-US" dirty="0" err="1"/>
              <a:t>рассылаться</a:t>
            </a:r>
            <a:r>
              <a:rPr lang="en-US" dirty="0"/>
              <a:t> </a:t>
            </a:r>
            <a:r>
              <a:rPr lang="en-US" dirty="0" err="1"/>
              <a:t>по</a:t>
            </a:r>
            <a:r>
              <a:rPr lang="en-US" dirty="0"/>
              <a:t> </a:t>
            </a:r>
            <a:r>
              <a:rPr lang="en-US" dirty="0" err="1"/>
              <a:t>всему</a:t>
            </a:r>
            <a:r>
              <a:rPr lang="en-US" dirty="0"/>
              <a:t> </a:t>
            </a:r>
            <a:r>
              <a:rPr lang="en-US" dirty="0" err="1"/>
              <a:t>домену</a:t>
            </a:r>
            <a:r>
              <a:rPr lang="en-US" dirty="0"/>
              <a:t>, и </a:t>
            </a:r>
            <a:r>
              <a:rPr lang="en-US" dirty="0" err="1"/>
              <a:t>все</a:t>
            </a:r>
            <a:r>
              <a:rPr lang="en-US" dirty="0"/>
              <a:t> </a:t>
            </a:r>
            <a:r>
              <a:rPr lang="en-US" dirty="0" err="1"/>
              <a:t>подключенные</a:t>
            </a:r>
            <a:r>
              <a:rPr lang="en-US" dirty="0"/>
              <a:t> </a:t>
            </a:r>
            <a:r>
              <a:rPr lang="en-US" dirty="0" err="1"/>
              <a:t>устройства</a:t>
            </a:r>
            <a:r>
              <a:rPr lang="en-US" dirty="0"/>
              <a:t> </a:t>
            </a:r>
            <a:r>
              <a:rPr lang="en-US" dirty="0" err="1"/>
              <a:t>получат</a:t>
            </a:r>
            <a:r>
              <a:rPr lang="en-US" dirty="0"/>
              <a:t> </a:t>
            </a:r>
            <a:r>
              <a:rPr lang="en-US" dirty="0" err="1"/>
              <a:t>широковещательный</a:t>
            </a:r>
            <a:r>
              <a:rPr lang="en-US" dirty="0"/>
              <a:t> </a:t>
            </a:r>
            <a:r>
              <a:rPr lang="en-US" dirty="0" err="1"/>
              <a:t>пакет</a:t>
            </a:r>
            <a:r>
              <a:rPr lang="en-US" dirty="0"/>
              <a:t>. </a:t>
            </a:r>
            <a:r>
              <a:rPr lang="en-US" dirty="0" err="1"/>
              <a:t>переходить</a:t>
            </a:r>
            <a:r>
              <a:rPr lang="en-US" dirty="0"/>
              <a:t> к </a:t>
            </a:r>
            <a:r>
              <a:rPr lang="en-US" dirty="0" err="1"/>
              <a:t>участкам</a:t>
            </a:r>
            <a:r>
              <a:rPr lang="en-US" dirty="0"/>
              <a:t> </a:t>
            </a:r>
            <a:r>
              <a:rPr lang="en-US" dirty="0" err="1"/>
              <a:t>сети</a:t>
            </a:r>
            <a:r>
              <a:rPr lang="en-US" dirty="0"/>
              <a:t>, </a:t>
            </a:r>
            <a:r>
              <a:rPr lang="en-US" dirty="0" err="1"/>
              <a:t>где</a:t>
            </a:r>
            <a:r>
              <a:rPr lang="en-US" dirty="0"/>
              <a:t> </a:t>
            </a:r>
            <a:r>
              <a:rPr lang="en-US" dirty="0" err="1"/>
              <a:t>они</a:t>
            </a:r>
            <a:r>
              <a:rPr lang="en-US" dirty="0"/>
              <a:t> </a:t>
            </a:r>
            <a:r>
              <a:rPr lang="en-US" dirty="0" err="1"/>
              <a:t>не</a:t>
            </a:r>
            <a:r>
              <a:rPr lang="en-US" dirty="0"/>
              <a:t> </a:t>
            </a:r>
            <a:r>
              <a:rPr lang="en-US" dirty="0" err="1"/>
              <a:t>нужны</a:t>
            </a:r>
            <a:r>
              <a:rPr lang="en-US" dirty="0"/>
              <a:t>, </a:t>
            </a:r>
            <a:r>
              <a:rPr lang="en-US" dirty="0" err="1"/>
              <a:t>это</a:t>
            </a:r>
            <a:r>
              <a:rPr lang="en-US" dirty="0"/>
              <a:t> </a:t>
            </a:r>
            <a:r>
              <a:rPr lang="en-US" dirty="0" err="1"/>
              <a:t>снизит</a:t>
            </a:r>
            <a:r>
              <a:rPr lang="en-US" dirty="0"/>
              <a:t> </a:t>
            </a:r>
            <a:r>
              <a:rPr lang="en-US" dirty="0" err="1"/>
              <a:t>эффективность</a:t>
            </a:r>
            <a:r>
              <a:rPr lang="en-US" dirty="0"/>
              <a:t> </a:t>
            </a:r>
            <a:r>
              <a:rPr lang="en-US" dirty="0" err="1"/>
              <a:t>сети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231</a:t>
            </a:fld>
            <a:endParaRPr lang="ru-RU" noProof="0"/>
          </a:p>
        </p:txBody>
      </p:sp>
    </p:spTree>
    <p:extLst>
      <p:ext uri="{BB962C8B-B14F-4D97-AF65-F5344CB8AC3E}">
        <p14:creationId xmlns:p14="http://schemas.microsoft.com/office/powerpoint/2010/main" val="20202250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Если</a:t>
            </a:r>
            <a:r>
              <a:rPr lang="en-US" dirty="0"/>
              <a:t> </a:t>
            </a:r>
            <a:r>
              <a:rPr lang="en-US" dirty="0" err="1"/>
              <a:t>мы</a:t>
            </a:r>
            <a:r>
              <a:rPr lang="en-US" dirty="0"/>
              <a:t> </a:t>
            </a:r>
            <a:r>
              <a:rPr lang="en-US" dirty="0" err="1"/>
              <a:t>подключим</a:t>
            </a:r>
            <a:r>
              <a:rPr lang="en-US" dirty="0"/>
              <a:t> </a:t>
            </a:r>
            <a:r>
              <a:rPr lang="en-US" dirty="0" err="1"/>
              <a:t>одну</a:t>
            </a:r>
            <a:r>
              <a:rPr lang="en-US" dirty="0"/>
              <a:t> </a:t>
            </a:r>
            <a:r>
              <a:rPr lang="en-US" dirty="0" err="1"/>
              <a:t>конечную</a:t>
            </a:r>
            <a:r>
              <a:rPr lang="en-US" dirty="0"/>
              <a:t> </a:t>
            </a:r>
            <a:r>
              <a:rPr lang="en-US" dirty="0" err="1"/>
              <a:t>станцию</a:t>
            </a:r>
            <a:r>
              <a:rPr lang="en-US" dirty="0"/>
              <a:t> к </a:t>
            </a:r>
            <a:r>
              <a:rPr lang="en-US" dirty="0" err="1"/>
              <a:t>порту</a:t>
            </a:r>
            <a:r>
              <a:rPr lang="en-US" dirty="0"/>
              <a:t> </a:t>
            </a:r>
            <a:r>
              <a:rPr lang="en-US" dirty="0" err="1"/>
              <a:t>коммутатора</a:t>
            </a:r>
            <a:r>
              <a:rPr lang="en-US" dirty="0"/>
              <a:t> Ethernet, </a:t>
            </a:r>
            <a:r>
              <a:rPr lang="en-US" dirty="0" err="1"/>
              <a:t>порт</a:t>
            </a:r>
            <a:r>
              <a:rPr lang="en-US" dirty="0"/>
              <a:t> </a:t>
            </a:r>
            <a:r>
              <a:rPr lang="en-US" dirty="0" err="1"/>
              <a:t>будет</a:t>
            </a:r>
            <a:r>
              <a:rPr lang="en-US" dirty="0"/>
              <a:t> </a:t>
            </a:r>
            <a:r>
              <a:rPr lang="en-US" dirty="0" err="1"/>
              <a:t>работать</a:t>
            </a:r>
            <a:r>
              <a:rPr lang="en-US" dirty="0"/>
              <a:t> в </a:t>
            </a:r>
            <a:r>
              <a:rPr lang="en-US" dirty="0" err="1"/>
              <a:t>полнодуплексном</a:t>
            </a:r>
            <a:r>
              <a:rPr lang="en-US" dirty="0"/>
              <a:t> </a:t>
            </a:r>
            <a:r>
              <a:rPr lang="en-US" dirty="0" err="1"/>
              <a:t>режиме</a:t>
            </a:r>
            <a:r>
              <a:rPr lang="en-US" dirty="0"/>
              <a:t>, </a:t>
            </a:r>
            <a:r>
              <a:rPr lang="en-US" dirty="0" err="1"/>
              <a:t>что</a:t>
            </a:r>
            <a:r>
              <a:rPr lang="en-US" dirty="0"/>
              <a:t> </a:t>
            </a:r>
            <a:r>
              <a:rPr lang="en-US" dirty="0" err="1"/>
              <a:t>обеспечивает</a:t>
            </a:r>
            <a:r>
              <a:rPr lang="en-US" dirty="0"/>
              <a:t> </a:t>
            </a:r>
            <a:r>
              <a:rPr lang="en-US" dirty="0" err="1"/>
              <a:t>более</a:t>
            </a:r>
            <a:r>
              <a:rPr lang="en-US" dirty="0"/>
              <a:t> </a:t>
            </a:r>
            <a:r>
              <a:rPr lang="en-US" dirty="0" err="1"/>
              <a:t>эффективный</a:t>
            </a:r>
            <a:r>
              <a:rPr lang="en-US" dirty="0"/>
              <a:t> </a:t>
            </a:r>
            <a:r>
              <a:rPr lang="en-US" dirty="0" err="1"/>
              <a:t>режим</a:t>
            </a:r>
            <a:r>
              <a:rPr lang="en-US" dirty="0"/>
              <a:t> </a:t>
            </a:r>
            <a:r>
              <a:rPr lang="en-US" dirty="0" err="1"/>
              <a:t>работы</a:t>
            </a:r>
            <a:r>
              <a:rPr lang="en-US" dirty="0"/>
              <a:t>, </a:t>
            </a:r>
            <a:r>
              <a:rPr lang="en-US" dirty="0" err="1"/>
              <a:t>при</a:t>
            </a:r>
            <a:r>
              <a:rPr lang="en-US" dirty="0"/>
              <a:t> </a:t>
            </a:r>
            <a:r>
              <a:rPr lang="en-US" dirty="0" err="1"/>
              <a:t>котором</a:t>
            </a:r>
            <a:r>
              <a:rPr lang="en-US" dirty="0"/>
              <a:t> </a:t>
            </a:r>
            <a:r>
              <a:rPr lang="en-US" dirty="0" err="1"/>
              <a:t>данные</a:t>
            </a:r>
            <a:r>
              <a:rPr lang="en-US" dirty="0"/>
              <a:t> </a:t>
            </a:r>
            <a:r>
              <a:rPr lang="en-US" dirty="0" err="1"/>
              <a:t>могут</a:t>
            </a:r>
            <a:r>
              <a:rPr lang="en-US" dirty="0"/>
              <a:t> </a:t>
            </a:r>
            <a:r>
              <a:rPr lang="en-US" dirty="0" err="1"/>
              <a:t>передаваться</a:t>
            </a:r>
            <a:r>
              <a:rPr lang="en-US" dirty="0"/>
              <a:t> и </a:t>
            </a:r>
            <a:r>
              <a:rPr lang="en-US" dirty="0" err="1"/>
              <a:t>приниматься</a:t>
            </a:r>
            <a:r>
              <a:rPr lang="en-US" dirty="0"/>
              <a:t> </a:t>
            </a:r>
            <a:r>
              <a:rPr lang="en-US" dirty="0" err="1"/>
              <a:t>одновременно</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233</a:t>
            </a:fld>
            <a:endParaRPr lang="ru-RU" noProof="0"/>
          </a:p>
        </p:txBody>
      </p:sp>
    </p:spTree>
    <p:extLst>
      <p:ext uri="{BB962C8B-B14F-4D97-AF65-F5344CB8AC3E}">
        <p14:creationId xmlns:p14="http://schemas.microsoft.com/office/powerpoint/2010/main" val="22302170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Автосогласование</a:t>
            </a:r>
            <a:r>
              <a:rPr lang="en-US" dirty="0"/>
              <a:t> </a:t>
            </a:r>
            <a:r>
              <a:rPr lang="en-US" dirty="0" err="1"/>
              <a:t>изначально</a:t>
            </a:r>
            <a:r>
              <a:rPr lang="en-US" dirty="0"/>
              <a:t> </a:t>
            </a:r>
            <a:r>
              <a:rPr lang="en-US" dirty="0" err="1"/>
              <a:t>было</a:t>
            </a:r>
            <a:r>
              <a:rPr lang="en-US" dirty="0"/>
              <a:t> </a:t>
            </a:r>
            <a:r>
              <a:rPr lang="en-US" dirty="0" err="1"/>
              <a:t>определено</a:t>
            </a:r>
            <a:r>
              <a:rPr lang="en-US" dirty="0"/>
              <a:t> в </a:t>
            </a:r>
            <a:r>
              <a:rPr lang="en-US" dirty="0" err="1"/>
              <a:t>стандарте</a:t>
            </a:r>
            <a:r>
              <a:rPr lang="en-US" dirty="0"/>
              <a:t> IEEE 802.3u в 1995 </a:t>
            </a:r>
            <a:r>
              <a:rPr lang="en-US" dirty="0" err="1"/>
              <a:t>году</a:t>
            </a:r>
            <a:r>
              <a:rPr lang="en-US" dirty="0"/>
              <a:t>. </a:t>
            </a:r>
            <a:r>
              <a:rPr lang="en-US" dirty="0" err="1"/>
              <a:t>Оно</a:t>
            </a:r>
            <a:r>
              <a:rPr lang="en-US" dirty="0"/>
              <a:t> </a:t>
            </a:r>
            <a:r>
              <a:rPr lang="en-US" dirty="0" err="1"/>
              <a:t>было</a:t>
            </a:r>
            <a:r>
              <a:rPr lang="en-US" dirty="0"/>
              <a:t> </a:t>
            </a:r>
            <a:r>
              <a:rPr lang="en-US" dirty="0" err="1"/>
              <a:t>введено</a:t>
            </a:r>
            <a:r>
              <a:rPr lang="en-US" dirty="0"/>
              <a:t> в </a:t>
            </a:r>
            <a:r>
              <a:rPr lang="en-US" dirty="0" err="1"/>
              <a:t>часть</a:t>
            </a:r>
            <a:r>
              <a:rPr lang="en-US" dirty="0"/>
              <a:t> </a:t>
            </a:r>
            <a:r>
              <a:rPr lang="en-US" dirty="0" err="1"/>
              <a:t>стандарта</a:t>
            </a:r>
            <a:r>
              <a:rPr lang="en-US" dirty="0"/>
              <a:t> Fast Ethernet, </a:t>
            </a:r>
            <a:r>
              <a:rPr lang="en-US" dirty="0" err="1"/>
              <a:t>но</a:t>
            </a:r>
            <a:r>
              <a:rPr lang="en-US" dirty="0"/>
              <a:t> </a:t>
            </a:r>
            <a:r>
              <a:rPr lang="en-US" dirty="0" err="1"/>
              <a:t>также</a:t>
            </a:r>
            <a:r>
              <a:rPr lang="en-US" dirty="0"/>
              <a:t> </a:t>
            </a:r>
            <a:r>
              <a:rPr lang="en-US" dirty="0" err="1"/>
              <a:t>обратно</a:t>
            </a:r>
            <a:r>
              <a:rPr lang="en-US" dirty="0"/>
              <a:t> </a:t>
            </a:r>
            <a:r>
              <a:rPr lang="en-US" dirty="0" err="1"/>
              <a:t>совместимо</a:t>
            </a:r>
            <a:r>
              <a:rPr lang="en-US" dirty="0"/>
              <a:t> с 10BASE-T. </a:t>
            </a:r>
            <a:r>
              <a:rPr lang="en-US" dirty="0" err="1"/>
              <a:t>Позднее</a:t>
            </a:r>
            <a:r>
              <a:rPr lang="en-US" dirty="0"/>
              <a:t>, в 1999 </a:t>
            </a:r>
            <a:r>
              <a:rPr lang="en-US" dirty="0" err="1"/>
              <a:t>году</a:t>
            </a:r>
            <a:r>
              <a:rPr lang="en-US" dirty="0"/>
              <a:t>, </a:t>
            </a:r>
            <a:r>
              <a:rPr lang="en-US" dirty="0" err="1"/>
              <a:t>протокол</a:t>
            </a:r>
            <a:r>
              <a:rPr lang="en-US" dirty="0"/>
              <a:t> </a:t>
            </a:r>
            <a:r>
              <a:rPr lang="en-US" dirty="0" err="1"/>
              <a:t>переговоров</a:t>
            </a:r>
            <a:r>
              <a:rPr lang="en-US" dirty="0"/>
              <a:t> </a:t>
            </a:r>
            <a:r>
              <a:rPr lang="en-US" dirty="0" err="1"/>
              <a:t>был</a:t>
            </a:r>
            <a:r>
              <a:rPr lang="en-US" dirty="0"/>
              <a:t> </a:t>
            </a:r>
            <a:r>
              <a:rPr lang="en-US" dirty="0" err="1"/>
              <a:t>значительно</a:t>
            </a:r>
            <a:r>
              <a:rPr lang="en-US" dirty="0"/>
              <a:t> </a:t>
            </a:r>
            <a:r>
              <a:rPr lang="en-US" dirty="0" err="1"/>
              <a:t>расширен</a:t>
            </a:r>
            <a:r>
              <a:rPr lang="en-US" dirty="0"/>
              <a:t>.</a:t>
            </a:r>
            <a:endParaRPr lang="ru-RU" dirty="0"/>
          </a:p>
          <a:p>
            <a:r>
              <a:rPr lang="en-US" dirty="0" err="1"/>
              <a:t>расширен</a:t>
            </a:r>
            <a:r>
              <a:rPr lang="en-US" dirty="0"/>
              <a:t> IEEE 802.3ab, в </a:t>
            </a:r>
            <a:r>
              <a:rPr lang="en-US" dirty="0" err="1"/>
              <a:t>котором</a:t>
            </a:r>
            <a:r>
              <a:rPr lang="en-US" dirty="0"/>
              <a:t> </a:t>
            </a:r>
            <a:r>
              <a:rPr lang="en-US" dirty="0" err="1"/>
              <a:t>указан</a:t>
            </a:r>
            <a:r>
              <a:rPr lang="en-US" dirty="0"/>
              <a:t> </a:t>
            </a:r>
            <a:r>
              <a:rPr lang="en-US" dirty="0" err="1"/>
              <a:t>протокол</a:t>
            </a:r>
            <a:r>
              <a:rPr lang="en-US" dirty="0"/>
              <a:t> </a:t>
            </a:r>
            <a:r>
              <a:rPr lang="en-US" dirty="0" err="1"/>
              <a:t>для</a:t>
            </a:r>
            <a:r>
              <a:rPr lang="en-US" dirty="0"/>
              <a:t> Gigabit Ethernet, </a:t>
            </a:r>
            <a:r>
              <a:rPr lang="en-US" dirty="0" err="1"/>
              <a:t>что</a:t>
            </a:r>
            <a:r>
              <a:rPr lang="en-US" dirty="0"/>
              <a:t> </a:t>
            </a:r>
            <a:r>
              <a:rPr lang="en-US" dirty="0" err="1"/>
              <a:t>делает</a:t>
            </a:r>
            <a:r>
              <a:rPr lang="en-US" dirty="0"/>
              <a:t> </a:t>
            </a:r>
            <a:r>
              <a:rPr lang="en-US" dirty="0" err="1"/>
              <a:t>автосогласование</a:t>
            </a:r>
            <a:r>
              <a:rPr lang="en-US" dirty="0"/>
              <a:t> </a:t>
            </a:r>
            <a:r>
              <a:rPr lang="en-US" dirty="0" err="1"/>
              <a:t>обязательным</a:t>
            </a:r>
            <a:r>
              <a:rPr lang="en-US" dirty="0"/>
              <a:t> </a:t>
            </a:r>
            <a:r>
              <a:rPr lang="en-US" dirty="0" err="1"/>
              <a:t>для</a:t>
            </a:r>
            <a:r>
              <a:rPr lang="en-US" dirty="0"/>
              <a:t> Gigabit Ethernet. </a:t>
            </a:r>
            <a:endParaRPr lang="en-US" dirty="0">
              <a:cs typeface="Calibri"/>
            </a:endParaRPr>
          </a:p>
          <a:p>
            <a:r>
              <a:rPr lang="en-US" dirty="0"/>
              <a:t> </a:t>
            </a:r>
            <a:r>
              <a:rPr lang="en-US" dirty="0" err="1"/>
              <a:t>Автосогласование</a:t>
            </a:r>
            <a:r>
              <a:rPr lang="en-US" dirty="0"/>
              <a:t> </a:t>
            </a:r>
            <a:r>
              <a:rPr lang="en-US" dirty="0" err="1"/>
              <a:t>используется</a:t>
            </a:r>
            <a:r>
              <a:rPr lang="en-US" dirty="0"/>
              <a:t> </a:t>
            </a:r>
            <a:r>
              <a:rPr lang="en-US" dirty="0" err="1"/>
              <a:t>устройствами</a:t>
            </a:r>
            <a:r>
              <a:rPr lang="en-US" dirty="0"/>
              <a:t>, </a:t>
            </a:r>
            <a:r>
              <a:rPr lang="en-US" dirty="0" err="1"/>
              <a:t>которые</a:t>
            </a:r>
            <a:r>
              <a:rPr lang="en-US" dirty="0"/>
              <a:t> </a:t>
            </a:r>
            <a:r>
              <a:rPr lang="en-US" dirty="0" err="1"/>
              <a:t>поддерживают</a:t>
            </a:r>
            <a:r>
              <a:rPr lang="en-US" dirty="0"/>
              <a:t> </a:t>
            </a:r>
            <a:r>
              <a:rPr lang="en-US" dirty="0" err="1"/>
              <a:t>разные</a:t>
            </a:r>
            <a:r>
              <a:rPr lang="en-US" dirty="0"/>
              <a:t> </a:t>
            </a:r>
            <a:r>
              <a:rPr lang="en-US" dirty="0" err="1"/>
              <a:t>скорости</a:t>
            </a:r>
            <a:r>
              <a:rPr lang="en-US" dirty="0"/>
              <a:t> </a:t>
            </a:r>
            <a:r>
              <a:rPr lang="en-US" dirty="0" err="1"/>
              <a:t>передачи</a:t>
            </a:r>
            <a:r>
              <a:rPr lang="en-US" dirty="0"/>
              <a:t> (</a:t>
            </a:r>
            <a:r>
              <a:rPr lang="en-US" dirty="0" err="1"/>
              <a:t>например</a:t>
            </a:r>
            <a:r>
              <a:rPr lang="en-US" dirty="0"/>
              <a:t>, 10 </a:t>
            </a:r>
            <a:r>
              <a:rPr lang="en-US" dirty="0" err="1"/>
              <a:t>Мбит</a:t>
            </a:r>
            <a:r>
              <a:rPr lang="en-US" dirty="0"/>
              <a:t>/с и 100 </a:t>
            </a:r>
            <a:r>
              <a:rPr lang="en-US" dirty="0" err="1"/>
              <a:t>Мбит</a:t>
            </a:r>
            <a:r>
              <a:rPr lang="en-US" dirty="0"/>
              <a:t>/с) и </a:t>
            </a:r>
            <a:r>
              <a:rPr lang="en-US" dirty="0" err="1"/>
              <a:t>разные</a:t>
            </a:r>
            <a:r>
              <a:rPr lang="en-US" dirty="0"/>
              <a:t> </a:t>
            </a:r>
            <a:r>
              <a:rPr lang="en-US" dirty="0" err="1"/>
              <a:t>режимы</a:t>
            </a:r>
            <a:r>
              <a:rPr lang="en-US" dirty="0"/>
              <a:t> </a:t>
            </a:r>
            <a:r>
              <a:rPr lang="en-US" dirty="0" err="1"/>
              <a:t>дуплекса</a:t>
            </a:r>
            <a:r>
              <a:rPr lang="en-US" dirty="0"/>
              <a:t> (</a:t>
            </a:r>
            <a:r>
              <a:rPr lang="en-US" dirty="0" err="1"/>
              <a:t>полудуплекс</a:t>
            </a:r>
            <a:r>
              <a:rPr lang="en-US" dirty="0"/>
              <a:t> и </a:t>
            </a:r>
            <a:r>
              <a:rPr lang="en-US" dirty="0" err="1"/>
              <a:t>полный</a:t>
            </a:r>
            <a:r>
              <a:rPr lang="en-US" dirty="0"/>
              <a:t> </a:t>
            </a:r>
            <a:r>
              <a:rPr lang="en-US" dirty="0" err="1"/>
              <a:t>дуплекс</a:t>
            </a:r>
            <a:r>
              <a:rPr lang="en-US" dirty="0"/>
              <a:t>). </a:t>
            </a:r>
            <a:endParaRPr lang="en-US" dirty="0">
              <a:cs typeface="Calibri"/>
            </a:endParaRPr>
          </a:p>
          <a:p>
            <a:r>
              <a:rPr lang="en-US" dirty="0" err="1"/>
              <a:t>Каждое</a:t>
            </a:r>
            <a:r>
              <a:rPr lang="en-US" dirty="0"/>
              <a:t> </a:t>
            </a:r>
            <a:r>
              <a:rPr lang="en-US" dirty="0" err="1"/>
              <a:t>устройство</a:t>
            </a:r>
            <a:r>
              <a:rPr lang="en-US" dirty="0"/>
              <a:t> </a:t>
            </a:r>
            <a:r>
              <a:rPr lang="en-US" dirty="0" err="1"/>
              <a:t>объявит</a:t>
            </a:r>
            <a:r>
              <a:rPr lang="en-US" dirty="0"/>
              <a:t> </a:t>
            </a:r>
            <a:r>
              <a:rPr lang="en-US" dirty="0" err="1"/>
              <a:t>свои</a:t>
            </a:r>
            <a:r>
              <a:rPr lang="en-US" dirty="0"/>
              <a:t> </a:t>
            </a:r>
            <a:r>
              <a:rPr lang="en-US" dirty="0" err="1"/>
              <a:t>возможные</a:t>
            </a:r>
            <a:r>
              <a:rPr lang="en-US" dirty="0"/>
              <a:t> </a:t>
            </a:r>
            <a:r>
              <a:rPr lang="en-US" dirty="0" err="1"/>
              <a:t>режимы</a:t>
            </a:r>
            <a:r>
              <a:rPr lang="en-US" dirty="0"/>
              <a:t> </a:t>
            </a:r>
            <a:r>
              <a:rPr lang="en-US" dirty="0" err="1"/>
              <a:t>работы</a:t>
            </a:r>
            <a:r>
              <a:rPr lang="en-US" dirty="0"/>
              <a:t>. </a:t>
            </a:r>
            <a:r>
              <a:rPr lang="en-US" dirty="0" err="1"/>
              <a:t>Затем</a:t>
            </a:r>
            <a:r>
              <a:rPr lang="en-US" dirty="0"/>
              <a:t> </a:t>
            </a:r>
            <a:r>
              <a:rPr lang="en-US" dirty="0" err="1"/>
              <a:t>два</a:t>
            </a:r>
            <a:r>
              <a:rPr lang="en-US" dirty="0"/>
              <a:t> </a:t>
            </a:r>
            <a:r>
              <a:rPr lang="en-US" dirty="0" err="1"/>
              <a:t>устройства</a:t>
            </a:r>
            <a:r>
              <a:rPr lang="en-US" dirty="0"/>
              <a:t> </a:t>
            </a:r>
            <a:r>
              <a:rPr lang="en-US" dirty="0" err="1"/>
              <a:t>выбирают</a:t>
            </a:r>
            <a:r>
              <a:rPr lang="en-US" dirty="0"/>
              <a:t> </a:t>
            </a:r>
            <a:r>
              <a:rPr lang="en-US" dirty="0" err="1"/>
              <a:t>наилучший</a:t>
            </a:r>
            <a:r>
              <a:rPr lang="en-US" dirty="0"/>
              <a:t> </a:t>
            </a:r>
            <a:r>
              <a:rPr lang="en-US" dirty="0" err="1"/>
              <a:t>возможный</a:t>
            </a:r>
            <a:r>
              <a:rPr lang="en-US" dirty="0"/>
              <a:t> </a:t>
            </a:r>
            <a:r>
              <a:rPr lang="en-US" dirty="0" err="1"/>
              <a:t>режим</a:t>
            </a:r>
            <a:r>
              <a:rPr lang="en-US" dirty="0"/>
              <a:t> </a:t>
            </a:r>
            <a:r>
              <a:rPr lang="en-US" dirty="0" err="1"/>
              <a:t>работы</a:t>
            </a:r>
            <a:r>
              <a:rPr lang="en-US" dirty="0"/>
              <a:t>, </a:t>
            </a:r>
            <a:r>
              <a:rPr lang="en-US" dirty="0" err="1"/>
              <a:t>общий</a:t>
            </a:r>
            <a:r>
              <a:rPr lang="en-US" dirty="0"/>
              <a:t> </a:t>
            </a:r>
            <a:r>
              <a:rPr lang="en-US" dirty="0" err="1"/>
              <a:t>для</a:t>
            </a:r>
            <a:r>
              <a:rPr lang="en-US" dirty="0"/>
              <a:t> </a:t>
            </a:r>
            <a:r>
              <a:rPr lang="en-US" dirty="0" err="1"/>
              <a:t>двух</a:t>
            </a:r>
            <a:r>
              <a:rPr lang="en-US" dirty="0"/>
              <a:t> </a:t>
            </a:r>
            <a:r>
              <a:rPr lang="en-US" dirty="0" err="1"/>
              <a:t>устройств</a:t>
            </a:r>
            <a:r>
              <a:rPr lang="en-US" dirty="0"/>
              <a:t>, </a:t>
            </a:r>
            <a:r>
              <a:rPr lang="en-US" dirty="0" err="1"/>
              <a:t>где</a:t>
            </a:r>
            <a:r>
              <a:rPr lang="en-US" dirty="0"/>
              <a:t> </a:t>
            </a:r>
            <a:r>
              <a:rPr lang="en-US" dirty="0" err="1"/>
              <a:t>более</a:t>
            </a:r>
            <a:r>
              <a:rPr lang="en-US" dirty="0"/>
              <a:t> </a:t>
            </a:r>
            <a:r>
              <a:rPr lang="en-US" dirty="0" err="1"/>
              <a:t>высокая</a:t>
            </a:r>
            <a:r>
              <a:rPr lang="en-US" dirty="0"/>
              <a:t> </a:t>
            </a:r>
            <a:r>
              <a:rPr lang="en-US" dirty="0" err="1"/>
              <a:t>скорость</a:t>
            </a:r>
            <a:r>
              <a:rPr lang="en-US" dirty="0"/>
              <a:t> (100 </a:t>
            </a:r>
            <a:r>
              <a:rPr lang="en-US" dirty="0" err="1"/>
              <a:t>Мбит</a:t>
            </a:r>
            <a:r>
              <a:rPr lang="en-US" dirty="0"/>
              <a:t>/с) </a:t>
            </a:r>
            <a:r>
              <a:rPr lang="en-US" dirty="0" err="1"/>
              <a:t>предпочтительнее</a:t>
            </a:r>
            <a:r>
              <a:rPr lang="en-US" dirty="0"/>
              <a:t> </a:t>
            </a:r>
            <a:r>
              <a:rPr lang="en-US" dirty="0" err="1"/>
              <a:t>низкой</a:t>
            </a:r>
            <a:r>
              <a:rPr lang="en-US" dirty="0"/>
              <a:t> </a:t>
            </a:r>
            <a:r>
              <a:rPr lang="en-US" dirty="0" err="1"/>
              <a:t>скорости</a:t>
            </a:r>
            <a:r>
              <a:rPr lang="en-US" dirty="0"/>
              <a:t> (10 </a:t>
            </a:r>
            <a:r>
              <a:rPr lang="en-US" dirty="0" err="1"/>
              <a:t>Мбит</a:t>
            </a:r>
            <a:r>
              <a:rPr lang="en-US" dirty="0"/>
              <a:t>/с), а </a:t>
            </a:r>
            <a:r>
              <a:rPr lang="en-US" dirty="0" err="1"/>
              <a:t>полный</a:t>
            </a:r>
            <a:r>
              <a:rPr lang="en-US" dirty="0"/>
              <a:t> </a:t>
            </a:r>
            <a:r>
              <a:rPr lang="en-US" dirty="0" err="1"/>
              <a:t>дуплекс</a:t>
            </a:r>
            <a:r>
              <a:rPr lang="en-US" dirty="0"/>
              <a:t> </a:t>
            </a:r>
            <a:r>
              <a:rPr lang="en-US" dirty="0" err="1"/>
              <a:t>предпочтительнее</a:t>
            </a:r>
            <a:r>
              <a:rPr lang="en-US" dirty="0"/>
              <a:t> </a:t>
            </a:r>
            <a:r>
              <a:rPr lang="en-US" dirty="0" err="1"/>
              <a:t>полудуплекса</a:t>
            </a:r>
            <a:r>
              <a:rPr lang="en-US" dirty="0"/>
              <a:t> </a:t>
            </a:r>
            <a:r>
              <a:rPr lang="en-US" dirty="0" err="1"/>
              <a:t>при</a:t>
            </a:r>
            <a:r>
              <a:rPr lang="en-US" dirty="0"/>
              <a:t> </a:t>
            </a:r>
            <a:r>
              <a:rPr lang="en-US" dirty="0" err="1"/>
              <a:t>та</a:t>
            </a:r>
            <a:r>
              <a:rPr lang="en-US" dirty="0"/>
              <a:t> </a:t>
            </a:r>
            <a:r>
              <a:rPr lang="en-US" dirty="0" err="1"/>
              <a:t>же</a:t>
            </a:r>
            <a:r>
              <a:rPr lang="en-US" dirty="0"/>
              <a:t> </a:t>
            </a:r>
            <a:r>
              <a:rPr lang="en-US" dirty="0" err="1"/>
              <a:t>скорость</a:t>
            </a:r>
            <a:r>
              <a:rPr lang="en-US" dirty="0"/>
              <a:t>.</a:t>
            </a:r>
            <a:endParaRPr lang="en-US" dirty="0">
              <a:cs typeface="Calibri"/>
            </a:endParaRPr>
          </a:p>
          <a:p>
            <a:r>
              <a:rPr lang="en-US" dirty="0"/>
              <a:t> </a:t>
            </a:r>
            <a:r>
              <a:rPr lang="en-US" dirty="0" err="1"/>
              <a:t>Параллельное</a:t>
            </a:r>
            <a:r>
              <a:rPr lang="en-US" dirty="0"/>
              <a:t> </a:t>
            </a:r>
            <a:r>
              <a:rPr lang="en-US" dirty="0" err="1"/>
              <a:t>обнаружение</a:t>
            </a:r>
            <a:r>
              <a:rPr lang="en-US" dirty="0"/>
              <a:t> </a:t>
            </a:r>
            <a:r>
              <a:rPr lang="en-US" dirty="0" err="1"/>
              <a:t>используется</a:t>
            </a:r>
            <a:r>
              <a:rPr lang="en-US" dirty="0"/>
              <a:t>, </a:t>
            </a:r>
            <a:r>
              <a:rPr lang="en-US" dirty="0" err="1"/>
              <a:t>когда</a:t>
            </a:r>
            <a:r>
              <a:rPr lang="en-US" dirty="0"/>
              <a:t> </a:t>
            </a:r>
            <a:r>
              <a:rPr lang="en-US" dirty="0" err="1"/>
              <a:t>устройство</a:t>
            </a:r>
            <a:r>
              <a:rPr lang="en-US" dirty="0"/>
              <a:t>, </a:t>
            </a:r>
            <a:r>
              <a:rPr lang="en-US" dirty="0" err="1"/>
              <a:t>способное</a:t>
            </a:r>
            <a:r>
              <a:rPr lang="en-US" dirty="0"/>
              <a:t> к </a:t>
            </a:r>
            <a:r>
              <a:rPr lang="en-US" dirty="0" err="1"/>
              <a:t>автосогласованию</a:t>
            </a:r>
            <a:r>
              <a:rPr lang="en-US" dirty="0"/>
              <a:t>, </a:t>
            </a:r>
            <a:r>
              <a:rPr lang="en-US" dirty="0" err="1"/>
              <a:t>подключено</a:t>
            </a:r>
            <a:r>
              <a:rPr lang="en-US" dirty="0"/>
              <a:t> к </a:t>
            </a:r>
            <a:r>
              <a:rPr lang="en-US" dirty="0" err="1"/>
              <a:t>другому</a:t>
            </a:r>
            <a:r>
              <a:rPr lang="en-US" dirty="0"/>
              <a:t> </a:t>
            </a:r>
            <a:r>
              <a:rPr lang="en-US" dirty="0" err="1"/>
              <a:t>устройству</a:t>
            </a:r>
            <a:r>
              <a:rPr lang="en-US" dirty="0"/>
              <a:t>. </a:t>
            </a:r>
            <a:r>
              <a:rPr lang="en-US" dirty="0" err="1"/>
              <a:t>Это</a:t>
            </a:r>
            <a:r>
              <a:rPr lang="en-US" dirty="0"/>
              <a:t> </a:t>
            </a:r>
            <a:r>
              <a:rPr lang="en-US" dirty="0" err="1"/>
              <a:t>происходит</a:t>
            </a:r>
            <a:r>
              <a:rPr lang="en-US" dirty="0"/>
              <a:t>, </a:t>
            </a:r>
            <a:r>
              <a:rPr lang="en-US" dirty="0" err="1"/>
              <a:t>если</a:t>
            </a:r>
            <a:r>
              <a:rPr lang="en-US" dirty="0"/>
              <a:t> </a:t>
            </a:r>
            <a:r>
              <a:rPr lang="en-US" dirty="0" err="1"/>
              <a:t>одно</a:t>
            </a:r>
            <a:r>
              <a:rPr lang="en-US" dirty="0"/>
              <a:t> </a:t>
            </a:r>
            <a:r>
              <a:rPr lang="en-US" dirty="0" err="1"/>
              <a:t>устройство</a:t>
            </a:r>
            <a:r>
              <a:rPr lang="en-US" dirty="0"/>
              <a:t> </a:t>
            </a:r>
            <a:r>
              <a:rPr lang="en-US" dirty="0" err="1"/>
              <a:t>не</a:t>
            </a:r>
            <a:r>
              <a:rPr lang="en-US" dirty="0"/>
              <a:t> </a:t>
            </a:r>
            <a:r>
              <a:rPr lang="en-US" dirty="0" err="1"/>
              <a:t>поддерживает</a:t>
            </a:r>
            <a:r>
              <a:rPr lang="en-US" dirty="0"/>
              <a:t> </a:t>
            </a:r>
            <a:r>
              <a:rPr lang="en-US" dirty="0" err="1"/>
              <a:t>автосогласование</a:t>
            </a:r>
            <a:r>
              <a:rPr lang="en-US" dirty="0"/>
              <a:t> </a:t>
            </a:r>
            <a:r>
              <a:rPr lang="en-US" dirty="0" err="1"/>
              <a:t>или</a:t>
            </a:r>
            <a:r>
              <a:rPr lang="en-US" dirty="0"/>
              <a:t> </a:t>
            </a:r>
            <a:r>
              <a:rPr lang="en-US" dirty="0" err="1"/>
              <a:t>оно</a:t>
            </a:r>
            <a:r>
              <a:rPr lang="en-US" dirty="0"/>
              <a:t> </a:t>
            </a:r>
            <a:r>
              <a:rPr lang="en-US" dirty="0" err="1"/>
              <a:t>отключено</a:t>
            </a:r>
            <a:r>
              <a:rPr lang="en-US" dirty="0"/>
              <a:t> </a:t>
            </a:r>
            <a:r>
              <a:rPr lang="en-US" dirty="0" err="1"/>
              <a:t>программно</a:t>
            </a:r>
            <a:r>
              <a:rPr lang="en-US" dirty="0"/>
              <a:t>. В </a:t>
            </a:r>
            <a:r>
              <a:rPr lang="en-US" dirty="0" err="1"/>
              <a:t>этом</a:t>
            </a:r>
            <a:r>
              <a:rPr lang="en-US" dirty="0"/>
              <a:t> </a:t>
            </a:r>
            <a:r>
              <a:rPr lang="en-US" dirty="0" err="1"/>
              <a:t>случае</a:t>
            </a:r>
            <a:r>
              <a:rPr lang="en-US" dirty="0"/>
              <a:t> </a:t>
            </a:r>
            <a:r>
              <a:rPr lang="en-US" dirty="0" err="1"/>
              <a:t>устройство</a:t>
            </a:r>
            <a:r>
              <a:rPr lang="en-US" dirty="0"/>
              <a:t>, </a:t>
            </a:r>
            <a:r>
              <a:rPr lang="en-US" dirty="0" err="1"/>
              <a:t>способное</a:t>
            </a:r>
            <a:r>
              <a:rPr lang="en-US" dirty="0"/>
              <a:t> к </a:t>
            </a:r>
            <a:r>
              <a:rPr lang="en-US" dirty="0" err="1"/>
              <a:t>автосогласованию</a:t>
            </a:r>
            <a:r>
              <a:rPr lang="en-US" dirty="0"/>
              <a:t>, </a:t>
            </a:r>
            <a:r>
              <a:rPr lang="en-US" dirty="0" err="1"/>
              <a:t>может</a:t>
            </a:r>
            <a:r>
              <a:rPr lang="en-US" dirty="0"/>
              <a:t> </a:t>
            </a:r>
            <a:r>
              <a:rPr lang="en-US" dirty="0" err="1"/>
              <a:t>определять</a:t>
            </a:r>
            <a:r>
              <a:rPr lang="en-US" dirty="0"/>
              <a:t> </a:t>
            </a:r>
            <a:r>
              <a:rPr lang="en-US" dirty="0" err="1"/>
              <a:t>скорость</a:t>
            </a:r>
            <a:r>
              <a:rPr lang="en-US" dirty="0"/>
              <a:t> </a:t>
            </a:r>
            <a:r>
              <a:rPr lang="en-US" dirty="0" err="1"/>
              <a:t>другого</a:t>
            </a:r>
            <a:r>
              <a:rPr lang="en-US" dirty="0"/>
              <a:t> </a:t>
            </a:r>
            <a:r>
              <a:rPr lang="en-US" dirty="0" err="1"/>
              <a:t>устройства</a:t>
            </a:r>
            <a:r>
              <a:rPr lang="en-US" dirty="0"/>
              <a:t>. </a:t>
            </a:r>
            <a:r>
              <a:rPr lang="en-US" dirty="0" err="1"/>
              <a:t>Эта</a:t>
            </a:r>
            <a:r>
              <a:rPr lang="en-US" dirty="0"/>
              <a:t> </a:t>
            </a:r>
            <a:r>
              <a:rPr lang="en-US" dirty="0" err="1"/>
              <a:t>процедура</a:t>
            </a:r>
            <a:r>
              <a:rPr lang="en-US" dirty="0"/>
              <a:t> </a:t>
            </a:r>
            <a:r>
              <a:rPr lang="en-US" dirty="0" err="1"/>
              <a:t>не</a:t>
            </a:r>
            <a:r>
              <a:rPr lang="en-US" dirty="0"/>
              <a:t> </a:t>
            </a:r>
            <a:r>
              <a:rPr lang="en-US" dirty="0" err="1"/>
              <a:t>может</a:t>
            </a:r>
            <a:r>
              <a:rPr lang="en-US" dirty="0"/>
              <a:t> </a:t>
            </a:r>
            <a:r>
              <a:rPr lang="en-US" dirty="0" err="1"/>
              <a:t>определить</a:t>
            </a:r>
            <a:r>
              <a:rPr lang="en-US" dirty="0"/>
              <a:t> </a:t>
            </a:r>
            <a:r>
              <a:rPr lang="en-US" dirty="0" err="1"/>
              <a:t>наличие</a:t>
            </a:r>
            <a:r>
              <a:rPr lang="en-US" dirty="0"/>
              <a:t> </a:t>
            </a:r>
            <a:r>
              <a:rPr lang="en-US" dirty="0" err="1"/>
              <a:t>полного</a:t>
            </a:r>
            <a:r>
              <a:rPr lang="en-US" dirty="0"/>
              <a:t> </a:t>
            </a:r>
            <a:r>
              <a:rPr lang="en-US" dirty="0" err="1"/>
              <a:t>дуплекса</a:t>
            </a:r>
            <a:r>
              <a:rPr lang="en-US" dirty="0"/>
              <a:t>, </a:t>
            </a:r>
            <a:r>
              <a:rPr lang="en-US" dirty="0" err="1"/>
              <a:t>поэтому</a:t>
            </a:r>
            <a:r>
              <a:rPr lang="en-US" dirty="0"/>
              <a:t> </a:t>
            </a:r>
            <a:r>
              <a:rPr lang="en-US" dirty="0" err="1"/>
              <a:t>всегда</a:t>
            </a:r>
            <a:r>
              <a:rPr lang="en-US" dirty="0"/>
              <a:t> </a:t>
            </a:r>
            <a:r>
              <a:rPr lang="en-US" dirty="0" err="1"/>
              <a:t>предполагается</a:t>
            </a:r>
            <a:r>
              <a:rPr lang="en-US" dirty="0"/>
              <a:t> </a:t>
            </a:r>
            <a:r>
              <a:rPr lang="en-US" dirty="0" err="1"/>
              <a:t>полудуплекс</a:t>
            </a:r>
            <a:r>
              <a:rPr lang="en-US" dirty="0"/>
              <a:t>.</a:t>
            </a:r>
            <a:endParaRPr lang="en-US" dirty="0">
              <a:cs typeface="Calibri"/>
            </a:endParaRPr>
          </a:p>
          <a:p>
            <a:r>
              <a:rPr lang="en-US" dirty="0"/>
              <a:t> </a:t>
            </a:r>
            <a:r>
              <a:rPr lang="en-US" dirty="0" err="1"/>
              <a:t>Несоответствие</a:t>
            </a:r>
            <a:r>
              <a:rPr lang="en-US" dirty="0"/>
              <a:t> </a:t>
            </a:r>
            <a:r>
              <a:rPr lang="en-US" dirty="0" err="1"/>
              <a:t>дуплекса</a:t>
            </a:r>
            <a:r>
              <a:rPr lang="en-US" dirty="0"/>
              <a:t> </a:t>
            </a:r>
            <a:r>
              <a:rPr lang="en-US" dirty="0" err="1"/>
              <a:t>возникает</a:t>
            </a:r>
            <a:r>
              <a:rPr lang="en-US" dirty="0"/>
              <a:t>, </a:t>
            </a:r>
            <a:r>
              <a:rPr lang="en-US" dirty="0" err="1"/>
              <a:t>если</a:t>
            </a:r>
            <a:r>
              <a:rPr lang="en-US" dirty="0"/>
              <a:t> </a:t>
            </a:r>
            <a:r>
              <a:rPr lang="en-US" dirty="0" err="1"/>
              <a:t>другое</a:t>
            </a:r>
            <a:r>
              <a:rPr lang="en-US" dirty="0"/>
              <a:t> </a:t>
            </a:r>
            <a:r>
              <a:rPr lang="en-US" dirty="0" err="1"/>
              <a:t>устройство</a:t>
            </a:r>
            <a:r>
              <a:rPr lang="en-US" dirty="0"/>
              <a:t> </a:t>
            </a:r>
            <a:r>
              <a:rPr lang="en-US" dirty="0" err="1"/>
              <a:t>находится</a:t>
            </a:r>
            <a:r>
              <a:rPr lang="en-US" dirty="0"/>
              <a:t> в </a:t>
            </a:r>
            <a:r>
              <a:rPr lang="en-US" dirty="0" err="1"/>
              <a:t>полнодуплексном</a:t>
            </a:r>
            <a:r>
              <a:rPr lang="en-US" dirty="0"/>
              <a:t> </a:t>
            </a:r>
            <a:r>
              <a:rPr lang="en-US" dirty="0" err="1"/>
              <a:t>режиме</a:t>
            </a:r>
            <a:r>
              <a:rPr lang="en-US" dirty="0"/>
              <a:t>, </a:t>
            </a:r>
            <a:r>
              <a:rPr lang="en-US" dirty="0" err="1"/>
              <a:t>то</a:t>
            </a:r>
            <a:r>
              <a:rPr lang="en-US" dirty="0"/>
              <a:t> </a:t>
            </a:r>
            <a:r>
              <a:rPr lang="en-US" dirty="0" err="1"/>
              <a:t>есть</a:t>
            </a:r>
            <a:r>
              <a:rPr lang="en-US" dirty="0"/>
              <a:t> </a:t>
            </a:r>
            <a:r>
              <a:rPr lang="en-US" dirty="0" err="1"/>
              <a:t>одно</a:t>
            </a:r>
            <a:r>
              <a:rPr lang="en-US" dirty="0"/>
              <a:t> </a:t>
            </a:r>
            <a:r>
              <a:rPr lang="en-US" dirty="0" err="1"/>
              <a:t>устройство</a:t>
            </a:r>
            <a:r>
              <a:rPr lang="en-US" dirty="0"/>
              <a:t> </a:t>
            </a:r>
            <a:r>
              <a:rPr lang="en-US" dirty="0" err="1"/>
              <a:t>использует</a:t>
            </a:r>
            <a:r>
              <a:rPr lang="en-US" dirty="0"/>
              <a:t> </a:t>
            </a:r>
            <a:r>
              <a:rPr lang="en-US" dirty="0" err="1"/>
              <a:t>полный</a:t>
            </a:r>
            <a:r>
              <a:rPr lang="en-US" dirty="0"/>
              <a:t> </a:t>
            </a:r>
            <a:r>
              <a:rPr lang="en-US" dirty="0" err="1"/>
              <a:t>дуплекс</a:t>
            </a:r>
            <a:r>
              <a:rPr lang="en-US" dirty="0"/>
              <a:t>, а </a:t>
            </a:r>
            <a:r>
              <a:rPr lang="en-US" dirty="0" err="1"/>
              <a:t>другое</a:t>
            </a:r>
            <a:r>
              <a:rPr lang="en-US" dirty="0"/>
              <a:t> — </a:t>
            </a:r>
            <a:r>
              <a:rPr lang="en-US" dirty="0" err="1"/>
              <a:t>полудуплекс</a:t>
            </a:r>
            <a:r>
              <a:rPr lang="en-US" dirty="0"/>
              <a:t>. </a:t>
            </a:r>
            <a:r>
              <a:rPr lang="en-US" dirty="0" err="1"/>
              <a:t>Типичный</a:t>
            </a:r>
            <a:r>
              <a:rPr lang="en-US" dirty="0"/>
              <a:t> </a:t>
            </a:r>
            <a:r>
              <a:rPr lang="en-US" dirty="0" err="1"/>
              <a:t>эффект</a:t>
            </a:r>
            <a:r>
              <a:rPr lang="en-US" dirty="0"/>
              <a:t> </a:t>
            </a:r>
            <a:r>
              <a:rPr lang="en-US" dirty="0" err="1"/>
              <a:t>несоответствия</a:t>
            </a:r>
            <a:r>
              <a:rPr lang="en-US" dirty="0"/>
              <a:t> </a:t>
            </a:r>
            <a:r>
              <a:rPr lang="en-US" dirty="0" err="1"/>
              <a:t>дуплекса</a:t>
            </a:r>
            <a:r>
              <a:rPr lang="en-US" dirty="0"/>
              <a:t> </a:t>
            </a:r>
            <a:r>
              <a:rPr lang="en-US" dirty="0" err="1"/>
              <a:t>заключается</a:t>
            </a:r>
            <a:r>
              <a:rPr lang="en-US" dirty="0"/>
              <a:t> в </a:t>
            </a:r>
            <a:r>
              <a:rPr lang="en-US" dirty="0" err="1"/>
              <a:t>том</a:t>
            </a:r>
            <a:r>
              <a:rPr lang="en-US" dirty="0"/>
              <a:t>, </a:t>
            </a:r>
            <a:r>
              <a:rPr lang="en-US" dirty="0" err="1"/>
              <a:t>что</a:t>
            </a:r>
            <a:r>
              <a:rPr lang="en-US" dirty="0"/>
              <a:t> </a:t>
            </a:r>
            <a:r>
              <a:rPr lang="en-US" dirty="0" err="1"/>
              <a:t>соединение</a:t>
            </a:r>
            <a:r>
              <a:rPr lang="en-US" dirty="0"/>
              <a:t> </a:t>
            </a:r>
            <a:r>
              <a:rPr lang="en-US" dirty="0" err="1"/>
              <a:t>работает</a:t>
            </a:r>
            <a:r>
              <a:rPr lang="en-US" dirty="0"/>
              <a:t>, </a:t>
            </a:r>
            <a:r>
              <a:rPr lang="en-US" dirty="0" err="1"/>
              <a:t>но</a:t>
            </a:r>
            <a:r>
              <a:rPr lang="en-US" dirty="0"/>
              <a:t> </a:t>
            </a:r>
            <a:r>
              <a:rPr lang="en-US" dirty="0" err="1"/>
              <a:t>на</a:t>
            </a:r>
            <a:r>
              <a:rPr lang="en-US" dirty="0"/>
              <a:t> </a:t>
            </a:r>
            <a:r>
              <a:rPr lang="en-US" dirty="0" err="1"/>
              <a:t>очень</a:t>
            </a:r>
            <a:r>
              <a:rPr lang="en-US" dirty="0"/>
              <a:t> </a:t>
            </a:r>
            <a:r>
              <a:rPr lang="en-US" dirty="0" err="1"/>
              <a:t>низкой</a:t>
            </a:r>
            <a:r>
              <a:rPr lang="en-US" dirty="0"/>
              <a:t> </a:t>
            </a:r>
            <a:r>
              <a:rPr lang="en-US" dirty="0" err="1"/>
              <a:t>скорости</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234</a:t>
            </a:fld>
            <a:endParaRPr lang="ru-RU" noProof="0"/>
          </a:p>
        </p:txBody>
      </p:sp>
    </p:spTree>
    <p:extLst>
      <p:ext uri="{BB962C8B-B14F-4D97-AF65-F5344CB8AC3E}">
        <p14:creationId xmlns:p14="http://schemas.microsoft.com/office/powerpoint/2010/main" val="1685216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Стандарт</a:t>
            </a:r>
            <a:r>
              <a:rPr lang="en-US" dirty="0"/>
              <a:t> Ethernet </a:t>
            </a:r>
            <a:r>
              <a:rPr lang="en-US" dirty="0" err="1"/>
              <a:t>включает</a:t>
            </a:r>
            <a:r>
              <a:rPr lang="en-US" dirty="0"/>
              <a:t> </a:t>
            </a:r>
            <a:r>
              <a:rPr lang="en-US" dirty="0" err="1"/>
              <a:t>дополнительную</a:t>
            </a:r>
            <a:r>
              <a:rPr lang="en-US" dirty="0"/>
              <a:t> </a:t>
            </a:r>
            <a:r>
              <a:rPr lang="en-US" dirty="0" err="1"/>
              <a:t>операцию</a:t>
            </a:r>
            <a:r>
              <a:rPr lang="en-US" dirty="0"/>
              <a:t> </a:t>
            </a:r>
            <a:r>
              <a:rPr lang="en-US" dirty="0" err="1"/>
              <a:t>управления</a:t>
            </a:r>
            <a:r>
              <a:rPr lang="en-US" dirty="0"/>
              <a:t> </a:t>
            </a:r>
            <a:r>
              <a:rPr lang="en-US" dirty="0" err="1"/>
              <a:t>потоком</a:t>
            </a:r>
            <a:r>
              <a:rPr lang="en-US" dirty="0"/>
              <a:t>, </a:t>
            </a:r>
            <a:r>
              <a:rPr lang="en-US" dirty="0" err="1"/>
              <a:t>известную</a:t>
            </a:r>
            <a:r>
              <a:rPr lang="en-US" dirty="0"/>
              <a:t> </a:t>
            </a:r>
            <a:r>
              <a:rPr lang="en-US" dirty="0" err="1"/>
              <a:t>как</a:t>
            </a:r>
            <a:r>
              <a:rPr lang="en-US" dirty="0"/>
              <a:t> </a:t>
            </a:r>
            <a:r>
              <a:rPr lang="en-US" dirty="0" err="1"/>
              <a:t>кадры</a:t>
            </a:r>
            <a:r>
              <a:rPr lang="en-US" dirty="0"/>
              <a:t> «ПАУЗА». </a:t>
            </a:r>
            <a:r>
              <a:rPr lang="en-US" dirty="0" err="1"/>
              <a:t>Кадры</a:t>
            </a:r>
            <a:r>
              <a:rPr lang="en-US" dirty="0"/>
              <a:t> PAUSE </a:t>
            </a:r>
            <a:r>
              <a:rPr lang="en-US" dirty="0" err="1"/>
              <a:t>позволяют</a:t>
            </a:r>
            <a:r>
              <a:rPr lang="en-US" dirty="0"/>
              <a:t> </a:t>
            </a:r>
            <a:r>
              <a:rPr lang="en-US" dirty="0" err="1"/>
              <a:t>одной</a:t>
            </a:r>
            <a:r>
              <a:rPr lang="en-US" dirty="0"/>
              <a:t> </a:t>
            </a:r>
            <a:r>
              <a:rPr lang="en-US" dirty="0" err="1"/>
              <a:t>конечной</a:t>
            </a:r>
            <a:r>
              <a:rPr lang="en-US" dirty="0"/>
              <a:t> </a:t>
            </a:r>
            <a:r>
              <a:rPr lang="en-US" dirty="0" err="1"/>
              <a:t>станции</a:t>
            </a:r>
            <a:r>
              <a:rPr lang="en-US" dirty="0"/>
              <a:t> </a:t>
            </a:r>
            <a:r>
              <a:rPr lang="en-US" dirty="0" err="1"/>
              <a:t>временно</a:t>
            </a:r>
            <a:r>
              <a:rPr lang="en-US" dirty="0"/>
              <a:t> </a:t>
            </a:r>
            <a:r>
              <a:rPr lang="en-US" dirty="0" err="1"/>
              <a:t>остановить</a:t>
            </a:r>
            <a:r>
              <a:rPr lang="en-US" dirty="0"/>
              <a:t> </a:t>
            </a:r>
            <a:r>
              <a:rPr lang="en-US" dirty="0" err="1"/>
              <a:t>весь</a:t>
            </a:r>
            <a:r>
              <a:rPr lang="en-US" dirty="0"/>
              <a:t> </a:t>
            </a:r>
            <a:r>
              <a:rPr lang="en-US" dirty="0" err="1"/>
              <a:t>трафик</a:t>
            </a:r>
            <a:r>
              <a:rPr lang="en-US" dirty="0"/>
              <a:t> </a:t>
            </a:r>
            <a:r>
              <a:rPr lang="en-US" dirty="0" err="1"/>
              <a:t>от</a:t>
            </a:r>
            <a:r>
              <a:rPr lang="en-US" dirty="0"/>
              <a:t> </a:t>
            </a:r>
            <a:r>
              <a:rPr lang="en-US" dirty="0" err="1"/>
              <a:t>другой</a:t>
            </a:r>
            <a:r>
              <a:rPr lang="en-US" dirty="0"/>
              <a:t> </a:t>
            </a:r>
            <a:r>
              <a:rPr lang="en-US" dirty="0" err="1"/>
              <a:t>конечной</a:t>
            </a:r>
            <a:r>
              <a:rPr lang="en-US" dirty="0"/>
              <a:t> </a:t>
            </a:r>
            <a:r>
              <a:rPr lang="en-US" dirty="0" err="1"/>
              <a:t>станции</a:t>
            </a:r>
            <a:r>
              <a:rPr lang="en-US" dirty="0"/>
              <a:t>.</a:t>
            </a:r>
            <a:endParaRPr lang="ru-RU"/>
          </a:p>
          <a:p>
            <a:r>
              <a:rPr lang="en-US" dirty="0"/>
              <a:t> </a:t>
            </a:r>
            <a:r>
              <a:rPr lang="en-US" dirty="0" err="1"/>
              <a:t>Например</a:t>
            </a:r>
            <a:r>
              <a:rPr lang="en-US" dirty="0"/>
              <a:t>, </a:t>
            </a:r>
            <a:r>
              <a:rPr lang="en-US" dirty="0" err="1"/>
              <a:t>если</a:t>
            </a:r>
            <a:r>
              <a:rPr lang="en-US" dirty="0"/>
              <a:t> у </a:t>
            </a:r>
            <a:r>
              <a:rPr lang="en-US" dirty="0" err="1"/>
              <a:t>нас</a:t>
            </a:r>
            <a:r>
              <a:rPr lang="en-US" dirty="0"/>
              <a:t> </a:t>
            </a:r>
            <a:r>
              <a:rPr lang="en-US" dirty="0" err="1"/>
              <a:t>есть</a:t>
            </a:r>
            <a:r>
              <a:rPr lang="en-US" dirty="0"/>
              <a:t> </a:t>
            </a:r>
            <a:r>
              <a:rPr lang="en-US" dirty="0" err="1"/>
              <a:t>полнодуплексный</a:t>
            </a:r>
            <a:r>
              <a:rPr lang="en-US" dirty="0"/>
              <a:t> </a:t>
            </a:r>
            <a:r>
              <a:rPr lang="en-US" dirty="0" err="1"/>
              <a:t>канал</a:t>
            </a:r>
            <a:r>
              <a:rPr lang="en-US" dirty="0"/>
              <a:t>, </a:t>
            </a:r>
            <a:r>
              <a:rPr lang="en-US" dirty="0" err="1"/>
              <a:t>который</a:t>
            </a:r>
            <a:r>
              <a:rPr lang="en-US" dirty="0"/>
              <a:t> </a:t>
            </a:r>
            <a:r>
              <a:rPr lang="en-US" dirty="0" err="1"/>
              <a:t>соединяет</a:t>
            </a:r>
            <a:r>
              <a:rPr lang="en-US" dirty="0"/>
              <a:t> </a:t>
            </a:r>
            <a:r>
              <a:rPr lang="en-US" dirty="0" err="1"/>
              <a:t>два</a:t>
            </a:r>
            <a:r>
              <a:rPr lang="en-US" dirty="0"/>
              <a:t> </a:t>
            </a:r>
            <a:r>
              <a:rPr lang="en-US" dirty="0" err="1"/>
              <a:t>устройства</a:t>
            </a:r>
            <a:r>
              <a:rPr lang="en-US" dirty="0"/>
              <a:t> с </a:t>
            </a:r>
            <a:r>
              <a:rPr lang="en-US" dirty="0" err="1"/>
              <a:t>именами</a:t>
            </a:r>
            <a:r>
              <a:rPr lang="en-US" dirty="0"/>
              <a:t> «</a:t>
            </a:r>
            <a:r>
              <a:rPr lang="en-US" dirty="0" err="1"/>
              <a:t>Устройство</a:t>
            </a:r>
            <a:r>
              <a:rPr lang="en-US" dirty="0"/>
              <a:t> A» и «</a:t>
            </a:r>
            <a:r>
              <a:rPr lang="en-US" dirty="0" err="1"/>
              <a:t>Устройство</a:t>
            </a:r>
            <a:r>
              <a:rPr lang="en-US" dirty="0"/>
              <a:t> B». </a:t>
            </a:r>
            <a:r>
              <a:rPr lang="en-US" dirty="0" err="1"/>
              <a:t>Если</a:t>
            </a:r>
            <a:r>
              <a:rPr lang="en-US" dirty="0"/>
              <a:t> </a:t>
            </a:r>
            <a:r>
              <a:rPr lang="en-US" dirty="0" err="1"/>
              <a:t>устройство</a:t>
            </a:r>
            <a:r>
              <a:rPr lang="en-US" dirty="0"/>
              <a:t> A </a:t>
            </a:r>
            <a:r>
              <a:rPr lang="en-US" dirty="0" err="1"/>
              <a:t>передает</a:t>
            </a:r>
            <a:r>
              <a:rPr lang="en-US" dirty="0"/>
              <a:t> </a:t>
            </a:r>
            <a:r>
              <a:rPr lang="en-US" dirty="0" err="1"/>
              <a:t>кадры</a:t>
            </a:r>
            <a:r>
              <a:rPr lang="en-US" dirty="0"/>
              <a:t> с </a:t>
            </a:r>
            <a:r>
              <a:rPr lang="en-US" dirty="0" err="1"/>
              <a:t>большей</a:t>
            </a:r>
            <a:r>
              <a:rPr lang="en-US" dirty="0"/>
              <a:t> </a:t>
            </a:r>
            <a:r>
              <a:rPr lang="en-US" dirty="0" err="1"/>
              <a:t>скоростью</a:t>
            </a:r>
            <a:r>
              <a:rPr lang="en-US" dirty="0"/>
              <a:t>, </a:t>
            </a:r>
            <a:r>
              <a:rPr lang="en-US" dirty="0" err="1"/>
              <a:t>чем</a:t>
            </a:r>
            <a:r>
              <a:rPr lang="en-US" dirty="0"/>
              <a:t> </a:t>
            </a:r>
            <a:r>
              <a:rPr lang="en-US" dirty="0" err="1"/>
              <a:t>может</a:t>
            </a:r>
            <a:r>
              <a:rPr lang="en-US" dirty="0"/>
              <a:t> </a:t>
            </a:r>
            <a:r>
              <a:rPr lang="en-US" dirty="0" err="1"/>
              <a:t>обрабатывать</a:t>
            </a:r>
            <a:r>
              <a:rPr lang="en-US" dirty="0"/>
              <a:t> </a:t>
            </a:r>
            <a:r>
              <a:rPr lang="en-US" dirty="0" err="1"/>
              <a:t>устройство</a:t>
            </a:r>
            <a:r>
              <a:rPr lang="en-US" dirty="0"/>
              <a:t> B, </a:t>
            </a:r>
            <a:r>
              <a:rPr lang="en-US" dirty="0" err="1"/>
              <a:t>потому</a:t>
            </a:r>
            <a:r>
              <a:rPr lang="en-US" dirty="0"/>
              <a:t> </a:t>
            </a:r>
            <a:r>
              <a:rPr lang="en-US" dirty="0" err="1"/>
              <a:t>что</a:t>
            </a:r>
            <a:r>
              <a:rPr lang="en-US" dirty="0"/>
              <a:t> в </a:t>
            </a:r>
            <a:r>
              <a:rPr lang="en-US" dirty="0" err="1"/>
              <a:t>буфере</a:t>
            </a:r>
            <a:r>
              <a:rPr lang="en-US" dirty="0"/>
              <a:t> </a:t>
            </a:r>
            <a:r>
              <a:rPr lang="en-US" dirty="0" err="1"/>
              <a:t>не</a:t>
            </a:r>
            <a:r>
              <a:rPr lang="en-US" dirty="0"/>
              <a:t> </a:t>
            </a:r>
            <a:r>
              <a:rPr lang="en-US" dirty="0" err="1"/>
              <a:t>осталось</a:t>
            </a:r>
            <a:r>
              <a:rPr lang="en-US" dirty="0"/>
              <a:t> </a:t>
            </a:r>
            <a:r>
              <a:rPr lang="en-US" dirty="0" err="1"/>
              <a:t>места</a:t>
            </a:r>
            <a:r>
              <a:rPr lang="en-US" dirty="0"/>
              <a:t> </a:t>
            </a:r>
            <a:r>
              <a:rPr lang="en-US" dirty="0" err="1"/>
              <a:t>для</a:t>
            </a:r>
            <a:r>
              <a:rPr lang="en-US" dirty="0"/>
              <a:t> </a:t>
            </a:r>
            <a:r>
              <a:rPr lang="en-US" dirty="0" err="1"/>
              <a:t>приема</a:t>
            </a:r>
            <a:r>
              <a:rPr lang="en-US" dirty="0"/>
              <a:t> </a:t>
            </a:r>
            <a:r>
              <a:rPr lang="en-US" dirty="0" err="1"/>
              <a:t>дополнительных</a:t>
            </a:r>
            <a:r>
              <a:rPr lang="en-US" dirty="0"/>
              <a:t> </a:t>
            </a:r>
            <a:r>
              <a:rPr lang="en-US" dirty="0" err="1"/>
              <a:t>кадров</a:t>
            </a:r>
            <a:r>
              <a:rPr lang="en-US" dirty="0"/>
              <a:t>. </a:t>
            </a:r>
            <a:r>
              <a:rPr lang="en-US" dirty="0" err="1"/>
              <a:t>Устройство</a:t>
            </a:r>
            <a:r>
              <a:rPr lang="en-US" dirty="0"/>
              <a:t> B </a:t>
            </a:r>
            <a:r>
              <a:rPr lang="en-US" dirty="0" err="1"/>
              <a:t>может</a:t>
            </a:r>
            <a:r>
              <a:rPr lang="en-US" dirty="0"/>
              <a:t> </a:t>
            </a:r>
            <a:r>
              <a:rPr lang="en-US" dirty="0" err="1"/>
              <a:t>передавать</a:t>
            </a:r>
            <a:endParaRPr lang="en-US" dirty="0">
              <a:cs typeface="Calibri"/>
            </a:endParaRPr>
          </a:p>
          <a:p>
            <a:r>
              <a:rPr lang="en-US" dirty="0"/>
              <a:t>PAUSE </a:t>
            </a:r>
            <a:r>
              <a:rPr lang="en-US" dirty="0" err="1"/>
              <a:t>кадр</a:t>
            </a:r>
            <a:r>
              <a:rPr lang="en-US" dirty="0"/>
              <a:t> </a:t>
            </a:r>
            <a:r>
              <a:rPr lang="en-US" dirty="0" err="1"/>
              <a:t>для</a:t>
            </a:r>
            <a:r>
              <a:rPr lang="en-US" dirty="0"/>
              <a:t> </a:t>
            </a:r>
            <a:r>
              <a:rPr lang="en-US" dirty="0" err="1"/>
              <a:t>устройства</a:t>
            </a:r>
            <a:r>
              <a:rPr lang="en-US" dirty="0"/>
              <a:t> A с </a:t>
            </a:r>
            <a:r>
              <a:rPr lang="en-US" dirty="0" err="1"/>
              <a:t>запросом</a:t>
            </a:r>
            <a:r>
              <a:rPr lang="en-US" dirty="0"/>
              <a:t> </a:t>
            </a:r>
            <a:r>
              <a:rPr lang="en-US" dirty="0" err="1"/>
              <a:t>на</a:t>
            </a:r>
            <a:r>
              <a:rPr lang="en-US" dirty="0"/>
              <a:t> </a:t>
            </a:r>
            <a:r>
              <a:rPr lang="en-US" dirty="0" err="1"/>
              <a:t>то</a:t>
            </a:r>
            <a:r>
              <a:rPr lang="en-US" dirty="0"/>
              <a:t>, </a:t>
            </a:r>
            <a:r>
              <a:rPr lang="en-US" dirty="0" err="1"/>
              <a:t>чтобы</a:t>
            </a:r>
            <a:r>
              <a:rPr lang="en-US" dirty="0"/>
              <a:t> </a:t>
            </a:r>
            <a:r>
              <a:rPr lang="en-US" dirty="0" err="1"/>
              <a:t>устройство</a:t>
            </a:r>
            <a:r>
              <a:rPr lang="en-US" dirty="0"/>
              <a:t> A </a:t>
            </a:r>
            <a:r>
              <a:rPr lang="en-US" dirty="0" err="1"/>
              <a:t>прекратило</a:t>
            </a:r>
            <a:r>
              <a:rPr lang="en-US" dirty="0"/>
              <a:t> </a:t>
            </a:r>
            <a:r>
              <a:rPr lang="en-US" dirty="0" err="1"/>
              <a:t>передачу</a:t>
            </a:r>
            <a:r>
              <a:rPr lang="en-US" dirty="0"/>
              <a:t> </a:t>
            </a:r>
            <a:r>
              <a:rPr lang="en-US" dirty="0" err="1"/>
              <a:t>кадров</a:t>
            </a:r>
            <a:r>
              <a:rPr lang="en-US" dirty="0"/>
              <a:t> </a:t>
            </a:r>
            <a:r>
              <a:rPr lang="en-US" dirty="0" err="1"/>
              <a:t>на</a:t>
            </a:r>
            <a:r>
              <a:rPr lang="en-US" dirty="0"/>
              <a:t> </a:t>
            </a:r>
            <a:r>
              <a:rPr lang="en-US" dirty="0" err="1"/>
              <a:t>указанный</a:t>
            </a:r>
            <a:r>
              <a:rPr lang="en-US" dirty="0"/>
              <a:t> </a:t>
            </a:r>
            <a:r>
              <a:rPr lang="en-US" dirty="0" err="1"/>
              <a:t>период</a:t>
            </a:r>
            <a:r>
              <a:rPr lang="en-US" dirty="0"/>
              <a:t> </a:t>
            </a:r>
            <a:r>
              <a:rPr lang="en-US" dirty="0" err="1"/>
              <a:t>времени</a:t>
            </a:r>
            <a:r>
              <a:rPr lang="en-US" dirty="0"/>
              <a:t>. </a:t>
            </a:r>
          </a:p>
          <a:p>
            <a:r>
              <a:rPr lang="en-US" dirty="0"/>
              <a:t> </a:t>
            </a:r>
            <a:r>
              <a:rPr lang="en-US" dirty="0" err="1"/>
              <a:t>Формат</a:t>
            </a:r>
            <a:r>
              <a:rPr lang="en-US" dirty="0"/>
              <a:t> </a:t>
            </a:r>
            <a:r>
              <a:rPr lang="en-US" dirty="0" err="1"/>
              <a:t>кадра</a:t>
            </a:r>
            <a:r>
              <a:rPr lang="en-US" dirty="0"/>
              <a:t> PAUSE </a:t>
            </a:r>
            <a:r>
              <a:rPr lang="en-US" dirty="0" err="1"/>
              <a:t>соответствует</a:t>
            </a:r>
            <a:r>
              <a:rPr lang="en-US" dirty="0"/>
              <a:t> </a:t>
            </a:r>
            <a:r>
              <a:rPr lang="en-US" dirty="0" err="1"/>
              <a:t>стандартному</a:t>
            </a:r>
            <a:r>
              <a:rPr lang="en-US" dirty="0"/>
              <a:t> </a:t>
            </a:r>
            <a:r>
              <a:rPr lang="en-US" dirty="0" err="1"/>
              <a:t>формату</a:t>
            </a:r>
            <a:r>
              <a:rPr lang="en-US" dirty="0"/>
              <a:t> </a:t>
            </a:r>
            <a:r>
              <a:rPr lang="en-US" dirty="0" err="1"/>
              <a:t>кадра</a:t>
            </a:r>
            <a:r>
              <a:rPr lang="en-US" dirty="0"/>
              <a:t> Ethernet, </a:t>
            </a:r>
            <a:r>
              <a:rPr lang="en-US" dirty="0" err="1"/>
              <a:t>но</a:t>
            </a:r>
            <a:r>
              <a:rPr lang="en-US" dirty="0"/>
              <a:t> </a:t>
            </a:r>
            <a:r>
              <a:rPr lang="en-US" dirty="0" err="1"/>
              <a:t>включает</a:t>
            </a:r>
            <a:r>
              <a:rPr lang="en-US" dirty="0"/>
              <a:t> </a:t>
            </a:r>
            <a:r>
              <a:rPr lang="en-US" dirty="0" err="1"/>
              <a:t>поле</a:t>
            </a:r>
            <a:r>
              <a:rPr lang="en-US" dirty="0"/>
              <a:t> </a:t>
            </a:r>
            <a:r>
              <a:rPr lang="en-US" dirty="0" err="1"/>
              <a:t>уникального</a:t>
            </a:r>
            <a:r>
              <a:rPr lang="en-US" dirty="0"/>
              <a:t> </a:t>
            </a:r>
            <a:r>
              <a:rPr lang="en-US" dirty="0" err="1"/>
              <a:t>типа</a:t>
            </a:r>
            <a:r>
              <a:rPr lang="en-US" dirty="0"/>
              <a:t> с </a:t>
            </a:r>
            <a:r>
              <a:rPr lang="en-US" dirty="0" err="1"/>
              <a:t>дополнительными</a:t>
            </a:r>
            <a:r>
              <a:rPr lang="en-US" dirty="0"/>
              <a:t> </a:t>
            </a:r>
            <a:r>
              <a:rPr lang="en-US" dirty="0" err="1"/>
              <a:t>параметрами</a:t>
            </a:r>
            <a:r>
              <a:rPr lang="en-US" dirty="0"/>
              <a:t>.</a:t>
            </a:r>
            <a:endParaRPr lang="en-US" dirty="0">
              <a:cs typeface="Calibri"/>
            </a:endParaRPr>
          </a:p>
          <a:p>
            <a:r>
              <a:rPr lang="en-US" dirty="0"/>
              <a:t> </a:t>
            </a:r>
            <a:r>
              <a:rPr lang="en-US" dirty="0" err="1"/>
              <a:t>Поле</a:t>
            </a:r>
            <a:r>
              <a:rPr lang="en-US" dirty="0"/>
              <a:t> «</a:t>
            </a:r>
            <a:r>
              <a:rPr lang="en-US" dirty="0" err="1"/>
              <a:t>Параметры</a:t>
            </a:r>
            <a:r>
              <a:rPr lang="en-US" dirty="0"/>
              <a:t> </a:t>
            </a:r>
            <a:r>
              <a:rPr lang="en-US" dirty="0" err="1"/>
              <a:t>управления</a:t>
            </a:r>
            <a:r>
              <a:rPr lang="en-US" dirty="0"/>
              <a:t> MAC» </a:t>
            </a:r>
            <a:r>
              <a:rPr lang="en-US" dirty="0" err="1"/>
              <a:t>содержит</a:t>
            </a:r>
            <a:r>
              <a:rPr lang="en-US" dirty="0"/>
              <a:t> 16-битное </a:t>
            </a:r>
            <a:r>
              <a:rPr lang="en-US" dirty="0" err="1"/>
              <a:t>значение</a:t>
            </a:r>
            <a:r>
              <a:rPr lang="en-US" dirty="0"/>
              <a:t>, </a:t>
            </a:r>
            <a:r>
              <a:rPr lang="en-US" dirty="0" err="1"/>
              <a:t>указывающее</a:t>
            </a:r>
            <a:r>
              <a:rPr lang="en-US" dirty="0"/>
              <a:t> </a:t>
            </a:r>
            <a:r>
              <a:rPr lang="en-US" dirty="0" err="1"/>
              <a:t>продолжительность</a:t>
            </a:r>
            <a:r>
              <a:rPr lang="en-US" dirty="0"/>
              <a:t> ПАУЗЫ в </a:t>
            </a:r>
            <a:r>
              <a:rPr lang="en-US" dirty="0" err="1"/>
              <a:t>единицах</a:t>
            </a:r>
            <a:r>
              <a:rPr lang="en-US" dirty="0"/>
              <a:t> </a:t>
            </a:r>
            <a:r>
              <a:rPr lang="en-US" dirty="0" err="1"/>
              <a:t>времени</a:t>
            </a:r>
            <a:r>
              <a:rPr lang="en-US" dirty="0"/>
              <a:t> </a:t>
            </a:r>
            <a:r>
              <a:rPr lang="en-US" dirty="0" err="1"/>
              <a:t>по</a:t>
            </a:r>
            <a:r>
              <a:rPr lang="en-US" dirty="0"/>
              <a:t> 512 </a:t>
            </a:r>
            <a:r>
              <a:rPr lang="en-US" dirty="0" err="1"/>
              <a:t>бит</a:t>
            </a:r>
            <a:r>
              <a:rPr lang="en-US" dirty="0"/>
              <a:t>. </a:t>
            </a:r>
            <a:r>
              <a:rPr lang="en-US" dirty="0" err="1"/>
              <a:t>Допустимые</a:t>
            </a:r>
            <a:r>
              <a:rPr lang="en-US" dirty="0"/>
              <a:t> </a:t>
            </a:r>
            <a:r>
              <a:rPr lang="en-US" dirty="0" err="1"/>
              <a:t>значения</a:t>
            </a:r>
            <a:r>
              <a:rPr lang="en-US" dirty="0"/>
              <a:t>: </a:t>
            </a:r>
            <a:r>
              <a:rPr lang="en-US" dirty="0" err="1"/>
              <a:t>от</a:t>
            </a:r>
            <a:r>
              <a:rPr lang="en-US" dirty="0"/>
              <a:t> 00-00 </a:t>
            </a:r>
            <a:r>
              <a:rPr lang="en-US" dirty="0" err="1"/>
              <a:t>до</a:t>
            </a:r>
            <a:r>
              <a:rPr lang="en-US" dirty="0"/>
              <a:t> FF-FF (</a:t>
            </a:r>
            <a:r>
              <a:rPr lang="en-US" dirty="0" err="1"/>
              <a:t>шестнадцатеричный</a:t>
            </a:r>
            <a:r>
              <a:rPr lang="en-US" dirty="0"/>
              <a:t>). </a:t>
            </a:r>
            <a:endParaRPr lang="en-US" dirty="0">
              <a:cs typeface="Calibri"/>
            </a:endParaRPr>
          </a:p>
          <a:p>
            <a:r>
              <a:rPr lang="en-US" dirty="0"/>
              <a:t> 42-байтовое </a:t>
            </a:r>
            <a:r>
              <a:rPr lang="en-US" dirty="0" err="1"/>
              <a:t>зарезервированное</a:t>
            </a:r>
            <a:r>
              <a:rPr lang="en-US" dirty="0"/>
              <a:t> </a:t>
            </a:r>
            <a:r>
              <a:rPr lang="en-US" dirty="0" err="1"/>
              <a:t>поле</a:t>
            </a:r>
            <a:r>
              <a:rPr lang="en-US" dirty="0"/>
              <a:t> (</a:t>
            </a:r>
            <a:r>
              <a:rPr lang="en-US" dirty="0" err="1"/>
              <a:t>передается</a:t>
            </a:r>
            <a:r>
              <a:rPr lang="en-US" dirty="0"/>
              <a:t> </a:t>
            </a:r>
            <a:r>
              <a:rPr lang="en-US" dirty="0" err="1"/>
              <a:t>как</a:t>
            </a:r>
            <a:r>
              <a:rPr lang="en-US" dirty="0"/>
              <a:t> </a:t>
            </a:r>
            <a:r>
              <a:rPr lang="en-US" dirty="0" err="1"/>
              <a:t>все</a:t>
            </a:r>
            <a:r>
              <a:rPr lang="en-US" dirty="0"/>
              <a:t> </a:t>
            </a:r>
            <a:r>
              <a:rPr lang="en-US" dirty="0" err="1"/>
              <a:t>нули</a:t>
            </a:r>
            <a:r>
              <a:rPr lang="en-US" dirty="0"/>
              <a:t>) </a:t>
            </a:r>
            <a:r>
              <a:rPr lang="en-US" dirty="0" err="1"/>
              <a:t>требуется</a:t>
            </a:r>
            <a:r>
              <a:rPr lang="en-US" dirty="0"/>
              <a:t> </a:t>
            </a:r>
            <a:r>
              <a:rPr lang="en-US" dirty="0" err="1"/>
              <a:t>для</a:t>
            </a:r>
            <a:r>
              <a:rPr lang="en-US" dirty="0"/>
              <a:t> </a:t>
            </a:r>
            <a:r>
              <a:rPr lang="en-US" dirty="0" err="1"/>
              <a:t>увеличения</a:t>
            </a:r>
            <a:r>
              <a:rPr lang="en-US" dirty="0"/>
              <a:t> </a:t>
            </a:r>
            <a:r>
              <a:rPr lang="en-US" dirty="0" err="1"/>
              <a:t>длины</a:t>
            </a:r>
            <a:r>
              <a:rPr lang="en-US" dirty="0"/>
              <a:t> </a:t>
            </a:r>
            <a:r>
              <a:rPr lang="en-US" dirty="0" err="1"/>
              <a:t>кадра</a:t>
            </a:r>
            <a:r>
              <a:rPr lang="en-US" dirty="0"/>
              <a:t> PAUSE </a:t>
            </a:r>
            <a:r>
              <a:rPr lang="en-US" dirty="0" err="1"/>
              <a:t>до</a:t>
            </a:r>
            <a:r>
              <a:rPr lang="en-US" dirty="0"/>
              <a:t> </a:t>
            </a:r>
            <a:r>
              <a:rPr lang="en-US" dirty="0" err="1"/>
              <a:t>минимального</a:t>
            </a:r>
            <a:r>
              <a:rPr lang="en-US" dirty="0"/>
              <a:t> </a:t>
            </a:r>
            <a:r>
              <a:rPr lang="en-US" dirty="0" err="1"/>
              <a:t>размера</a:t>
            </a:r>
            <a:r>
              <a:rPr lang="en-US" dirty="0"/>
              <a:t> </a:t>
            </a:r>
            <a:r>
              <a:rPr lang="en-US" dirty="0" err="1"/>
              <a:t>кадра</a:t>
            </a:r>
            <a:r>
              <a:rPr lang="en-US" dirty="0"/>
              <a:t> Ethernet.</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235</a:t>
            </a:fld>
            <a:endParaRPr lang="ru-RU" noProof="0"/>
          </a:p>
        </p:txBody>
      </p:sp>
    </p:spTree>
    <p:extLst>
      <p:ext uri="{BB962C8B-B14F-4D97-AF65-F5344CB8AC3E}">
        <p14:creationId xmlns:p14="http://schemas.microsoft.com/office/powerpoint/2010/main" val="34176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Уровень</a:t>
            </a:r>
            <a:r>
              <a:rPr lang="en-US"/>
              <a:t> </a:t>
            </a:r>
            <a:r>
              <a:rPr lang="en-US" err="1"/>
              <a:t>плоскости</a:t>
            </a:r>
            <a:r>
              <a:rPr lang="en-US"/>
              <a:t> </a:t>
            </a:r>
            <a:r>
              <a:rPr lang="en-US" err="1"/>
              <a:t>управления</a:t>
            </a:r>
            <a:r>
              <a:rPr lang="en-US"/>
              <a:t> </a:t>
            </a:r>
            <a:r>
              <a:rPr lang="en-US" err="1"/>
              <a:t>является</a:t>
            </a:r>
            <a:r>
              <a:rPr lang="en-US"/>
              <a:t> </a:t>
            </a:r>
            <a:r>
              <a:rPr lang="en-US" err="1"/>
              <a:t>ядром</a:t>
            </a:r>
            <a:r>
              <a:rPr lang="en-US"/>
              <a:t> SDN и </a:t>
            </a:r>
            <a:r>
              <a:rPr lang="en-US" err="1"/>
              <a:t>реализуется</a:t>
            </a:r>
            <a:r>
              <a:rPr lang="en-US"/>
              <a:t> </a:t>
            </a:r>
            <a:r>
              <a:rPr lang="en-US" err="1"/>
              <a:t>контроллерами</a:t>
            </a:r>
            <a:r>
              <a:rPr lang="en-US"/>
              <a:t> </a:t>
            </a:r>
            <a:r>
              <a:rPr lang="en-US" err="1"/>
              <a:t>каждого</a:t>
            </a:r>
            <a:r>
              <a:rPr lang="en-US"/>
              <a:t> </a:t>
            </a:r>
            <a:r>
              <a:rPr lang="en-US" err="1"/>
              <a:t>домена</a:t>
            </a:r>
            <a:r>
              <a:rPr lang="en-US"/>
              <a:t>, </a:t>
            </a:r>
            <a:r>
              <a:rPr lang="en-US" err="1"/>
              <a:t>которые</a:t>
            </a:r>
            <a:r>
              <a:rPr lang="en-US"/>
              <a:t> </a:t>
            </a:r>
            <a:r>
              <a:rPr lang="en-US" err="1"/>
              <a:t>собирают</a:t>
            </a:r>
            <a:r>
              <a:rPr lang="en-US"/>
              <a:t> </a:t>
            </a:r>
            <a:r>
              <a:rPr lang="en-US" err="1"/>
              <a:t>физическое</a:t>
            </a:r>
            <a:r>
              <a:rPr lang="en-US"/>
              <a:t> </a:t>
            </a:r>
            <a:r>
              <a:rPr lang="en-US" err="1"/>
              <a:t>состояние</a:t>
            </a:r>
            <a:r>
              <a:rPr lang="en-US"/>
              <a:t> </a:t>
            </a:r>
            <a:r>
              <a:rPr lang="en-US" err="1"/>
              <a:t>сети</a:t>
            </a:r>
            <a:r>
              <a:rPr lang="en-US"/>
              <a:t>, </a:t>
            </a:r>
            <a:r>
              <a:rPr lang="en-US" err="1"/>
              <a:t>распределенное</a:t>
            </a:r>
            <a:r>
              <a:rPr lang="en-US"/>
              <a:t> </a:t>
            </a:r>
            <a:r>
              <a:rPr lang="en-US" err="1"/>
              <a:t>по</a:t>
            </a:r>
            <a:r>
              <a:rPr lang="en-US"/>
              <a:t> </a:t>
            </a:r>
            <a:r>
              <a:rPr lang="en-US" err="1"/>
              <a:t>каждому</a:t>
            </a:r>
            <a:r>
              <a:rPr lang="en-US"/>
              <a:t> </a:t>
            </a:r>
            <a:r>
              <a:rPr lang="en-US" err="1"/>
              <a:t>управляющему</a:t>
            </a:r>
            <a:r>
              <a:rPr lang="en-US"/>
              <a:t> </a:t>
            </a:r>
            <a:r>
              <a:rPr lang="en-US" err="1"/>
              <a:t>домену</a:t>
            </a:r>
            <a:r>
              <a:rPr lang="en-US"/>
              <a:t>. </a:t>
            </a:r>
            <a:endParaRPr lang="ru-RU"/>
          </a:p>
          <a:p>
            <a:r>
              <a:rPr lang="en-US"/>
              <a:t> </a:t>
            </a:r>
            <a:endParaRPr lang="ru-RU"/>
          </a:p>
          <a:p>
            <a:r>
              <a:rPr lang="en-US"/>
              <a:t> </a:t>
            </a:r>
            <a:endParaRPr lang="ru-RU"/>
          </a:p>
          <a:p>
            <a:r>
              <a:rPr lang="en-US" err="1"/>
              <a:t>Этот</a:t>
            </a:r>
            <a:r>
              <a:rPr lang="en-US"/>
              <a:t> </a:t>
            </a:r>
            <a:r>
              <a:rPr lang="en-US" err="1"/>
              <a:t>компонент</a:t>
            </a:r>
            <a:r>
              <a:rPr lang="en-US"/>
              <a:t> </a:t>
            </a:r>
            <a:r>
              <a:rPr lang="en-US" err="1"/>
              <a:t>иногда</a:t>
            </a:r>
            <a:r>
              <a:rPr lang="en-US"/>
              <a:t> </a:t>
            </a:r>
            <a:r>
              <a:rPr lang="en-US" err="1"/>
              <a:t>называют</a:t>
            </a:r>
            <a:r>
              <a:rPr lang="en-US"/>
              <a:t> «</a:t>
            </a:r>
            <a:r>
              <a:rPr lang="en-US" err="1"/>
              <a:t>сетевой</a:t>
            </a:r>
            <a:r>
              <a:rPr lang="en-US"/>
              <a:t> </a:t>
            </a:r>
            <a:r>
              <a:rPr lang="en-US" err="1"/>
              <a:t>операционной</a:t>
            </a:r>
            <a:r>
              <a:rPr lang="en-US"/>
              <a:t> </a:t>
            </a:r>
            <a:r>
              <a:rPr lang="en-US" err="1"/>
              <a:t>системой</a:t>
            </a:r>
            <a:r>
              <a:rPr lang="en-US"/>
              <a:t>» (NOS), </a:t>
            </a:r>
            <a:r>
              <a:rPr lang="en-US" err="1"/>
              <a:t>так</a:t>
            </a:r>
            <a:r>
              <a:rPr lang="en-US"/>
              <a:t> </a:t>
            </a:r>
            <a:r>
              <a:rPr lang="en-US" err="1"/>
              <a:t>как</a:t>
            </a:r>
            <a:r>
              <a:rPr lang="en-US"/>
              <a:t> </a:t>
            </a:r>
            <a:r>
              <a:rPr lang="en-US" err="1"/>
              <a:t>он</a:t>
            </a:r>
            <a:r>
              <a:rPr lang="en-US"/>
              <a:t> </a:t>
            </a:r>
            <a:r>
              <a:rPr lang="en-US" err="1"/>
              <a:t>позволяет</a:t>
            </a:r>
            <a:r>
              <a:rPr lang="en-US"/>
              <a:t> SDN </a:t>
            </a:r>
            <a:r>
              <a:rPr lang="en-US" err="1"/>
              <a:t>представлять</a:t>
            </a:r>
            <a:r>
              <a:rPr lang="en-US"/>
              <a:t> </a:t>
            </a:r>
            <a:r>
              <a:rPr lang="en-US" err="1"/>
              <a:t>абстракцию</a:t>
            </a:r>
            <a:r>
              <a:rPr lang="en-US"/>
              <a:t> </a:t>
            </a:r>
            <a:r>
              <a:rPr lang="en-US" err="1"/>
              <a:t>состояния</a:t>
            </a:r>
            <a:r>
              <a:rPr lang="en-US"/>
              <a:t> </a:t>
            </a:r>
            <a:r>
              <a:rPr lang="en-US" err="1"/>
              <a:t>физической</a:t>
            </a:r>
            <a:r>
              <a:rPr lang="en-US"/>
              <a:t> </a:t>
            </a:r>
            <a:r>
              <a:rPr lang="en-US" err="1"/>
              <a:t>сети</a:t>
            </a:r>
            <a:r>
              <a:rPr lang="en-US"/>
              <a:t> </a:t>
            </a:r>
            <a:r>
              <a:rPr lang="en-US" err="1"/>
              <a:t>экземпляру</a:t>
            </a:r>
            <a:r>
              <a:rPr lang="en-US"/>
              <a:t> </a:t>
            </a:r>
            <a:r>
              <a:rPr lang="en-US" err="1"/>
              <a:t>управляющего</a:t>
            </a:r>
            <a:r>
              <a:rPr lang="en-US"/>
              <a:t> </a:t>
            </a:r>
            <a:r>
              <a:rPr lang="en-US" err="1"/>
              <a:t>приложения</a:t>
            </a:r>
            <a:r>
              <a:rPr lang="en-US"/>
              <a:t> (</a:t>
            </a:r>
            <a:r>
              <a:rPr lang="en-US" err="1"/>
              <a:t>работающего</a:t>
            </a:r>
            <a:r>
              <a:rPr lang="en-US"/>
              <a:t> </a:t>
            </a:r>
            <a:r>
              <a:rPr lang="en-US" err="1"/>
              <a:t>на</a:t>
            </a:r>
            <a:r>
              <a:rPr lang="en-US"/>
              <a:t> </a:t>
            </a:r>
            <a:r>
              <a:rPr lang="en-US" err="1"/>
              <a:t>прикладном</a:t>
            </a:r>
            <a:r>
              <a:rPr lang="en-US"/>
              <a:t> </a:t>
            </a:r>
            <a:r>
              <a:rPr lang="en-US" err="1"/>
              <a:t>уровне</a:t>
            </a:r>
            <a:r>
              <a:rPr lang="en-US"/>
              <a:t>) в </a:t>
            </a:r>
            <a:r>
              <a:rPr lang="en-US" err="1"/>
              <a:t>том</a:t>
            </a:r>
            <a:r>
              <a:rPr lang="en-US"/>
              <a:t> </a:t>
            </a:r>
            <a:r>
              <a:rPr lang="en-US" err="1"/>
              <a:t>же</a:t>
            </a:r>
            <a:r>
              <a:rPr lang="en-US"/>
              <a:t> </a:t>
            </a:r>
            <a:r>
              <a:rPr lang="en-US" err="1"/>
              <a:t>виде</a:t>
            </a:r>
            <a:r>
              <a:rPr lang="en-US"/>
              <a:t> </a:t>
            </a:r>
            <a:r>
              <a:rPr lang="en-US" err="1"/>
              <a:t>как</a:t>
            </a:r>
            <a:r>
              <a:rPr lang="en-US"/>
              <a:t> и  </a:t>
            </a:r>
            <a:r>
              <a:rPr lang="en-US" err="1"/>
              <a:t>глобальнае</a:t>
            </a:r>
            <a:r>
              <a:rPr lang="en-US"/>
              <a:t> </a:t>
            </a:r>
            <a:r>
              <a:rPr lang="en-US" err="1"/>
              <a:t>сети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a:t>
            </a:fld>
            <a:endParaRPr lang="ru-RU" noProof="0"/>
          </a:p>
        </p:txBody>
      </p:sp>
    </p:spTree>
    <p:extLst>
      <p:ext uri="{BB962C8B-B14F-4D97-AF65-F5344CB8AC3E}">
        <p14:creationId xmlns:p14="http://schemas.microsoft.com/office/powerpoint/2010/main" val="7503245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Агрегация</a:t>
            </a:r>
            <a:r>
              <a:rPr lang="en-US" dirty="0"/>
              <a:t> </a:t>
            </a:r>
            <a:r>
              <a:rPr lang="en-US" dirty="0" err="1"/>
              <a:t>каналов</a:t>
            </a:r>
            <a:r>
              <a:rPr lang="en-US" dirty="0"/>
              <a:t> 802.3ad (</a:t>
            </a:r>
            <a:r>
              <a:rPr lang="en-US" dirty="0" err="1"/>
              <a:t>иногда</a:t>
            </a:r>
            <a:r>
              <a:rPr lang="en-US" dirty="0"/>
              <a:t> </a:t>
            </a:r>
            <a:r>
              <a:rPr lang="en-US" dirty="0" err="1"/>
              <a:t>называемая</a:t>
            </a:r>
            <a:r>
              <a:rPr lang="en-US" dirty="0"/>
              <a:t> </a:t>
            </a:r>
            <a:r>
              <a:rPr lang="en-US" dirty="0" err="1"/>
              <a:t>объединением</a:t>
            </a:r>
            <a:r>
              <a:rPr lang="en-US" dirty="0"/>
              <a:t> </a:t>
            </a:r>
            <a:r>
              <a:rPr lang="en-US" dirty="0" err="1"/>
              <a:t>портов</a:t>
            </a:r>
            <a:r>
              <a:rPr lang="en-US" dirty="0"/>
              <a:t>) </a:t>
            </a:r>
            <a:r>
              <a:rPr lang="en-US" dirty="0" err="1"/>
              <a:t>позволяет</a:t>
            </a:r>
            <a:r>
              <a:rPr lang="en-US" dirty="0"/>
              <a:t> </a:t>
            </a:r>
            <a:r>
              <a:rPr lang="en-US" dirty="0" err="1"/>
              <a:t>использовать</a:t>
            </a:r>
            <a:r>
              <a:rPr lang="en-US" dirty="0"/>
              <a:t> </a:t>
            </a:r>
            <a:r>
              <a:rPr lang="en-US" dirty="0" err="1"/>
              <a:t>более</a:t>
            </a:r>
            <a:r>
              <a:rPr lang="en-US" dirty="0"/>
              <a:t> </a:t>
            </a:r>
            <a:r>
              <a:rPr lang="en-US" dirty="0" err="1"/>
              <a:t>одного</a:t>
            </a:r>
            <a:r>
              <a:rPr lang="en-US" dirty="0"/>
              <a:t> </a:t>
            </a:r>
            <a:r>
              <a:rPr lang="en-US" dirty="0" err="1"/>
              <a:t>полнодуплексного</a:t>
            </a:r>
            <a:r>
              <a:rPr lang="en-US" dirty="0"/>
              <a:t> </a:t>
            </a:r>
            <a:r>
              <a:rPr lang="en-US" dirty="0" err="1"/>
              <a:t>канала</a:t>
            </a:r>
            <a:r>
              <a:rPr lang="en-US" dirty="0"/>
              <a:t> </a:t>
            </a:r>
            <a:r>
              <a:rPr lang="en-US" dirty="0" err="1"/>
              <a:t>между</a:t>
            </a:r>
            <a:r>
              <a:rPr lang="en-US" dirty="0"/>
              <a:t> </a:t>
            </a:r>
            <a:r>
              <a:rPr lang="en-US" dirty="0" err="1"/>
              <a:t>двумя</a:t>
            </a:r>
            <a:r>
              <a:rPr lang="en-US" dirty="0"/>
              <a:t> </a:t>
            </a:r>
            <a:r>
              <a:rPr lang="en-US" dirty="0" err="1"/>
              <a:t>коммутаторами</a:t>
            </a:r>
            <a:r>
              <a:rPr lang="en-US" dirty="0"/>
              <a:t> Ethernet. В </a:t>
            </a:r>
            <a:r>
              <a:rPr lang="en-US" dirty="0" err="1"/>
              <a:t>одном</a:t>
            </a:r>
            <a:r>
              <a:rPr lang="en-US" dirty="0"/>
              <a:t> </a:t>
            </a:r>
            <a:r>
              <a:rPr lang="en-US" dirty="0" err="1"/>
              <a:t>транке</a:t>
            </a:r>
            <a:r>
              <a:rPr lang="en-US" dirty="0"/>
              <a:t> </a:t>
            </a:r>
            <a:r>
              <a:rPr lang="en-US" dirty="0" err="1"/>
              <a:t>все</a:t>
            </a:r>
            <a:r>
              <a:rPr lang="en-US" dirty="0"/>
              <a:t> </a:t>
            </a:r>
            <a:r>
              <a:rPr lang="en-US" dirty="0" err="1"/>
              <a:t>каналы</a:t>
            </a:r>
            <a:r>
              <a:rPr lang="en-US" dirty="0"/>
              <a:t> </a:t>
            </a:r>
            <a:r>
              <a:rPr lang="en-US" dirty="0" err="1"/>
              <a:t>должны</a:t>
            </a:r>
            <a:r>
              <a:rPr lang="en-US" dirty="0"/>
              <a:t> </a:t>
            </a:r>
            <a:r>
              <a:rPr lang="en-US" dirty="0" err="1"/>
              <a:t>иметь</a:t>
            </a:r>
            <a:r>
              <a:rPr lang="en-US" dirty="0"/>
              <a:t> </a:t>
            </a:r>
            <a:r>
              <a:rPr lang="en-US" dirty="0" err="1"/>
              <a:t>одинаковую</a:t>
            </a:r>
            <a:r>
              <a:rPr lang="en-US" dirty="0"/>
              <a:t> </a:t>
            </a:r>
            <a:r>
              <a:rPr lang="en-US" dirty="0" err="1"/>
              <a:t>скорость</a:t>
            </a:r>
            <a:r>
              <a:rPr lang="en-US" dirty="0"/>
              <a:t>.</a:t>
            </a:r>
            <a:endParaRPr lang="ru-RU"/>
          </a:p>
          <a:p>
            <a:r>
              <a:rPr lang="en-US" dirty="0"/>
              <a:t> </a:t>
            </a:r>
            <a:r>
              <a:rPr lang="en-US" dirty="0" err="1"/>
              <a:t>Использование</a:t>
            </a:r>
            <a:r>
              <a:rPr lang="en-US" dirty="0"/>
              <a:t> </a:t>
            </a:r>
            <a:r>
              <a:rPr lang="en-US" dirty="0" err="1"/>
              <a:t>агрегации</a:t>
            </a:r>
            <a:r>
              <a:rPr lang="en-US" dirty="0"/>
              <a:t> </a:t>
            </a:r>
            <a:r>
              <a:rPr lang="en-US" dirty="0" err="1"/>
              <a:t>каналов</a:t>
            </a:r>
            <a:r>
              <a:rPr lang="en-US" dirty="0"/>
              <a:t> </a:t>
            </a:r>
            <a:r>
              <a:rPr lang="en-US" dirty="0" err="1"/>
              <a:t>между</a:t>
            </a:r>
            <a:r>
              <a:rPr lang="en-US" dirty="0"/>
              <a:t> </a:t>
            </a:r>
            <a:r>
              <a:rPr lang="en-US" dirty="0" err="1"/>
              <a:t>двумя</a:t>
            </a:r>
            <a:r>
              <a:rPr lang="en-US" dirty="0"/>
              <a:t> </a:t>
            </a:r>
            <a:r>
              <a:rPr lang="en-US" dirty="0" err="1"/>
              <a:t>коммутаторами</a:t>
            </a:r>
            <a:r>
              <a:rPr lang="en-US" dirty="0"/>
              <a:t> </a:t>
            </a:r>
            <a:r>
              <a:rPr lang="en-US" dirty="0" err="1"/>
              <a:t>увеличит</a:t>
            </a:r>
            <a:r>
              <a:rPr lang="en-US" dirty="0"/>
              <a:t> </a:t>
            </a:r>
            <a:r>
              <a:rPr lang="en-US" dirty="0" err="1"/>
              <a:t>общую</a:t>
            </a:r>
            <a:r>
              <a:rPr lang="en-US" dirty="0"/>
              <a:t> </a:t>
            </a:r>
            <a:r>
              <a:rPr lang="en-US" dirty="0" err="1"/>
              <a:t>пропускную</a:t>
            </a:r>
            <a:r>
              <a:rPr lang="en-US" dirty="0"/>
              <a:t> </a:t>
            </a:r>
            <a:r>
              <a:rPr lang="en-US" dirty="0" err="1"/>
              <a:t>способность</a:t>
            </a:r>
            <a:r>
              <a:rPr lang="en-US" dirty="0"/>
              <a:t> </a:t>
            </a:r>
            <a:r>
              <a:rPr lang="en-US" dirty="0" err="1"/>
              <a:t>между</a:t>
            </a:r>
            <a:r>
              <a:rPr lang="en-US" dirty="0"/>
              <a:t> </a:t>
            </a:r>
            <a:r>
              <a:rPr lang="en-US" dirty="0" err="1"/>
              <a:t>двумя</a:t>
            </a:r>
            <a:r>
              <a:rPr lang="en-US" dirty="0"/>
              <a:t> </a:t>
            </a:r>
            <a:r>
              <a:rPr lang="en-US" dirty="0" err="1"/>
              <a:t>коммутаторами</a:t>
            </a:r>
            <a:r>
              <a:rPr lang="en-US" dirty="0"/>
              <a:t>. </a:t>
            </a:r>
            <a:r>
              <a:rPr lang="en-US" dirty="0" err="1"/>
              <a:t>Однако</a:t>
            </a:r>
            <a:r>
              <a:rPr lang="en-US" dirty="0"/>
              <a:t> </a:t>
            </a:r>
            <a:r>
              <a:rPr lang="en-US" dirty="0" err="1"/>
              <a:t>алгоритм</a:t>
            </a:r>
            <a:r>
              <a:rPr lang="en-US" dirty="0"/>
              <a:t> </a:t>
            </a:r>
            <a:r>
              <a:rPr lang="en-US" dirty="0" err="1"/>
              <a:t>хеширования</a:t>
            </a:r>
            <a:r>
              <a:rPr lang="en-US" dirty="0"/>
              <a:t> </a:t>
            </a:r>
            <a:r>
              <a:rPr lang="en-US" dirty="0" err="1"/>
              <a:t>используется</a:t>
            </a:r>
            <a:r>
              <a:rPr lang="en-US" dirty="0"/>
              <a:t> </a:t>
            </a:r>
            <a:r>
              <a:rPr lang="en-US" dirty="0" err="1"/>
              <a:t>для</a:t>
            </a:r>
            <a:r>
              <a:rPr lang="en-US" dirty="0"/>
              <a:t> </a:t>
            </a:r>
            <a:r>
              <a:rPr lang="en-US" dirty="0" err="1"/>
              <a:t>выбора</a:t>
            </a:r>
            <a:r>
              <a:rPr lang="en-US" dirty="0"/>
              <a:t> </a:t>
            </a:r>
            <a:r>
              <a:rPr lang="en-US" dirty="0" err="1"/>
              <a:t>канала</a:t>
            </a:r>
            <a:r>
              <a:rPr lang="en-US" dirty="0"/>
              <a:t>, </a:t>
            </a:r>
            <a:r>
              <a:rPr lang="en-US" dirty="0" err="1"/>
              <a:t>используемого</a:t>
            </a:r>
            <a:r>
              <a:rPr lang="en-US" dirty="0"/>
              <a:t> </a:t>
            </a:r>
            <a:r>
              <a:rPr lang="en-US" dirty="0" err="1"/>
              <a:t>для</a:t>
            </a:r>
            <a:r>
              <a:rPr lang="en-US" dirty="0"/>
              <a:t> </a:t>
            </a:r>
            <a:r>
              <a:rPr lang="en-US" dirty="0" err="1"/>
              <a:t>каждого</a:t>
            </a:r>
            <a:r>
              <a:rPr lang="en-US" dirty="0"/>
              <a:t> </a:t>
            </a:r>
            <a:r>
              <a:rPr lang="en-US" dirty="0" err="1"/>
              <a:t>диалога</a:t>
            </a:r>
            <a:r>
              <a:rPr lang="en-US" dirty="0"/>
              <a:t>, </a:t>
            </a:r>
            <a:r>
              <a:rPr lang="en-US" dirty="0" err="1"/>
              <a:t>чтобы</a:t>
            </a:r>
            <a:r>
              <a:rPr lang="en-US" dirty="0"/>
              <a:t> </a:t>
            </a:r>
            <a:r>
              <a:rPr lang="en-US" dirty="0" err="1"/>
              <a:t>гарантировать</a:t>
            </a:r>
            <a:r>
              <a:rPr lang="en-US" dirty="0"/>
              <a:t>, </a:t>
            </a:r>
            <a:r>
              <a:rPr lang="en-US" dirty="0" err="1"/>
              <a:t>что</a:t>
            </a:r>
            <a:r>
              <a:rPr lang="en-US" dirty="0"/>
              <a:t> </a:t>
            </a:r>
            <a:r>
              <a:rPr lang="en-US" dirty="0" err="1"/>
              <a:t>кадры</a:t>
            </a:r>
            <a:r>
              <a:rPr lang="en-US" dirty="0"/>
              <a:t> Ethernet </a:t>
            </a:r>
            <a:r>
              <a:rPr lang="en-US" dirty="0" err="1"/>
              <a:t>поступают</a:t>
            </a:r>
            <a:r>
              <a:rPr lang="en-US" dirty="0"/>
              <a:t> к </a:t>
            </a:r>
            <a:r>
              <a:rPr lang="en-US" dirty="0" err="1"/>
              <a:t>месту</a:t>
            </a:r>
            <a:r>
              <a:rPr lang="en-US" dirty="0"/>
              <a:t> </a:t>
            </a:r>
            <a:r>
              <a:rPr lang="en-US" dirty="0" err="1"/>
              <a:t>назначения</a:t>
            </a:r>
            <a:r>
              <a:rPr lang="en-US" dirty="0"/>
              <a:t> в </a:t>
            </a:r>
            <a:r>
              <a:rPr lang="en-US" dirty="0" err="1"/>
              <a:t>правильном</a:t>
            </a:r>
            <a:r>
              <a:rPr lang="en-US" dirty="0"/>
              <a:t> </a:t>
            </a:r>
            <a:r>
              <a:rPr lang="en-US" dirty="0" err="1"/>
              <a:t>порядке</a:t>
            </a:r>
            <a:r>
              <a:rPr lang="en-US" dirty="0"/>
              <a:t>. </a:t>
            </a:r>
            <a:r>
              <a:rPr lang="en-US" dirty="0" err="1"/>
              <a:t>Таким</a:t>
            </a:r>
            <a:r>
              <a:rPr lang="en-US" dirty="0"/>
              <a:t> </a:t>
            </a:r>
            <a:r>
              <a:rPr lang="en-US" dirty="0" err="1"/>
              <a:t>образом</a:t>
            </a:r>
            <a:r>
              <a:rPr lang="en-US" dirty="0"/>
              <a:t>, </a:t>
            </a:r>
            <a:r>
              <a:rPr lang="en-US" dirty="0" err="1"/>
              <a:t>трафик</a:t>
            </a:r>
            <a:r>
              <a:rPr lang="en-US" dirty="0"/>
              <a:t> </a:t>
            </a:r>
            <a:r>
              <a:rPr lang="en-US" dirty="0" err="1"/>
              <a:t>между</a:t>
            </a:r>
            <a:r>
              <a:rPr lang="en-US" dirty="0"/>
              <a:t> </a:t>
            </a:r>
            <a:r>
              <a:rPr lang="en-US" dirty="0" err="1"/>
              <a:t>двумя</a:t>
            </a:r>
            <a:r>
              <a:rPr lang="en-US" dirty="0"/>
              <a:t> </a:t>
            </a:r>
            <a:r>
              <a:rPr lang="en-US" dirty="0" err="1"/>
              <a:t>устройствами</a:t>
            </a:r>
            <a:r>
              <a:rPr lang="en-US" dirty="0"/>
              <a:t> в </a:t>
            </a:r>
            <a:r>
              <a:rPr lang="en-US" dirty="0" err="1"/>
              <a:t>сети</a:t>
            </a:r>
            <a:r>
              <a:rPr lang="en-US" dirty="0"/>
              <a:t> </a:t>
            </a:r>
            <a:r>
              <a:rPr lang="en-US" dirty="0" err="1"/>
              <a:t>всегда</a:t>
            </a:r>
            <a:r>
              <a:rPr lang="en-US" dirty="0"/>
              <a:t> </a:t>
            </a:r>
            <a:r>
              <a:rPr lang="en-US" dirty="0" err="1"/>
              <a:t>будет</a:t>
            </a:r>
            <a:r>
              <a:rPr lang="en-US" dirty="0"/>
              <a:t> </a:t>
            </a:r>
            <a:r>
              <a:rPr lang="en-US" dirty="0" err="1"/>
              <a:t>выбирать</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ссылку</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для</a:t>
            </a:r>
            <a:r>
              <a:rPr lang="en-US" dirty="0"/>
              <a:t> </a:t>
            </a:r>
            <a:r>
              <a:rPr lang="en-US" dirty="0" err="1"/>
              <a:t>двухточечной</a:t>
            </a:r>
            <a:r>
              <a:rPr lang="en-US" dirty="0"/>
              <a:t> </a:t>
            </a:r>
            <a:r>
              <a:rPr lang="en-US" dirty="0" err="1"/>
              <a:t>связи</a:t>
            </a:r>
            <a:r>
              <a:rPr lang="en-US" dirty="0"/>
              <a:t>, </a:t>
            </a:r>
            <a:r>
              <a:rPr lang="en-US" dirty="0" err="1"/>
              <a:t>например</a:t>
            </a:r>
            <a:r>
              <a:rPr lang="en-US" dirty="0"/>
              <a:t>, </a:t>
            </a:r>
            <a:r>
              <a:rPr lang="en-US" dirty="0" err="1"/>
              <a:t>между</a:t>
            </a:r>
            <a:r>
              <a:rPr lang="en-US" dirty="0"/>
              <a:t> </a:t>
            </a:r>
            <a:r>
              <a:rPr lang="en-US" dirty="0" err="1"/>
              <a:t>конкретным</a:t>
            </a:r>
            <a:r>
              <a:rPr lang="en-US" dirty="0"/>
              <a:t> ПК и </a:t>
            </a:r>
            <a:r>
              <a:rPr lang="en-US" dirty="0" err="1"/>
              <a:t>конкретным</a:t>
            </a:r>
            <a:r>
              <a:rPr lang="en-US" dirty="0"/>
              <a:t> </a:t>
            </a:r>
            <a:r>
              <a:rPr lang="en-US" dirty="0" err="1"/>
              <a:t>сервером</a:t>
            </a:r>
            <a:r>
              <a:rPr lang="en-US" dirty="0"/>
              <a:t>, </a:t>
            </a:r>
            <a:r>
              <a:rPr lang="en-US" dirty="0" err="1"/>
              <a:t>максимальная</a:t>
            </a:r>
            <a:r>
              <a:rPr lang="en-US" dirty="0"/>
              <a:t> </a:t>
            </a:r>
            <a:r>
              <a:rPr lang="en-US" dirty="0" err="1"/>
              <a:t>доступная</a:t>
            </a:r>
            <a:r>
              <a:rPr lang="en-US" dirty="0"/>
              <a:t> </a:t>
            </a:r>
            <a:r>
              <a:rPr lang="en-US" dirty="0" err="1"/>
              <a:t>пропускная</a:t>
            </a:r>
            <a:r>
              <a:rPr lang="en-US" dirty="0"/>
              <a:t> </a:t>
            </a:r>
            <a:r>
              <a:rPr lang="en-US" dirty="0" err="1"/>
              <a:t>способность</a:t>
            </a:r>
            <a:r>
              <a:rPr lang="en-US" dirty="0"/>
              <a:t> </a:t>
            </a:r>
            <a:r>
              <a:rPr lang="en-US" dirty="0" err="1"/>
              <a:t>будет</a:t>
            </a:r>
            <a:r>
              <a:rPr lang="en-US" dirty="0"/>
              <a:t> </a:t>
            </a:r>
            <a:r>
              <a:rPr lang="en-US" dirty="0" err="1"/>
              <a:t>ограничена</a:t>
            </a:r>
            <a:r>
              <a:rPr lang="en-US" dirty="0"/>
              <a:t> </a:t>
            </a:r>
            <a:r>
              <a:rPr lang="en-US" dirty="0" err="1"/>
              <a:t>пропускной</a:t>
            </a:r>
            <a:r>
              <a:rPr lang="en-US" dirty="0"/>
              <a:t> </a:t>
            </a:r>
            <a:r>
              <a:rPr lang="en-US" dirty="0" err="1"/>
              <a:t>способностью</a:t>
            </a:r>
            <a:r>
              <a:rPr lang="en-US" dirty="0"/>
              <a:t> </a:t>
            </a:r>
            <a:r>
              <a:rPr lang="en-US" dirty="0" err="1"/>
              <a:t>одного</a:t>
            </a:r>
            <a:r>
              <a:rPr lang="en-US" dirty="0"/>
              <a:t> </a:t>
            </a:r>
            <a:r>
              <a:rPr lang="en-US" dirty="0" err="1"/>
              <a:t>канала</a:t>
            </a:r>
            <a:r>
              <a:rPr lang="en-US" dirty="0"/>
              <a:t> в </a:t>
            </a:r>
            <a:r>
              <a:rPr lang="en-US" dirty="0" err="1"/>
              <a:t>магистрали</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236</a:t>
            </a:fld>
            <a:endParaRPr lang="ru-RU" noProof="0"/>
          </a:p>
        </p:txBody>
      </p:sp>
    </p:spTree>
    <p:extLst>
      <p:ext uri="{BB962C8B-B14F-4D97-AF65-F5344CB8AC3E}">
        <p14:creationId xmlns:p14="http://schemas.microsoft.com/office/powerpoint/2010/main" val="32792006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Due to all broadcast traffic being flooded across a broadcast domain this gives us issues</a:t>
            </a:r>
            <a:br>
              <a:rPr lang="en-US" dirty="0">
                <a:cs typeface="+mn-lt"/>
              </a:rPr>
            </a:br>
            <a:r>
              <a:rPr lang="en-US" dirty="0"/>
              <a:t>over both traffic control and security</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238</a:t>
            </a:fld>
            <a:endParaRPr lang="ru-RU" noProof="0"/>
          </a:p>
        </p:txBody>
      </p:sp>
    </p:spTree>
    <p:extLst>
      <p:ext uri="{BB962C8B-B14F-4D97-AF65-F5344CB8AC3E}">
        <p14:creationId xmlns:p14="http://schemas.microsoft.com/office/powerpoint/2010/main" val="41658480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управления</a:t>
            </a:r>
            <a:r>
              <a:rPr lang="en-US" dirty="0"/>
              <a:t> </a:t>
            </a:r>
            <a:r>
              <a:rPr lang="en-US" dirty="0" err="1"/>
              <a:t>пересылкой</a:t>
            </a:r>
            <a:r>
              <a:rPr lang="en-US" dirty="0"/>
              <a:t> </a:t>
            </a:r>
            <a:r>
              <a:rPr lang="en-US" dirty="0" err="1"/>
              <a:t>коммутатор</a:t>
            </a:r>
            <a:r>
              <a:rPr lang="en-US" dirty="0"/>
              <a:t> </a:t>
            </a:r>
            <a:r>
              <a:rPr lang="en-US" dirty="0" err="1"/>
              <a:t>добавит</a:t>
            </a:r>
            <a:r>
              <a:rPr lang="en-US" dirty="0"/>
              <a:t> </a:t>
            </a:r>
            <a:r>
              <a:rPr lang="en-US" dirty="0" err="1"/>
              <a:t>тег</a:t>
            </a:r>
            <a:r>
              <a:rPr lang="en-US" dirty="0"/>
              <a:t> VLAN к </a:t>
            </a:r>
            <a:r>
              <a:rPr lang="en-US" dirty="0" err="1"/>
              <a:t>кадру</a:t>
            </a:r>
            <a:r>
              <a:rPr lang="en-US" dirty="0"/>
              <a:t> Ethernet </a:t>
            </a:r>
            <a:r>
              <a:rPr lang="en-US" dirty="0" err="1"/>
              <a:t>перед</a:t>
            </a:r>
            <a:r>
              <a:rPr lang="en-US" dirty="0"/>
              <a:t> </a:t>
            </a:r>
            <a:r>
              <a:rPr lang="en-US" dirty="0" err="1"/>
              <a:t>его</a:t>
            </a:r>
            <a:r>
              <a:rPr lang="en-US" dirty="0"/>
              <a:t> </a:t>
            </a:r>
            <a:r>
              <a:rPr lang="en-US" dirty="0" err="1"/>
              <a:t>пересылкой</a:t>
            </a:r>
            <a:r>
              <a:rPr lang="en-US" dirty="0"/>
              <a:t>, а </a:t>
            </a:r>
            <a:r>
              <a:rPr lang="en-US" dirty="0" err="1"/>
              <a:t>затем</a:t>
            </a:r>
            <a:r>
              <a:rPr lang="en-US" dirty="0"/>
              <a:t> </a:t>
            </a:r>
            <a:r>
              <a:rPr lang="en-US" dirty="0" err="1"/>
              <a:t>решит</a:t>
            </a:r>
            <a:r>
              <a:rPr lang="en-US" dirty="0"/>
              <a:t>, </a:t>
            </a:r>
            <a:r>
              <a:rPr lang="en-US" dirty="0" err="1"/>
              <a:t>как</a:t>
            </a:r>
            <a:r>
              <a:rPr lang="en-US" dirty="0"/>
              <a:t> </a:t>
            </a:r>
            <a:r>
              <a:rPr lang="en-US" dirty="0" err="1"/>
              <a:t>поступить</a:t>
            </a:r>
            <a:r>
              <a:rPr lang="en-US" dirty="0"/>
              <a:t> с </a:t>
            </a:r>
            <a:r>
              <a:rPr lang="en-US" dirty="0" err="1"/>
              <a:t>тегом</a:t>
            </a:r>
            <a:r>
              <a:rPr lang="en-US" dirty="0"/>
              <a:t> и </a:t>
            </a:r>
            <a:r>
              <a:rPr lang="en-US" dirty="0" err="1"/>
              <a:t>кадром</a:t>
            </a:r>
            <a:r>
              <a:rPr lang="en-US" dirty="0"/>
              <a:t>, </a:t>
            </a:r>
            <a:r>
              <a:rPr lang="en-US" dirty="0" err="1"/>
              <a:t>включая</a:t>
            </a:r>
            <a:r>
              <a:rPr lang="en-US" dirty="0"/>
              <a:t> </a:t>
            </a:r>
            <a:r>
              <a:rPr lang="en-US" dirty="0" err="1"/>
              <a:t>отбрасывание</a:t>
            </a:r>
            <a:r>
              <a:rPr lang="en-US" dirty="0"/>
              <a:t> </a:t>
            </a:r>
            <a:r>
              <a:rPr lang="en-US" dirty="0" err="1"/>
              <a:t>кадра</a:t>
            </a:r>
            <a:r>
              <a:rPr lang="en-US" dirty="0"/>
              <a:t>, </a:t>
            </a:r>
            <a:r>
              <a:rPr lang="en-US" dirty="0" err="1"/>
              <a:t>пересылку</a:t>
            </a:r>
            <a:r>
              <a:rPr lang="en-US" dirty="0"/>
              <a:t> </a:t>
            </a:r>
            <a:r>
              <a:rPr lang="en-US" dirty="0" err="1"/>
              <a:t>кадра</a:t>
            </a:r>
            <a:r>
              <a:rPr lang="en-US" dirty="0"/>
              <a:t>, </a:t>
            </a:r>
            <a:r>
              <a:rPr lang="en-US" dirty="0" err="1"/>
              <a:t>добавление</a:t>
            </a:r>
            <a:r>
              <a:rPr lang="en-US" dirty="0"/>
              <a:t> </a:t>
            </a:r>
            <a:r>
              <a:rPr lang="en-US" dirty="0" err="1"/>
              <a:t>тега</a:t>
            </a:r>
            <a:r>
              <a:rPr lang="en-US" dirty="0"/>
              <a:t> и </a:t>
            </a:r>
            <a:r>
              <a:rPr lang="en-US" dirty="0" err="1"/>
              <a:t>удаление</a:t>
            </a:r>
            <a:r>
              <a:rPr lang="en-US" dirty="0"/>
              <a:t> </a:t>
            </a:r>
            <a:r>
              <a:rPr lang="en-US" dirty="0" err="1"/>
              <a:t>тега</a:t>
            </a:r>
            <a:r>
              <a:rPr lang="en-US" dirty="0"/>
              <a:t>.</a:t>
            </a:r>
            <a:endParaRPr lang="ru-RU" dirty="0"/>
          </a:p>
          <a:p>
            <a:r>
              <a:rPr lang="en-US" dirty="0"/>
              <a:t> </a:t>
            </a:r>
            <a:r>
              <a:rPr lang="en-US" dirty="0" err="1"/>
              <a:t>Перед</a:t>
            </a:r>
            <a:r>
              <a:rPr lang="en-US" dirty="0"/>
              <a:t> </a:t>
            </a:r>
            <a:r>
              <a:rPr lang="en-US" dirty="0" err="1"/>
              <a:t>пересылкой</a:t>
            </a:r>
            <a:r>
              <a:rPr lang="en-US" dirty="0"/>
              <a:t> </a:t>
            </a:r>
            <a:r>
              <a:rPr lang="en-US" dirty="0" err="1"/>
              <a:t>кадра</a:t>
            </a:r>
            <a:r>
              <a:rPr lang="en-US" dirty="0"/>
              <a:t> </a:t>
            </a:r>
            <a:r>
              <a:rPr lang="en-US" dirty="0" err="1"/>
              <a:t>коммутатор</a:t>
            </a:r>
            <a:r>
              <a:rPr lang="en-US" dirty="0"/>
              <a:t> </a:t>
            </a:r>
            <a:r>
              <a:rPr lang="en-US" dirty="0" err="1"/>
              <a:t>проверит</a:t>
            </a:r>
            <a:r>
              <a:rPr lang="en-US" dirty="0"/>
              <a:t> </a:t>
            </a:r>
            <a:r>
              <a:rPr lang="en-US" dirty="0" err="1"/>
              <a:t>тег</a:t>
            </a:r>
            <a:r>
              <a:rPr lang="en-US" dirty="0"/>
              <a:t> VLAN </a:t>
            </a:r>
            <a:r>
              <a:rPr lang="en-US" dirty="0" err="1"/>
              <a:t>пакета</a:t>
            </a:r>
            <a:r>
              <a:rPr lang="en-US" dirty="0"/>
              <a:t>, </a:t>
            </a:r>
            <a:r>
              <a:rPr lang="en-US" dirty="0" err="1"/>
              <a:t>разрешено</a:t>
            </a:r>
            <a:r>
              <a:rPr lang="en-US" dirty="0"/>
              <a:t> </a:t>
            </a:r>
            <a:r>
              <a:rPr lang="en-US" dirty="0" err="1"/>
              <a:t>ли</a:t>
            </a:r>
            <a:r>
              <a:rPr lang="en-US" dirty="0"/>
              <a:t> </a:t>
            </a:r>
            <a:r>
              <a:rPr lang="en-US" dirty="0" err="1"/>
              <a:t>тегу</a:t>
            </a:r>
            <a:r>
              <a:rPr lang="en-US" dirty="0"/>
              <a:t> </a:t>
            </a:r>
            <a:r>
              <a:rPr lang="en-US" dirty="0" err="1"/>
              <a:t>проходить</a:t>
            </a:r>
            <a:r>
              <a:rPr lang="en-US" dirty="0"/>
              <a:t> </a:t>
            </a:r>
            <a:r>
              <a:rPr lang="en-US" dirty="0" err="1"/>
              <a:t>порт</a:t>
            </a:r>
            <a:r>
              <a:rPr lang="en-US" dirty="0"/>
              <a:t>, </a:t>
            </a:r>
            <a:r>
              <a:rPr lang="en-US" dirty="0" err="1"/>
              <a:t>чтобы</a:t>
            </a:r>
            <a:r>
              <a:rPr lang="en-US" dirty="0"/>
              <a:t> </a:t>
            </a:r>
            <a:r>
              <a:rPr lang="en-US" dirty="0" err="1"/>
              <a:t>решить</a:t>
            </a:r>
            <a:r>
              <a:rPr lang="en-US" dirty="0"/>
              <a:t>, </a:t>
            </a:r>
            <a:r>
              <a:rPr lang="en-US" dirty="0" err="1"/>
              <a:t>можно</a:t>
            </a:r>
            <a:r>
              <a:rPr lang="en-US" dirty="0"/>
              <a:t> </a:t>
            </a:r>
            <a:r>
              <a:rPr lang="en-US" dirty="0" err="1"/>
              <a:t>ли</a:t>
            </a:r>
            <a:r>
              <a:rPr lang="en-US" dirty="0"/>
              <a:t> </a:t>
            </a:r>
            <a:r>
              <a:rPr lang="en-US" dirty="0" err="1"/>
              <a:t>пересылать</a:t>
            </a:r>
            <a:r>
              <a:rPr lang="en-US" dirty="0"/>
              <a:t> </a:t>
            </a:r>
            <a:r>
              <a:rPr lang="en-US" dirty="0" err="1"/>
              <a:t>кадр</a:t>
            </a:r>
            <a:r>
              <a:rPr lang="en-US" dirty="0"/>
              <a:t> </a:t>
            </a:r>
            <a:r>
              <a:rPr lang="en-US" dirty="0" err="1"/>
              <a:t>из</a:t>
            </a:r>
            <a:r>
              <a:rPr lang="en-US" dirty="0"/>
              <a:t> </a:t>
            </a:r>
            <a:r>
              <a:rPr lang="en-US" dirty="0" err="1"/>
              <a:t>порта</a:t>
            </a:r>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если</a:t>
            </a:r>
            <a:r>
              <a:rPr lang="en-US" dirty="0"/>
              <a:t> </a:t>
            </a:r>
            <a:r>
              <a:rPr lang="en-US" dirty="0" err="1"/>
              <a:t>коммутатор</a:t>
            </a:r>
            <a:r>
              <a:rPr lang="en-US" dirty="0"/>
              <a:t> </a:t>
            </a:r>
            <a:r>
              <a:rPr lang="en-US" dirty="0" err="1"/>
              <a:t>добавляет</a:t>
            </a:r>
            <a:r>
              <a:rPr lang="en-US" dirty="0"/>
              <a:t> </a:t>
            </a:r>
            <a:r>
              <a:rPr lang="en-US" dirty="0" err="1"/>
              <a:t>тег</a:t>
            </a:r>
            <a:r>
              <a:rPr lang="en-US" dirty="0"/>
              <a:t> 5 </a:t>
            </a:r>
            <a:r>
              <a:rPr lang="en-US" dirty="0" err="1"/>
              <a:t>ко</a:t>
            </a:r>
            <a:r>
              <a:rPr lang="en-US" dirty="0"/>
              <a:t> </a:t>
            </a:r>
            <a:r>
              <a:rPr lang="en-US" dirty="0" err="1"/>
              <a:t>всем</a:t>
            </a:r>
            <a:r>
              <a:rPr lang="en-US" dirty="0"/>
              <a:t> </a:t>
            </a:r>
            <a:r>
              <a:rPr lang="en-US" dirty="0" err="1"/>
              <a:t>кадрам</a:t>
            </a:r>
            <a:r>
              <a:rPr lang="en-US" dirty="0"/>
              <a:t>, </a:t>
            </a:r>
            <a:r>
              <a:rPr lang="en-US" dirty="0" err="1"/>
              <a:t>отправленным</a:t>
            </a:r>
            <a:r>
              <a:rPr lang="en-US" dirty="0"/>
              <a:t> </a:t>
            </a:r>
            <a:r>
              <a:rPr lang="en-US" dirty="0" err="1"/>
              <a:t>из</a:t>
            </a:r>
            <a:r>
              <a:rPr lang="en-US" dirty="0"/>
              <a:t> A, а </a:t>
            </a:r>
            <a:r>
              <a:rPr lang="en-US" dirty="0" err="1"/>
              <a:t>затем</a:t>
            </a:r>
            <a:r>
              <a:rPr lang="en-US" dirty="0"/>
              <a:t> </a:t>
            </a:r>
            <a:r>
              <a:rPr lang="en-US" dirty="0" err="1"/>
              <a:t>ищет</a:t>
            </a:r>
            <a:r>
              <a:rPr lang="en-US" dirty="0"/>
              <a:t> </a:t>
            </a:r>
            <a:r>
              <a:rPr lang="en-US" dirty="0" err="1"/>
              <a:t>таблицу</a:t>
            </a:r>
            <a:r>
              <a:rPr lang="en-US" dirty="0"/>
              <a:t> </a:t>
            </a:r>
            <a:r>
              <a:rPr lang="en-US" dirty="0" err="1"/>
              <a:t>переадресации</a:t>
            </a:r>
            <a:r>
              <a:rPr lang="en-US" dirty="0"/>
              <a:t> </a:t>
            </a:r>
            <a:r>
              <a:rPr lang="en-US" dirty="0" err="1"/>
              <a:t>уровня</a:t>
            </a:r>
            <a:r>
              <a:rPr lang="en-US" dirty="0"/>
              <a:t> 2 и в </a:t>
            </a:r>
            <a:r>
              <a:rPr lang="en-US" dirty="0" err="1"/>
              <a:t>соответствии</a:t>
            </a:r>
            <a:r>
              <a:rPr lang="en-US" dirty="0"/>
              <a:t> с MAC-</a:t>
            </a:r>
            <a:r>
              <a:rPr lang="en-US" dirty="0" err="1"/>
              <a:t>адресом</a:t>
            </a:r>
            <a:r>
              <a:rPr lang="en-US" dirty="0"/>
              <a:t> </a:t>
            </a:r>
            <a:r>
              <a:rPr lang="en-US" dirty="0" err="1"/>
              <a:t>назначения</a:t>
            </a:r>
            <a:endParaRPr lang="en-US" dirty="0" err="1">
              <a:cs typeface="Calibri"/>
            </a:endParaRPr>
          </a:p>
          <a:p>
            <a:r>
              <a:rPr lang="en-US" dirty="0" err="1"/>
              <a:t>перенаправить</a:t>
            </a:r>
            <a:r>
              <a:rPr lang="en-US" dirty="0"/>
              <a:t> </a:t>
            </a:r>
            <a:r>
              <a:rPr lang="en-US" dirty="0" err="1"/>
              <a:t>их</a:t>
            </a:r>
            <a:r>
              <a:rPr lang="en-US" dirty="0"/>
              <a:t> </a:t>
            </a:r>
            <a:r>
              <a:rPr lang="en-US" dirty="0" err="1"/>
              <a:t>на</a:t>
            </a:r>
            <a:r>
              <a:rPr lang="en-US" dirty="0"/>
              <a:t> </a:t>
            </a:r>
            <a:r>
              <a:rPr lang="en-US" dirty="0" err="1"/>
              <a:t>порт</a:t>
            </a:r>
            <a:r>
              <a:rPr lang="en-US" dirty="0"/>
              <a:t>, </a:t>
            </a:r>
            <a:r>
              <a:rPr lang="en-US" dirty="0" err="1"/>
              <a:t>подключенный</a:t>
            </a:r>
            <a:r>
              <a:rPr lang="en-US" dirty="0"/>
              <a:t> к B. </a:t>
            </a:r>
            <a:r>
              <a:rPr lang="en-US" dirty="0" err="1"/>
              <a:t>Но</a:t>
            </a:r>
            <a:r>
              <a:rPr lang="en-US" dirty="0"/>
              <a:t> </a:t>
            </a:r>
            <a:r>
              <a:rPr lang="en-US" dirty="0" err="1"/>
              <a:t>этот</a:t>
            </a:r>
            <a:r>
              <a:rPr lang="en-US" dirty="0"/>
              <a:t> </a:t>
            </a:r>
            <a:r>
              <a:rPr lang="en-US" dirty="0" err="1"/>
              <a:t>порт</a:t>
            </a:r>
            <a:r>
              <a:rPr lang="en-US" dirty="0"/>
              <a:t> </a:t>
            </a:r>
            <a:r>
              <a:rPr lang="en-US" dirty="0" err="1"/>
              <a:t>настроен</a:t>
            </a:r>
            <a:r>
              <a:rPr lang="en-US" dirty="0"/>
              <a:t> </a:t>
            </a:r>
            <a:r>
              <a:rPr lang="en-US" dirty="0" err="1"/>
              <a:t>только</a:t>
            </a:r>
            <a:r>
              <a:rPr lang="en-US" dirty="0"/>
              <a:t> </a:t>
            </a:r>
            <a:r>
              <a:rPr lang="en-US" dirty="0" err="1"/>
              <a:t>на</a:t>
            </a:r>
            <a:r>
              <a:rPr lang="en-US" dirty="0"/>
              <a:t> </a:t>
            </a:r>
            <a:r>
              <a:rPr lang="en-US" dirty="0" err="1"/>
              <a:t>разрешенную</a:t>
            </a:r>
            <a:r>
              <a:rPr lang="en-US" dirty="0"/>
              <a:t> VLAN </a:t>
            </a:r>
          </a:p>
          <a:p>
            <a:r>
              <a:rPr lang="en-US" dirty="0"/>
              <a:t>1, </a:t>
            </a:r>
            <a:r>
              <a:rPr lang="en-US" dirty="0" err="1"/>
              <a:t>поэтому</a:t>
            </a:r>
            <a:r>
              <a:rPr lang="en-US" dirty="0"/>
              <a:t> </a:t>
            </a:r>
            <a:r>
              <a:rPr lang="en-US" dirty="0" err="1"/>
              <a:t>кадры</a:t>
            </a:r>
            <a:r>
              <a:rPr lang="en-US" dirty="0"/>
              <a:t>, </a:t>
            </a:r>
            <a:r>
              <a:rPr lang="en-US" dirty="0" err="1"/>
              <a:t>отправленные</a:t>
            </a:r>
            <a:r>
              <a:rPr lang="en-US" dirty="0"/>
              <a:t> A, </a:t>
            </a:r>
            <a:r>
              <a:rPr lang="en-US" dirty="0" err="1"/>
              <a:t>будут</a:t>
            </a:r>
            <a:r>
              <a:rPr lang="en-US" dirty="0"/>
              <a:t> </a:t>
            </a:r>
            <a:r>
              <a:rPr lang="en-US" dirty="0" err="1"/>
              <a:t>отброшены</a:t>
            </a:r>
            <a:r>
              <a:rPr lang="en-US" dirty="0"/>
              <a:t>. </a:t>
            </a:r>
            <a:endParaRPr lang="en-US" dirty="0">
              <a:cs typeface="Calibri"/>
            </a:endParaRPr>
          </a:p>
          <a:p>
            <a:r>
              <a:rPr lang="en-US" dirty="0"/>
              <a:t> </a:t>
            </a:r>
            <a:r>
              <a:rPr lang="en-US" dirty="0" err="1"/>
              <a:t>Следовательно</a:t>
            </a:r>
            <a:r>
              <a:rPr lang="en-US" dirty="0"/>
              <a:t>, </a:t>
            </a:r>
            <a:r>
              <a:rPr lang="en-US" dirty="0" err="1"/>
              <a:t>коммутатор</a:t>
            </a:r>
            <a:r>
              <a:rPr lang="en-US" dirty="0"/>
              <a:t>, </a:t>
            </a:r>
            <a:r>
              <a:rPr lang="en-US" dirty="0" err="1"/>
              <a:t>поддерживающий</a:t>
            </a:r>
            <a:r>
              <a:rPr lang="en-US" dirty="0"/>
              <a:t> VLAN, </a:t>
            </a:r>
            <a:r>
              <a:rPr lang="en-US" dirty="0" err="1"/>
              <a:t>будет</a:t>
            </a:r>
            <a:r>
              <a:rPr lang="en-US" dirty="0"/>
              <a:t> </a:t>
            </a:r>
            <a:r>
              <a:rPr lang="en-US" dirty="0" err="1"/>
              <a:t>пересылать</a:t>
            </a:r>
            <a:r>
              <a:rPr lang="en-US" dirty="0"/>
              <a:t> </a:t>
            </a:r>
            <a:r>
              <a:rPr lang="en-US" dirty="0" err="1"/>
              <a:t>кадр</a:t>
            </a:r>
            <a:r>
              <a:rPr lang="en-US" dirty="0"/>
              <a:t> Ethernet </a:t>
            </a:r>
            <a:r>
              <a:rPr lang="en-US" dirty="0" err="1"/>
              <a:t>не</a:t>
            </a:r>
            <a:r>
              <a:rPr lang="en-US" dirty="0"/>
              <a:t> </a:t>
            </a:r>
            <a:r>
              <a:rPr lang="en-US" dirty="0" err="1"/>
              <a:t>только</a:t>
            </a:r>
            <a:r>
              <a:rPr lang="en-US" dirty="0"/>
              <a:t> в </a:t>
            </a:r>
            <a:r>
              <a:rPr lang="en-US" dirty="0" err="1"/>
              <a:t>соответствии</a:t>
            </a:r>
            <a:r>
              <a:rPr lang="en-US" dirty="0"/>
              <a:t> с MAC-</a:t>
            </a:r>
            <a:r>
              <a:rPr lang="en-US" dirty="0" err="1"/>
              <a:t>адресом</a:t>
            </a:r>
            <a:r>
              <a:rPr lang="en-US" dirty="0"/>
              <a:t> </a:t>
            </a:r>
            <a:r>
              <a:rPr lang="en-US" dirty="0" err="1"/>
              <a:t>назначения</a:t>
            </a:r>
            <a:r>
              <a:rPr lang="en-US" dirty="0"/>
              <a:t>, </a:t>
            </a:r>
            <a:r>
              <a:rPr lang="en-US" dirty="0" err="1"/>
              <a:t>но</a:t>
            </a:r>
            <a:r>
              <a:rPr lang="en-US" dirty="0"/>
              <a:t> и с </a:t>
            </a:r>
            <a:r>
              <a:rPr lang="en-US" dirty="0" err="1"/>
              <a:t>конфигурацией</a:t>
            </a:r>
            <a:r>
              <a:rPr lang="en-US" dirty="0"/>
              <a:t> VLAN </a:t>
            </a:r>
            <a:r>
              <a:rPr lang="en-US" dirty="0" err="1"/>
              <a:t>порта</a:t>
            </a:r>
            <a:r>
              <a:rPr lang="en-US" dirty="0"/>
              <a:t>, </a:t>
            </a:r>
            <a:r>
              <a:rPr lang="en-US" dirty="0" err="1"/>
              <a:t>чтобы</a:t>
            </a:r>
            <a:r>
              <a:rPr lang="en-US" dirty="0"/>
              <a:t> </a:t>
            </a:r>
            <a:r>
              <a:rPr lang="en-US" dirty="0" err="1"/>
              <a:t>реализовать</a:t>
            </a:r>
            <a:r>
              <a:rPr lang="en-US" dirty="0"/>
              <a:t> </a:t>
            </a:r>
            <a:r>
              <a:rPr lang="en-US" dirty="0" err="1"/>
              <a:t>управление</a:t>
            </a:r>
            <a:r>
              <a:rPr lang="en-US" dirty="0"/>
              <a:t> </a:t>
            </a:r>
            <a:r>
              <a:rPr lang="en-US" dirty="0" err="1"/>
              <a:t>пересылкой</a:t>
            </a:r>
            <a:r>
              <a:rPr lang="en-US" dirty="0"/>
              <a:t> </a:t>
            </a:r>
            <a:r>
              <a:rPr lang="en-US" dirty="0" err="1"/>
              <a:t>уровня</a:t>
            </a:r>
            <a:r>
              <a:rPr lang="en-US" dirty="0"/>
              <a:t> 2. 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239</a:t>
            </a:fld>
            <a:endParaRPr lang="ru-RU" noProof="0"/>
          </a:p>
        </p:txBody>
      </p:sp>
    </p:spTree>
    <p:extLst>
      <p:ext uri="{BB962C8B-B14F-4D97-AF65-F5344CB8AC3E}">
        <p14:creationId xmlns:p14="http://schemas.microsoft.com/office/powerpoint/2010/main" val="30005674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4-байтовый </a:t>
            </a:r>
            <a:r>
              <a:rPr lang="en-US" dirty="0" err="1"/>
              <a:t>тег</a:t>
            </a:r>
            <a:r>
              <a:rPr lang="en-US" dirty="0"/>
              <a:t> VLAN </a:t>
            </a:r>
            <a:r>
              <a:rPr lang="en-US" dirty="0" err="1"/>
              <a:t>добавляется</a:t>
            </a:r>
            <a:r>
              <a:rPr lang="en-US" dirty="0"/>
              <a:t> </a:t>
            </a:r>
            <a:r>
              <a:rPr lang="en-US" dirty="0" err="1"/>
              <a:t>непосредственно</a:t>
            </a:r>
            <a:r>
              <a:rPr lang="en-US" dirty="0"/>
              <a:t> в </a:t>
            </a:r>
            <a:r>
              <a:rPr lang="en-US" dirty="0" err="1"/>
              <a:t>заголовок</a:t>
            </a:r>
            <a:r>
              <a:rPr lang="en-US" dirty="0"/>
              <a:t> </a:t>
            </a:r>
            <a:r>
              <a:rPr lang="en-US" dirty="0" err="1"/>
              <a:t>кадра</a:t>
            </a:r>
            <a:r>
              <a:rPr lang="en-US" dirty="0"/>
              <a:t> Ethernet. </a:t>
            </a:r>
            <a:r>
              <a:rPr lang="en-US" dirty="0" err="1"/>
              <a:t>Документ</a:t>
            </a:r>
            <a:r>
              <a:rPr lang="en-US" dirty="0"/>
              <a:t> IEEE802.1Q </a:t>
            </a:r>
            <a:r>
              <a:rPr lang="en-US" dirty="0" err="1"/>
              <a:t>описывает</a:t>
            </a:r>
            <a:r>
              <a:rPr lang="en-US" dirty="0"/>
              <a:t> </a:t>
            </a:r>
            <a:r>
              <a:rPr lang="en-US" dirty="0" err="1"/>
              <a:t>тег</a:t>
            </a:r>
            <a:r>
              <a:rPr lang="en-US" dirty="0"/>
              <a:t> VLAN. </a:t>
            </a:r>
            <a:endParaRPr lang="ru-RU"/>
          </a:p>
          <a:p>
            <a:r>
              <a:rPr lang="en-US" dirty="0"/>
              <a:t> TPID: </a:t>
            </a:r>
            <a:r>
              <a:rPr lang="en-US" dirty="0" err="1"/>
              <a:t>идентификатор</a:t>
            </a:r>
            <a:r>
              <a:rPr lang="en-US" dirty="0"/>
              <a:t> </a:t>
            </a:r>
            <a:r>
              <a:rPr lang="en-US" dirty="0" err="1"/>
              <a:t>протокола</a:t>
            </a:r>
            <a:r>
              <a:rPr lang="en-US" dirty="0"/>
              <a:t> </a:t>
            </a:r>
            <a:r>
              <a:rPr lang="en-US" dirty="0" err="1"/>
              <a:t>тега</a:t>
            </a:r>
            <a:r>
              <a:rPr lang="en-US" dirty="0"/>
              <a:t>, 2 </a:t>
            </a:r>
            <a:r>
              <a:rPr lang="en-US" dirty="0" err="1"/>
              <a:t>байта</a:t>
            </a:r>
            <a:r>
              <a:rPr lang="en-US" dirty="0"/>
              <a:t>, </a:t>
            </a:r>
            <a:r>
              <a:rPr lang="en-US" dirty="0" err="1"/>
              <a:t>фиксированное</a:t>
            </a:r>
            <a:r>
              <a:rPr lang="en-US" dirty="0"/>
              <a:t> </a:t>
            </a:r>
            <a:r>
              <a:rPr lang="en-US" dirty="0" err="1"/>
              <a:t>значение</a:t>
            </a:r>
            <a:r>
              <a:rPr lang="en-US" dirty="0"/>
              <a:t>, 0x8100, </a:t>
            </a:r>
            <a:r>
              <a:rPr lang="en-US" dirty="0" err="1"/>
              <a:t>новый</a:t>
            </a:r>
            <a:r>
              <a:rPr lang="en-US" dirty="0"/>
              <a:t> </a:t>
            </a:r>
            <a:r>
              <a:rPr lang="en-US" dirty="0" err="1"/>
              <a:t>тип</a:t>
            </a:r>
            <a:r>
              <a:rPr lang="en-US" dirty="0"/>
              <a:t>, </a:t>
            </a:r>
            <a:r>
              <a:rPr lang="en-US" dirty="0" err="1"/>
              <a:t>определенный</a:t>
            </a:r>
            <a:r>
              <a:rPr lang="en-US" dirty="0"/>
              <a:t> IEEE, </a:t>
            </a:r>
            <a:r>
              <a:rPr lang="en-US" dirty="0" err="1"/>
              <a:t>указывает</a:t>
            </a:r>
            <a:r>
              <a:rPr lang="en-US" dirty="0"/>
              <a:t>, </a:t>
            </a:r>
            <a:r>
              <a:rPr lang="en-US" dirty="0" err="1"/>
              <a:t>что</a:t>
            </a:r>
            <a:r>
              <a:rPr lang="en-US" dirty="0"/>
              <a:t> </a:t>
            </a:r>
            <a:r>
              <a:rPr lang="en-US" dirty="0" err="1"/>
              <a:t>это</a:t>
            </a:r>
            <a:r>
              <a:rPr lang="en-US" dirty="0"/>
              <a:t> </a:t>
            </a:r>
            <a:r>
              <a:rPr lang="en-US" dirty="0" err="1"/>
              <a:t>кадр</a:t>
            </a:r>
            <a:r>
              <a:rPr lang="en-US" dirty="0"/>
              <a:t> с </a:t>
            </a:r>
            <a:r>
              <a:rPr lang="en-US" dirty="0" err="1"/>
              <a:t>тегом</a:t>
            </a:r>
            <a:r>
              <a:rPr lang="en-US" dirty="0"/>
              <a:t> 802.1Q.</a:t>
            </a:r>
            <a:endParaRPr lang="en-US" dirty="0">
              <a:cs typeface="Calibri"/>
            </a:endParaRPr>
          </a:p>
          <a:p>
            <a:r>
              <a:rPr lang="en-US" dirty="0"/>
              <a:t> TCI: </a:t>
            </a:r>
            <a:r>
              <a:rPr lang="en-US" dirty="0" err="1"/>
              <a:t>информация</a:t>
            </a:r>
            <a:r>
              <a:rPr lang="en-US" dirty="0"/>
              <a:t> </a:t>
            </a:r>
            <a:r>
              <a:rPr lang="en-US" dirty="0" err="1"/>
              <a:t>управления</a:t>
            </a:r>
            <a:r>
              <a:rPr lang="en-US" dirty="0"/>
              <a:t> </a:t>
            </a:r>
            <a:r>
              <a:rPr lang="en-US" dirty="0" err="1"/>
              <a:t>тегами</a:t>
            </a:r>
            <a:r>
              <a:rPr lang="en-US" dirty="0"/>
              <a:t>, 2 </a:t>
            </a:r>
            <a:r>
              <a:rPr lang="en-US" dirty="0" err="1"/>
              <a:t>байта</a:t>
            </a:r>
            <a:r>
              <a:rPr lang="en-US" dirty="0"/>
              <a:t>.</a:t>
            </a:r>
            <a:endParaRPr lang="en-US" dirty="0">
              <a:cs typeface="Calibri"/>
            </a:endParaRPr>
          </a:p>
          <a:p>
            <a:r>
              <a:rPr lang="en-US" dirty="0"/>
              <a:t> • </a:t>
            </a:r>
            <a:r>
              <a:rPr lang="en-US" dirty="0" err="1"/>
              <a:t>Приоритет</a:t>
            </a:r>
            <a:r>
              <a:rPr lang="en-US" dirty="0"/>
              <a:t>: 3 </a:t>
            </a:r>
            <a:r>
              <a:rPr lang="en-US" dirty="0" err="1"/>
              <a:t>бита</a:t>
            </a:r>
            <a:r>
              <a:rPr lang="en-US" dirty="0"/>
              <a:t>, </a:t>
            </a:r>
            <a:r>
              <a:rPr lang="en-US" dirty="0" err="1"/>
              <a:t>приоритет</a:t>
            </a:r>
            <a:r>
              <a:rPr lang="en-US" dirty="0"/>
              <a:t> </a:t>
            </a:r>
            <a:r>
              <a:rPr lang="en-US" dirty="0" err="1"/>
              <a:t>кадра</a:t>
            </a:r>
            <a:r>
              <a:rPr lang="en-US" dirty="0"/>
              <a:t> Ethernet. </a:t>
            </a:r>
            <a:r>
              <a:rPr lang="en-US" dirty="0" err="1"/>
              <a:t>Он</a:t>
            </a:r>
            <a:r>
              <a:rPr lang="en-US" dirty="0"/>
              <a:t> </a:t>
            </a:r>
            <a:r>
              <a:rPr lang="en-US" dirty="0" err="1"/>
              <a:t>имеет</a:t>
            </a:r>
            <a:r>
              <a:rPr lang="en-US" dirty="0"/>
              <a:t> 8 </a:t>
            </a:r>
            <a:r>
              <a:rPr lang="en-US" dirty="0" err="1"/>
              <a:t>приоритетов</a:t>
            </a:r>
            <a:r>
              <a:rPr lang="en-US" dirty="0"/>
              <a:t>, 0–7, </a:t>
            </a:r>
            <a:r>
              <a:rPr lang="en-US" dirty="0" err="1"/>
              <a:t>используется</a:t>
            </a:r>
            <a:r>
              <a:rPr lang="en-US" dirty="0"/>
              <a:t> </a:t>
            </a:r>
            <a:r>
              <a:rPr lang="en-US" dirty="0" err="1"/>
              <a:t>для</a:t>
            </a:r>
            <a:r>
              <a:rPr lang="en-US" dirty="0"/>
              <a:t> </a:t>
            </a:r>
            <a:r>
              <a:rPr lang="en-US" dirty="0" err="1"/>
              <a:t>предоставления</a:t>
            </a:r>
            <a:r>
              <a:rPr lang="en-US" dirty="0"/>
              <a:t> </a:t>
            </a:r>
            <a:r>
              <a:rPr lang="en-US" dirty="0" err="1"/>
              <a:t>услуги</a:t>
            </a:r>
            <a:r>
              <a:rPr lang="en-US" dirty="0"/>
              <a:t> </a:t>
            </a:r>
            <a:r>
              <a:rPr lang="en-US" dirty="0" err="1"/>
              <a:t>дифференциальной</a:t>
            </a:r>
            <a:r>
              <a:rPr lang="en-US" dirty="0"/>
              <a:t> </a:t>
            </a:r>
            <a:r>
              <a:rPr lang="en-US" dirty="0" err="1"/>
              <a:t>пересылки</a:t>
            </a:r>
            <a:r>
              <a:rPr lang="en-US" dirty="0"/>
              <a:t>.</a:t>
            </a:r>
            <a:endParaRPr lang="en-US" dirty="0">
              <a:cs typeface="Calibri"/>
            </a:endParaRPr>
          </a:p>
          <a:p>
            <a:r>
              <a:rPr lang="en-US" dirty="0"/>
              <a:t> • CFI: </a:t>
            </a:r>
            <a:r>
              <a:rPr lang="en-US" dirty="0" err="1"/>
              <a:t>индикатор</a:t>
            </a:r>
            <a:r>
              <a:rPr lang="en-US" dirty="0"/>
              <a:t> </a:t>
            </a:r>
            <a:r>
              <a:rPr lang="en-US" dirty="0" err="1"/>
              <a:t>канонического</a:t>
            </a:r>
            <a:r>
              <a:rPr lang="en-US" dirty="0"/>
              <a:t> </a:t>
            </a:r>
            <a:r>
              <a:rPr lang="en-US" dirty="0" err="1"/>
              <a:t>формата</a:t>
            </a:r>
            <a:r>
              <a:rPr lang="en-US" dirty="0"/>
              <a:t>, 1 </a:t>
            </a:r>
            <a:r>
              <a:rPr lang="en-US" dirty="0" err="1"/>
              <a:t>бит</a:t>
            </a:r>
            <a:r>
              <a:rPr lang="en-US" dirty="0"/>
              <a:t>. </a:t>
            </a:r>
            <a:r>
              <a:rPr lang="en-US" dirty="0" err="1"/>
              <a:t>Используется</a:t>
            </a:r>
            <a:r>
              <a:rPr lang="en-US" dirty="0"/>
              <a:t> </a:t>
            </a:r>
            <a:r>
              <a:rPr lang="en-US" dirty="0" err="1"/>
              <a:t>для</a:t>
            </a:r>
            <a:r>
              <a:rPr lang="en-US" dirty="0"/>
              <a:t> </a:t>
            </a:r>
            <a:r>
              <a:rPr lang="en-US" dirty="0" err="1"/>
              <a:t>указания</a:t>
            </a:r>
            <a:r>
              <a:rPr lang="en-US" dirty="0"/>
              <a:t> </a:t>
            </a:r>
            <a:r>
              <a:rPr lang="en-US" dirty="0" err="1"/>
              <a:t>порядка</a:t>
            </a:r>
            <a:r>
              <a:rPr lang="en-US" dirty="0"/>
              <a:t> </a:t>
            </a:r>
            <a:r>
              <a:rPr lang="en-US" dirty="0" err="1"/>
              <a:t>битов</a:t>
            </a:r>
            <a:r>
              <a:rPr lang="en-US" dirty="0"/>
              <a:t> </a:t>
            </a:r>
            <a:r>
              <a:rPr lang="en-US" dirty="0" err="1"/>
              <a:t>адресной</a:t>
            </a:r>
            <a:r>
              <a:rPr lang="en-US" dirty="0"/>
              <a:t> </a:t>
            </a:r>
            <a:r>
              <a:rPr lang="en-US" dirty="0" err="1"/>
              <a:t>информации</a:t>
            </a:r>
            <a:r>
              <a:rPr lang="en-US" dirty="0"/>
              <a:t> в Token Ring </a:t>
            </a:r>
            <a:r>
              <a:rPr lang="en-US" dirty="0" err="1"/>
              <a:t>или</a:t>
            </a:r>
            <a:r>
              <a:rPr lang="en-US" dirty="0"/>
              <a:t> </a:t>
            </a:r>
            <a:r>
              <a:rPr lang="en-US" dirty="0" err="1"/>
              <a:t>исходном</a:t>
            </a:r>
            <a:r>
              <a:rPr lang="en-US" dirty="0"/>
              <a:t> </a:t>
            </a:r>
            <a:r>
              <a:rPr lang="en-US" dirty="0" err="1"/>
              <a:t>маршруте</a:t>
            </a:r>
            <a:r>
              <a:rPr lang="en-US" dirty="0"/>
              <a:t> </a:t>
            </a:r>
            <a:r>
              <a:rPr lang="en-US" dirty="0" err="1"/>
              <a:t>доступа</a:t>
            </a:r>
            <a:r>
              <a:rPr lang="en-US" dirty="0"/>
              <a:t> к </a:t>
            </a:r>
            <a:r>
              <a:rPr lang="en-US" dirty="0" err="1"/>
              <a:t>среде</a:t>
            </a:r>
            <a:r>
              <a:rPr lang="en-US" dirty="0"/>
              <a:t> FDDI, а </a:t>
            </a:r>
            <a:r>
              <a:rPr lang="en-US" dirty="0" err="1"/>
              <a:t>именно</a:t>
            </a:r>
            <a:r>
              <a:rPr lang="en-US" dirty="0"/>
              <a:t>, </a:t>
            </a:r>
            <a:r>
              <a:rPr lang="en-US" dirty="0" err="1"/>
              <a:t>передается</a:t>
            </a:r>
            <a:r>
              <a:rPr lang="en-US" dirty="0"/>
              <a:t> </a:t>
            </a:r>
            <a:r>
              <a:rPr lang="en-US" dirty="0" err="1"/>
              <a:t>ли</a:t>
            </a:r>
            <a:r>
              <a:rPr lang="en-US" dirty="0"/>
              <a:t> </a:t>
            </a:r>
            <a:r>
              <a:rPr lang="en-US" dirty="0" err="1"/>
              <a:t>младший</a:t>
            </a:r>
            <a:r>
              <a:rPr lang="en-US" dirty="0"/>
              <a:t> </a:t>
            </a:r>
            <a:r>
              <a:rPr lang="en-US" dirty="0" err="1"/>
              <a:t>бит</a:t>
            </a:r>
            <a:r>
              <a:rPr lang="en-US" dirty="0"/>
              <a:t> </a:t>
            </a:r>
            <a:r>
              <a:rPr lang="en-US" dirty="0" err="1"/>
              <a:t>перед</a:t>
            </a:r>
            <a:r>
              <a:rPr lang="en-US" dirty="0"/>
              <a:t> </a:t>
            </a:r>
            <a:r>
              <a:rPr lang="en-US" dirty="0" err="1"/>
              <a:t>старшим</a:t>
            </a:r>
            <a:r>
              <a:rPr lang="en-US" dirty="0"/>
              <a:t> </a:t>
            </a:r>
            <a:r>
              <a:rPr lang="en-US" dirty="0" err="1"/>
              <a:t>битом</a:t>
            </a:r>
            <a:r>
              <a:rPr lang="en-US" dirty="0"/>
              <a:t>.</a:t>
            </a:r>
            <a:endParaRPr lang="en-US" dirty="0">
              <a:cs typeface="Calibri"/>
            </a:endParaRPr>
          </a:p>
          <a:p>
            <a:r>
              <a:rPr lang="en-US" dirty="0"/>
              <a:t> • </a:t>
            </a:r>
            <a:r>
              <a:rPr lang="en-US" dirty="0" err="1"/>
              <a:t>Идентификатор</a:t>
            </a:r>
            <a:r>
              <a:rPr lang="en-US" dirty="0"/>
              <a:t> VLAN: </a:t>
            </a:r>
            <a:r>
              <a:rPr lang="en-US" dirty="0" err="1"/>
              <a:t>идентификатор</a:t>
            </a:r>
            <a:r>
              <a:rPr lang="en-US" dirty="0"/>
              <a:t> VLAN, 12 </a:t>
            </a:r>
            <a:r>
              <a:rPr lang="en-US" dirty="0" err="1"/>
              <a:t>бит</a:t>
            </a:r>
            <a:r>
              <a:rPr lang="en-US" dirty="0"/>
              <a:t>, </a:t>
            </a:r>
            <a:r>
              <a:rPr lang="en-US" dirty="0" err="1"/>
              <a:t>от</a:t>
            </a:r>
            <a:r>
              <a:rPr lang="en-US" dirty="0"/>
              <a:t> 0 </a:t>
            </a:r>
            <a:r>
              <a:rPr lang="en-US" dirty="0" err="1"/>
              <a:t>до</a:t>
            </a:r>
            <a:r>
              <a:rPr lang="en-US" dirty="0"/>
              <a:t> 4095. В </a:t>
            </a:r>
            <a:r>
              <a:rPr lang="en-US" dirty="0" err="1"/>
              <a:t>сочетании</a:t>
            </a:r>
            <a:r>
              <a:rPr lang="en-US" dirty="0"/>
              <a:t> с </a:t>
            </a:r>
            <a:r>
              <a:rPr lang="en-US" dirty="0" err="1"/>
              <a:t>конфигурацией</a:t>
            </a:r>
            <a:r>
              <a:rPr lang="en-US" dirty="0"/>
              <a:t> </a:t>
            </a:r>
            <a:r>
              <a:rPr lang="en-US" dirty="0" err="1"/>
              <a:t>порта</a:t>
            </a:r>
            <a:r>
              <a:rPr lang="en-US" dirty="0"/>
              <a:t> VLAN </a:t>
            </a:r>
            <a:r>
              <a:rPr lang="en-US" dirty="0" err="1"/>
              <a:t>он</a:t>
            </a:r>
            <a:r>
              <a:rPr lang="en-US" dirty="0"/>
              <a:t> </a:t>
            </a:r>
            <a:r>
              <a:rPr lang="en-US" dirty="0" err="1"/>
              <a:t>может</a:t>
            </a:r>
            <a:r>
              <a:rPr lang="en-US" dirty="0"/>
              <a:t> </a:t>
            </a:r>
            <a:r>
              <a:rPr lang="en-US" dirty="0" err="1"/>
              <a:t>управлять</a:t>
            </a:r>
            <a:r>
              <a:rPr lang="en-US" dirty="0"/>
              <a:t> </a:t>
            </a:r>
            <a:r>
              <a:rPr lang="en-US" dirty="0" err="1"/>
              <a:t>пересылкой</a:t>
            </a:r>
            <a:r>
              <a:rPr lang="en-US" dirty="0"/>
              <a:t> </a:t>
            </a:r>
            <a:r>
              <a:rPr lang="en-US" dirty="0" err="1"/>
              <a:t>кадра</a:t>
            </a:r>
            <a:r>
              <a:rPr lang="en-US" dirty="0"/>
              <a:t> Ethernet. </a:t>
            </a:r>
            <a:endParaRPr lang="en-US" dirty="0">
              <a:cs typeface="Calibri"/>
            </a:endParaRPr>
          </a:p>
          <a:p>
            <a:r>
              <a:rPr lang="en-US" dirty="0"/>
              <a:t> </a:t>
            </a:r>
            <a:r>
              <a:rPr lang="en-US" dirty="0" err="1"/>
              <a:t>Кадр</a:t>
            </a:r>
            <a:r>
              <a:rPr lang="en-US" dirty="0"/>
              <a:t> Ethernet </a:t>
            </a:r>
            <a:r>
              <a:rPr lang="en-US" dirty="0" err="1"/>
              <a:t>имеет</a:t>
            </a:r>
            <a:r>
              <a:rPr lang="en-US" dirty="0"/>
              <a:t> </a:t>
            </a:r>
            <a:r>
              <a:rPr lang="en-US" dirty="0" err="1"/>
              <a:t>два</a:t>
            </a:r>
            <a:r>
              <a:rPr lang="en-US" dirty="0"/>
              <a:t> </a:t>
            </a:r>
            <a:r>
              <a:rPr lang="en-US" dirty="0" err="1"/>
              <a:t>формата</a:t>
            </a:r>
            <a:r>
              <a:rPr lang="en-US" dirty="0"/>
              <a:t>: </a:t>
            </a:r>
            <a:r>
              <a:rPr lang="en-US" dirty="0" err="1"/>
              <a:t>кадр</a:t>
            </a:r>
            <a:r>
              <a:rPr lang="en-US" dirty="0"/>
              <a:t> </a:t>
            </a:r>
            <a:r>
              <a:rPr lang="en-US" dirty="0" err="1"/>
              <a:t>без</a:t>
            </a:r>
            <a:r>
              <a:rPr lang="en-US" dirty="0"/>
              <a:t> </a:t>
            </a:r>
            <a:r>
              <a:rPr lang="en-US" dirty="0" err="1"/>
              <a:t>тега</a:t>
            </a:r>
            <a:r>
              <a:rPr lang="en-US" dirty="0"/>
              <a:t> </a:t>
            </a:r>
            <a:r>
              <a:rPr lang="en-US" dirty="0" err="1"/>
              <a:t>называется</a:t>
            </a:r>
            <a:r>
              <a:rPr lang="en-US" dirty="0"/>
              <a:t> </a:t>
            </a:r>
            <a:r>
              <a:rPr lang="en-US" dirty="0" err="1"/>
              <a:t>кадром</a:t>
            </a:r>
            <a:r>
              <a:rPr lang="en-US" dirty="0"/>
              <a:t> </a:t>
            </a:r>
            <a:r>
              <a:rPr lang="en-US" dirty="0" err="1"/>
              <a:t>без</a:t>
            </a:r>
            <a:r>
              <a:rPr lang="en-US" dirty="0"/>
              <a:t> </a:t>
            </a:r>
            <a:r>
              <a:rPr lang="en-US" dirty="0" err="1"/>
              <a:t>тега</a:t>
            </a:r>
            <a:r>
              <a:rPr lang="en-US" dirty="0"/>
              <a:t>; </a:t>
            </a:r>
            <a:r>
              <a:rPr lang="en-US" dirty="0" err="1"/>
              <a:t>кадр</a:t>
            </a:r>
            <a:r>
              <a:rPr lang="en-US" dirty="0"/>
              <a:t> с </a:t>
            </a:r>
            <a:r>
              <a:rPr lang="en-US" dirty="0" err="1"/>
              <a:t>тегом</a:t>
            </a:r>
            <a:r>
              <a:rPr lang="en-US" dirty="0"/>
              <a:t> </a:t>
            </a:r>
            <a:r>
              <a:rPr lang="en-US" dirty="0" err="1"/>
              <a:t>называется</a:t>
            </a:r>
            <a:r>
              <a:rPr lang="en-US" dirty="0"/>
              <a:t> </a:t>
            </a:r>
            <a:r>
              <a:rPr lang="en-US" dirty="0" err="1"/>
              <a:t>тегированным</a:t>
            </a:r>
            <a:r>
              <a:rPr lang="en-US" dirty="0"/>
              <a:t> </a:t>
            </a:r>
            <a:r>
              <a:rPr lang="en-US" dirty="0" err="1"/>
              <a:t>кадром</a:t>
            </a:r>
            <a:r>
              <a:rPr lang="en-US" dirty="0"/>
              <a:t>. </a:t>
            </a:r>
            <a:endParaRPr lang="en-US" dirty="0">
              <a:cs typeface="Calibri"/>
            </a:endParaRPr>
          </a:p>
          <a:p>
            <a:r>
              <a:rPr lang="en-US" dirty="0"/>
              <a:t> В </a:t>
            </a:r>
            <a:r>
              <a:rPr lang="en-US" dirty="0" err="1"/>
              <a:t>этом</a:t>
            </a:r>
            <a:r>
              <a:rPr lang="en-US" dirty="0"/>
              <a:t> </a:t>
            </a:r>
            <a:r>
              <a:rPr lang="en-US" dirty="0" err="1"/>
              <a:t>курсе</a:t>
            </a:r>
            <a:r>
              <a:rPr lang="en-US" dirty="0"/>
              <a:t> </a:t>
            </a:r>
            <a:r>
              <a:rPr lang="en-US" dirty="0" err="1"/>
              <a:t>будет</a:t>
            </a:r>
            <a:r>
              <a:rPr lang="en-US" dirty="0"/>
              <a:t> </a:t>
            </a:r>
            <a:r>
              <a:rPr lang="en-US" dirty="0" err="1"/>
              <a:t>обсуждаться</a:t>
            </a:r>
            <a:r>
              <a:rPr lang="en-US" dirty="0"/>
              <a:t> </a:t>
            </a:r>
            <a:r>
              <a:rPr lang="en-US" dirty="0" err="1"/>
              <a:t>только</a:t>
            </a:r>
            <a:r>
              <a:rPr lang="en-US" dirty="0"/>
              <a:t> </a:t>
            </a:r>
            <a:r>
              <a:rPr lang="en-US" dirty="0" err="1"/>
              <a:t>идентификатор</a:t>
            </a:r>
            <a:r>
              <a:rPr lang="en-US" dirty="0"/>
              <a:t> VLAN </a:t>
            </a:r>
            <a:r>
              <a:rPr lang="en-US" dirty="0" err="1"/>
              <a:t>или</a:t>
            </a:r>
            <a:r>
              <a:rPr lang="en-US" dirty="0"/>
              <a:t> </a:t>
            </a:r>
            <a:r>
              <a:rPr lang="en-US" dirty="0" err="1"/>
              <a:t>тег</a:t>
            </a:r>
            <a:r>
              <a:rPr lang="en-US" dirty="0"/>
              <a:t> VLAN.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240</a:t>
            </a:fld>
            <a:endParaRPr lang="ru-RU" noProof="0"/>
          </a:p>
        </p:txBody>
      </p:sp>
    </p:spTree>
    <p:extLst>
      <p:ext uri="{BB962C8B-B14F-4D97-AF65-F5344CB8AC3E}">
        <p14:creationId xmlns:p14="http://schemas.microsoft.com/office/powerpoint/2010/main" val="40243914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виртуальными</a:t>
            </a:r>
            <a:r>
              <a:rPr lang="en-US" dirty="0"/>
              <a:t> </a:t>
            </a:r>
            <a:r>
              <a:rPr lang="en-US" dirty="0" err="1"/>
              <a:t>локальными</a:t>
            </a:r>
            <a:r>
              <a:rPr lang="en-US" dirty="0"/>
              <a:t> </a:t>
            </a:r>
            <a:r>
              <a:rPr lang="en-US" dirty="0" err="1"/>
              <a:t>сетями</a:t>
            </a:r>
            <a:r>
              <a:rPr lang="en-US" dirty="0"/>
              <a:t> </a:t>
            </a:r>
            <a:r>
              <a:rPr lang="en-US" dirty="0" err="1"/>
              <a:t>нам</a:t>
            </a:r>
            <a:r>
              <a:rPr lang="en-US" dirty="0"/>
              <a:t> </a:t>
            </a:r>
            <a:r>
              <a:rPr lang="en-US" dirty="0" err="1"/>
              <a:t>необходимо</a:t>
            </a:r>
            <a:r>
              <a:rPr lang="en-US" dirty="0"/>
              <a:t> </a:t>
            </a:r>
            <a:r>
              <a:rPr lang="en-US" dirty="0" err="1"/>
              <a:t>использовать</a:t>
            </a:r>
            <a:r>
              <a:rPr lang="en-US" dirty="0"/>
              <a:t> </a:t>
            </a:r>
            <a:r>
              <a:rPr lang="en-US" dirty="0" err="1"/>
              <a:t>маршрутизатор</a:t>
            </a:r>
            <a:r>
              <a:rPr lang="en-US" dirty="0"/>
              <a:t> </a:t>
            </a:r>
            <a:r>
              <a:rPr lang="en-US" dirty="0" err="1"/>
              <a:t>для</a:t>
            </a:r>
            <a:r>
              <a:rPr lang="en-US" dirty="0"/>
              <a:t> </a:t>
            </a:r>
            <a:r>
              <a:rPr lang="en-US" dirty="0" err="1"/>
              <a:t>обработки</a:t>
            </a:r>
            <a:r>
              <a:rPr lang="en-US" dirty="0"/>
              <a:t> </a:t>
            </a:r>
            <a:r>
              <a:rPr lang="en-US" dirty="0" err="1"/>
              <a:t>сообщений</a:t>
            </a:r>
            <a:r>
              <a:rPr lang="en-US" dirty="0"/>
              <a:t> </a:t>
            </a:r>
            <a:r>
              <a:rPr lang="en-US" dirty="0" err="1"/>
              <a:t>на</a:t>
            </a:r>
            <a:r>
              <a:rPr lang="en-US" dirty="0"/>
              <a:t> </a:t>
            </a:r>
            <a:r>
              <a:rPr lang="en-US" dirty="0" err="1"/>
              <a:t>уровне</a:t>
            </a:r>
            <a:r>
              <a:rPr lang="en-US" dirty="0"/>
              <a:t> 3, </a:t>
            </a:r>
            <a:r>
              <a:rPr lang="en-US" dirty="0" err="1"/>
              <a:t>поскольку</a:t>
            </a:r>
            <a:r>
              <a:rPr lang="en-US" dirty="0"/>
              <a:t> </a:t>
            </a:r>
            <a:r>
              <a:rPr lang="en-US" dirty="0" err="1"/>
              <a:t>связь</a:t>
            </a:r>
            <a:r>
              <a:rPr lang="en-US" dirty="0"/>
              <a:t> </a:t>
            </a:r>
            <a:r>
              <a:rPr lang="en-US" dirty="0" err="1"/>
              <a:t>между</a:t>
            </a:r>
            <a:r>
              <a:rPr lang="en-US" dirty="0"/>
              <a:t> </a:t>
            </a:r>
            <a:r>
              <a:rPr lang="en-US" dirty="0" err="1"/>
              <a:t>виртуальными</a:t>
            </a:r>
            <a:r>
              <a:rPr lang="en-US" dirty="0"/>
              <a:t> </a:t>
            </a:r>
            <a:r>
              <a:rPr lang="en-US" dirty="0" err="1"/>
              <a:t>локальными</a:t>
            </a:r>
            <a:r>
              <a:rPr lang="en-US" dirty="0"/>
              <a:t> </a:t>
            </a:r>
            <a:r>
              <a:rPr lang="en-US" dirty="0" err="1"/>
              <a:t>сетями</a:t>
            </a:r>
            <a:r>
              <a:rPr lang="en-US" dirty="0"/>
              <a:t> </a:t>
            </a:r>
            <a:r>
              <a:rPr lang="en-US" dirty="0" err="1"/>
              <a:t>на</a:t>
            </a:r>
            <a:r>
              <a:rPr lang="en-US" dirty="0"/>
              <a:t> </a:t>
            </a:r>
            <a:r>
              <a:rPr lang="en-US" dirty="0" err="1"/>
              <a:t>уровне</a:t>
            </a:r>
            <a:r>
              <a:rPr lang="en-US" dirty="0"/>
              <a:t> 2 </a:t>
            </a:r>
            <a:r>
              <a:rPr lang="en-US" dirty="0" err="1"/>
              <a:t>невозможна</a:t>
            </a:r>
            <a:r>
              <a:rPr lang="en-US" dirty="0"/>
              <a:t>. </a:t>
            </a:r>
            <a:r>
              <a:rPr lang="en-US" dirty="0" err="1"/>
              <a:t>Каждая</a:t>
            </a:r>
            <a:r>
              <a:rPr lang="en-US" dirty="0"/>
              <a:t> VLAN </a:t>
            </a:r>
            <a:r>
              <a:rPr lang="en-US" dirty="0" err="1"/>
              <a:t>занимает</a:t>
            </a:r>
            <a:r>
              <a:rPr lang="en-US" dirty="0"/>
              <a:t> </a:t>
            </a:r>
            <a:r>
              <a:rPr lang="en-US" dirty="0" err="1"/>
              <a:t>один</a:t>
            </a:r>
            <a:r>
              <a:rPr lang="en-US" dirty="0"/>
              <a:t> </a:t>
            </a:r>
            <a:r>
              <a:rPr lang="en-US" dirty="0" err="1"/>
              <a:t>интерфейс</a:t>
            </a:r>
            <a:r>
              <a:rPr lang="en-US" dirty="0"/>
              <a:t> </a:t>
            </a:r>
            <a:r>
              <a:rPr lang="en-US" dirty="0" err="1"/>
              <a:t>маршрутизатора</a:t>
            </a:r>
            <a:r>
              <a:rPr lang="en-US" dirty="0"/>
              <a:t>, а </a:t>
            </a:r>
            <a:r>
              <a:rPr lang="en-US" dirty="0" err="1"/>
              <a:t>также</a:t>
            </a:r>
            <a:r>
              <a:rPr lang="en-US" dirty="0"/>
              <a:t> </a:t>
            </a:r>
            <a:r>
              <a:rPr lang="en-US" dirty="0" err="1"/>
              <a:t>один</a:t>
            </a:r>
            <a:r>
              <a:rPr lang="en-US" dirty="0"/>
              <a:t> </a:t>
            </a:r>
            <a:r>
              <a:rPr lang="en-US" dirty="0" err="1"/>
              <a:t>порт</a:t>
            </a:r>
            <a:r>
              <a:rPr lang="en-US" dirty="0"/>
              <a:t> в </a:t>
            </a:r>
            <a:r>
              <a:rPr lang="en-US" dirty="0" err="1"/>
              <a:t>каждой</a:t>
            </a:r>
            <a:r>
              <a:rPr lang="en-US" dirty="0"/>
              <a:t> VLAN </a:t>
            </a:r>
            <a:r>
              <a:rPr lang="en-US" dirty="0" err="1"/>
              <a:t>на</a:t>
            </a:r>
            <a:r>
              <a:rPr lang="en-US" dirty="0"/>
              <a:t> </a:t>
            </a:r>
            <a:r>
              <a:rPr lang="en-US" dirty="0" err="1"/>
              <a:t>коммутаторе</a:t>
            </a:r>
            <a:r>
              <a:rPr lang="en-US" dirty="0"/>
              <a:t>.</a:t>
            </a:r>
            <a:endParaRPr lang="ru-RU" dirty="0"/>
          </a:p>
          <a:p>
            <a:r>
              <a:rPr lang="en-US" dirty="0"/>
              <a:t> </a:t>
            </a:r>
            <a:r>
              <a:rPr lang="en-US" dirty="0" err="1"/>
              <a:t>Пример</a:t>
            </a:r>
            <a:r>
              <a:rPr lang="en-US" dirty="0"/>
              <a:t>: </a:t>
            </a:r>
            <a:endParaRPr lang="en-US" dirty="0">
              <a:cs typeface="Calibri"/>
            </a:endParaRPr>
          </a:p>
          <a:p>
            <a:r>
              <a:rPr lang="en-US" dirty="0"/>
              <a:t> </a:t>
            </a:r>
            <a:r>
              <a:rPr lang="en-US" dirty="0" err="1"/>
              <a:t>Если</a:t>
            </a:r>
            <a:r>
              <a:rPr lang="en-US" dirty="0"/>
              <a:t> </a:t>
            </a:r>
            <a:r>
              <a:rPr lang="en-US" dirty="0" err="1"/>
              <a:t>инженерный</a:t>
            </a:r>
            <a:r>
              <a:rPr lang="en-US" dirty="0"/>
              <a:t> </a:t>
            </a:r>
            <a:r>
              <a:rPr lang="en-US" dirty="0" err="1"/>
              <a:t>отдел</a:t>
            </a:r>
            <a:r>
              <a:rPr lang="en-US" dirty="0"/>
              <a:t> </a:t>
            </a:r>
            <a:r>
              <a:rPr lang="en-US" dirty="0" err="1"/>
              <a:t>хочет</a:t>
            </a:r>
            <a:r>
              <a:rPr lang="en-US" dirty="0"/>
              <a:t> </a:t>
            </a:r>
            <a:r>
              <a:rPr lang="en-US" dirty="0" err="1"/>
              <a:t>связаться</a:t>
            </a:r>
            <a:r>
              <a:rPr lang="en-US" dirty="0"/>
              <a:t> с </a:t>
            </a:r>
            <a:r>
              <a:rPr lang="en-US" dirty="0" err="1"/>
              <a:t>отделом</a:t>
            </a:r>
            <a:r>
              <a:rPr lang="en-US" dirty="0"/>
              <a:t> </a:t>
            </a:r>
            <a:r>
              <a:rPr lang="en-US" dirty="0" err="1"/>
              <a:t>маркетинга</a:t>
            </a:r>
            <a:r>
              <a:rPr lang="en-US" dirty="0"/>
              <a:t>. </a:t>
            </a:r>
            <a:r>
              <a:rPr lang="en-US" dirty="0" err="1"/>
              <a:t>Он</a:t>
            </a:r>
            <a:r>
              <a:rPr lang="en-US" dirty="0"/>
              <a:t> </a:t>
            </a:r>
            <a:r>
              <a:rPr lang="en-US" dirty="0" err="1"/>
              <a:t>отправит</a:t>
            </a:r>
            <a:r>
              <a:rPr lang="en-US" dirty="0"/>
              <a:t> </a:t>
            </a:r>
            <a:r>
              <a:rPr lang="en-US" dirty="0" err="1"/>
              <a:t>пакет</a:t>
            </a:r>
            <a:r>
              <a:rPr lang="en-US" dirty="0"/>
              <a:t> </a:t>
            </a:r>
            <a:r>
              <a:rPr lang="en-US" dirty="0" err="1"/>
              <a:t>на</a:t>
            </a:r>
            <a:r>
              <a:rPr lang="en-US" dirty="0"/>
              <a:t> </a:t>
            </a:r>
            <a:r>
              <a:rPr lang="en-US" dirty="0" err="1"/>
              <a:t>маршрутизатор</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маршрутизатор</a:t>
            </a:r>
            <a:r>
              <a:rPr lang="en-US" dirty="0"/>
              <a:t> </a:t>
            </a:r>
            <a:r>
              <a:rPr lang="en-US" dirty="0" err="1"/>
              <a:t>получит</a:t>
            </a:r>
            <a:r>
              <a:rPr lang="en-US" dirty="0"/>
              <a:t> </a:t>
            </a:r>
            <a:r>
              <a:rPr lang="en-US" dirty="0" err="1"/>
              <a:t>пакет</a:t>
            </a:r>
            <a:r>
              <a:rPr lang="en-US" dirty="0"/>
              <a:t>, </a:t>
            </a:r>
            <a:r>
              <a:rPr lang="en-US" dirty="0" err="1"/>
              <a:t>он</a:t>
            </a:r>
            <a:r>
              <a:rPr lang="en-US" dirty="0"/>
              <a:t> </a:t>
            </a:r>
            <a:r>
              <a:rPr lang="en-US" dirty="0" err="1"/>
              <a:t>проверит</a:t>
            </a:r>
            <a:r>
              <a:rPr lang="en-US" dirty="0"/>
              <a:t> IP-</a:t>
            </a:r>
            <a:r>
              <a:rPr lang="en-US" dirty="0" err="1"/>
              <a:t>адрес</a:t>
            </a:r>
            <a:r>
              <a:rPr lang="en-US" dirty="0"/>
              <a:t> </a:t>
            </a:r>
            <a:r>
              <a:rPr lang="en-US" dirty="0" err="1"/>
              <a:t>назначения</a:t>
            </a:r>
            <a:r>
              <a:rPr lang="en-US" dirty="0"/>
              <a:t> </a:t>
            </a:r>
            <a:r>
              <a:rPr lang="en-US" dirty="0" err="1"/>
              <a:t>пакета</a:t>
            </a:r>
            <a:r>
              <a:rPr lang="en-US" dirty="0"/>
              <a:t> и </a:t>
            </a:r>
            <a:r>
              <a:rPr lang="en-US" dirty="0" err="1"/>
              <a:t>таблицу</a:t>
            </a:r>
            <a:r>
              <a:rPr lang="en-US" dirty="0"/>
              <a:t> IP-</a:t>
            </a:r>
            <a:r>
              <a:rPr lang="en-US" dirty="0" err="1"/>
              <a:t>маршрутизации</a:t>
            </a:r>
            <a:r>
              <a:rPr lang="en-US" dirty="0"/>
              <a:t> и </a:t>
            </a:r>
            <a:r>
              <a:rPr lang="en-US" dirty="0" err="1"/>
              <a:t>перенаправит</a:t>
            </a:r>
            <a:r>
              <a:rPr lang="en-US" dirty="0"/>
              <a:t> </a:t>
            </a:r>
            <a:r>
              <a:rPr lang="en-US" dirty="0" err="1"/>
              <a:t>пакет</a:t>
            </a:r>
            <a:r>
              <a:rPr lang="en-US" dirty="0"/>
              <a:t> в </a:t>
            </a:r>
            <a:r>
              <a:rPr lang="en-US" dirty="0" err="1"/>
              <a:t>правильную</a:t>
            </a:r>
            <a:r>
              <a:rPr lang="en-US" dirty="0"/>
              <a:t> VLAN.</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241</a:t>
            </a:fld>
            <a:endParaRPr lang="ru-RU" noProof="0"/>
          </a:p>
        </p:txBody>
      </p:sp>
    </p:spTree>
    <p:extLst>
      <p:ext uri="{BB962C8B-B14F-4D97-AF65-F5344CB8AC3E}">
        <p14:creationId xmlns:p14="http://schemas.microsoft.com/office/powerpoint/2010/main" val="22266431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Чтобы</a:t>
            </a:r>
            <a:r>
              <a:rPr lang="en-US" dirty="0"/>
              <a:t> </a:t>
            </a:r>
            <a:r>
              <a:rPr lang="en-US" dirty="0" err="1"/>
              <a:t>решить</a:t>
            </a:r>
            <a:r>
              <a:rPr lang="en-US" dirty="0"/>
              <a:t> </a:t>
            </a:r>
            <a:r>
              <a:rPr lang="en-US" dirty="0" err="1"/>
              <a:t>проблему</a:t>
            </a:r>
            <a:r>
              <a:rPr lang="en-US" dirty="0"/>
              <a:t> </a:t>
            </a:r>
            <a:r>
              <a:rPr lang="en-US" dirty="0" err="1"/>
              <a:t>нехватки</a:t>
            </a:r>
            <a:r>
              <a:rPr lang="en-US" dirty="0"/>
              <a:t> </a:t>
            </a:r>
            <a:r>
              <a:rPr lang="en-US" dirty="0" err="1"/>
              <a:t>физического</a:t>
            </a:r>
            <a:r>
              <a:rPr lang="en-US" dirty="0"/>
              <a:t> </a:t>
            </a:r>
            <a:r>
              <a:rPr lang="en-US" dirty="0" err="1"/>
              <a:t>интерфейса</a:t>
            </a:r>
            <a:r>
              <a:rPr lang="en-US" dirty="0"/>
              <a:t>, </a:t>
            </a:r>
            <a:r>
              <a:rPr lang="en-US" dirty="0" err="1"/>
              <a:t>появился</a:t>
            </a:r>
            <a:r>
              <a:rPr lang="en-US" dirty="0"/>
              <a:t> </a:t>
            </a:r>
            <a:r>
              <a:rPr lang="en-US" dirty="0" err="1"/>
              <a:t>еще</a:t>
            </a:r>
            <a:r>
              <a:rPr lang="en-US" dirty="0"/>
              <a:t> </a:t>
            </a:r>
            <a:r>
              <a:rPr lang="en-US" dirty="0" err="1"/>
              <a:t>один</a:t>
            </a:r>
            <a:r>
              <a:rPr lang="en-US" dirty="0"/>
              <a:t> </a:t>
            </a:r>
            <a:r>
              <a:rPr lang="en-US" dirty="0" err="1"/>
              <a:t>маршрутизатор</a:t>
            </a:r>
            <a:r>
              <a:rPr lang="en-US" dirty="0"/>
              <a:t> ---</a:t>
            </a:r>
            <a:r>
              <a:rPr lang="en-US" dirty="0" err="1"/>
              <a:t>маршрутизатор</a:t>
            </a:r>
            <a:r>
              <a:rPr lang="en-US" dirty="0"/>
              <a:t> с </a:t>
            </a:r>
            <a:r>
              <a:rPr lang="en-US" dirty="0" err="1"/>
              <a:t>одним</a:t>
            </a:r>
            <a:r>
              <a:rPr lang="en-US" dirty="0"/>
              <a:t> </a:t>
            </a:r>
            <a:r>
              <a:rPr lang="en-US" dirty="0" err="1"/>
              <a:t>плечом</a:t>
            </a:r>
            <a:r>
              <a:rPr lang="en-US" dirty="0"/>
              <a:t>. </a:t>
            </a:r>
            <a:r>
              <a:rPr lang="en-US" dirty="0" err="1"/>
              <a:t>Один</a:t>
            </a:r>
            <a:r>
              <a:rPr lang="en-US" dirty="0"/>
              <a:t> </a:t>
            </a:r>
            <a:r>
              <a:rPr lang="en-US" dirty="0" err="1"/>
              <a:t>интерфейс</a:t>
            </a:r>
            <a:r>
              <a:rPr lang="en-US" dirty="0"/>
              <a:t> Ethernet </a:t>
            </a:r>
            <a:r>
              <a:rPr lang="en-US" dirty="0" err="1"/>
              <a:t>может</a:t>
            </a:r>
            <a:r>
              <a:rPr lang="en-US" dirty="0"/>
              <a:t> </a:t>
            </a:r>
            <a:r>
              <a:rPr lang="en-US" dirty="0" err="1"/>
              <a:t>поддерживать</a:t>
            </a:r>
            <a:r>
              <a:rPr lang="en-US" dirty="0"/>
              <a:t> </a:t>
            </a:r>
            <a:r>
              <a:rPr lang="en-US" dirty="0" err="1"/>
              <a:t>все</a:t>
            </a:r>
            <a:r>
              <a:rPr lang="en-US" dirty="0"/>
              <a:t> </a:t>
            </a:r>
            <a:r>
              <a:rPr lang="en-US" dirty="0" err="1"/>
              <a:t>шлюзы</a:t>
            </a:r>
            <a:r>
              <a:rPr lang="en-US" dirty="0"/>
              <a:t> VLAN </a:t>
            </a:r>
            <a:r>
              <a:rPr lang="en-US" dirty="0" err="1"/>
              <a:t>путем</a:t>
            </a:r>
            <a:r>
              <a:rPr lang="en-US" dirty="0"/>
              <a:t> </a:t>
            </a:r>
            <a:r>
              <a:rPr lang="en-US" dirty="0" err="1"/>
              <a:t>создания</a:t>
            </a:r>
            <a:r>
              <a:rPr lang="en-US" dirty="0"/>
              <a:t> </a:t>
            </a:r>
            <a:endParaRPr lang="ru-RU"/>
          </a:p>
          <a:p>
            <a:r>
              <a:rPr lang="en-US" dirty="0"/>
              <a:t> </a:t>
            </a:r>
            <a:r>
              <a:rPr lang="en-US" dirty="0" err="1"/>
              <a:t>подинтерфейс</a:t>
            </a:r>
            <a:r>
              <a:rPr lang="en-US" dirty="0"/>
              <a:t>. </a:t>
            </a:r>
            <a:endParaRPr lang="en-US" dirty="0">
              <a:cs typeface="Calibri"/>
            </a:endParaRPr>
          </a:p>
          <a:p>
            <a:r>
              <a:rPr lang="en-US" dirty="0"/>
              <a:t> </a:t>
            </a:r>
            <a:endParaRPr lang="en-US" dirty="0">
              <a:cs typeface="Calibri"/>
            </a:endParaRPr>
          </a:p>
          <a:p>
            <a:r>
              <a:rPr lang="en-US" dirty="0"/>
              <a:t> </a:t>
            </a:r>
            <a:r>
              <a:rPr lang="en-US" dirty="0" err="1"/>
              <a:t>Как</a:t>
            </a:r>
            <a:r>
              <a:rPr lang="en-US" dirty="0"/>
              <a:t> </a:t>
            </a:r>
            <a:r>
              <a:rPr lang="en-US" dirty="0" err="1"/>
              <a:t>показано</a:t>
            </a:r>
            <a:r>
              <a:rPr lang="en-US" dirty="0"/>
              <a:t> </a:t>
            </a:r>
            <a:r>
              <a:rPr lang="en-US" dirty="0" err="1"/>
              <a:t>выше</a:t>
            </a:r>
            <a:r>
              <a:rPr lang="en-US" dirty="0"/>
              <a:t>, </a:t>
            </a:r>
            <a:r>
              <a:rPr lang="en-US" dirty="0" err="1"/>
              <a:t>маршрутизатор</a:t>
            </a:r>
            <a:r>
              <a:rPr lang="en-US" dirty="0"/>
              <a:t> </a:t>
            </a:r>
            <a:r>
              <a:rPr lang="en-US" dirty="0" err="1"/>
              <a:t>предоставляет</a:t>
            </a:r>
            <a:r>
              <a:rPr lang="en-US" dirty="0"/>
              <a:t> </a:t>
            </a:r>
            <a:r>
              <a:rPr lang="en-US" dirty="0" err="1"/>
              <a:t>только</a:t>
            </a:r>
            <a:r>
              <a:rPr lang="en-US" dirty="0"/>
              <a:t> </a:t>
            </a:r>
            <a:r>
              <a:rPr lang="en-US" dirty="0" err="1"/>
              <a:t>один</a:t>
            </a:r>
            <a:r>
              <a:rPr lang="en-US" dirty="0"/>
              <a:t> </a:t>
            </a:r>
            <a:r>
              <a:rPr lang="en-US" dirty="0" err="1"/>
              <a:t>интерфейс</a:t>
            </a:r>
            <a:r>
              <a:rPr lang="en-US" dirty="0"/>
              <a:t> Ethernet и </a:t>
            </a:r>
            <a:r>
              <a:rPr lang="en-US" dirty="0" err="1"/>
              <a:t>предоставляет</a:t>
            </a:r>
            <a:r>
              <a:rPr lang="en-US" dirty="0"/>
              <a:t> </a:t>
            </a:r>
            <a:r>
              <a:rPr lang="en-US" dirty="0" err="1"/>
              <a:t>три</a:t>
            </a:r>
            <a:r>
              <a:rPr lang="en-US" dirty="0"/>
              <a:t> </a:t>
            </a:r>
            <a:r>
              <a:rPr lang="en-US" dirty="0" err="1"/>
              <a:t>подинтерфейса</a:t>
            </a:r>
            <a:r>
              <a:rPr lang="en-US" dirty="0"/>
              <a:t> в </a:t>
            </a:r>
            <a:r>
              <a:rPr lang="en-US" dirty="0" err="1"/>
              <a:t>качестве</a:t>
            </a:r>
            <a:r>
              <a:rPr lang="en-US" dirty="0"/>
              <a:t> </a:t>
            </a:r>
            <a:r>
              <a:rPr lang="en-US" dirty="0" err="1"/>
              <a:t>шлюзов</a:t>
            </a:r>
            <a:r>
              <a:rPr lang="en-US" dirty="0"/>
              <a:t> </a:t>
            </a:r>
            <a:r>
              <a:rPr lang="en-US" dirty="0" err="1"/>
              <a:t>по</a:t>
            </a:r>
            <a:r>
              <a:rPr lang="en-US" dirty="0"/>
              <a:t> </a:t>
            </a:r>
            <a:r>
              <a:rPr lang="en-US" dirty="0" err="1"/>
              <a:t>умолчанию</a:t>
            </a:r>
            <a:r>
              <a:rPr lang="en-US" dirty="0"/>
              <a:t> </a:t>
            </a:r>
            <a:r>
              <a:rPr lang="en-US" dirty="0" err="1"/>
              <a:t>для</a:t>
            </a:r>
            <a:r>
              <a:rPr lang="en-US" dirty="0"/>
              <a:t> </a:t>
            </a:r>
            <a:r>
              <a:rPr lang="en-US" dirty="0" err="1"/>
              <a:t>трех</a:t>
            </a:r>
            <a:r>
              <a:rPr lang="en-US" dirty="0"/>
              <a:t> </a:t>
            </a:r>
            <a:r>
              <a:rPr lang="en-US" dirty="0" err="1"/>
              <a:t>пользователей</a:t>
            </a:r>
            <a:r>
              <a:rPr lang="en-US" dirty="0"/>
              <a:t> VLAN. </a:t>
            </a:r>
            <a:r>
              <a:rPr lang="en-US" dirty="0" err="1"/>
              <a:t>Когда</a:t>
            </a:r>
            <a:r>
              <a:rPr lang="en-US" dirty="0"/>
              <a:t> </a:t>
            </a:r>
            <a:r>
              <a:rPr lang="en-US" dirty="0" err="1"/>
              <a:t>пользователям</a:t>
            </a:r>
            <a:r>
              <a:rPr lang="en-US" dirty="0"/>
              <a:t> в VLAN100 </a:t>
            </a:r>
            <a:r>
              <a:rPr lang="en-US" dirty="0" err="1"/>
              <a:t>необходимо</a:t>
            </a:r>
            <a:r>
              <a:rPr lang="en-US" dirty="0"/>
              <a:t> </a:t>
            </a:r>
            <a:r>
              <a:rPr lang="en-US" dirty="0" err="1"/>
              <a:t>общаться</a:t>
            </a:r>
            <a:r>
              <a:rPr lang="en-US" dirty="0"/>
              <a:t> с </a:t>
            </a:r>
            <a:r>
              <a:rPr lang="en-US" dirty="0" err="1"/>
              <a:t>пользователями</a:t>
            </a:r>
            <a:r>
              <a:rPr lang="en-US" dirty="0"/>
              <a:t> в </a:t>
            </a:r>
            <a:r>
              <a:rPr lang="en-US" dirty="0" err="1"/>
              <a:t>другой</a:t>
            </a:r>
            <a:r>
              <a:rPr lang="en-US" dirty="0"/>
              <a:t> VLAN, </a:t>
            </a:r>
            <a:r>
              <a:rPr lang="en-US" dirty="0" err="1"/>
              <a:t>пользователю</a:t>
            </a:r>
            <a:r>
              <a:rPr lang="en-US" dirty="0"/>
              <a:t> </a:t>
            </a:r>
            <a:r>
              <a:rPr lang="en-US" dirty="0" err="1"/>
              <a:t>нужно</a:t>
            </a:r>
            <a:r>
              <a:rPr lang="en-US" dirty="0"/>
              <a:t> </a:t>
            </a:r>
            <a:r>
              <a:rPr lang="en-US" dirty="0" err="1"/>
              <a:t>только</a:t>
            </a:r>
            <a:r>
              <a:rPr lang="en-US" dirty="0"/>
              <a:t> </a:t>
            </a:r>
            <a:r>
              <a:rPr lang="en-US" dirty="0" err="1"/>
              <a:t>отправить</a:t>
            </a:r>
            <a:r>
              <a:rPr lang="en-US" dirty="0"/>
              <a:t> </a:t>
            </a:r>
            <a:r>
              <a:rPr lang="en-US" dirty="0" err="1"/>
              <a:t>пакет</a:t>
            </a:r>
            <a:r>
              <a:rPr lang="en-US" dirty="0"/>
              <a:t> </a:t>
            </a:r>
            <a:r>
              <a:rPr lang="en-US" dirty="0" err="1"/>
              <a:t>данных</a:t>
            </a:r>
            <a:r>
              <a:rPr lang="en-US" dirty="0"/>
              <a:t> </a:t>
            </a:r>
            <a:r>
              <a:rPr lang="en-US" dirty="0" err="1"/>
              <a:t>на</a:t>
            </a:r>
            <a:r>
              <a:rPr lang="en-US" dirty="0"/>
              <a:t> </a:t>
            </a:r>
            <a:r>
              <a:rPr lang="en-US" dirty="0" err="1"/>
              <a:t>шлюз</a:t>
            </a:r>
            <a:r>
              <a:rPr lang="en-US" dirty="0"/>
              <a:t> </a:t>
            </a:r>
            <a:r>
              <a:rPr lang="en-US" dirty="0" err="1"/>
              <a:t>по</a:t>
            </a:r>
            <a:r>
              <a:rPr lang="en-US" dirty="0"/>
              <a:t> </a:t>
            </a:r>
            <a:r>
              <a:rPr lang="en-US" dirty="0" err="1"/>
              <a:t>умолчанию</a:t>
            </a:r>
            <a:r>
              <a:rPr lang="en-US" dirty="0"/>
              <a:t>, а </a:t>
            </a:r>
            <a:r>
              <a:rPr lang="en-US" dirty="0" err="1"/>
              <a:t>шлюз</a:t>
            </a:r>
            <a:r>
              <a:rPr lang="en-US" dirty="0"/>
              <a:t> </a:t>
            </a:r>
            <a:r>
              <a:rPr lang="en-US" dirty="0" err="1"/>
              <a:t>по</a:t>
            </a:r>
            <a:r>
              <a:rPr lang="en-US" dirty="0"/>
              <a:t> </a:t>
            </a:r>
            <a:r>
              <a:rPr lang="en-US" dirty="0" err="1"/>
              <a:t>умолчанию</a:t>
            </a:r>
            <a:r>
              <a:rPr lang="en-US" dirty="0"/>
              <a:t> </a:t>
            </a:r>
            <a:r>
              <a:rPr lang="en-US" dirty="0" err="1"/>
              <a:t>изменит</a:t>
            </a:r>
            <a:r>
              <a:rPr lang="en-US" dirty="0"/>
              <a:t> </a:t>
            </a:r>
            <a:r>
              <a:rPr lang="en-US" dirty="0" err="1"/>
              <a:t>тег</a:t>
            </a:r>
            <a:r>
              <a:rPr lang="en-US" dirty="0"/>
              <a:t> VLAN </a:t>
            </a:r>
            <a:r>
              <a:rPr lang="en-US" dirty="0" err="1"/>
              <a:t>кадра</a:t>
            </a:r>
            <a:r>
              <a:rPr lang="en-US" dirty="0"/>
              <a:t> </a:t>
            </a:r>
            <a:r>
              <a:rPr lang="en-US" dirty="0" err="1"/>
              <a:t>данных</a:t>
            </a:r>
            <a:r>
              <a:rPr lang="en-US" dirty="0"/>
              <a:t>, а </a:t>
            </a:r>
            <a:r>
              <a:rPr lang="en-US" dirty="0" err="1"/>
              <a:t>затем</a:t>
            </a:r>
            <a:r>
              <a:rPr lang="en-US" dirty="0"/>
              <a:t> </a:t>
            </a:r>
            <a:r>
              <a:rPr lang="en-US" dirty="0" err="1"/>
              <a:t>отправит</a:t>
            </a:r>
            <a:r>
              <a:rPr lang="en-US" dirty="0"/>
              <a:t> </a:t>
            </a:r>
            <a:r>
              <a:rPr lang="en-US" dirty="0" err="1"/>
              <a:t>его</a:t>
            </a:r>
            <a:r>
              <a:rPr lang="en-US" dirty="0"/>
              <a:t> в VLAN </a:t>
            </a:r>
            <a:r>
              <a:rPr lang="en-US" dirty="0" err="1"/>
              <a:t>назначения</a:t>
            </a:r>
            <a:r>
              <a:rPr lang="en-US" dirty="0"/>
              <a:t>. </a:t>
            </a:r>
            <a:r>
              <a:rPr lang="en-US" dirty="0" err="1"/>
              <a:t>хозяин</a:t>
            </a:r>
            <a:r>
              <a:rPr lang="en-US" dirty="0"/>
              <a:t>. </a:t>
            </a:r>
            <a:r>
              <a:rPr lang="en-US" dirty="0" err="1"/>
              <a:t>Таким</a:t>
            </a:r>
            <a:r>
              <a:rPr lang="en-US" dirty="0"/>
              <a:t> </a:t>
            </a:r>
            <a:r>
              <a:rPr lang="en-US" dirty="0" err="1"/>
              <a:t>образом</a:t>
            </a:r>
            <a:r>
              <a:rPr lang="en-US" dirty="0"/>
              <a:t>, </a:t>
            </a:r>
            <a:r>
              <a:rPr lang="en-US" dirty="0" err="1"/>
              <a:t>осуществляется</a:t>
            </a:r>
            <a:r>
              <a:rPr lang="en-US" dirty="0"/>
              <a:t> </a:t>
            </a:r>
            <a:r>
              <a:rPr lang="en-US" dirty="0" err="1"/>
              <a:t>связь</a:t>
            </a:r>
            <a:r>
              <a:rPr lang="en-US" dirty="0"/>
              <a:t> </a:t>
            </a:r>
            <a:r>
              <a:rPr lang="en-US" dirty="0" err="1"/>
              <a:t>между</a:t>
            </a:r>
            <a:r>
              <a:rPr lang="en-US" dirty="0"/>
              <a:t> VLAN.</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242</a:t>
            </a:fld>
            <a:endParaRPr lang="ru-RU" noProof="0"/>
          </a:p>
        </p:txBody>
      </p:sp>
    </p:spTree>
    <p:extLst>
      <p:ext uri="{BB962C8B-B14F-4D97-AF65-F5344CB8AC3E}">
        <p14:creationId xmlns:p14="http://schemas.microsoft.com/office/powerpoint/2010/main" val="6661115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Третий</a:t>
            </a:r>
            <a:r>
              <a:rPr lang="en-US" dirty="0"/>
              <a:t> </a:t>
            </a:r>
            <a:r>
              <a:rPr lang="en-US" dirty="0" err="1"/>
              <a:t>метод</a:t>
            </a:r>
            <a:r>
              <a:rPr lang="en-US" dirty="0"/>
              <a:t> </a:t>
            </a:r>
            <a:r>
              <a:rPr lang="en-US" dirty="0" err="1"/>
              <a:t>заключается</a:t>
            </a:r>
            <a:r>
              <a:rPr lang="en-US" dirty="0"/>
              <a:t> в </a:t>
            </a:r>
            <a:r>
              <a:rPr lang="en-US" dirty="0" err="1"/>
              <a:t>использовании</a:t>
            </a:r>
            <a:r>
              <a:rPr lang="en-US" dirty="0"/>
              <a:t> </a:t>
            </a:r>
            <a:r>
              <a:rPr lang="en-US" dirty="0" err="1"/>
              <a:t>коммутатора</a:t>
            </a:r>
            <a:r>
              <a:rPr lang="en-US" dirty="0"/>
              <a:t> </a:t>
            </a:r>
            <a:r>
              <a:rPr lang="en-US" dirty="0" err="1"/>
              <a:t>уровня</a:t>
            </a:r>
            <a:r>
              <a:rPr lang="en-US" dirty="0"/>
              <a:t> 3, </a:t>
            </a:r>
            <a:r>
              <a:rPr lang="en-US" dirty="0" err="1"/>
              <a:t>который</a:t>
            </a:r>
            <a:r>
              <a:rPr lang="en-US" dirty="0"/>
              <a:t> </a:t>
            </a:r>
            <a:r>
              <a:rPr lang="en-US" dirty="0" err="1"/>
              <a:t>представляет</a:t>
            </a:r>
            <a:r>
              <a:rPr lang="en-US" dirty="0"/>
              <a:t> </a:t>
            </a:r>
            <a:r>
              <a:rPr lang="en-US" dirty="0" err="1"/>
              <a:t>собой</a:t>
            </a:r>
            <a:r>
              <a:rPr lang="en-US" dirty="0"/>
              <a:t> </a:t>
            </a:r>
            <a:r>
              <a:rPr lang="en-US" dirty="0" err="1"/>
              <a:t>интегрированное</a:t>
            </a:r>
            <a:r>
              <a:rPr lang="en-US" dirty="0"/>
              <a:t> </a:t>
            </a:r>
            <a:r>
              <a:rPr lang="en-US" dirty="0" err="1"/>
              <a:t>устройство</a:t>
            </a:r>
            <a:r>
              <a:rPr lang="en-US" dirty="0"/>
              <a:t> </a:t>
            </a:r>
            <a:r>
              <a:rPr lang="en-US" dirty="0" err="1"/>
              <a:t>коммутатора</a:t>
            </a:r>
            <a:r>
              <a:rPr lang="en-US" dirty="0"/>
              <a:t> </a:t>
            </a:r>
            <a:r>
              <a:rPr lang="en-US" dirty="0" err="1"/>
              <a:t>уровня</a:t>
            </a:r>
            <a:r>
              <a:rPr lang="en-US" dirty="0"/>
              <a:t> 2 и </a:t>
            </a:r>
            <a:r>
              <a:rPr lang="en-US" dirty="0" err="1"/>
              <a:t>маршрутизатора</a:t>
            </a:r>
            <a:r>
              <a:rPr lang="en-US" dirty="0"/>
              <a:t> и </a:t>
            </a:r>
            <a:r>
              <a:rPr lang="en-US" dirty="0" err="1"/>
              <a:t>сочетает</a:t>
            </a:r>
            <a:r>
              <a:rPr lang="en-US" dirty="0"/>
              <a:t> в </a:t>
            </a:r>
            <a:r>
              <a:rPr lang="en-US" dirty="0" err="1"/>
              <a:t>себе</a:t>
            </a:r>
            <a:r>
              <a:rPr lang="en-US" dirty="0"/>
              <a:t> </a:t>
            </a:r>
            <a:r>
              <a:rPr lang="en-US" dirty="0" err="1"/>
              <a:t>преимущества</a:t>
            </a:r>
            <a:r>
              <a:rPr lang="en-US" dirty="0"/>
              <a:t> </a:t>
            </a:r>
            <a:r>
              <a:rPr lang="en-US" dirty="0" err="1"/>
              <a:t>коммутатора</a:t>
            </a:r>
            <a:r>
              <a:rPr lang="en-US" dirty="0"/>
              <a:t> и </a:t>
            </a:r>
            <a:r>
              <a:rPr lang="en-US" dirty="0" err="1"/>
              <a:t>маршрутизатора</a:t>
            </a:r>
            <a:r>
              <a:rPr lang="en-US" dirty="0"/>
              <a:t> </a:t>
            </a:r>
            <a:r>
              <a:rPr lang="en-US" dirty="0" err="1"/>
              <a:t>уровня</a:t>
            </a:r>
            <a:r>
              <a:rPr lang="en-US" dirty="0"/>
              <a:t> 2.</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243</a:t>
            </a:fld>
            <a:endParaRPr lang="ru-RU" noProof="0"/>
          </a:p>
        </p:txBody>
      </p:sp>
    </p:spTree>
    <p:extLst>
      <p:ext uri="{BB962C8B-B14F-4D97-AF65-F5344CB8AC3E}">
        <p14:creationId xmlns:p14="http://schemas.microsoft.com/office/powerpoint/2010/main" val="41647780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Канал</a:t>
            </a:r>
            <a:r>
              <a:rPr lang="en-US" dirty="0"/>
              <a:t> </a:t>
            </a:r>
            <a:r>
              <a:rPr lang="en-US" dirty="0" err="1"/>
              <a:t>управления</a:t>
            </a:r>
            <a:r>
              <a:rPr lang="en-US" dirty="0"/>
              <a:t>, </a:t>
            </a:r>
            <a:r>
              <a:rPr lang="en-US" dirty="0" err="1"/>
              <a:t>который</a:t>
            </a:r>
            <a:r>
              <a:rPr lang="en-US" dirty="0"/>
              <a:t> </a:t>
            </a:r>
            <a:r>
              <a:rPr lang="en-US" dirty="0" err="1"/>
              <a:t>относится</a:t>
            </a:r>
            <a:r>
              <a:rPr lang="en-US" dirty="0"/>
              <a:t> к </a:t>
            </a:r>
            <a:r>
              <a:rPr lang="en-US" dirty="0" err="1"/>
              <a:t>доступности</a:t>
            </a:r>
            <a:r>
              <a:rPr lang="en-US" dirty="0"/>
              <a:t> </a:t>
            </a:r>
            <a:r>
              <a:rPr lang="en-US" dirty="0" err="1"/>
              <a:t>канала</a:t>
            </a:r>
            <a:r>
              <a:rPr lang="en-US" dirty="0"/>
              <a:t> </a:t>
            </a:r>
            <a:r>
              <a:rPr lang="en-US" dirty="0" err="1"/>
              <a:t>между</a:t>
            </a:r>
            <a:r>
              <a:rPr lang="en-US" dirty="0"/>
              <a:t> </a:t>
            </a:r>
            <a:r>
              <a:rPr lang="en-US" dirty="0" err="1"/>
              <a:t>контроллером</a:t>
            </a:r>
            <a:r>
              <a:rPr lang="en-US" dirty="0"/>
              <a:t> SDN и </a:t>
            </a:r>
            <a:r>
              <a:rPr lang="en-US" dirty="0" err="1"/>
              <a:t>сервером</a:t>
            </a:r>
            <a:r>
              <a:rPr lang="en-US" dirty="0"/>
              <a:t> </a:t>
            </a:r>
            <a:r>
              <a:rPr lang="en-US" dirty="0" err="1"/>
              <a:t>пересылки</a:t>
            </a:r>
            <a:r>
              <a:rPr lang="en-US" dirty="0"/>
              <a:t>, </a:t>
            </a:r>
            <a:r>
              <a:rPr lang="en-US" dirty="0" err="1"/>
              <a:t>может</a:t>
            </a:r>
            <a:r>
              <a:rPr lang="en-US" dirty="0"/>
              <a:t> </a:t>
            </a:r>
            <a:r>
              <a:rPr lang="en-US" dirty="0" err="1"/>
              <a:t>быть</a:t>
            </a:r>
            <a:r>
              <a:rPr lang="en-US" dirty="0"/>
              <a:t> </a:t>
            </a:r>
            <a:r>
              <a:rPr lang="en-US" dirty="0" err="1"/>
              <a:t>реализован</a:t>
            </a:r>
            <a:r>
              <a:rPr lang="en-US" dirty="0"/>
              <a:t> с </a:t>
            </a:r>
            <a:r>
              <a:rPr lang="en-US" dirty="0" err="1"/>
              <a:t>помощью</a:t>
            </a:r>
            <a:r>
              <a:rPr lang="en-US" dirty="0"/>
              <a:t> </a:t>
            </a:r>
            <a:r>
              <a:rPr lang="en-US" dirty="0" err="1"/>
              <a:t>сетевого</a:t>
            </a:r>
            <a:r>
              <a:rPr lang="en-US" dirty="0"/>
              <a:t> </a:t>
            </a:r>
            <a:r>
              <a:rPr lang="en-US" dirty="0" err="1"/>
              <a:t>метода</a:t>
            </a:r>
            <a:r>
              <a:rPr lang="en-US" dirty="0"/>
              <a:t> </a:t>
            </a:r>
            <a:r>
              <a:rPr lang="en-US" dirty="0" err="1"/>
              <a:t>уровня</a:t>
            </a:r>
            <a:r>
              <a:rPr lang="en-US" dirty="0"/>
              <a:t> 2 </a:t>
            </a:r>
            <a:r>
              <a:rPr lang="en-US" dirty="0" err="1"/>
              <a:t>или</a:t>
            </a:r>
            <a:r>
              <a:rPr lang="en-US" dirty="0"/>
              <a:t> </a:t>
            </a:r>
            <a:r>
              <a:rPr lang="en-US" dirty="0" err="1"/>
              <a:t>уровня</a:t>
            </a:r>
            <a:r>
              <a:rPr lang="en-US" dirty="0"/>
              <a:t> 3. </a:t>
            </a:r>
            <a:endParaRPr lang="ru-RU"/>
          </a:p>
          <a:p>
            <a:r>
              <a:rPr lang="en-US" dirty="0"/>
              <a:t> </a:t>
            </a:r>
            <a:r>
              <a:rPr lang="en-US" dirty="0" err="1"/>
              <a:t>Для</a:t>
            </a:r>
            <a:r>
              <a:rPr lang="en-US" dirty="0"/>
              <a:t> </a:t>
            </a:r>
            <a:r>
              <a:rPr lang="en-US" dirty="0" err="1"/>
              <a:t>установления</a:t>
            </a:r>
            <a:r>
              <a:rPr lang="en-US" dirty="0"/>
              <a:t> </a:t>
            </a:r>
            <a:r>
              <a:rPr lang="en-US" dirty="0" err="1"/>
              <a:t>канала</a:t>
            </a:r>
            <a:r>
              <a:rPr lang="en-US" dirty="0"/>
              <a:t> </a:t>
            </a:r>
            <a:r>
              <a:rPr lang="en-US" dirty="0" err="1"/>
              <a:t>управления</a:t>
            </a:r>
            <a:r>
              <a:rPr lang="en-US" dirty="0"/>
              <a:t> </a:t>
            </a:r>
            <a:r>
              <a:rPr lang="en-US" dirty="0" err="1"/>
              <a:t>уровня</a:t>
            </a:r>
            <a:r>
              <a:rPr lang="en-US" dirty="0"/>
              <a:t> 3 </a:t>
            </a:r>
            <a:r>
              <a:rPr lang="en-US" dirty="0" err="1"/>
              <a:t>между</a:t>
            </a:r>
            <a:r>
              <a:rPr lang="en-US" dirty="0"/>
              <a:t> </a:t>
            </a:r>
            <a:r>
              <a:rPr lang="en-US" dirty="0" err="1"/>
              <a:t>контроллером</a:t>
            </a:r>
            <a:r>
              <a:rPr lang="en-US" dirty="0"/>
              <a:t> и </a:t>
            </a:r>
            <a:r>
              <a:rPr lang="en-US" dirty="0" err="1"/>
              <a:t>сервером</a:t>
            </a:r>
            <a:r>
              <a:rPr lang="en-US" dirty="0"/>
              <a:t> </a:t>
            </a:r>
            <a:r>
              <a:rPr lang="en-US" dirty="0" err="1"/>
              <a:t>пересылки</a:t>
            </a:r>
            <a:r>
              <a:rPr lang="en-US" dirty="0"/>
              <a:t> </a:t>
            </a:r>
            <a:r>
              <a:rPr lang="en-US" dirty="0" err="1"/>
              <a:t>запускается</a:t>
            </a:r>
            <a:r>
              <a:rPr lang="en-US" dirty="0"/>
              <a:t> </a:t>
            </a:r>
            <a:r>
              <a:rPr lang="en-US" dirty="0" err="1"/>
              <a:t>традиционный</a:t>
            </a:r>
            <a:r>
              <a:rPr lang="en-US" dirty="0"/>
              <a:t> </a:t>
            </a:r>
            <a:r>
              <a:rPr lang="en-US" dirty="0" err="1"/>
              <a:t>протокол</a:t>
            </a:r>
            <a:r>
              <a:rPr lang="en-US" dirty="0"/>
              <a:t> </a:t>
            </a:r>
            <a:r>
              <a:rPr lang="en-US" dirty="0" err="1"/>
              <a:t>внутреннего</a:t>
            </a:r>
            <a:r>
              <a:rPr lang="en-US" dirty="0"/>
              <a:t> </a:t>
            </a:r>
            <a:r>
              <a:rPr lang="en-US" dirty="0" err="1"/>
              <a:t>шлюза</a:t>
            </a:r>
            <a:r>
              <a:rPr lang="en-US" dirty="0"/>
              <a:t> (IGP), </a:t>
            </a:r>
            <a:r>
              <a:rPr lang="en-US" dirty="0" err="1"/>
              <a:t>такой</a:t>
            </a:r>
            <a:r>
              <a:rPr lang="en-US" dirty="0"/>
              <a:t> </a:t>
            </a:r>
            <a:r>
              <a:rPr lang="en-US" dirty="0" err="1"/>
              <a:t>как</a:t>
            </a:r>
            <a:r>
              <a:rPr lang="en-US" dirty="0"/>
              <a:t> OSPF </a:t>
            </a:r>
            <a:r>
              <a:rPr lang="en-US" dirty="0" err="1"/>
              <a:t>или</a:t>
            </a:r>
            <a:r>
              <a:rPr lang="en-US" dirty="0"/>
              <a:t> ISIS; В </a:t>
            </a:r>
            <a:r>
              <a:rPr lang="en-US" dirty="0" err="1"/>
              <a:t>этом</a:t>
            </a:r>
            <a:r>
              <a:rPr lang="en-US" dirty="0"/>
              <a:t> </a:t>
            </a:r>
            <a:r>
              <a:rPr lang="en-US" dirty="0" err="1"/>
              <a:t>случае</a:t>
            </a:r>
            <a:r>
              <a:rPr lang="en-US" dirty="0"/>
              <a:t> </a:t>
            </a:r>
            <a:r>
              <a:rPr lang="en-US" dirty="0" err="1"/>
              <a:t>контроллер</a:t>
            </a:r>
            <a:r>
              <a:rPr lang="en-US" dirty="0"/>
              <a:t> </a:t>
            </a:r>
            <a:r>
              <a:rPr lang="en-US" dirty="0" err="1"/>
              <a:t>технически</a:t>
            </a:r>
            <a:r>
              <a:rPr lang="en-US" dirty="0"/>
              <a:t> </a:t>
            </a:r>
            <a:r>
              <a:rPr lang="en-US" dirty="0" err="1"/>
              <a:t>может</a:t>
            </a:r>
            <a:r>
              <a:rPr lang="en-US" dirty="0"/>
              <a:t> </a:t>
            </a:r>
            <a:r>
              <a:rPr lang="en-US" dirty="0" err="1"/>
              <a:t>рассматриваться</a:t>
            </a:r>
            <a:r>
              <a:rPr lang="en-US" dirty="0"/>
              <a:t> </a:t>
            </a:r>
            <a:r>
              <a:rPr lang="en-US" dirty="0" err="1"/>
              <a:t>как</a:t>
            </a:r>
            <a:r>
              <a:rPr lang="en-US" dirty="0"/>
              <a:t> </a:t>
            </a:r>
            <a:r>
              <a:rPr lang="en-US" dirty="0" err="1"/>
              <a:t>обычный</a:t>
            </a:r>
            <a:r>
              <a:rPr lang="en-US" dirty="0"/>
              <a:t> </a:t>
            </a:r>
            <a:r>
              <a:rPr lang="en-US" dirty="0" err="1"/>
              <a:t>маршрутизатор</a:t>
            </a:r>
            <a:r>
              <a:rPr lang="en-US" dirty="0"/>
              <a:t>.</a:t>
            </a:r>
            <a:endParaRPr lang="en-US" dirty="0">
              <a:cs typeface="Calibri"/>
            </a:endParaRPr>
          </a:p>
          <a:p>
            <a:r>
              <a:rPr lang="en-US" dirty="0"/>
              <a:t> </a:t>
            </a:r>
            <a:r>
              <a:rPr lang="en-US" dirty="0" err="1"/>
              <a:t>Однако</a:t>
            </a:r>
            <a:r>
              <a:rPr lang="en-US" dirty="0"/>
              <a:t> </a:t>
            </a:r>
            <a:r>
              <a:rPr lang="en-US" dirty="0" err="1"/>
              <a:t>контроллер</a:t>
            </a:r>
            <a:r>
              <a:rPr lang="en-US" dirty="0"/>
              <a:t> SNC </a:t>
            </a:r>
            <a:r>
              <a:rPr lang="en-US" dirty="0" err="1"/>
              <a:t>обычно</a:t>
            </a:r>
            <a:r>
              <a:rPr lang="en-US" dirty="0"/>
              <a:t> </a:t>
            </a:r>
            <a:r>
              <a:rPr lang="en-US" dirty="0" err="1"/>
              <a:t>устанавливается</a:t>
            </a:r>
            <a:r>
              <a:rPr lang="en-US" dirty="0"/>
              <a:t> </a:t>
            </a:r>
            <a:r>
              <a:rPr lang="en-US" dirty="0" err="1"/>
              <a:t>на</a:t>
            </a:r>
            <a:r>
              <a:rPr lang="en-US" dirty="0"/>
              <a:t> </a:t>
            </a:r>
            <a:r>
              <a:rPr lang="en-US" dirty="0" err="1"/>
              <a:t>серверное</a:t>
            </a:r>
            <a:r>
              <a:rPr lang="en-US" dirty="0"/>
              <a:t> </a:t>
            </a:r>
            <a:r>
              <a:rPr lang="en-US" dirty="0" err="1"/>
              <a:t>оборудование</a:t>
            </a:r>
            <a:r>
              <a:rPr lang="en-US" dirty="0"/>
              <a:t>. </a:t>
            </a:r>
            <a:r>
              <a:rPr lang="en-US" dirty="0" err="1"/>
              <a:t>Он</a:t>
            </a:r>
            <a:r>
              <a:rPr lang="en-US" dirty="0"/>
              <a:t> </a:t>
            </a:r>
            <a:r>
              <a:rPr lang="en-US" dirty="0" err="1"/>
              <a:t>не</a:t>
            </a:r>
            <a:r>
              <a:rPr lang="en-US" dirty="0"/>
              <a:t> </a:t>
            </a:r>
            <a:r>
              <a:rPr lang="en-US" dirty="0" err="1"/>
              <a:t>имеет</a:t>
            </a:r>
            <a:r>
              <a:rPr lang="en-US" dirty="0"/>
              <a:t> </a:t>
            </a:r>
            <a:r>
              <a:rPr lang="en-US" dirty="0" err="1"/>
              <a:t>оборудования</a:t>
            </a:r>
            <a:r>
              <a:rPr lang="en-US" dirty="0"/>
              <a:t> </a:t>
            </a:r>
            <a:r>
              <a:rPr lang="en-US" dirty="0" err="1"/>
              <a:t>маршрутизатора</a:t>
            </a:r>
            <a:r>
              <a:rPr lang="en-US" dirty="0"/>
              <a:t>, </a:t>
            </a:r>
            <a:r>
              <a:rPr lang="en-US" dirty="0" err="1"/>
              <a:t>оснащенного</a:t>
            </a:r>
            <a:r>
              <a:rPr lang="en-US" dirty="0"/>
              <a:t> </a:t>
            </a:r>
            <a:r>
              <a:rPr lang="en-US" dirty="0" err="1"/>
              <a:t>специальным</a:t>
            </a:r>
            <a:r>
              <a:rPr lang="en-US" dirty="0"/>
              <a:t> </a:t>
            </a:r>
            <a:r>
              <a:rPr lang="en-US" dirty="0" err="1"/>
              <a:t>модулем</a:t>
            </a:r>
            <a:r>
              <a:rPr lang="en-US" dirty="0"/>
              <a:t> </a:t>
            </a:r>
            <a:r>
              <a:rPr lang="en-US" dirty="0" err="1"/>
              <a:t>механизма</a:t>
            </a:r>
            <a:r>
              <a:rPr lang="en-US" dirty="0"/>
              <a:t> </a:t>
            </a:r>
            <a:r>
              <a:rPr lang="en-US" dirty="0" err="1"/>
              <a:t>пересылки</a:t>
            </a:r>
            <a:r>
              <a:rPr lang="en-US" dirty="0"/>
              <a:t>, </a:t>
            </a:r>
            <a:r>
              <a:rPr lang="en-US" dirty="0" err="1"/>
              <a:t>который</a:t>
            </a:r>
            <a:r>
              <a:rPr lang="en-US" dirty="0"/>
              <a:t> </a:t>
            </a:r>
            <a:r>
              <a:rPr lang="en-US" dirty="0" err="1"/>
              <a:t>используется</a:t>
            </a:r>
            <a:r>
              <a:rPr lang="en-US" dirty="0"/>
              <a:t> </a:t>
            </a:r>
            <a:r>
              <a:rPr lang="en-US" dirty="0" err="1"/>
              <a:t>для</a:t>
            </a:r>
            <a:r>
              <a:rPr lang="en-US" dirty="0"/>
              <a:t> </a:t>
            </a:r>
            <a:r>
              <a:rPr lang="en-US" dirty="0" err="1"/>
              <a:t>пересылки</a:t>
            </a:r>
            <a:r>
              <a:rPr lang="en-US" dirty="0"/>
              <a:t> </a:t>
            </a:r>
            <a:r>
              <a:rPr lang="en-US" dirty="0" err="1"/>
              <a:t>трафика</a:t>
            </a:r>
            <a:r>
              <a:rPr lang="en-US" dirty="0"/>
              <a:t> </a:t>
            </a:r>
            <a:r>
              <a:rPr lang="en-US" dirty="0" err="1"/>
              <a:t>данных</a:t>
            </a:r>
            <a:r>
              <a:rPr lang="en-US" dirty="0"/>
              <a:t>. SNC — </a:t>
            </a:r>
            <a:r>
              <a:rPr lang="en-US" dirty="0" err="1"/>
              <a:t>это</a:t>
            </a:r>
            <a:r>
              <a:rPr lang="en-US" dirty="0"/>
              <a:t> </a:t>
            </a:r>
            <a:r>
              <a:rPr lang="en-US" dirty="0" err="1"/>
              <a:t>просто</a:t>
            </a:r>
            <a:r>
              <a:rPr lang="en-US" dirty="0"/>
              <a:t> </a:t>
            </a:r>
            <a:r>
              <a:rPr lang="en-US" dirty="0" err="1"/>
              <a:t>распределенное</a:t>
            </a:r>
            <a:r>
              <a:rPr lang="en-US" dirty="0"/>
              <a:t> </a:t>
            </a:r>
            <a:r>
              <a:rPr lang="en-US" dirty="0" err="1"/>
              <a:t>управляющее</a:t>
            </a:r>
            <a:r>
              <a:rPr lang="en-US" dirty="0"/>
              <a:t> </a:t>
            </a:r>
            <a:r>
              <a:rPr lang="en-US" dirty="0" err="1"/>
              <a:t>программное</a:t>
            </a:r>
            <a:r>
              <a:rPr lang="en-US" dirty="0"/>
              <a:t> </a:t>
            </a:r>
            <a:r>
              <a:rPr lang="en-US" dirty="0" err="1"/>
              <a:t>обеспечение</a:t>
            </a:r>
            <a:r>
              <a:rPr lang="en-US" dirty="0"/>
              <a:t>, </a:t>
            </a:r>
            <a:r>
              <a:rPr lang="en-US" dirty="0" err="1"/>
              <a:t>работающее</a:t>
            </a:r>
            <a:r>
              <a:rPr lang="en-US" dirty="0"/>
              <a:t> </a:t>
            </a:r>
            <a:r>
              <a:rPr lang="en-US" dirty="0" err="1"/>
              <a:t>на</a:t>
            </a:r>
            <a:r>
              <a:rPr lang="en-US" dirty="0"/>
              <a:t> </a:t>
            </a:r>
            <a:r>
              <a:rPr lang="en-US" dirty="0" err="1"/>
              <a:t>сервере</a:t>
            </a:r>
            <a:r>
              <a:rPr lang="en-US" dirty="0"/>
              <a:t>.</a:t>
            </a:r>
            <a:endParaRPr lang="en-US" dirty="0">
              <a:cs typeface="Calibri"/>
            </a:endParaRPr>
          </a:p>
          <a:p>
            <a:r>
              <a:rPr lang="en-US" dirty="0" err="1"/>
              <a:t>используется</a:t>
            </a:r>
            <a:r>
              <a:rPr lang="en-US" dirty="0"/>
              <a:t> </a:t>
            </a:r>
            <a:r>
              <a:rPr lang="en-US" dirty="0" err="1"/>
              <a:t>только</a:t>
            </a:r>
            <a:r>
              <a:rPr lang="en-US" dirty="0"/>
              <a:t> </a:t>
            </a:r>
            <a:r>
              <a:rPr lang="en-US" dirty="0" err="1"/>
              <a:t>для</a:t>
            </a:r>
            <a:r>
              <a:rPr lang="en-US" dirty="0"/>
              <a:t> </a:t>
            </a:r>
            <a:r>
              <a:rPr lang="en-US" dirty="0" err="1"/>
              <a:t>контрольного</a:t>
            </a:r>
            <a:r>
              <a:rPr lang="en-US" dirty="0"/>
              <a:t> </a:t>
            </a:r>
            <a:r>
              <a:rPr lang="en-US" dirty="0" err="1"/>
              <a:t>пакета</a:t>
            </a:r>
            <a:r>
              <a:rPr lang="en-US" dirty="0"/>
              <a:t> </a:t>
            </a:r>
            <a:r>
              <a:rPr lang="en-US" dirty="0" err="1"/>
              <a:t>между</a:t>
            </a:r>
            <a:r>
              <a:rPr lang="en-US" dirty="0"/>
              <a:t> SNC и </a:t>
            </a:r>
            <a:r>
              <a:rPr lang="en-US" dirty="0" err="1"/>
              <a:t>сервером</a:t>
            </a:r>
            <a:r>
              <a:rPr lang="en-US" dirty="0"/>
              <a:t> </a:t>
            </a:r>
            <a:r>
              <a:rPr lang="en-US" dirty="0" err="1"/>
              <a:t>пересылки</a:t>
            </a:r>
            <a:r>
              <a:rPr lang="en-US" dirty="0"/>
              <a:t>; </a:t>
            </a:r>
            <a:r>
              <a:rPr lang="en-US" dirty="0" err="1"/>
              <a:t>Таким</a:t>
            </a:r>
            <a:r>
              <a:rPr lang="en-US" dirty="0"/>
              <a:t> </a:t>
            </a:r>
            <a:r>
              <a:rPr lang="en-US" dirty="0" err="1"/>
              <a:t>образом</a:t>
            </a:r>
            <a:r>
              <a:rPr lang="en-US" dirty="0"/>
              <a:t>, </a:t>
            </a:r>
            <a:r>
              <a:rPr lang="en-US" dirty="0" err="1"/>
              <a:t>хороший</a:t>
            </a:r>
            <a:r>
              <a:rPr lang="en-US" dirty="0"/>
              <a:t> </a:t>
            </a:r>
            <a:r>
              <a:rPr lang="en-US" dirty="0" err="1"/>
              <a:t>проект</a:t>
            </a:r>
            <a:r>
              <a:rPr lang="en-US" dirty="0"/>
              <a:t> </a:t>
            </a:r>
            <a:r>
              <a:rPr lang="en-US" dirty="0" err="1"/>
              <a:t>сети</a:t>
            </a:r>
            <a:r>
              <a:rPr lang="en-US" dirty="0"/>
              <a:t> SDN </a:t>
            </a:r>
            <a:r>
              <a:rPr lang="en-US" dirty="0" err="1"/>
              <a:t>должен</a:t>
            </a:r>
            <a:r>
              <a:rPr lang="en-US" dirty="0"/>
              <a:t> </a:t>
            </a:r>
            <a:r>
              <a:rPr lang="en-US" dirty="0" err="1"/>
              <a:t>иметь</a:t>
            </a:r>
            <a:r>
              <a:rPr lang="en-US" dirty="0"/>
              <a:t> </a:t>
            </a:r>
            <a:r>
              <a:rPr lang="en-US" dirty="0" err="1"/>
              <a:t>механизм</a:t>
            </a:r>
            <a:r>
              <a:rPr lang="en-US" dirty="0"/>
              <a:t>, </a:t>
            </a:r>
            <a:r>
              <a:rPr lang="en-US" dirty="0" err="1"/>
              <a:t>предотвращающий</a:t>
            </a:r>
            <a:r>
              <a:rPr lang="en-US" dirty="0"/>
              <a:t> </a:t>
            </a:r>
            <a:r>
              <a:rPr lang="en-US" dirty="0" err="1"/>
              <a:t>прохождение</a:t>
            </a:r>
            <a:r>
              <a:rPr lang="en-US" dirty="0"/>
              <a:t> </a:t>
            </a:r>
            <a:r>
              <a:rPr lang="en-US" dirty="0" err="1"/>
              <a:t>пользовательского</a:t>
            </a:r>
            <a:r>
              <a:rPr lang="en-US" dirty="0"/>
              <a:t> </a:t>
            </a:r>
            <a:r>
              <a:rPr lang="en-US" dirty="0" err="1"/>
              <a:t>трафика</a:t>
            </a:r>
            <a:r>
              <a:rPr lang="en-US" dirty="0"/>
              <a:t> </a:t>
            </a:r>
            <a:r>
              <a:rPr lang="en-US" dirty="0" err="1"/>
              <a:t>через</a:t>
            </a:r>
            <a:r>
              <a:rPr lang="en-US" dirty="0"/>
              <a:t> </a:t>
            </a:r>
            <a:r>
              <a:rPr lang="en-US" dirty="0" err="1"/>
              <a:t>контроллер</a:t>
            </a:r>
            <a:r>
              <a:rPr lang="en-US" dirty="0"/>
              <a:t> SNC, </a:t>
            </a:r>
            <a:r>
              <a:rPr lang="en-US" dirty="0" err="1"/>
              <a:t>что</a:t>
            </a:r>
            <a:r>
              <a:rPr lang="en-US" dirty="0"/>
              <a:t> </a:t>
            </a:r>
            <a:r>
              <a:rPr lang="en-US" dirty="0" err="1"/>
              <a:t>может</a:t>
            </a:r>
            <a:r>
              <a:rPr lang="en-US" dirty="0"/>
              <a:t> </a:t>
            </a:r>
            <a:r>
              <a:rPr lang="en-US" dirty="0" err="1"/>
              <a:t>привести</a:t>
            </a:r>
            <a:r>
              <a:rPr lang="en-US" dirty="0"/>
              <a:t> к </a:t>
            </a:r>
            <a:r>
              <a:rPr lang="en-US" dirty="0" err="1"/>
              <a:t>перегрузке</a:t>
            </a:r>
            <a:r>
              <a:rPr lang="en-US" dirty="0"/>
              <a:t> </a:t>
            </a:r>
            <a:r>
              <a:rPr lang="en-US" dirty="0" err="1"/>
              <a:t>канала</a:t>
            </a:r>
            <a:r>
              <a:rPr lang="en-US" dirty="0"/>
              <a:t> </a:t>
            </a:r>
            <a:r>
              <a:rPr lang="en-US" dirty="0" err="1"/>
              <a:t>связи</a:t>
            </a:r>
            <a:r>
              <a:rPr lang="en-US" dirty="0"/>
              <a:t> </a:t>
            </a:r>
            <a:r>
              <a:rPr lang="en-US" dirty="0" err="1"/>
              <a:t>на</a:t>
            </a:r>
            <a:r>
              <a:rPr lang="en-US" dirty="0"/>
              <a:t> </a:t>
            </a:r>
            <a:r>
              <a:rPr lang="en-US" dirty="0" err="1"/>
              <a:t>канале</a:t>
            </a:r>
            <a:r>
              <a:rPr lang="en-US" dirty="0"/>
              <a:t> </a:t>
            </a:r>
            <a:r>
              <a:rPr lang="en-US" dirty="0" err="1"/>
              <a:t>управления</a:t>
            </a:r>
            <a:r>
              <a:rPr lang="en-US" dirty="0"/>
              <a:t>.</a:t>
            </a:r>
            <a:endParaRPr lang="en-US" dirty="0">
              <a:cs typeface="Calibri"/>
            </a:endParaRPr>
          </a:p>
          <a:p>
            <a:r>
              <a:rPr lang="en-US" dirty="0"/>
              <a:t> В </a:t>
            </a:r>
            <a:r>
              <a:rPr lang="en-US" dirty="0" err="1"/>
              <a:t>сочетании</a:t>
            </a:r>
            <a:r>
              <a:rPr lang="en-US" dirty="0"/>
              <a:t> с </a:t>
            </a:r>
            <a:r>
              <a:rPr lang="en-US" dirty="0" err="1"/>
              <a:t>установлением</a:t>
            </a:r>
            <a:r>
              <a:rPr lang="en-US" dirty="0"/>
              <a:t> </a:t>
            </a:r>
            <a:r>
              <a:rPr lang="en-US" dirty="0" err="1"/>
              <a:t>канала</a:t>
            </a:r>
            <a:r>
              <a:rPr lang="en-US" dirty="0"/>
              <a:t> </a:t>
            </a:r>
            <a:r>
              <a:rPr lang="en-US" dirty="0" err="1"/>
              <a:t>управления</a:t>
            </a:r>
            <a:r>
              <a:rPr lang="en-US" dirty="0"/>
              <a:t> </a:t>
            </a:r>
            <a:r>
              <a:rPr lang="en-US" dirty="0" err="1"/>
              <a:t>уровня</a:t>
            </a:r>
            <a:r>
              <a:rPr lang="en-US" dirty="0"/>
              <a:t> 3 с </a:t>
            </a:r>
            <a:r>
              <a:rPr lang="en-US" dirty="0" err="1"/>
              <a:t>помощью</a:t>
            </a:r>
            <a:r>
              <a:rPr lang="en-US" dirty="0"/>
              <a:t> </a:t>
            </a:r>
            <a:r>
              <a:rPr lang="en-US" dirty="0" err="1"/>
              <a:t>традиционных</a:t>
            </a:r>
            <a:r>
              <a:rPr lang="en-US" dirty="0"/>
              <a:t> </a:t>
            </a:r>
            <a:r>
              <a:rPr lang="en-US" dirty="0" err="1"/>
              <a:t>протоколов</a:t>
            </a:r>
            <a:r>
              <a:rPr lang="en-US" dirty="0"/>
              <a:t> </a:t>
            </a:r>
            <a:r>
              <a:rPr lang="en-US" dirty="0" err="1"/>
              <a:t>маршрутизации</a:t>
            </a:r>
            <a:r>
              <a:rPr lang="en-US" dirty="0"/>
              <a:t>, </a:t>
            </a:r>
            <a:r>
              <a:rPr lang="en-US" dirty="0" err="1"/>
              <a:t>таких</a:t>
            </a:r>
            <a:r>
              <a:rPr lang="en-US" dirty="0"/>
              <a:t> </a:t>
            </a:r>
            <a:r>
              <a:rPr lang="en-US" dirty="0" err="1"/>
              <a:t>как</a:t>
            </a:r>
            <a:r>
              <a:rPr lang="en-US" dirty="0"/>
              <a:t> OSPF </a:t>
            </a:r>
            <a:r>
              <a:rPr lang="en-US" dirty="0" err="1"/>
              <a:t>или</a:t>
            </a:r>
            <a:r>
              <a:rPr lang="en-US" dirty="0"/>
              <a:t> ISIS, </a:t>
            </a:r>
            <a:r>
              <a:rPr lang="en-US" dirty="0" err="1"/>
              <a:t>эти</a:t>
            </a:r>
            <a:r>
              <a:rPr lang="en-US" dirty="0"/>
              <a:t> </a:t>
            </a:r>
            <a:r>
              <a:rPr lang="en-US" dirty="0" err="1"/>
              <a:t>протоколы</a:t>
            </a:r>
            <a:r>
              <a:rPr lang="en-US" dirty="0"/>
              <a:t> </a:t>
            </a:r>
            <a:r>
              <a:rPr lang="en-US" dirty="0" err="1"/>
              <a:t>имеют</a:t>
            </a:r>
            <a:r>
              <a:rPr lang="en-US" dirty="0"/>
              <a:t> </a:t>
            </a:r>
            <a:r>
              <a:rPr lang="en-US" dirty="0" err="1"/>
              <a:t>функции</a:t>
            </a:r>
            <a:r>
              <a:rPr lang="en-US" dirty="0"/>
              <a:t>, </a:t>
            </a:r>
            <a:r>
              <a:rPr lang="en-US" dirty="0" err="1"/>
              <a:t>предотвращающие</a:t>
            </a:r>
            <a:r>
              <a:rPr lang="en-US" dirty="0"/>
              <a:t> </a:t>
            </a:r>
            <a:r>
              <a:rPr lang="en-US" dirty="0" err="1"/>
              <a:t>прохождение</a:t>
            </a:r>
            <a:r>
              <a:rPr lang="en-US" dirty="0"/>
              <a:t> </a:t>
            </a:r>
            <a:r>
              <a:rPr lang="en-US" dirty="0" err="1"/>
              <a:t>пользовательского</a:t>
            </a:r>
            <a:r>
              <a:rPr lang="en-US" dirty="0"/>
              <a:t> </a:t>
            </a:r>
            <a:r>
              <a:rPr lang="en-US" dirty="0" err="1"/>
              <a:t>трафика</a:t>
            </a:r>
            <a:r>
              <a:rPr lang="en-US" dirty="0"/>
              <a:t> </a:t>
            </a:r>
            <a:r>
              <a:rPr lang="en-US" dirty="0" err="1"/>
              <a:t>через</a:t>
            </a:r>
            <a:r>
              <a:rPr lang="en-US" dirty="0"/>
              <a:t> </a:t>
            </a:r>
            <a:r>
              <a:rPr lang="en-US" dirty="0" err="1"/>
              <a:t>канал</a:t>
            </a:r>
            <a:r>
              <a:rPr lang="en-US" dirty="0"/>
              <a:t> </a:t>
            </a:r>
            <a:r>
              <a:rPr lang="en-US" dirty="0" err="1"/>
              <a:t>управления</a:t>
            </a:r>
            <a:r>
              <a:rPr lang="en-US" dirty="0"/>
              <a:t>; </a:t>
            </a:r>
            <a:r>
              <a:rPr lang="en-US" dirty="0" err="1"/>
              <a:t>например</a:t>
            </a:r>
            <a:r>
              <a:rPr lang="en-US" dirty="0"/>
              <a:t>, </a:t>
            </a:r>
            <a:r>
              <a:rPr lang="en-US" dirty="0" err="1"/>
              <a:t>функции</a:t>
            </a:r>
            <a:r>
              <a:rPr lang="en-US" dirty="0"/>
              <a:t> </a:t>
            </a:r>
            <a:r>
              <a:rPr lang="en-US" dirty="0" err="1"/>
              <a:t>маршрутизатора-заглушки</a:t>
            </a:r>
            <a:r>
              <a:rPr lang="en-US" dirty="0"/>
              <a:t> в OSPF и </a:t>
            </a:r>
            <a:r>
              <a:rPr lang="en-US" dirty="0" err="1"/>
              <a:t>перегрузке</a:t>
            </a:r>
            <a:r>
              <a:rPr lang="en-US" dirty="0"/>
              <a:t> </a:t>
            </a:r>
            <a:r>
              <a:rPr lang="en-US" dirty="0" err="1"/>
              <a:t>битовая</a:t>
            </a:r>
            <a:r>
              <a:rPr lang="en-US" dirty="0"/>
              <a:t> </a:t>
            </a:r>
            <a:r>
              <a:rPr lang="en-US" dirty="0" err="1"/>
              <a:t>функция</a:t>
            </a:r>
            <a:r>
              <a:rPr lang="en-US" dirty="0"/>
              <a:t> в ISIS. </a:t>
            </a:r>
            <a:endParaRPr lang="en-US" dirty="0">
              <a:cs typeface="Calibri"/>
            </a:endParaRPr>
          </a:p>
          <a:p>
            <a:r>
              <a:rPr lang="en-US" dirty="0"/>
              <a:t> </a:t>
            </a:r>
            <a:r>
              <a:rPr lang="en-US" dirty="0" err="1"/>
              <a:t>Однако</a:t>
            </a:r>
            <a:r>
              <a:rPr lang="en-US" dirty="0"/>
              <a:t> </a:t>
            </a:r>
            <a:r>
              <a:rPr lang="en-US" dirty="0" err="1"/>
              <a:t>этой</a:t>
            </a:r>
            <a:r>
              <a:rPr lang="en-US" dirty="0"/>
              <a:t> </a:t>
            </a:r>
            <a:r>
              <a:rPr lang="en-US" dirty="0" err="1"/>
              <a:t>проблемы</a:t>
            </a:r>
            <a:r>
              <a:rPr lang="en-US" dirty="0"/>
              <a:t> </a:t>
            </a:r>
            <a:r>
              <a:rPr lang="en-US" dirty="0" err="1"/>
              <a:t>больше</a:t>
            </a:r>
            <a:r>
              <a:rPr lang="en-US" dirty="0"/>
              <a:t> </a:t>
            </a:r>
            <a:r>
              <a:rPr lang="en-US" dirty="0" err="1"/>
              <a:t>не</a:t>
            </a:r>
            <a:r>
              <a:rPr lang="en-US" dirty="0"/>
              <a:t> </a:t>
            </a:r>
            <a:r>
              <a:rPr lang="en-US" dirty="0" err="1"/>
              <a:t>существует</a:t>
            </a:r>
            <a:r>
              <a:rPr lang="en-US" dirty="0"/>
              <a:t>, </a:t>
            </a:r>
            <a:r>
              <a:rPr lang="en-US" dirty="0" err="1"/>
              <a:t>если</a:t>
            </a:r>
            <a:r>
              <a:rPr lang="en-US" dirty="0"/>
              <a:t> </a:t>
            </a:r>
            <a:r>
              <a:rPr lang="en-US" dirty="0" err="1"/>
              <a:t>программное</a:t>
            </a:r>
            <a:r>
              <a:rPr lang="en-US" dirty="0"/>
              <a:t> </a:t>
            </a:r>
            <a:r>
              <a:rPr lang="en-US" dirty="0" err="1"/>
              <a:t>обеспечение</a:t>
            </a:r>
            <a:r>
              <a:rPr lang="en-US" dirty="0"/>
              <a:t> </a:t>
            </a:r>
            <a:r>
              <a:rPr lang="en-US" dirty="0" err="1"/>
              <a:t>контроллера</a:t>
            </a:r>
            <a:r>
              <a:rPr lang="en-US" dirty="0"/>
              <a:t> SNC </a:t>
            </a:r>
            <a:r>
              <a:rPr lang="en-US" dirty="0" err="1"/>
              <a:t>установлено</a:t>
            </a:r>
            <a:r>
              <a:rPr lang="en-US" dirty="0"/>
              <a:t> </a:t>
            </a:r>
            <a:r>
              <a:rPr lang="en-US" dirty="0" err="1"/>
              <a:t>непосредственно</a:t>
            </a:r>
            <a:r>
              <a:rPr lang="en-US" dirty="0"/>
              <a:t> </a:t>
            </a:r>
            <a:r>
              <a:rPr lang="en-US" dirty="0" err="1"/>
              <a:t>на</a:t>
            </a:r>
            <a:r>
              <a:rPr lang="en-US" dirty="0"/>
              <a:t> </a:t>
            </a:r>
            <a:r>
              <a:rPr lang="en-US" dirty="0" err="1"/>
              <a:t>маршрутизаторе</a:t>
            </a:r>
            <a:r>
              <a:rPr lang="en-US" dirty="0"/>
              <a:t>, </a:t>
            </a:r>
            <a:r>
              <a:rPr lang="en-US" dirty="0" err="1"/>
              <a:t>который</a:t>
            </a:r>
            <a:r>
              <a:rPr lang="en-US" dirty="0"/>
              <a:t> </a:t>
            </a:r>
            <a:r>
              <a:rPr lang="en-US" dirty="0" err="1"/>
              <a:t>является</a:t>
            </a:r>
            <a:r>
              <a:rPr lang="en-US" dirty="0"/>
              <a:t> </a:t>
            </a:r>
            <a:r>
              <a:rPr lang="en-US" dirty="0" err="1"/>
              <a:t>одним</a:t>
            </a:r>
            <a:r>
              <a:rPr lang="en-US" dirty="0"/>
              <a:t> </a:t>
            </a:r>
            <a:r>
              <a:rPr lang="en-US" dirty="0" err="1"/>
              <a:t>из</a:t>
            </a:r>
            <a:r>
              <a:rPr lang="en-US" dirty="0"/>
              <a:t> </a:t>
            </a:r>
            <a:r>
              <a:rPr lang="en-US" dirty="0" err="1"/>
              <a:t>решений</a:t>
            </a:r>
            <a:r>
              <a:rPr lang="en-US" dirty="0"/>
              <a:t> SDN, </a:t>
            </a:r>
            <a:r>
              <a:rPr lang="en-US" dirty="0" err="1"/>
              <a:t>поддерживаемых</a:t>
            </a:r>
            <a:r>
              <a:rPr lang="en-US" dirty="0"/>
              <a:t> </a:t>
            </a:r>
            <a:r>
              <a:rPr lang="en-US" dirty="0" err="1"/>
              <a:t>контроллером</a:t>
            </a:r>
            <a:r>
              <a:rPr lang="en-US" dirty="0"/>
              <a:t> Huawei SNC.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247</a:t>
            </a:fld>
            <a:endParaRPr lang="ru-RU" noProof="0"/>
          </a:p>
        </p:txBody>
      </p:sp>
    </p:spTree>
    <p:extLst>
      <p:ext uri="{BB962C8B-B14F-4D97-AF65-F5344CB8AC3E}">
        <p14:creationId xmlns:p14="http://schemas.microsoft.com/office/powerpoint/2010/main" val="31543711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традиционной</a:t>
            </a:r>
            <a:r>
              <a:rPr lang="en-US" dirty="0"/>
              <a:t> IP-</a:t>
            </a:r>
            <a:r>
              <a:rPr lang="en-US" dirty="0" err="1"/>
              <a:t>сети</a:t>
            </a:r>
            <a:r>
              <a:rPr lang="en-US" dirty="0"/>
              <a:t> </a:t>
            </a:r>
            <a:r>
              <a:rPr lang="en-US" dirty="0" err="1"/>
              <a:t>маршрутизаторы</a:t>
            </a:r>
            <a:r>
              <a:rPr lang="en-US" dirty="0"/>
              <a:t> </a:t>
            </a:r>
            <a:r>
              <a:rPr lang="en-US" dirty="0" err="1"/>
              <a:t>используют</a:t>
            </a:r>
            <a:r>
              <a:rPr lang="en-US" dirty="0"/>
              <a:t> </a:t>
            </a:r>
            <a:r>
              <a:rPr lang="en-US" dirty="0" err="1"/>
              <a:t>методы</a:t>
            </a:r>
            <a:r>
              <a:rPr lang="en-US" dirty="0"/>
              <a:t> </a:t>
            </a:r>
            <a:r>
              <a:rPr lang="en-US" dirty="0" err="1"/>
              <a:t>предварительной</a:t>
            </a:r>
            <a:r>
              <a:rPr lang="en-US" dirty="0"/>
              <a:t> </a:t>
            </a:r>
            <a:r>
              <a:rPr lang="en-US" dirty="0" err="1"/>
              <a:t>маршрутизации</a:t>
            </a:r>
            <a:r>
              <a:rPr lang="en-US" dirty="0"/>
              <a:t> </a:t>
            </a:r>
            <a:r>
              <a:rPr lang="en-US" dirty="0" err="1"/>
              <a:t>для</a:t>
            </a:r>
            <a:r>
              <a:rPr lang="en-US" dirty="0"/>
              <a:t> </a:t>
            </a:r>
            <a:r>
              <a:rPr lang="en-US" dirty="0" err="1"/>
              <a:t>подготовки</a:t>
            </a:r>
            <a:r>
              <a:rPr lang="en-US" dirty="0"/>
              <a:t> </a:t>
            </a:r>
            <a:r>
              <a:rPr lang="en-US" dirty="0" err="1"/>
              <a:t>маршрутов</a:t>
            </a:r>
            <a:r>
              <a:rPr lang="en-US" dirty="0"/>
              <a:t> </a:t>
            </a:r>
            <a:r>
              <a:rPr lang="en-US" dirty="0" err="1"/>
              <a:t>для</a:t>
            </a:r>
            <a:r>
              <a:rPr lang="en-US" dirty="0"/>
              <a:t> </a:t>
            </a:r>
            <a:r>
              <a:rPr lang="en-US" dirty="0" err="1"/>
              <a:t>пересылки</a:t>
            </a:r>
            <a:r>
              <a:rPr lang="en-US" dirty="0"/>
              <a:t> </a:t>
            </a:r>
            <a:r>
              <a:rPr lang="en-US" dirty="0" err="1"/>
              <a:t>трафика</a:t>
            </a:r>
            <a:r>
              <a:rPr lang="en-US" dirty="0"/>
              <a:t>. </a:t>
            </a:r>
            <a:r>
              <a:rPr lang="en-US" dirty="0" err="1"/>
              <a:t>Различные</a:t>
            </a:r>
            <a:r>
              <a:rPr lang="en-US" dirty="0"/>
              <a:t> </a:t>
            </a:r>
            <a:r>
              <a:rPr lang="en-US" dirty="0" err="1"/>
              <a:t>виды</a:t>
            </a:r>
            <a:r>
              <a:rPr lang="en-US" dirty="0"/>
              <a:t> </a:t>
            </a:r>
            <a:r>
              <a:rPr lang="en-US" dirty="0" err="1"/>
              <a:t>протоколов</a:t>
            </a:r>
            <a:r>
              <a:rPr lang="en-US" dirty="0"/>
              <a:t> </a:t>
            </a:r>
            <a:r>
              <a:rPr lang="en-US" dirty="0" err="1"/>
              <a:t>маршрутизации</a:t>
            </a:r>
            <a:r>
              <a:rPr lang="en-US" dirty="0"/>
              <a:t> </a:t>
            </a:r>
            <a:r>
              <a:rPr lang="en-US" dirty="0" err="1"/>
              <a:t>используются</a:t>
            </a:r>
            <a:r>
              <a:rPr lang="en-US" dirty="0"/>
              <a:t> </a:t>
            </a:r>
            <a:r>
              <a:rPr lang="en-US" dirty="0" err="1"/>
              <a:t>для</a:t>
            </a:r>
            <a:r>
              <a:rPr lang="en-US" dirty="0"/>
              <a:t> </a:t>
            </a:r>
            <a:r>
              <a:rPr lang="en-US" dirty="0" err="1"/>
              <a:t>создания</a:t>
            </a:r>
            <a:r>
              <a:rPr lang="en-US" dirty="0"/>
              <a:t> </a:t>
            </a:r>
            <a:r>
              <a:rPr lang="en-US" dirty="0" err="1"/>
              <a:t>записей</a:t>
            </a:r>
            <a:r>
              <a:rPr lang="en-US" dirty="0"/>
              <a:t> </a:t>
            </a:r>
            <a:r>
              <a:rPr lang="en-US" dirty="0" err="1"/>
              <a:t>маршрутизации</a:t>
            </a:r>
            <a:r>
              <a:rPr lang="en-US" dirty="0"/>
              <a:t> в </a:t>
            </a:r>
            <a:r>
              <a:rPr lang="en-US" dirty="0" err="1"/>
              <a:t>таблице</a:t>
            </a:r>
            <a:r>
              <a:rPr lang="en-US" dirty="0"/>
              <a:t> </a:t>
            </a:r>
            <a:r>
              <a:rPr lang="en-US" dirty="0" err="1"/>
              <a:t>маршрутизации</a:t>
            </a:r>
            <a:r>
              <a:rPr lang="en-US" dirty="0"/>
              <a:t> </a:t>
            </a:r>
            <a:r>
              <a:rPr lang="en-US" dirty="0" err="1"/>
              <a:t>при</a:t>
            </a:r>
            <a:r>
              <a:rPr lang="en-US" dirty="0"/>
              <a:t> </a:t>
            </a:r>
            <a:r>
              <a:rPr lang="en-US" dirty="0" err="1"/>
              <a:t>подготовке</a:t>
            </a:r>
            <a:r>
              <a:rPr lang="en-US" dirty="0"/>
              <a:t> к </a:t>
            </a:r>
            <a:r>
              <a:rPr lang="en-US" dirty="0" err="1"/>
              <a:t>пересылке</a:t>
            </a:r>
            <a:r>
              <a:rPr lang="en-US" dirty="0"/>
              <a:t> </a:t>
            </a:r>
            <a:r>
              <a:rPr lang="en-US" dirty="0" err="1"/>
              <a:t>трафика</a:t>
            </a:r>
            <a:r>
              <a:rPr lang="en-US" dirty="0"/>
              <a:t> в </a:t>
            </a:r>
            <a:r>
              <a:rPr lang="en-US" dirty="0" err="1"/>
              <a:t>определенное</a:t>
            </a:r>
            <a:r>
              <a:rPr lang="en-US" dirty="0"/>
              <a:t> </a:t>
            </a:r>
            <a:r>
              <a:rPr lang="en-US" dirty="0" err="1"/>
              <a:t>место</a:t>
            </a:r>
            <a:r>
              <a:rPr lang="en-US" dirty="0"/>
              <a:t> </a:t>
            </a:r>
            <a:r>
              <a:rPr lang="en-US" dirty="0" err="1"/>
              <a:t>назначения</a:t>
            </a:r>
            <a:r>
              <a:rPr lang="en-US" dirty="0"/>
              <a:t>. </a:t>
            </a:r>
            <a:r>
              <a:rPr lang="en-US" dirty="0" err="1"/>
              <a:t>Если</a:t>
            </a:r>
            <a:r>
              <a:rPr lang="en-US" dirty="0"/>
              <a:t> </a:t>
            </a:r>
            <a:r>
              <a:rPr lang="en-US" dirty="0" err="1"/>
              <a:t>пакет</a:t>
            </a:r>
            <a:r>
              <a:rPr lang="en-US" dirty="0"/>
              <a:t> </a:t>
            </a:r>
            <a:r>
              <a:rPr lang="en-US" dirty="0" err="1"/>
              <a:t>перенаправляется</a:t>
            </a:r>
            <a:r>
              <a:rPr lang="en-US" dirty="0"/>
              <a:t> </a:t>
            </a:r>
            <a:r>
              <a:rPr lang="en-US" dirty="0" err="1"/>
              <a:t>через</a:t>
            </a:r>
            <a:r>
              <a:rPr lang="en-US" dirty="0"/>
              <a:t> </a:t>
            </a:r>
            <a:r>
              <a:rPr lang="en-US" dirty="0" err="1"/>
              <a:t>маршрутизатор</a:t>
            </a:r>
            <a:r>
              <a:rPr lang="en-US" dirty="0"/>
              <a:t> и </a:t>
            </a:r>
            <a:r>
              <a:rPr lang="en-US" dirty="0" err="1"/>
              <a:t>не</a:t>
            </a:r>
            <a:r>
              <a:rPr lang="en-US" dirty="0"/>
              <a:t> </a:t>
            </a:r>
            <a:r>
              <a:rPr lang="en-US" dirty="0" err="1"/>
              <a:t>соответствует</a:t>
            </a:r>
            <a:r>
              <a:rPr lang="en-US" dirty="0"/>
              <a:t> </a:t>
            </a:r>
            <a:r>
              <a:rPr lang="en-US" dirty="0" err="1"/>
              <a:t>ни</a:t>
            </a:r>
            <a:r>
              <a:rPr lang="en-US" dirty="0"/>
              <a:t> </a:t>
            </a:r>
            <a:r>
              <a:rPr lang="en-US" dirty="0" err="1"/>
              <a:t>одной</a:t>
            </a:r>
            <a:r>
              <a:rPr lang="en-US" dirty="0"/>
              <a:t> </a:t>
            </a:r>
            <a:r>
              <a:rPr lang="en-US" dirty="0" err="1"/>
              <a:t>записи</a:t>
            </a:r>
            <a:r>
              <a:rPr lang="en-US" dirty="0"/>
              <a:t> </a:t>
            </a:r>
            <a:r>
              <a:rPr lang="en-US" dirty="0" err="1"/>
              <a:t>маршрутизации</a:t>
            </a:r>
            <a:r>
              <a:rPr lang="en-US" dirty="0"/>
              <a:t>, </a:t>
            </a:r>
            <a:r>
              <a:rPr lang="en-US" dirty="0" err="1"/>
              <a:t>она</a:t>
            </a:r>
            <a:r>
              <a:rPr lang="en-US" dirty="0"/>
              <a:t> </a:t>
            </a:r>
            <a:r>
              <a:rPr lang="en-US" dirty="0" err="1"/>
              <a:t>будет</a:t>
            </a:r>
            <a:r>
              <a:rPr lang="en-US" dirty="0"/>
              <a:t> </a:t>
            </a:r>
            <a:r>
              <a:rPr lang="en-US" dirty="0" err="1"/>
              <a:t>отброшена</a:t>
            </a:r>
            <a:r>
              <a:rPr lang="en-US" dirty="0"/>
              <a:t>.</a:t>
            </a:r>
            <a:endParaRPr lang="ru-RU" dirty="0">
              <a:cs typeface="Calibri" panose="020F0502020204030204"/>
            </a:endParaRPr>
          </a:p>
          <a:p>
            <a:r>
              <a:rPr lang="en-US" dirty="0"/>
              <a:t> </a:t>
            </a:r>
            <a:r>
              <a:rPr lang="en-US" dirty="0" err="1"/>
              <a:t>Маршрутизация</a:t>
            </a:r>
            <a:r>
              <a:rPr lang="en-US" dirty="0"/>
              <a:t>, </a:t>
            </a:r>
            <a:r>
              <a:rPr lang="en-US" dirty="0" err="1"/>
              <a:t>инициируемая</a:t>
            </a:r>
            <a:r>
              <a:rPr lang="en-US" dirty="0"/>
              <a:t> </a:t>
            </a:r>
            <a:r>
              <a:rPr lang="en-US" dirty="0" err="1"/>
              <a:t>потоком</a:t>
            </a:r>
            <a:r>
              <a:rPr lang="en-US" dirty="0"/>
              <a:t>, — </a:t>
            </a:r>
            <a:r>
              <a:rPr lang="en-US" dirty="0" err="1"/>
              <a:t>это</a:t>
            </a:r>
            <a:r>
              <a:rPr lang="en-US" dirty="0"/>
              <a:t> </a:t>
            </a:r>
            <a:r>
              <a:rPr lang="en-US" dirty="0" err="1"/>
              <a:t>метод</a:t>
            </a:r>
            <a:r>
              <a:rPr lang="en-US" dirty="0"/>
              <a:t> </a:t>
            </a:r>
            <a:r>
              <a:rPr lang="en-US" dirty="0" err="1"/>
              <a:t>установления</a:t>
            </a:r>
            <a:r>
              <a:rPr lang="en-US" dirty="0"/>
              <a:t> </a:t>
            </a:r>
            <a:r>
              <a:rPr lang="en-US" dirty="0" err="1"/>
              <a:t>маршрута</a:t>
            </a:r>
            <a:r>
              <a:rPr lang="en-US" dirty="0"/>
              <a:t>, </a:t>
            </a:r>
            <a:r>
              <a:rPr lang="en-US" dirty="0" err="1"/>
              <a:t>который</a:t>
            </a:r>
            <a:r>
              <a:rPr lang="en-US" dirty="0"/>
              <a:t> </a:t>
            </a:r>
            <a:r>
              <a:rPr lang="en-US" dirty="0" err="1"/>
              <a:t>может</a:t>
            </a:r>
            <a:r>
              <a:rPr lang="en-US" dirty="0"/>
              <a:t> </a:t>
            </a:r>
            <a:r>
              <a:rPr lang="en-US" dirty="0" err="1"/>
              <a:t>генерировать</a:t>
            </a:r>
            <a:r>
              <a:rPr lang="en-US" dirty="0"/>
              <a:t> </a:t>
            </a:r>
            <a:r>
              <a:rPr lang="en-US" dirty="0" err="1"/>
              <a:t>маршруты</a:t>
            </a:r>
            <a:r>
              <a:rPr lang="en-US" dirty="0"/>
              <a:t> </a:t>
            </a:r>
            <a:r>
              <a:rPr lang="en-US" dirty="0" err="1"/>
              <a:t>по</a:t>
            </a:r>
            <a:r>
              <a:rPr lang="en-US" dirty="0"/>
              <a:t> </a:t>
            </a:r>
            <a:r>
              <a:rPr lang="en-US" dirty="0" err="1"/>
              <a:t>запросу</a:t>
            </a:r>
            <a:r>
              <a:rPr lang="en-US" dirty="0"/>
              <a:t>. </a:t>
            </a:r>
            <a:r>
              <a:rPr lang="en-US" dirty="0" err="1"/>
              <a:t>Когда</a:t>
            </a:r>
            <a:r>
              <a:rPr lang="en-US" dirty="0"/>
              <a:t> </a:t>
            </a:r>
            <a:r>
              <a:rPr lang="en-US" dirty="0" err="1"/>
              <a:t>устройства</a:t>
            </a:r>
            <a:r>
              <a:rPr lang="en-US" dirty="0"/>
              <a:t> </a:t>
            </a:r>
            <a:r>
              <a:rPr lang="en-US" dirty="0" err="1"/>
              <a:t>получают</a:t>
            </a:r>
            <a:r>
              <a:rPr lang="en-US" dirty="0"/>
              <a:t> </a:t>
            </a:r>
            <a:r>
              <a:rPr lang="en-US" dirty="0" err="1"/>
              <a:t>пользовательский</a:t>
            </a:r>
            <a:r>
              <a:rPr lang="en-US" dirty="0"/>
              <a:t> </a:t>
            </a:r>
            <a:r>
              <a:rPr lang="en-US" dirty="0" err="1"/>
              <a:t>пакет</a:t>
            </a:r>
            <a:r>
              <a:rPr lang="en-US" dirty="0"/>
              <a:t> и </a:t>
            </a:r>
            <a:r>
              <a:rPr lang="en-US" dirty="0" err="1"/>
              <a:t>обнаруживают</a:t>
            </a:r>
            <a:r>
              <a:rPr lang="en-US" dirty="0"/>
              <a:t>, </a:t>
            </a:r>
            <a:r>
              <a:rPr lang="en-US" dirty="0" err="1"/>
              <a:t>что</a:t>
            </a:r>
            <a:r>
              <a:rPr lang="en-US" dirty="0"/>
              <a:t> в </a:t>
            </a:r>
            <a:r>
              <a:rPr lang="en-US" dirty="0" err="1"/>
              <a:t>его</a:t>
            </a:r>
            <a:r>
              <a:rPr lang="en-US" dirty="0"/>
              <a:t> </a:t>
            </a:r>
            <a:r>
              <a:rPr lang="en-US" dirty="0" err="1"/>
              <a:t>таблице</a:t>
            </a:r>
            <a:r>
              <a:rPr lang="en-US" dirty="0"/>
              <a:t> </a:t>
            </a:r>
            <a:r>
              <a:rPr lang="en-US" dirty="0" err="1"/>
              <a:t>потоков</a:t>
            </a:r>
            <a:r>
              <a:rPr lang="en-US" dirty="0"/>
              <a:t> </a:t>
            </a:r>
            <a:r>
              <a:rPr lang="en-US" dirty="0" err="1"/>
              <a:t>нет</a:t>
            </a:r>
            <a:r>
              <a:rPr lang="en-US" dirty="0"/>
              <a:t> </a:t>
            </a:r>
            <a:r>
              <a:rPr lang="en-US" dirty="0" err="1"/>
              <a:t>соответствующей</a:t>
            </a:r>
            <a:r>
              <a:rPr lang="en-US" dirty="0"/>
              <a:t> </a:t>
            </a:r>
            <a:r>
              <a:rPr lang="en-US" dirty="0" err="1"/>
              <a:t>записи</a:t>
            </a:r>
            <a:r>
              <a:rPr lang="en-US" dirty="0"/>
              <a:t>, </a:t>
            </a:r>
            <a:r>
              <a:rPr lang="en-US" dirty="0" err="1"/>
              <a:t>пакеты</a:t>
            </a:r>
            <a:r>
              <a:rPr lang="en-US" dirty="0"/>
              <a:t> </a:t>
            </a:r>
            <a:r>
              <a:rPr lang="en-US" dirty="0" err="1"/>
              <a:t>будут</a:t>
            </a:r>
            <a:r>
              <a:rPr lang="en-US" dirty="0"/>
              <a:t> </a:t>
            </a:r>
            <a:r>
              <a:rPr lang="en-US" dirty="0" err="1"/>
              <a:t>перенаправлены</a:t>
            </a:r>
            <a:r>
              <a:rPr lang="en-US" dirty="0"/>
              <a:t> </a:t>
            </a:r>
            <a:r>
              <a:rPr lang="en-US" dirty="0" err="1"/>
              <a:t>на</a:t>
            </a:r>
            <a:r>
              <a:rPr lang="en-US" dirty="0"/>
              <a:t> </a:t>
            </a:r>
            <a:r>
              <a:rPr lang="en-US" dirty="0" err="1"/>
              <a:t>контроллер</a:t>
            </a:r>
            <a:r>
              <a:rPr lang="en-US" dirty="0"/>
              <a:t>; </a:t>
            </a:r>
            <a:r>
              <a:rPr lang="en-US" dirty="0" err="1"/>
              <a:t>контроллер</a:t>
            </a:r>
            <a:r>
              <a:rPr lang="en-US" dirty="0"/>
              <a:t> </a:t>
            </a:r>
            <a:r>
              <a:rPr lang="en-US" dirty="0" err="1"/>
              <a:t>будет</a:t>
            </a:r>
            <a:r>
              <a:rPr lang="en-US" dirty="0"/>
              <a:t> </a:t>
            </a:r>
            <a:r>
              <a:rPr lang="en-US" dirty="0" err="1"/>
              <a:t>генерировать</a:t>
            </a:r>
            <a:r>
              <a:rPr lang="en-US" dirty="0"/>
              <a:t> </a:t>
            </a:r>
            <a:r>
              <a:rPr lang="en-US" dirty="0" err="1"/>
              <a:t>запись</a:t>
            </a:r>
            <a:r>
              <a:rPr lang="en-US" dirty="0"/>
              <a:t> </a:t>
            </a:r>
            <a:r>
              <a:rPr lang="en-US" dirty="0" err="1"/>
              <a:t>маршрута</a:t>
            </a:r>
            <a:r>
              <a:rPr lang="en-US" dirty="0"/>
              <a:t> </a:t>
            </a:r>
            <a:r>
              <a:rPr lang="en-US" dirty="0" err="1"/>
              <a:t>специально</a:t>
            </a:r>
            <a:r>
              <a:rPr lang="en-US" dirty="0"/>
              <a:t> </a:t>
            </a:r>
            <a:r>
              <a:rPr lang="en-US" dirty="0" err="1"/>
              <a:t>для</a:t>
            </a:r>
            <a:r>
              <a:rPr lang="en-US" dirty="0"/>
              <a:t> </a:t>
            </a:r>
            <a:r>
              <a:rPr lang="en-US" dirty="0" err="1"/>
              <a:t>этого</a:t>
            </a:r>
            <a:r>
              <a:rPr lang="en-US" dirty="0"/>
              <a:t> </a:t>
            </a:r>
            <a:r>
              <a:rPr lang="en-US" dirty="0" err="1"/>
              <a:t>пакета</a:t>
            </a:r>
            <a:r>
              <a:rPr lang="en-US" dirty="0"/>
              <a:t>. </a:t>
            </a:r>
            <a:endParaRPr lang="en-US" dirty="0">
              <a:cs typeface="Calibri"/>
            </a:endParaRPr>
          </a:p>
          <a:p>
            <a:r>
              <a:rPr lang="en-US" dirty="0"/>
              <a:t> С </a:t>
            </a:r>
            <a:r>
              <a:rPr lang="en-US" dirty="0" err="1"/>
              <a:t>точки</a:t>
            </a:r>
            <a:r>
              <a:rPr lang="en-US" dirty="0"/>
              <a:t> </a:t>
            </a:r>
            <a:r>
              <a:rPr lang="en-US" dirty="0" err="1"/>
              <a:t>зрения</a:t>
            </a:r>
            <a:r>
              <a:rPr lang="en-US" dirty="0"/>
              <a:t> </a:t>
            </a:r>
            <a:r>
              <a:rPr lang="en-US" dirty="0" err="1"/>
              <a:t>безопасности</a:t>
            </a:r>
            <a:r>
              <a:rPr lang="en-US" dirty="0"/>
              <a:t>, </a:t>
            </a:r>
            <a:r>
              <a:rPr lang="en-US" dirty="0" err="1"/>
              <a:t>маршрутизация</a:t>
            </a:r>
            <a:r>
              <a:rPr lang="en-US" dirty="0"/>
              <a:t> </a:t>
            </a:r>
            <a:r>
              <a:rPr lang="en-US" dirty="0" err="1"/>
              <a:t>триггера</a:t>
            </a:r>
            <a:r>
              <a:rPr lang="en-US" dirty="0"/>
              <a:t> </a:t>
            </a:r>
            <a:r>
              <a:rPr lang="en-US" dirty="0" err="1"/>
              <a:t>потока</a:t>
            </a:r>
            <a:r>
              <a:rPr lang="en-US" dirty="0"/>
              <a:t> </a:t>
            </a:r>
            <a:r>
              <a:rPr lang="en-US" dirty="0" err="1"/>
              <a:t>более</a:t>
            </a:r>
            <a:r>
              <a:rPr lang="en-US" dirty="0"/>
              <a:t> </a:t>
            </a:r>
            <a:r>
              <a:rPr lang="en-US" dirty="0" err="1"/>
              <a:t>уязвима</a:t>
            </a:r>
            <a:r>
              <a:rPr lang="en-US" dirty="0"/>
              <a:t> </a:t>
            </a:r>
            <a:r>
              <a:rPr lang="en-US" dirty="0" err="1"/>
              <a:t>для</a:t>
            </a:r>
            <a:r>
              <a:rPr lang="en-US" dirty="0"/>
              <a:t> </a:t>
            </a:r>
            <a:r>
              <a:rPr lang="en-US" dirty="0" err="1"/>
              <a:t>вредоносных</a:t>
            </a:r>
            <a:r>
              <a:rPr lang="en-US" dirty="0"/>
              <a:t> </a:t>
            </a:r>
            <a:r>
              <a:rPr lang="en-US" dirty="0" err="1"/>
              <a:t>атак</a:t>
            </a:r>
            <a:r>
              <a:rPr lang="en-US" dirty="0"/>
              <a:t>. </a:t>
            </a:r>
            <a:r>
              <a:rPr lang="en-US" dirty="0" err="1"/>
              <a:t>Хакеры</a:t>
            </a:r>
            <a:r>
              <a:rPr lang="en-US" dirty="0"/>
              <a:t> </a:t>
            </a:r>
            <a:r>
              <a:rPr lang="en-US" dirty="0" err="1"/>
              <a:t>могут</a:t>
            </a:r>
            <a:r>
              <a:rPr lang="en-US" dirty="0"/>
              <a:t> </a:t>
            </a:r>
            <a:r>
              <a:rPr lang="en-US" dirty="0" err="1"/>
              <a:t>атаковать</a:t>
            </a:r>
            <a:r>
              <a:rPr lang="en-US" dirty="0"/>
              <a:t> </a:t>
            </a:r>
            <a:r>
              <a:rPr lang="en-US" dirty="0" err="1"/>
              <a:t>контроллер</a:t>
            </a:r>
            <a:r>
              <a:rPr lang="en-US" dirty="0"/>
              <a:t>, </a:t>
            </a:r>
            <a:r>
              <a:rPr lang="en-US" dirty="0" err="1"/>
              <a:t>отправляя</a:t>
            </a:r>
            <a:r>
              <a:rPr lang="en-US" dirty="0"/>
              <a:t> </a:t>
            </a:r>
            <a:r>
              <a:rPr lang="en-US" dirty="0" err="1"/>
              <a:t>огромное</a:t>
            </a:r>
            <a:r>
              <a:rPr lang="en-US" dirty="0"/>
              <a:t> </a:t>
            </a:r>
            <a:r>
              <a:rPr lang="en-US" dirty="0" err="1"/>
              <a:t>количество</a:t>
            </a:r>
            <a:r>
              <a:rPr lang="en-US" dirty="0"/>
              <a:t> </a:t>
            </a:r>
            <a:r>
              <a:rPr lang="en-US" dirty="0" err="1"/>
              <a:t>пакетов</a:t>
            </a:r>
            <a:r>
              <a:rPr lang="en-US" dirty="0"/>
              <a:t> с </a:t>
            </a:r>
            <a:r>
              <a:rPr lang="en-US" dirty="0" err="1"/>
              <a:t>неизвестным</a:t>
            </a:r>
            <a:r>
              <a:rPr lang="en-US" dirty="0"/>
              <a:t> </a:t>
            </a:r>
            <a:r>
              <a:rPr lang="en-US" dirty="0" err="1"/>
              <a:t>назначением</a:t>
            </a:r>
            <a:r>
              <a:rPr lang="en-US" dirty="0"/>
              <a:t> </a:t>
            </a:r>
            <a:r>
              <a:rPr lang="en-US" dirty="0" err="1"/>
              <a:t>на</a:t>
            </a:r>
            <a:r>
              <a:rPr lang="en-US" dirty="0"/>
              <a:t> </a:t>
            </a:r>
            <a:r>
              <a:rPr lang="en-US" dirty="0" err="1"/>
              <a:t>сервер</a:t>
            </a:r>
            <a:r>
              <a:rPr lang="en-US" dirty="0"/>
              <a:t> </a:t>
            </a:r>
            <a:r>
              <a:rPr lang="en-US" dirty="0" err="1"/>
              <a:t>пересылки</a:t>
            </a:r>
            <a:r>
              <a:rPr lang="en-US" dirty="0"/>
              <a:t>. </a:t>
            </a:r>
            <a:r>
              <a:rPr lang="en-US" dirty="0" err="1"/>
              <a:t>Если</a:t>
            </a:r>
            <a:r>
              <a:rPr lang="en-US" dirty="0"/>
              <a:t> у </a:t>
            </a:r>
            <a:r>
              <a:rPr lang="en-US" dirty="0" err="1"/>
              <a:t>экспедитора</a:t>
            </a:r>
            <a:r>
              <a:rPr lang="en-US" dirty="0"/>
              <a:t> </a:t>
            </a:r>
            <a:r>
              <a:rPr lang="en-US" dirty="0" err="1"/>
              <a:t>нет</a:t>
            </a:r>
            <a:r>
              <a:rPr lang="en-US" dirty="0"/>
              <a:t> </a:t>
            </a:r>
            <a:r>
              <a:rPr lang="en-US" dirty="0" err="1"/>
              <a:t>пункта</a:t>
            </a:r>
            <a:r>
              <a:rPr lang="en-US" dirty="0"/>
              <a:t> </a:t>
            </a:r>
            <a:r>
              <a:rPr lang="en-US" dirty="0" err="1"/>
              <a:t>назначения</a:t>
            </a:r>
            <a:r>
              <a:rPr lang="en-US" dirty="0"/>
              <a:t> в </a:t>
            </a:r>
            <a:r>
              <a:rPr lang="en-US" dirty="0" err="1"/>
              <a:t>его</a:t>
            </a:r>
            <a:r>
              <a:rPr lang="en-US" dirty="0"/>
              <a:t> </a:t>
            </a:r>
            <a:r>
              <a:rPr lang="en-US" dirty="0" err="1"/>
              <a:t>таблице</a:t>
            </a:r>
            <a:r>
              <a:rPr lang="en-US" dirty="0"/>
              <a:t> </a:t>
            </a:r>
            <a:r>
              <a:rPr lang="en-US" dirty="0" err="1"/>
              <a:t>записей</a:t>
            </a:r>
            <a:r>
              <a:rPr lang="en-US" dirty="0"/>
              <a:t>, </a:t>
            </a:r>
            <a:r>
              <a:rPr lang="en-US" dirty="0" err="1"/>
              <a:t>на</a:t>
            </a:r>
            <a:r>
              <a:rPr lang="en-US" dirty="0"/>
              <a:t> </a:t>
            </a:r>
            <a:r>
              <a:rPr lang="en-US" dirty="0" err="1"/>
              <a:t>контроллер</a:t>
            </a:r>
            <a:r>
              <a:rPr lang="en-US" dirty="0"/>
              <a:t> </a:t>
            </a:r>
            <a:r>
              <a:rPr lang="en-US" dirty="0" err="1"/>
              <a:t>будут</a:t>
            </a:r>
            <a:r>
              <a:rPr lang="en-US" dirty="0"/>
              <a:t> </a:t>
            </a:r>
            <a:r>
              <a:rPr lang="en-US" dirty="0" err="1"/>
              <a:t>отправлены</a:t>
            </a:r>
            <a:r>
              <a:rPr lang="en-US" dirty="0"/>
              <a:t> </a:t>
            </a:r>
            <a:r>
              <a:rPr lang="en-US" dirty="0" err="1"/>
              <a:t>неизвестные</a:t>
            </a:r>
            <a:r>
              <a:rPr lang="en-US" dirty="0"/>
              <a:t> </a:t>
            </a:r>
            <a:r>
              <a:rPr lang="en-US" dirty="0" err="1"/>
              <a:t>пакеты</a:t>
            </a:r>
            <a:r>
              <a:rPr lang="en-US" dirty="0"/>
              <a:t>; </a:t>
            </a:r>
            <a:r>
              <a:rPr lang="en-US" dirty="0" err="1"/>
              <a:t>когда</a:t>
            </a:r>
            <a:r>
              <a:rPr lang="en-US" dirty="0"/>
              <a:t> </a:t>
            </a:r>
            <a:r>
              <a:rPr lang="en-US" dirty="0" err="1"/>
              <a:t>большое</a:t>
            </a:r>
            <a:r>
              <a:rPr lang="en-US" dirty="0"/>
              <a:t> </a:t>
            </a:r>
            <a:r>
              <a:rPr lang="en-US" dirty="0" err="1"/>
              <a:t>количество</a:t>
            </a:r>
            <a:r>
              <a:rPr lang="en-US" dirty="0"/>
              <a:t> </a:t>
            </a:r>
            <a:r>
              <a:rPr lang="en-US" dirty="0" err="1"/>
              <a:t>пакетов</a:t>
            </a:r>
            <a:r>
              <a:rPr lang="en-US" dirty="0"/>
              <a:t> </a:t>
            </a:r>
            <a:r>
              <a:rPr lang="en-US" dirty="0" err="1"/>
              <a:t>достигает</a:t>
            </a:r>
            <a:r>
              <a:rPr lang="en-US" dirty="0"/>
              <a:t> </a:t>
            </a:r>
            <a:r>
              <a:rPr lang="en-US" dirty="0" err="1"/>
              <a:t>контроллера</a:t>
            </a:r>
            <a:r>
              <a:rPr lang="en-US" dirty="0"/>
              <a:t>, </a:t>
            </a:r>
            <a:r>
              <a:rPr lang="en-US" dirty="0" err="1"/>
              <a:t>это</a:t>
            </a:r>
            <a:r>
              <a:rPr lang="en-US" dirty="0"/>
              <a:t> </a:t>
            </a:r>
            <a:r>
              <a:rPr lang="en-US" dirty="0" err="1"/>
              <a:t>может</a:t>
            </a:r>
            <a:r>
              <a:rPr lang="en-US" dirty="0"/>
              <a:t> </a:t>
            </a:r>
            <a:r>
              <a:rPr lang="en-US" dirty="0" err="1"/>
              <a:t>вызвать</a:t>
            </a:r>
            <a:r>
              <a:rPr lang="en-US" dirty="0"/>
              <a:t> </a:t>
            </a:r>
            <a:r>
              <a:rPr lang="en-US" dirty="0" err="1"/>
              <a:t>нагрузку</a:t>
            </a:r>
            <a:r>
              <a:rPr lang="en-US" dirty="0"/>
              <a:t> </a:t>
            </a:r>
            <a:r>
              <a:rPr lang="en-US" dirty="0" err="1"/>
              <a:t>на</a:t>
            </a:r>
            <a:r>
              <a:rPr lang="en-US" dirty="0"/>
              <a:t> </a:t>
            </a:r>
            <a:r>
              <a:rPr lang="en-US" dirty="0" err="1"/>
              <a:t>контроллер</a:t>
            </a:r>
            <a:r>
              <a:rPr lang="en-US" dirty="0"/>
              <a:t> и </a:t>
            </a:r>
            <a:r>
              <a:rPr lang="en-US" dirty="0" err="1"/>
              <a:t>привести</a:t>
            </a:r>
            <a:r>
              <a:rPr lang="en-US" dirty="0"/>
              <a:t> к </a:t>
            </a:r>
            <a:r>
              <a:rPr lang="en-US" dirty="0" err="1"/>
              <a:t>отказу</a:t>
            </a:r>
            <a:r>
              <a:rPr lang="en-US" dirty="0"/>
              <a:t> </a:t>
            </a:r>
            <a:r>
              <a:rPr lang="en-US" dirty="0" err="1"/>
              <a:t>контроллера</a:t>
            </a:r>
            <a:r>
              <a:rPr lang="en-US" dirty="0"/>
              <a:t>.</a:t>
            </a:r>
            <a:endParaRPr lang="en-US" dirty="0">
              <a:cs typeface="Calibri"/>
            </a:endParaRPr>
          </a:p>
          <a:p>
            <a:r>
              <a:rPr lang="en-US" dirty="0"/>
              <a:t> </a:t>
            </a:r>
            <a:r>
              <a:rPr lang="en-US" dirty="0" err="1"/>
              <a:t>Хотя</a:t>
            </a:r>
            <a:r>
              <a:rPr lang="en-US" dirty="0"/>
              <a:t> </a:t>
            </a:r>
            <a:r>
              <a:rPr lang="en-US" dirty="0" err="1"/>
              <a:t>маршрутизация</a:t>
            </a:r>
            <a:r>
              <a:rPr lang="en-US" dirty="0"/>
              <a:t> с </a:t>
            </a:r>
            <a:r>
              <a:rPr lang="en-US" dirty="0" err="1"/>
              <a:t>инициированием</a:t>
            </a:r>
            <a:r>
              <a:rPr lang="en-US" dirty="0"/>
              <a:t> </a:t>
            </a:r>
            <a:r>
              <a:rPr lang="en-US" dirty="0" err="1"/>
              <a:t>потока</a:t>
            </a:r>
            <a:r>
              <a:rPr lang="en-US" dirty="0"/>
              <a:t> </a:t>
            </a:r>
            <a:r>
              <a:rPr lang="en-US" dirty="0" err="1"/>
              <a:t>является</a:t>
            </a:r>
            <a:r>
              <a:rPr lang="en-US" dirty="0"/>
              <a:t> </a:t>
            </a:r>
            <a:r>
              <a:rPr lang="en-US" dirty="0" err="1"/>
              <a:t>более</a:t>
            </a:r>
            <a:r>
              <a:rPr lang="en-US" dirty="0"/>
              <a:t> </a:t>
            </a:r>
            <a:r>
              <a:rPr lang="en-US" dirty="0" err="1"/>
              <a:t>спонтанной</a:t>
            </a:r>
            <a:r>
              <a:rPr lang="en-US" dirty="0"/>
              <a:t> и </a:t>
            </a:r>
            <a:r>
              <a:rPr lang="en-US" dirty="0" err="1"/>
              <a:t>подходящей</a:t>
            </a:r>
            <a:r>
              <a:rPr lang="en-US" dirty="0"/>
              <a:t> </a:t>
            </a:r>
            <a:r>
              <a:rPr lang="en-US" dirty="0" err="1"/>
              <a:t>для</a:t>
            </a:r>
            <a:r>
              <a:rPr lang="en-US" dirty="0"/>
              <a:t> </a:t>
            </a:r>
            <a:r>
              <a:rPr lang="en-US" dirty="0" err="1"/>
              <a:t>приложений</a:t>
            </a:r>
            <a:r>
              <a:rPr lang="en-US" dirty="0"/>
              <a:t> SDN, </a:t>
            </a:r>
            <a:r>
              <a:rPr lang="en-US" dirty="0" err="1"/>
              <a:t>она</a:t>
            </a:r>
            <a:r>
              <a:rPr lang="en-US" dirty="0"/>
              <a:t> </a:t>
            </a:r>
            <a:r>
              <a:rPr lang="en-US" dirty="0" err="1"/>
              <a:t>все</a:t>
            </a:r>
            <a:r>
              <a:rPr lang="en-US" dirty="0"/>
              <a:t> </a:t>
            </a:r>
            <a:r>
              <a:rPr lang="en-US" dirty="0" err="1"/>
              <a:t>еще</a:t>
            </a:r>
            <a:r>
              <a:rPr lang="en-US" dirty="0"/>
              <a:t> </a:t>
            </a:r>
            <a:r>
              <a:rPr lang="en-US" dirty="0" err="1"/>
              <a:t>не</a:t>
            </a:r>
            <a:r>
              <a:rPr lang="en-US" dirty="0"/>
              <a:t> </a:t>
            </a:r>
            <a:r>
              <a:rPr lang="en-US" dirty="0" err="1"/>
              <a:t>настолько</a:t>
            </a:r>
            <a:r>
              <a:rPr lang="en-US" dirty="0"/>
              <a:t> </a:t>
            </a:r>
            <a:r>
              <a:rPr lang="en-US" dirty="0" err="1"/>
              <a:t>развита</a:t>
            </a:r>
            <a:r>
              <a:rPr lang="en-US" dirty="0"/>
              <a:t>, </a:t>
            </a:r>
            <a:r>
              <a:rPr lang="en-US" dirty="0" err="1"/>
              <a:t>как</a:t>
            </a:r>
            <a:r>
              <a:rPr lang="en-US" dirty="0"/>
              <a:t> </a:t>
            </a:r>
            <a:r>
              <a:rPr lang="en-US" dirty="0" err="1"/>
              <a:t>метод</a:t>
            </a:r>
            <a:r>
              <a:rPr lang="en-US" dirty="0"/>
              <a:t> </a:t>
            </a:r>
            <a:r>
              <a:rPr lang="en-US" dirty="0" err="1"/>
              <a:t>предварительной</a:t>
            </a:r>
            <a:r>
              <a:rPr lang="en-US" dirty="0"/>
              <a:t> </a:t>
            </a:r>
            <a:r>
              <a:rPr lang="en-US" dirty="0" err="1"/>
              <a:t>маршрутизации</a:t>
            </a:r>
            <a:r>
              <a:rPr lang="en-US" dirty="0"/>
              <a:t>, </a:t>
            </a:r>
            <a:r>
              <a:rPr lang="en-US" dirty="0" err="1"/>
              <a:t>который</a:t>
            </a:r>
            <a:r>
              <a:rPr lang="en-US" dirty="0"/>
              <a:t> </a:t>
            </a:r>
            <a:r>
              <a:rPr lang="en-US" dirty="0" err="1"/>
              <a:t>широко</a:t>
            </a:r>
            <a:r>
              <a:rPr lang="en-US" dirty="0"/>
              <a:t> </a:t>
            </a:r>
            <a:r>
              <a:rPr lang="en-US" dirty="0" err="1"/>
              <a:t>используется</a:t>
            </a:r>
            <a:r>
              <a:rPr lang="en-US" dirty="0"/>
              <a:t> в </a:t>
            </a:r>
            <a:r>
              <a:rPr lang="en-US" dirty="0" err="1"/>
              <a:t>традиционных</a:t>
            </a:r>
            <a:r>
              <a:rPr lang="en-US" dirty="0"/>
              <a:t> IP-</a:t>
            </a:r>
            <a:r>
              <a:rPr lang="en-US" dirty="0" err="1"/>
              <a:t>сетях</a:t>
            </a:r>
            <a:r>
              <a:rPr lang="en-US" dirty="0"/>
              <a:t>; </a:t>
            </a:r>
            <a:endParaRPr lang="en-US" dirty="0">
              <a:cs typeface="Calibri"/>
            </a:endParaRPr>
          </a:p>
          <a:p>
            <a:r>
              <a:rPr lang="en-US" dirty="0" err="1"/>
              <a:t>таким</a:t>
            </a:r>
            <a:r>
              <a:rPr lang="en-US" dirty="0"/>
              <a:t> </a:t>
            </a:r>
            <a:r>
              <a:rPr lang="en-US" dirty="0" err="1"/>
              <a:t>образом</a:t>
            </a:r>
            <a:r>
              <a:rPr lang="en-US" dirty="0"/>
              <a:t>, </a:t>
            </a:r>
            <a:r>
              <a:rPr lang="en-US" dirty="0" err="1"/>
              <a:t>только</a:t>
            </a:r>
            <a:r>
              <a:rPr lang="en-US" dirty="0"/>
              <a:t> </a:t>
            </a:r>
            <a:r>
              <a:rPr lang="en-US" dirty="0" err="1"/>
              <a:t>некоторые</a:t>
            </a:r>
            <a:r>
              <a:rPr lang="en-US" dirty="0"/>
              <a:t> </a:t>
            </a:r>
            <a:r>
              <a:rPr lang="en-US" dirty="0" err="1"/>
              <a:t>приложения</a:t>
            </a:r>
            <a:r>
              <a:rPr lang="en-US" dirty="0"/>
              <a:t> SDN </a:t>
            </a:r>
            <a:r>
              <a:rPr lang="en-US" dirty="0" err="1"/>
              <a:t>развертывают</a:t>
            </a:r>
            <a:r>
              <a:rPr lang="en-US" dirty="0"/>
              <a:t> </a:t>
            </a:r>
            <a:r>
              <a:rPr lang="en-US" dirty="0" err="1"/>
              <a:t>маршрутизацию</a:t>
            </a:r>
            <a:r>
              <a:rPr lang="en-US" dirty="0"/>
              <a:t>, </a:t>
            </a:r>
            <a:r>
              <a:rPr lang="en-US" dirty="0" err="1"/>
              <a:t>инициируемую</a:t>
            </a:r>
            <a:r>
              <a:rPr lang="en-US" dirty="0"/>
              <a:t> </a:t>
            </a:r>
            <a:r>
              <a:rPr lang="en-US" dirty="0" err="1"/>
              <a:t>потоком</a:t>
            </a:r>
            <a:r>
              <a:rPr lang="en-US" dirty="0"/>
              <a:t>, в </a:t>
            </a:r>
            <a:r>
              <a:rPr lang="en-US" dirty="0" err="1"/>
              <a:t>то</a:t>
            </a:r>
            <a:r>
              <a:rPr lang="en-US" dirty="0"/>
              <a:t> </a:t>
            </a:r>
            <a:r>
              <a:rPr lang="en-US" dirty="0" err="1"/>
              <a:t>время</a:t>
            </a:r>
            <a:r>
              <a:rPr lang="en-US" dirty="0"/>
              <a:t> </a:t>
            </a:r>
            <a:r>
              <a:rPr lang="en-US" dirty="0" err="1"/>
              <a:t>как</a:t>
            </a:r>
            <a:r>
              <a:rPr lang="en-US" dirty="0"/>
              <a:t> </a:t>
            </a:r>
            <a:r>
              <a:rPr lang="en-US" dirty="0" err="1"/>
              <a:t>некоторые</a:t>
            </a:r>
            <a:r>
              <a:rPr lang="en-US" dirty="0"/>
              <a:t> </a:t>
            </a:r>
            <a:r>
              <a:rPr lang="en-US" dirty="0" err="1"/>
              <a:t>все</a:t>
            </a:r>
            <a:r>
              <a:rPr lang="en-US" dirty="0"/>
              <a:t> </a:t>
            </a:r>
            <a:r>
              <a:rPr lang="en-US" dirty="0" err="1"/>
              <a:t>еще</a:t>
            </a:r>
            <a:r>
              <a:rPr lang="en-US" dirty="0"/>
              <a:t> </a:t>
            </a:r>
            <a:r>
              <a:rPr lang="en-US" dirty="0" err="1"/>
              <a:t>используют</a:t>
            </a:r>
            <a:r>
              <a:rPr lang="en-US" dirty="0"/>
              <a:t> </a:t>
            </a:r>
            <a:r>
              <a:rPr lang="en-US" dirty="0" err="1"/>
              <a:t>предварительную</a:t>
            </a:r>
            <a:r>
              <a:rPr lang="en-US" dirty="0"/>
              <a:t> </a:t>
            </a:r>
            <a:r>
              <a:rPr lang="en-US" dirty="0" err="1"/>
              <a:t>маршрутизацию</a:t>
            </a:r>
            <a:r>
              <a:rPr lang="en-US" dirty="0"/>
              <a:t> в </a:t>
            </a:r>
            <a:r>
              <a:rPr lang="en-US" dirty="0" err="1"/>
              <a:t>качестве</a:t>
            </a:r>
            <a:r>
              <a:rPr lang="en-US" dirty="0"/>
              <a:t> </a:t>
            </a:r>
            <a:r>
              <a:rPr lang="en-US" dirty="0" err="1"/>
              <a:t>установления</a:t>
            </a:r>
            <a:r>
              <a:rPr lang="en-US" dirty="0"/>
              <a:t> </a:t>
            </a:r>
            <a:r>
              <a:rPr lang="en-US" dirty="0" err="1"/>
              <a:t>маршрута</a:t>
            </a:r>
            <a:r>
              <a:rPr lang="en-US" dirty="0"/>
              <a:t> </a:t>
            </a:r>
            <a:r>
              <a:rPr lang="en-US" dirty="0" err="1"/>
              <a:t>канала</a:t>
            </a:r>
            <a:r>
              <a:rPr lang="en-US" dirty="0"/>
              <a:t> </a:t>
            </a:r>
            <a:r>
              <a:rPr lang="en-US" dirty="0" err="1"/>
              <a:t>управления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248</a:t>
            </a:fld>
            <a:endParaRPr lang="ru-RU" noProof="0"/>
          </a:p>
        </p:txBody>
      </p:sp>
    </p:spTree>
    <p:extLst>
      <p:ext uri="{BB962C8B-B14F-4D97-AF65-F5344CB8AC3E}">
        <p14:creationId xmlns:p14="http://schemas.microsoft.com/office/powerpoint/2010/main" val="26639701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Характеристики</a:t>
            </a:r>
            <a:r>
              <a:rPr lang="en-US" dirty="0"/>
              <a:t> OSPF </a:t>
            </a:r>
            <a:r>
              <a:rPr lang="en-US" dirty="0" err="1"/>
              <a:t>перечислены</a:t>
            </a:r>
            <a:r>
              <a:rPr lang="en-US" dirty="0"/>
              <a:t> </a:t>
            </a:r>
            <a:r>
              <a:rPr lang="en-US" dirty="0" err="1"/>
              <a:t>ниже</a:t>
            </a:r>
            <a:r>
              <a:rPr lang="en-US" dirty="0"/>
              <a:t>:</a:t>
            </a:r>
            <a:endParaRPr lang="ru-RU" dirty="0"/>
          </a:p>
          <a:p>
            <a:r>
              <a:rPr lang="en-US" dirty="0"/>
              <a:t>1. </a:t>
            </a:r>
            <a:r>
              <a:rPr lang="en-US" dirty="0" err="1"/>
              <a:t>Отправка</a:t>
            </a:r>
            <a:r>
              <a:rPr lang="en-US" dirty="0"/>
              <a:t> и </a:t>
            </a:r>
            <a:r>
              <a:rPr lang="en-US" dirty="0" err="1"/>
              <a:t>получение</a:t>
            </a:r>
            <a:r>
              <a:rPr lang="en-US" dirty="0"/>
              <a:t> </a:t>
            </a:r>
            <a:r>
              <a:rPr lang="en-US" dirty="0" err="1"/>
              <a:t>данных</a:t>
            </a:r>
            <a:r>
              <a:rPr lang="en-US" dirty="0"/>
              <a:t> </a:t>
            </a:r>
            <a:r>
              <a:rPr lang="en-US" dirty="0" err="1"/>
              <a:t>протокола</a:t>
            </a:r>
            <a:r>
              <a:rPr lang="en-US" dirty="0"/>
              <a:t> с </a:t>
            </a:r>
            <a:r>
              <a:rPr lang="en-US" dirty="0" err="1"/>
              <a:t>использованием</a:t>
            </a:r>
            <a:r>
              <a:rPr lang="en-US" dirty="0"/>
              <a:t> </a:t>
            </a:r>
            <a:r>
              <a:rPr lang="en-US" dirty="0" err="1"/>
              <a:t>многоадресной</a:t>
            </a:r>
            <a:r>
              <a:rPr lang="en-US" dirty="0"/>
              <a:t> </a:t>
            </a:r>
            <a:r>
              <a:rPr lang="en-US" dirty="0" err="1"/>
              <a:t>рассылки</a:t>
            </a:r>
            <a:r>
              <a:rPr lang="en-US" dirty="0"/>
              <a:t> IP. </a:t>
            </a:r>
            <a:r>
              <a:rPr lang="en-US" dirty="0" err="1"/>
              <a:t>Маршрутизаторы</a:t>
            </a:r>
            <a:r>
              <a:rPr lang="en-US" dirty="0"/>
              <a:t> OSPF </a:t>
            </a:r>
            <a:r>
              <a:rPr lang="en-US" dirty="0" err="1"/>
              <a:t>отправляют</a:t>
            </a:r>
            <a:r>
              <a:rPr lang="en-US" dirty="0"/>
              <a:t> и </a:t>
            </a:r>
            <a:r>
              <a:rPr lang="en-US" dirty="0" err="1"/>
              <a:t>получают</a:t>
            </a:r>
            <a:r>
              <a:rPr lang="en-US" dirty="0"/>
              <a:t> </a:t>
            </a:r>
            <a:r>
              <a:rPr lang="en-US" dirty="0" err="1"/>
              <a:t>данные</a:t>
            </a:r>
            <a:r>
              <a:rPr lang="en-US" dirty="0"/>
              <a:t> </a:t>
            </a:r>
            <a:r>
              <a:rPr lang="en-US" dirty="0" err="1"/>
              <a:t>протокола</a:t>
            </a:r>
            <a:r>
              <a:rPr lang="en-US" dirty="0"/>
              <a:t> с </a:t>
            </a:r>
            <a:r>
              <a:rPr lang="en-US" dirty="0" err="1"/>
              <a:t>использованием</a:t>
            </a:r>
            <a:r>
              <a:rPr lang="en-US" dirty="0"/>
              <a:t> </a:t>
            </a:r>
            <a:r>
              <a:rPr lang="en-US" dirty="0" err="1"/>
              <a:t>многоадресной</a:t>
            </a:r>
            <a:r>
              <a:rPr lang="en-US" dirty="0"/>
              <a:t> и </a:t>
            </a:r>
            <a:r>
              <a:rPr lang="en-US" dirty="0" err="1"/>
              <a:t>одноадресной</a:t>
            </a:r>
            <a:r>
              <a:rPr lang="en-US" dirty="0"/>
              <a:t> </a:t>
            </a:r>
            <a:r>
              <a:rPr lang="en-US" dirty="0" err="1"/>
              <a:t>рассылки</a:t>
            </a:r>
            <a:r>
              <a:rPr lang="en-US" dirty="0"/>
              <a:t>. </a:t>
            </a:r>
            <a:r>
              <a:rPr lang="en-US" dirty="0" err="1"/>
              <a:t>Таким</a:t>
            </a:r>
            <a:r>
              <a:rPr lang="en-US" dirty="0"/>
              <a:t> </a:t>
            </a:r>
            <a:r>
              <a:rPr lang="en-US" dirty="0" err="1"/>
              <a:t>образом</a:t>
            </a:r>
            <a:r>
              <a:rPr lang="en-US" dirty="0"/>
              <a:t>, </a:t>
            </a:r>
            <a:r>
              <a:rPr lang="en-US" dirty="0" err="1"/>
              <a:t>генерируемый</a:t>
            </a:r>
            <a:r>
              <a:rPr lang="en-US" dirty="0"/>
              <a:t> </a:t>
            </a:r>
            <a:r>
              <a:rPr lang="en-US" dirty="0" err="1"/>
              <a:t>сетевой</a:t>
            </a:r>
            <a:r>
              <a:rPr lang="en-US" dirty="0"/>
              <a:t> </a:t>
            </a:r>
            <a:r>
              <a:rPr lang="en-US" dirty="0" err="1"/>
              <a:t>трафик</a:t>
            </a:r>
            <a:r>
              <a:rPr lang="en-US" dirty="0"/>
              <a:t> </a:t>
            </a:r>
            <a:r>
              <a:rPr lang="en-US" dirty="0" err="1"/>
              <a:t>очень</a:t>
            </a:r>
            <a:r>
              <a:rPr lang="en-US" dirty="0"/>
              <a:t> </a:t>
            </a:r>
            <a:r>
              <a:rPr lang="en-US" dirty="0" err="1"/>
              <a:t>низок</a:t>
            </a:r>
            <a:r>
              <a:rPr lang="en-US" dirty="0"/>
              <a:t>.</a:t>
            </a:r>
            <a:endParaRPr lang="en-US" dirty="0">
              <a:cs typeface="Calibri"/>
            </a:endParaRPr>
          </a:p>
          <a:p>
            <a:r>
              <a:rPr lang="en-US" dirty="0"/>
              <a:t>2. </a:t>
            </a:r>
            <a:r>
              <a:rPr lang="en-US" dirty="0" err="1"/>
              <a:t>Поддержка</a:t>
            </a:r>
            <a:r>
              <a:rPr lang="en-US" dirty="0"/>
              <a:t> </a:t>
            </a:r>
            <a:r>
              <a:rPr lang="en-US" dirty="0" err="1"/>
              <a:t>бесклассовой</a:t>
            </a:r>
            <a:r>
              <a:rPr lang="en-US" dirty="0"/>
              <a:t> </a:t>
            </a:r>
            <a:r>
              <a:rPr lang="en-US" dirty="0" err="1"/>
              <a:t>междоменной</a:t>
            </a:r>
            <a:r>
              <a:rPr lang="en-US" dirty="0"/>
              <a:t> </a:t>
            </a:r>
            <a:r>
              <a:rPr lang="en-US" dirty="0" err="1"/>
              <a:t>маршрутизации</a:t>
            </a:r>
            <a:r>
              <a:rPr lang="en-US" dirty="0"/>
              <a:t> (CIDR). В </a:t>
            </a:r>
            <a:r>
              <a:rPr lang="en-US" dirty="0" err="1"/>
              <a:t>качестве</a:t>
            </a:r>
            <a:r>
              <a:rPr lang="en-US" dirty="0"/>
              <a:t> </a:t>
            </a:r>
            <a:r>
              <a:rPr lang="en-US" dirty="0" err="1"/>
              <a:t>протокола</a:t>
            </a:r>
            <a:r>
              <a:rPr lang="en-US" dirty="0"/>
              <a:t> </a:t>
            </a:r>
            <a:r>
              <a:rPr lang="en-US" dirty="0" err="1"/>
              <a:t>маршрутизации</a:t>
            </a:r>
            <a:r>
              <a:rPr lang="en-US" dirty="0"/>
              <a:t>, </a:t>
            </a:r>
            <a:r>
              <a:rPr lang="en-US" dirty="0" err="1"/>
              <a:t>специально</a:t>
            </a:r>
            <a:r>
              <a:rPr lang="en-US" dirty="0"/>
              <a:t> </a:t>
            </a:r>
            <a:r>
              <a:rPr lang="en-US" dirty="0" err="1"/>
              <a:t>разработанного</a:t>
            </a:r>
            <a:r>
              <a:rPr lang="en-US" dirty="0"/>
              <a:t> </a:t>
            </a:r>
            <a:r>
              <a:rPr lang="en-US" dirty="0" err="1"/>
              <a:t>для</a:t>
            </a:r>
            <a:r>
              <a:rPr lang="en-US" dirty="0"/>
              <a:t> </a:t>
            </a:r>
            <a:r>
              <a:rPr lang="en-US" dirty="0" err="1"/>
              <a:t>сред</a:t>
            </a:r>
            <a:r>
              <a:rPr lang="en-US" dirty="0"/>
              <a:t> TCP/IP, OSPF </a:t>
            </a:r>
            <a:r>
              <a:rPr lang="en-US" dirty="0" err="1"/>
              <a:t>явным</a:t>
            </a:r>
            <a:r>
              <a:rPr lang="en-US" dirty="0"/>
              <a:t> </a:t>
            </a:r>
            <a:r>
              <a:rPr lang="en-US" dirty="0" err="1"/>
              <a:t>образом</a:t>
            </a:r>
            <a:r>
              <a:rPr lang="en-US" dirty="0"/>
              <a:t> </a:t>
            </a:r>
            <a:r>
              <a:rPr lang="en-US" dirty="0" err="1"/>
              <a:t>поддерживает</a:t>
            </a:r>
            <a:r>
              <a:rPr lang="en-US" dirty="0"/>
              <a:t> CIDR и </a:t>
            </a:r>
            <a:r>
              <a:rPr lang="en-US" dirty="0" err="1"/>
              <a:t>маску</a:t>
            </a:r>
            <a:r>
              <a:rPr lang="en-US" dirty="0"/>
              <a:t> </a:t>
            </a:r>
            <a:r>
              <a:rPr lang="en-US" dirty="0" err="1"/>
              <a:t>подсети</a:t>
            </a:r>
            <a:r>
              <a:rPr lang="en-US" dirty="0"/>
              <a:t> </a:t>
            </a:r>
            <a:r>
              <a:rPr lang="en-US" dirty="0" err="1"/>
              <a:t>переменной</a:t>
            </a:r>
            <a:r>
              <a:rPr lang="en-US" dirty="0"/>
              <a:t> </a:t>
            </a:r>
            <a:r>
              <a:rPr lang="en-US" dirty="0" err="1"/>
              <a:t>длины</a:t>
            </a:r>
            <a:r>
              <a:rPr lang="en-US" dirty="0"/>
              <a:t> (VLSM). </a:t>
            </a:r>
          </a:p>
          <a:p>
            <a:r>
              <a:rPr lang="en-US" dirty="0"/>
              <a:t>3. </a:t>
            </a:r>
            <a:r>
              <a:rPr lang="en-US" dirty="0" err="1"/>
              <a:t>Поддержка</a:t>
            </a:r>
            <a:r>
              <a:rPr lang="en-US" dirty="0"/>
              <a:t> </a:t>
            </a:r>
            <a:r>
              <a:rPr lang="en-US" dirty="0" err="1"/>
              <a:t>маршрутов</a:t>
            </a:r>
            <a:r>
              <a:rPr lang="en-US" dirty="0"/>
              <a:t> с </a:t>
            </a:r>
            <a:r>
              <a:rPr lang="en-US" dirty="0" err="1"/>
              <a:t>равной</a:t>
            </a:r>
            <a:r>
              <a:rPr lang="en-US" dirty="0"/>
              <a:t> </a:t>
            </a:r>
            <a:r>
              <a:rPr lang="en-US" dirty="0" err="1"/>
              <a:t>стоимостью</a:t>
            </a:r>
            <a:r>
              <a:rPr lang="en-US" dirty="0"/>
              <a:t>. </a:t>
            </a:r>
            <a:r>
              <a:rPr lang="en-US" dirty="0" err="1"/>
              <a:t>Когда</a:t>
            </a:r>
            <a:r>
              <a:rPr lang="en-US" dirty="0"/>
              <a:t> к </a:t>
            </a:r>
            <a:r>
              <a:rPr lang="en-US" dirty="0" err="1"/>
              <a:t>одному</a:t>
            </a:r>
            <a:r>
              <a:rPr lang="en-US" dirty="0"/>
              <a:t> и </a:t>
            </a:r>
            <a:r>
              <a:rPr lang="en-US" dirty="0" err="1"/>
              <a:t>тому</a:t>
            </a:r>
            <a:r>
              <a:rPr lang="en-US" dirty="0"/>
              <a:t> </a:t>
            </a:r>
            <a:r>
              <a:rPr lang="en-US" dirty="0" err="1"/>
              <a:t>же</a:t>
            </a:r>
            <a:r>
              <a:rPr lang="en-US" dirty="0"/>
              <a:t> </a:t>
            </a:r>
            <a:r>
              <a:rPr lang="en-US" dirty="0" err="1"/>
              <a:t>адресу</a:t>
            </a:r>
            <a:r>
              <a:rPr lang="en-US" dirty="0"/>
              <a:t> </a:t>
            </a:r>
            <a:r>
              <a:rPr lang="en-US" dirty="0" err="1"/>
              <a:t>назначения</a:t>
            </a:r>
            <a:r>
              <a:rPr lang="en-US" dirty="0"/>
              <a:t> </a:t>
            </a:r>
            <a:r>
              <a:rPr lang="en-US" dirty="0" err="1"/>
              <a:t>существует</a:t>
            </a:r>
            <a:r>
              <a:rPr lang="en-US" dirty="0"/>
              <a:t> </a:t>
            </a:r>
            <a:r>
              <a:rPr lang="en-US" dirty="0" err="1"/>
              <a:t>несколько</a:t>
            </a:r>
            <a:r>
              <a:rPr lang="en-US" dirty="0"/>
              <a:t> </a:t>
            </a:r>
            <a:r>
              <a:rPr lang="en-US" dirty="0" err="1"/>
              <a:t>путей</a:t>
            </a:r>
            <a:r>
              <a:rPr lang="en-US" dirty="0"/>
              <a:t> с </a:t>
            </a:r>
            <a:r>
              <a:rPr lang="en-US" dirty="0" err="1"/>
              <a:t>одинаковой</a:t>
            </a:r>
            <a:r>
              <a:rPr lang="en-US" dirty="0"/>
              <a:t> </a:t>
            </a:r>
            <a:r>
              <a:rPr lang="en-US" dirty="0" err="1"/>
              <a:t>стоимостью</a:t>
            </a:r>
            <a:r>
              <a:rPr lang="en-US" dirty="0"/>
              <a:t>, </a:t>
            </a:r>
            <a:r>
              <a:rPr lang="en-US" dirty="0" err="1"/>
              <a:t>трафик</a:t>
            </a:r>
            <a:r>
              <a:rPr lang="en-US" dirty="0"/>
              <a:t> </a:t>
            </a:r>
            <a:r>
              <a:rPr lang="en-US" dirty="0" err="1"/>
              <a:t>равномерно</a:t>
            </a:r>
            <a:r>
              <a:rPr lang="en-US" dirty="0"/>
              <a:t> </a:t>
            </a:r>
            <a:r>
              <a:rPr lang="en-US" dirty="0" err="1"/>
              <a:t>распределяется</a:t>
            </a:r>
            <a:r>
              <a:rPr lang="en-US" dirty="0"/>
              <a:t> </a:t>
            </a:r>
            <a:r>
              <a:rPr lang="en-US" dirty="0" err="1"/>
              <a:t>по</a:t>
            </a:r>
            <a:r>
              <a:rPr lang="en-US" dirty="0"/>
              <a:t> </a:t>
            </a:r>
            <a:r>
              <a:rPr lang="en-US" dirty="0" err="1"/>
              <a:t>этим</a:t>
            </a:r>
            <a:r>
              <a:rPr lang="en-US" dirty="0"/>
              <a:t> </a:t>
            </a:r>
            <a:r>
              <a:rPr lang="en-US" dirty="0" err="1"/>
              <a:t>путям</a:t>
            </a:r>
            <a:r>
              <a:rPr lang="en-US" dirty="0"/>
              <a:t> с </a:t>
            </a:r>
            <a:r>
              <a:rPr lang="en-US" dirty="0" err="1"/>
              <a:t>равной</a:t>
            </a:r>
            <a:r>
              <a:rPr lang="en-US" dirty="0"/>
              <a:t> </a:t>
            </a:r>
            <a:r>
              <a:rPr lang="en-US" dirty="0" err="1"/>
              <a:t>стоимостью</a:t>
            </a:r>
            <a:r>
              <a:rPr lang="en-US" dirty="0"/>
              <a:t>.</a:t>
            </a:r>
            <a:endParaRPr lang="en-US" dirty="0">
              <a:cs typeface="Calibri"/>
            </a:endParaRPr>
          </a:p>
          <a:p>
            <a:r>
              <a:rPr lang="en-US" dirty="0"/>
              <a:t>4. </a:t>
            </a:r>
            <a:r>
              <a:rPr lang="en-US" dirty="0" err="1"/>
              <a:t>Отсутствие</a:t>
            </a:r>
            <a:r>
              <a:rPr lang="en-US" dirty="0"/>
              <a:t> </a:t>
            </a:r>
            <a:r>
              <a:rPr lang="en-US" dirty="0" err="1"/>
              <a:t>петель</a:t>
            </a:r>
            <a:r>
              <a:rPr lang="en-US" dirty="0"/>
              <a:t> </a:t>
            </a:r>
            <a:r>
              <a:rPr lang="en-US" dirty="0" err="1"/>
              <a:t>маршрутизации</a:t>
            </a:r>
            <a:r>
              <a:rPr lang="en-US" dirty="0"/>
              <a:t>: OSPF </a:t>
            </a:r>
            <a:r>
              <a:rPr lang="en-US" dirty="0" err="1"/>
              <a:t>вычисляет</a:t>
            </a:r>
            <a:r>
              <a:rPr lang="en-US" dirty="0"/>
              <a:t> </a:t>
            </a:r>
            <a:r>
              <a:rPr lang="en-US" dirty="0" err="1"/>
              <a:t>маршруты</a:t>
            </a:r>
            <a:r>
              <a:rPr lang="en-US" dirty="0"/>
              <a:t> </a:t>
            </a:r>
            <a:r>
              <a:rPr lang="en-US" dirty="0" err="1"/>
              <a:t>на</a:t>
            </a:r>
            <a:r>
              <a:rPr lang="en-US" dirty="0"/>
              <a:t> </a:t>
            </a:r>
            <a:r>
              <a:rPr lang="en-US" dirty="0" err="1"/>
              <a:t>основе</a:t>
            </a:r>
            <a:r>
              <a:rPr lang="en-US" dirty="0"/>
              <a:t> </a:t>
            </a:r>
            <a:r>
              <a:rPr lang="en-US" dirty="0" err="1"/>
              <a:t>подробной</a:t>
            </a:r>
            <a:r>
              <a:rPr lang="en-US" dirty="0"/>
              <a:t> </a:t>
            </a:r>
            <a:r>
              <a:rPr lang="en-US" dirty="0" err="1"/>
              <a:t>информации</a:t>
            </a:r>
            <a:r>
              <a:rPr lang="en-US" dirty="0"/>
              <a:t> о </a:t>
            </a:r>
            <a:r>
              <a:rPr lang="en-US" dirty="0" err="1"/>
              <a:t>состоянии</a:t>
            </a:r>
            <a:r>
              <a:rPr lang="en-US" dirty="0"/>
              <a:t> </a:t>
            </a:r>
            <a:r>
              <a:rPr lang="en-US" dirty="0" err="1"/>
              <a:t>канала</a:t>
            </a:r>
            <a:r>
              <a:rPr lang="en-US" dirty="0"/>
              <a:t>, а </a:t>
            </a:r>
            <a:r>
              <a:rPr lang="en-US" dirty="0" err="1"/>
              <a:t>именно</a:t>
            </a:r>
            <a:r>
              <a:rPr lang="en-US" dirty="0"/>
              <a:t> </a:t>
            </a:r>
            <a:r>
              <a:rPr lang="en-US" dirty="0" err="1"/>
              <a:t>информации</a:t>
            </a:r>
            <a:r>
              <a:rPr lang="en-US" dirty="0"/>
              <a:t> о </a:t>
            </a:r>
            <a:r>
              <a:rPr lang="en-US" dirty="0" err="1"/>
              <a:t>топологии</a:t>
            </a:r>
            <a:r>
              <a:rPr lang="en-US" dirty="0"/>
              <a:t> </a:t>
            </a:r>
            <a:r>
              <a:rPr lang="en-US" dirty="0" err="1"/>
              <a:t>сети</a:t>
            </a:r>
            <a:r>
              <a:rPr lang="en-US" dirty="0"/>
              <a:t>, </a:t>
            </a:r>
            <a:r>
              <a:rPr lang="en-US" dirty="0" err="1"/>
              <a:t>для</a:t>
            </a:r>
            <a:r>
              <a:rPr lang="en-US" dirty="0"/>
              <a:t> </a:t>
            </a:r>
            <a:r>
              <a:rPr lang="en-US" dirty="0" err="1"/>
              <a:t>создания</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(SPT), </a:t>
            </a:r>
            <a:r>
              <a:rPr lang="en-US" dirty="0" err="1"/>
              <a:t>корнем</a:t>
            </a:r>
            <a:r>
              <a:rPr lang="en-US" dirty="0"/>
              <a:t> </a:t>
            </a:r>
            <a:r>
              <a:rPr lang="en-US" dirty="0" err="1"/>
              <a:t>которого</a:t>
            </a:r>
            <a:r>
              <a:rPr lang="en-US" dirty="0"/>
              <a:t> </a:t>
            </a:r>
            <a:r>
              <a:rPr lang="en-US" dirty="0" err="1"/>
              <a:t>является</a:t>
            </a:r>
            <a:r>
              <a:rPr lang="en-US" dirty="0"/>
              <a:t> </a:t>
            </a:r>
            <a:r>
              <a:rPr lang="en-US" dirty="0" err="1"/>
              <a:t>локальный</a:t>
            </a:r>
            <a:r>
              <a:rPr lang="en-US" dirty="0"/>
              <a:t> </a:t>
            </a:r>
            <a:r>
              <a:rPr lang="en-US" dirty="0" err="1"/>
              <a:t>маршрутизатор</a:t>
            </a:r>
            <a:r>
              <a:rPr lang="en-US" dirty="0"/>
              <a:t>. </a:t>
            </a:r>
            <a:r>
              <a:rPr lang="en-US" dirty="0" err="1"/>
              <a:t>Таким</a:t>
            </a:r>
            <a:r>
              <a:rPr lang="en-US" dirty="0"/>
              <a:t> </a:t>
            </a:r>
            <a:r>
              <a:rPr lang="en-US" dirty="0" err="1"/>
              <a:t>образом</a:t>
            </a:r>
            <a:r>
              <a:rPr lang="en-US" dirty="0"/>
              <a:t>, </a:t>
            </a:r>
            <a:r>
              <a:rPr lang="en-US" dirty="0" err="1"/>
              <a:t>маршруты</a:t>
            </a:r>
            <a:r>
              <a:rPr lang="en-US" dirty="0"/>
              <a:t>, </a:t>
            </a:r>
            <a:r>
              <a:rPr lang="en-US" dirty="0" err="1"/>
              <a:t>рассчитанные</a:t>
            </a:r>
            <a:r>
              <a:rPr lang="en-US" dirty="0"/>
              <a:t> OSPF, </a:t>
            </a:r>
            <a:r>
              <a:rPr lang="en-US" dirty="0" err="1"/>
              <a:t>не</a:t>
            </a:r>
            <a:r>
              <a:rPr lang="en-US" dirty="0"/>
              <a:t> </a:t>
            </a:r>
            <a:r>
              <a:rPr lang="en-US" dirty="0" err="1"/>
              <a:t>содержат</a:t>
            </a:r>
            <a:r>
              <a:rPr lang="en-US" dirty="0"/>
              <a:t> </a:t>
            </a:r>
            <a:r>
              <a:rPr lang="en-US" dirty="0" err="1"/>
              <a:t>петель</a:t>
            </a:r>
            <a:r>
              <a:rPr lang="en-US" dirty="0"/>
              <a:t>. </a:t>
            </a:r>
            <a:endParaRPr lang="en-US" dirty="0">
              <a:cs typeface="Calibri"/>
            </a:endParaRPr>
          </a:p>
          <a:p>
            <a:r>
              <a:rPr lang="en-US" dirty="0"/>
              <a:t>5. </a:t>
            </a:r>
            <a:r>
              <a:rPr lang="en-US" dirty="0" err="1"/>
              <a:t>Поддержка</a:t>
            </a:r>
            <a:r>
              <a:rPr lang="en-US" dirty="0"/>
              <a:t> </a:t>
            </a:r>
            <a:r>
              <a:rPr lang="en-US" dirty="0" err="1"/>
              <a:t>аутентификации</a:t>
            </a:r>
            <a:r>
              <a:rPr lang="en-US" dirty="0"/>
              <a:t> </a:t>
            </a:r>
            <a:r>
              <a:rPr lang="en-US" dirty="0" err="1"/>
              <a:t>пакетов</a:t>
            </a:r>
            <a:r>
              <a:rPr lang="en-US" dirty="0"/>
              <a:t> </a:t>
            </a:r>
            <a:r>
              <a:rPr lang="en-US" dirty="0" err="1"/>
              <a:t>протокола</a:t>
            </a:r>
            <a:r>
              <a:rPr lang="en-US" dirty="0"/>
              <a:t>: </a:t>
            </a:r>
            <a:r>
              <a:rPr lang="en-US" dirty="0" err="1"/>
              <a:t>все</a:t>
            </a:r>
            <a:r>
              <a:rPr lang="en-US" dirty="0"/>
              <a:t> </a:t>
            </a:r>
            <a:r>
              <a:rPr lang="en-US" dirty="0" err="1"/>
              <a:t>пакеты</a:t>
            </a:r>
            <a:r>
              <a:rPr lang="en-US" dirty="0"/>
              <a:t>, </a:t>
            </a:r>
            <a:r>
              <a:rPr lang="en-US" dirty="0" err="1"/>
              <a:t>которыми</a:t>
            </a:r>
            <a:r>
              <a:rPr lang="en-US" dirty="0"/>
              <a:t> </a:t>
            </a:r>
            <a:r>
              <a:rPr lang="en-US" dirty="0" err="1"/>
              <a:t>обмениваются</a:t>
            </a:r>
            <a:r>
              <a:rPr lang="en-US" dirty="0"/>
              <a:t> </a:t>
            </a:r>
            <a:r>
              <a:rPr lang="en-US" dirty="0" err="1"/>
              <a:t>маршрутизаторы</a:t>
            </a:r>
            <a:r>
              <a:rPr lang="en-US" dirty="0"/>
              <a:t> OSPF, </a:t>
            </a:r>
            <a:r>
              <a:rPr lang="en-US" dirty="0" err="1"/>
              <a:t>аутентифицируются</a:t>
            </a:r>
            <a:r>
              <a:rPr lang="en-US" dirty="0"/>
              <a:t>. </a:t>
            </a:r>
            <a:r>
              <a:rPr lang="en-US" dirty="0" err="1"/>
              <a:t>Это</a:t>
            </a:r>
            <a:r>
              <a:rPr lang="en-US" dirty="0"/>
              <a:t> </a:t>
            </a:r>
            <a:r>
              <a:rPr lang="en-US" dirty="0" err="1"/>
              <a:t>обеспечивает</a:t>
            </a:r>
            <a:r>
              <a:rPr lang="en-US" dirty="0"/>
              <a:t> </a:t>
            </a:r>
            <a:r>
              <a:rPr lang="en-US" dirty="0" err="1"/>
              <a:t>безопасность</a:t>
            </a:r>
            <a:r>
              <a:rPr lang="en-US" dirty="0"/>
              <a:t> </a:t>
            </a:r>
            <a:r>
              <a:rPr lang="en-US" dirty="0" err="1"/>
              <a:t>сети</a:t>
            </a:r>
            <a:r>
              <a:rPr lang="en-US" dirty="0"/>
              <a:t> </a:t>
            </a:r>
            <a:r>
              <a:rPr lang="en-US" dirty="0" err="1"/>
              <a:t>на</a:t>
            </a:r>
            <a:r>
              <a:rPr lang="en-US" dirty="0"/>
              <a:t> </a:t>
            </a:r>
            <a:r>
              <a:rPr lang="en-US" dirty="0" err="1"/>
              <a:t>уровне</a:t>
            </a:r>
            <a:r>
              <a:rPr lang="en-US" dirty="0"/>
              <a:t> </a:t>
            </a:r>
            <a:r>
              <a:rPr lang="en-US" dirty="0" err="1"/>
              <a:t>протокола</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251</a:t>
            </a:fld>
            <a:endParaRPr lang="ru-RU" noProof="0"/>
          </a:p>
        </p:txBody>
      </p:sp>
    </p:spTree>
    <p:extLst>
      <p:ext uri="{BB962C8B-B14F-4D97-AF65-F5344CB8AC3E}">
        <p14:creationId xmlns:p14="http://schemas.microsoft.com/office/powerpoint/2010/main" val="75683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Открытые</a:t>
            </a:r>
            <a:r>
              <a:rPr lang="en-US"/>
              <a:t> API </a:t>
            </a:r>
            <a:r>
              <a:rPr lang="en-US" err="1"/>
              <a:t>северного</a:t>
            </a:r>
            <a:r>
              <a:rPr lang="en-US"/>
              <a:t> </a:t>
            </a:r>
            <a:r>
              <a:rPr lang="en-US" err="1"/>
              <a:t>направления</a:t>
            </a:r>
            <a:r>
              <a:rPr lang="en-US"/>
              <a:t> </a:t>
            </a:r>
            <a:r>
              <a:rPr lang="en-US" err="1"/>
              <a:t>относятся</a:t>
            </a:r>
            <a:r>
              <a:rPr lang="en-US"/>
              <a:t> к </a:t>
            </a:r>
            <a:r>
              <a:rPr lang="en-US" err="1"/>
              <a:t>программным</a:t>
            </a:r>
            <a:r>
              <a:rPr lang="en-US"/>
              <a:t> </a:t>
            </a:r>
            <a:r>
              <a:rPr lang="en-US" err="1"/>
              <a:t>интерфейсам</a:t>
            </a:r>
            <a:r>
              <a:rPr lang="en-US"/>
              <a:t> </a:t>
            </a:r>
            <a:r>
              <a:rPr lang="en-US" err="1"/>
              <a:t>между</a:t>
            </a:r>
            <a:r>
              <a:rPr lang="en-US"/>
              <a:t> </a:t>
            </a:r>
            <a:r>
              <a:rPr lang="en-US" err="1"/>
              <a:t>программными</a:t>
            </a:r>
            <a:r>
              <a:rPr lang="en-US"/>
              <a:t> </a:t>
            </a:r>
            <a:r>
              <a:rPr lang="en-US" err="1"/>
              <a:t>модулями</a:t>
            </a:r>
            <a:r>
              <a:rPr lang="en-US"/>
              <a:t> </a:t>
            </a:r>
            <a:r>
              <a:rPr lang="en-US" err="1"/>
              <a:t>контроллера</a:t>
            </a:r>
            <a:r>
              <a:rPr lang="en-US"/>
              <a:t> и </a:t>
            </a:r>
            <a:r>
              <a:rPr lang="en-US" err="1"/>
              <a:t>приложениями</a:t>
            </a:r>
            <a:r>
              <a:rPr lang="en-US"/>
              <a:t> SDN. </a:t>
            </a:r>
            <a:endParaRPr lang="ru-RU"/>
          </a:p>
          <a:p>
            <a:endParaRPr lang="en-US"/>
          </a:p>
          <a:p>
            <a:r>
              <a:rPr lang="en-US" err="1"/>
              <a:t>Эти</a:t>
            </a:r>
            <a:r>
              <a:rPr lang="en-US"/>
              <a:t> </a:t>
            </a:r>
            <a:r>
              <a:rPr lang="en-US" err="1"/>
              <a:t>интерфейсы</a:t>
            </a:r>
            <a:r>
              <a:rPr lang="en-US"/>
              <a:t> -  Open Source. </a:t>
            </a:r>
            <a:r>
              <a:rPr lang="en-US" err="1"/>
              <a:t>Приложения</a:t>
            </a:r>
            <a:r>
              <a:rPr lang="en-US"/>
              <a:t> и </a:t>
            </a:r>
            <a:r>
              <a:rPr lang="en-US" err="1"/>
              <a:t>инструменты</a:t>
            </a:r>
            <a:r>
              <a:rPr lang="en-US"/>
              <a:t> </a:t>
            </a:r>
            <a:r>
              <a:rPr lang="en-US" err="1"/>
              <a:t>оркестровки</a:t>
            </a:r>
            <a:r>
              <a:rPr lang="en-US"/>
              <a:t> (</a:t>
            </a:r>
            <a:r>
              <a:rPr lang="en-US" err="1"/>
              <a:t>разворачивания</a:t>
            </a:r>
            <a:r>
              <a:rPr lang="en-US"/>
              <a:t>) </a:t>
            </a:r>
            <a:r>
              <a:rPr lang="en-US" err="1"/>
              <a:t>могут</a:t>
            </a:r>
            <a:r>
              <a:rPr lang="en-US"/>
              <a:t> </a:t>
            </a:r>
            <a:r>
              <a:rPr lang="en-US" err="1"/>
              <a:t>использовать</a:t>
            </a:r>
            <a:r>
              <a:rPr lang="en-US"/>
              <a:t> </a:t>
            </a:r>
            <a:r>
              <a:rPr lang="en-US" err="1"/>
              <a:t>эти</a:t>
            </a:r>
            <a:r>
              <a:rPr lang="en-US"/>
              <a:t> API </a:t>
            </a:r>
            <a:r>
              <a:rPr lang="en-US" err="1"/>
              <a:t>для</a:t>
            </a:r>
            <a:r>
              <a:rPr lang="en-US"/>
              <a:t> </a:t>
            </a:r>
            <a:r>
              <a:rPr lang="en-US" err="1"/>
              <a:t>взаимодействия</a:t>
            </a:r>
            <a:r>
              <a:rPr lang="en-US"/>
              <a:t> с </a:t>
            </a:r>
            <a:r>
              <a:rPr lang="en-US" err="1"/>
              <a:t>контроллером</a:t>
            </a:r>
            <a:r>
              <a:rPr lang="en-US"/>
              <a:t> SDN. </a:t>
            </a:r>
            <a:endParaRPr lang="ru-RU">
              <a:cs typeface="Calibri"/>
            </a:endParaRPr>
          </a:p>
          <a:p>
            <a:r>
              <a:rPr lang="en-US"/>
              <a:t> </a:t>
            </a:r>
            <a:endParaRPr lang="ru-RU"/>
          </a:p>
          <a:p>
            <a:r>
              <a:rPr lang="en-US" err="1"/>
              <a:t>Уровень</a:t>
            </a:r>
            <a:r>
              <a:rPr lang="en-US"/>
              <a:t> </a:t>
            </a:r>
            <a:r>
              <a:rPr lang="en-US" err="1"/>
              <a:t>приложений</a:t>
            </a:r>
            <a:r>
              <a:rPr lang="en-US"/>
              <a:t> </a:t>
            </a:r>
            <a:r>
              <a:rPr lang="en-US" err="1"/>
              <a:t>охватывает</a:t>
            </a:r>
            <a:r>
              <a:rPr lang="en-US"/>
              <a:t> </a:t>
            </a:r>
            <a:r>
              <a:rPr lang="en-US" err="1"/>
              <a:t>множество</a:t>
            </a:r>
            <a:r>
              <a:rPr lang="en-US"/>
              <a:t> </a:t>
            </a:r>
            <a:r>
              <a:rPr lang="en-US" err="1"/>
              <a:t>приложений</a:t>
            </a:r>
            <a:r>
              <a:rPr lang="en-US"/>
              <a:t> </a:t>
            </a:r>
            <a:r>
              <a:rPr lang="en-US" err="1"/>
              <a:t>для</a:t>
            </a:r>
            <a:r>
              <a:rPr lang="en-US"/>
              <a:t> </a:t>
            </a:r>
            <a:r>
              <a:rPr lang="en-US" err="1"/>
              <a:t>удовлетворения</a:t>
            </a:r>
            <a:r>
              <a:rPr lang="en-US"/>
              <a:t> </a:t>
            </a:r>
            <a:r>
              <a:rPr lang="en-US" err="1"/>
              <a:t>различных</a:t>
            </a:r>
            <a:r>
              <a:rPr lang="en-US"/>
              <a:t> </a:t>
            </a:r>
            <a:r>
              <a:rPr lang="en-US" err="1"/>
              <a:t>требований</a:t>
            </a:r>
            <a:r>
              <a:rPr lang="en-US"/>
              <a:t> </a:t>
            </a:r>
            <a:r>
              <a:rPr lang="en-US" err="1"/>
              <a:t>клиентов</a:t>
            </a:r>
            <a:r>
              <a:rPr lang="en-US"/>
              <a:t>, </a:t>
            </a:r>
            <a:r>
              <a:rPr lang="en-US" err="1"/>
              <a:t>таких</a:t>
            </a:r>
            <a:r>
              <a:rPr lang="en-US"/>
              <a:t> </a:t>
            </a:r>
            <a:r>
              <a:rPr lang="en-US" err="1"/>
              <a:t>как</a:t>
            </a:r>
            <a:r>
              <a:rPr lang="en-US"/>
              <a:t> </a:t>
            </a:r>
            <a:r>
              <a:rPr lang="en-US" err="1"/>
              <a:t>автоматизация</a:t>
            </a:r>
            <a:r>
              <a:rPr lang="en-US"/>
              <a:t> </a:t>
            </a:r>
            <a:r>
              <a:rPr lang="en-US" err="1"/>
              <a:t>сети</a:t>
            </a:r>
            <a:r>
              <a:rPr lang="en-US"/>
              <a:t>, </a:t>
            </a:r>
            <a:r>
              <a:rPr lang="en-US" err="1"/>
              <a:t>гибкость</a:t>
            </a:r>
            <a:r>
              <a:rPr lang="en-US"/>
              <a:t> и </a:t>
            </a:r>
            <a:r>
              <a:rPr lang="en-US" err="1"/>
              <a:t>программируемость</a:t>
            </a:r>
            <a:r>
              <a:rPr lang="en-US"/>
              <a:t> и т. д. </a:t>
            </a:r>
            <a:endParaRPr lang="ru-RU"/>
          </a:p>
          <a:p>
            <a:endParaRPr lang="en-US"/>
          </a:p>
          <a:p>
            <a:r>
              <a:rPr lang="en-US" err="1"/>
              <a:t>Некоторые</a:t>
            </a:r>
            <a:r>
              <a:rPr lang="en-US"/>
              <a:t> </a:t>
            </a:r>
            <a:r>
              <a:rPr lang="en-US" err="1"/>
              <a:t>из</a:t>
            </a:r>
            <a:r>
              <a:rPr lang="en-US"/>
              <a:t>  </a:t>
            </a:r>
            <a:r>
              <a:rPr lang="en-US" err="1"/>
              <a:t>приложений</a:t>
            </a:r>
            <a:r>
              <a:rPr lang="en-US"/>
              <a:t> SDN </a:t>
            </a:r>
            <a:r>
              <a:rPr lang="en-US" err="1"/>
              <a:t>включают</a:t>
            </a:r>
            <a:r>
              <a:rPr lang="en-US"/>
              <a:t> </a:t>
            </a:r>
            <a:r>
              <a:rPr lang="en-US" err="1"/>
              <a:t>управление</a:t>
            </a:r>
            <a:r>
              <a:rPr lang="en-US"/>
              <a:t> </a:t>
            </a:r>
            <a:r>
              <a:rPr lang="en-US" err="1"/>
              <a:t>трафиком</a:t>
            </a:r>
            <a:r>
              <a:rPr lang="en-US"/>
              <a:t>, </a:t>
            </a:r>
            <a:r>
              <a:rPr lang="en-US" err="1"/>
              <a:t>виртуализацию</a:t>
            </a:r>
            <a:r>
              <a:rPr lang="en-US"/>
              <a:t> </a:t>
            </a:r>
            <a:r>
              <a:rPr lang="en-US" err="1"/>
              <a:t>сети</a:t>
            </a:r>
            <a:r>
              <a:rPr lang="en-US"/>
              <a:t>, </a:t>
            </a:r>
            <a:r>
              <a:rPr lang="en-US" err="1"/>
              <a:t>мониторинг</a:t>
            </a:r>
            <a:r>
              <a:rPr lang="en-US"/>
              <a:t> и </a:t>
            </a:r>
            <a:r>
              <a:rPr lang="en-US" err="1"/>
              <a:t>анализ</a:t>
            </a:r>
            <a:r>
              <a:rPr lang="en-US"/>
              <a:t> </a:t>
            </a:r>
            <a:r>
              <a:rPr lang="en-US" err="1"/>
              <a:t>сети</a:t>
            </a:r>
            <a:r>
              <a:rPr lang="en-US"/>
              <a:t>, </a:t>
            </a:r>
            <a:r>
              <a:rPr lang="en-US" err="1"/>
              <a:t>обнаружение</a:t>
            </a:r>
            <a:r>
              <a:rPr lang="en-US"/>
              <a:t> </a:t>
            </a:r>
            <a:r>
              <a:rPr lang="en-US" err="1"/>
              <a:t>сетевых</a:t>
            </a:r>
            <a:r>
              <a:rPr lang="en-US"/>
              <a:t> </a:t>
            </a:r>
            <a:r>
              <a:rPr lang="en-US" err="1"/>
              <a:t>служб</a:t>
            </a:r>
            <a:r>
              <a:rPr lang="en-US"/>
              <a:t>, </a:t>
            </a:r>
            <a:r>
              <a:rPr lang="en-US" err="1"/>
              <a:t>контроль</a:t>
            </a:r>
            <a:r>
              <a:rPr lang="en-US"/>
              <a:t> </a:t>
            </a:r>
            <a:r>
              <a:rPr lang="en-US" err="1"/>
              <a:t>доступа</a:t>
            </a:r>
            <a:r>
              <a:rPr lang="en-US"/>
              <a:t> и т. д. </a:t>
            </a:r>
            <a:endParaRPr lang="ru-RU"/>
          </a:p>
          <a:p>
            <a:endParaRPr lang="en-US"/>
          </a:p>
          <a:p>
            <a:r>
              <a:rPr lang="en-US" err="1"/>
              <a:t>Логика</a:t>
            </a:r>
            <a:r>
              <a:rPr lang="en-US"/>
              <a:t> </a:t>
            </a:r>
            <a:r>
              <a:rPr lang="en-US" err="1"/>
              <a:t>управления</a:t>
            </a:r>
            <a:r>
              <a:rPr lang="en-US"/>
              <a:t> </a:t>
            </a:r>
            <a:r>
              <a:rPr lang="en-US" err="1"/>
              <a:t>для</a:t>
            </a:r>
            <a:r>
              <a:rPr lang="en-US"/>
              <a:t> </a:t>
            </a:r>
            <a:r>
              <a:rPr lang="en-US" err="1"/>
              <a:t>каждого</a:t>
            </a:r>
            <a:r>
              <a:rPr lang="en-US"/>
              <a:t> </a:t>
            </a:r>
            <a:r>
              <a:rPr lang="en-US" err="1"/>
              <a:t>экземпляра</a:t>
            </a:r>
            <a:r>
              <a:rPr lang="en-US"/>
              <a:t> </a:t>
            </a:r>
            <a:r>
              <a:rPr lang="en-US" err="1"/>
              <a:t>приложения</a:t>
            </a:r>
            <a:r>
              <a:rPr lang="en-US"/>
              <a:t> </a:t>
            </a:r>
            <a:r>
              <a:rPr lang="en-US" err="1"/>
              <a:t>может</a:t>
            </a:r>
            <a:r>
              <a:rPr lang="en-US"/>
              <a:t> </a:t>
            </a:r>
            <a:r>
              <a:rPr lang="en-US" err="1"/>
              <a:t>выполняться</a:t>
            </a:r>
            <a:r>
              <a:rPr lang="en-US"/>
              <a:t> </a:t>
            </a:r>
            <a:r>
              <a:rPr lang="en-US" err="1"/>
              <a:t>как</a:t>
            </a:r>
            <a:r>
              <a:rPr lang="en-US"/>
              <a:t> </a:t>
            </a:r>
            <a:r>
              <a:rPr lang="en-US" err="1"/>
              <a:t>отдельный</a:t>
            </a:r>
            <a:r>
              <a:rPr lang="en-US"/>
              <a:t> </a:t>
            </a:r>
            <a:r>
              <a:rPr lang="en-US" err="1"/>
              <a:t>процесс</a:t>
            </a:r>
            <a:r>
              <a:rPr lang="en-US"/>
              <a:t> </a:t>
            </a:r>
            <a:r>
              <a:rPr lang="en-US" err="1"/>
              <a:t>непосредственно</a:t>
            </a:r>
            <a:r>
              <a:rPr lang="en-US"/>
              <a:t> </a:t>
            </a:r>
            <a:r>
              <a:rPr lang="en-US" err="1"/>
              <a:t>на</a:t>
            </a:r>
            <a:r>
              <a:rPr lang="en-US"/>
              <a:t> </a:t>
            </a:r>
            <a:r>
              <a:rPr lang="en-US" err="1"/>
              <a:t>оборудовании</a:t>
            </a:r>
            <a:r>
              <a:rPr lang="en-US"/>
              <a:t> </a:t>
            </a:r>
            <a:r>
              <a:rPr lang="en-US" err="1"/>
              <a:t>контроллера</a:t>
            </a:r>
            <a:r>
              <a:rPr lang="en-US"/>
              <a:t> в </a:t>
            </a:r>
            <a:r>
              <a:rPr lang="en-US" err="1"/>
              <a:t>каждом</a:t>
            </a:r>
            <a:r>
              <a:rPr lang="en-US"/>
              <a:t> </a:t>
            </a:r>
            <a:r>
              <a:rPr lang="en-US" err="1"/>
              <a:t>домене</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29</a:t>
            </a:fld>
            <a:endParaRPr lang="ru-RU" noProof="0"/>
          </a:p>
        </p:txBody>
      </p:sp>
    </p:spTree>
    <p:extLst>
      <p:ext uri="{BB962C8B-B14F-4D97-AF65-F5344CB8AC3E}">
        <p14:creationId xmlns:p14="http://schemas.microsoft.com/office/powerpoint/2010/main" val="33571225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Обнаружение</a:t>
            </a:r>
            <a:r>
              <a:rPr lang="en-US" dirty="0"/>
              <a:t> </a:t>
            </a:r>
            <a:r>
              <a:rPr lang="en-US" dirty="0" err="1"/>
              <a:t>соседей</a:t>
            </a:r>
            <a:r>
              <a:rPr lang="en-US" dirty="0"/>
              <a:t> — </a:t>
            </a:r>
            <a:r>
              <a:rPr lang="en-US" dirty="0" err="1"/>
              <a:t>это</a:t>
            </a:r>
            <a:r>
              <a:rPr lang="en-US" dirty="0"/>
              <a:t> </a:t>
            </a:r>
            <a:r>
              <a:rPr lang="en-US" dirty="0" err="1"/>
              <a:t>начальный</a:t>
            </a:r>
            <a:r>
              <a:rPr lang="en-US" dirty="0"/>
              <a:t> </a:t>
            </a:r>
            <a:r>
              <a:rPr lang="en-US" dirty="0" err="1"/>
              <a:t>этап</a:t>
            </a:r>
            <a:r>
              <a:rPr lang="en-US" dirty="0"/>
              <a:t> </a:t>
            </a:r>
            <a:r>
              <a:rPr lang="en-US" dirty="0" err="1"/>
              <a:t>настройки</a:t>
            </a:r>
            <a:r>
              <a:rPr lang="en-US" dirty="0"/>
              <a:t> </a:t>
            </a:r>
            <a:r>
              <a:rPr lang="en-US" dirty="0" err="1"/>
              <a:t>среды</a:t>
            </a:r>
            <a:r>
              <a:rPr lang="en-US" dirty="0"/>
              <a:t> </a:t>
            </a:r>
            <a:r>
              <a:rPr lang="en-US" dirty="0" err="1"/>
              <a:t>состояния</a:t>
            </a:r>
            <a:r>
              <a:rPr lang="en-US" dirty="0"/>
              <a:t> </a:t>
            </a:r>
            <a:r>
              <a:rPr lang="en-US" dirty="0" err="1"/>
              <a:t>канала</a:t>
            </a:r>
            <a:r>
              <a:rPr lang="en-US" dirty="0"/>
              <a:t> </a:t>
            </a:r>
            <a:r>
              <a:rPr lang="en-US" dirty="0" err="1"/>
              <a:t>перед</a:t>
            </a:r>
            <a:r>
              <a:rPr lang="en-US" dirty="0"/>
              <a:t> </a:t>
            </a:r>
            <a:r>
              <a:rPr lang="en-US" dirty="0" err="1"/>
              <a:t>обнаружением</a:t>
            </a:r>
            <a:r>
              <a:rPr lang="en-US" dirty="0"/>
              <a:t> </a:t>
            </a:r>
            <a:r>
              <a:rPr lang="en-US" dirty="0" err="1"/>
              <a:t>топологии</a:t>
            </a:r>
            <a:r>
              <a:rPr lang="en-US" dirty="0"/>
              <a:t>.</a:t>
            </a:r>
            <a:endParaRPr lang="ru-RU" dirty="0"/>
          </a:p>
          <a:p>
            <a:r>
              <a:rPr lang="en-US" dirty="0"/>
              <a:t> </a:t>
            </a:r>
            <a:r>
              <a:rPr lang="en-US" dirty="0" err="1"/>
              <a:t>После</a:t>
            </a:r>
            <a:r>
              <a:rPr lang="en-US" dirty="0"/>
              <a:t> </a:t>
            </a:r>
            <a:r>
              <a:rPr lang="en-US" dirty="0" err="1"/>
              <a:t>включения</a:t>
            </a:r>
            <a:r>
              <a:rPr lang="en-US" dirty="0"/>
              <a:t> OSPF </a:t>
            </a:r>
            <a:r>
              <a:rPr lang="en-US" dirty="0" err="1"/>
              <a:t>на</a:t>
            </a:r>
            <a:r>
              <a:rPr lang="en-US" dirty="0"/>
              <a:t> </a:t>
            </a:r>
            <a:r>
              <a:rPr lang="en-US" dirty="0" err="1"/>
              <a:t>маршрутизаторах</a:t>
            </a:r>
            <a:r>
              <a:rPr lang="en-US" dirty="0"/>
              <a:t> </a:t>
            </a:r>
            <a:r>
              <a:rPr lang="en-US" dirty="0" err="1"/>
              <a:t>пакеты</a:t>
            </a:r>
            <a:r>
              <a:rPr lang="en-US" dirty="0"/>
              <a:t> Hello </a:t>
            </a:r>
            <a:r>
              <a:rPr lang="en-US" dirty="0" err="1"/>
              <a:t>будут</a:t>
            </a:r>
            <a:r>
              <a:rPr lang="en-US" dirty="0"/>
              <a:t> </a:t>
            </a:r>
            <a:r>
              <a:rPr lang="en-US" dirty="0" err="1"/>
              <a:t>отправляться</a:t>
            </a:r>
            <a:r>
              <a:rPr lang="en-US" dirty="0"/>
              <a:t> </a:t>
            </a:r>
            <a:r>
              <a:rPr lang="en-US" dirty="0" err="1"/>
              <a:t>со</a:t>
            </a:r>
            <a:r>
              <a:rPr lang="en-US" dirty="0"/>
              <a:t> </a:t>
            </a:r>
            <a:r>
              <a:rPr lang="en-US" dirty="0" err="1"/>
              <a:t>всех</a:t>
            </a:r>
            <a:r>
              <a:rPr lang="en-US" dirty="0"/>
              <a:t> </a:t>
            </a:r>
            <a:r>
              <a:rPr lang="en-US" dirty="0" err="1"/>
              <a:t>интерфейсов</a:t>
            </a:r>
            <a:r>
              <a:rPr lang="en-US" dirty="0"/>
              <a:t> с </a:t>
            </a:r>
            <a:r>
              <a:rPr lang="en-US" dirty="0" err="1"/>
              <a:t>поддержкой</a:t>
            </a:r>
            <a:r>
              <a:rPr lang="en-US" dirty="0"/>
              <a:t> OSPF. </a:t>
            </a:r>
            <a:endParaRPr lang="en-US" dirty="0">
              <a:cs typeface="Calibri"/>
            </a:endParaRPr>
          </a:p>
          <a:p>
            <a:r>
              <a:rPr lang="en-US" dirty="0"/>
              <a:t> </a:t>
            </a:r>
            <a:r>
              <a:rPr lang="en-US" dirty="0" err="1"/>
              <a:t>Информация</a:t>
            </a:r>
            <a:r>
              <a:rPr lang="en-US" dirty="0"/>
              <a:t>, </a:t>
            </a:r>
            <a:r>
              <a:rPr lang="en-US" dirty="0" err="1"/>
              <a:t>содержащаяся</a:t>
            </a:r>
            <a:r>
              <a:rPr lang="en-US" dirty="0"/>
              <a:t> в </a:t>
            </a:r>
            <a:r>
              <a:rPr lang="en-US" dirty="0" err="1"/>
              <a:t>пакетах</a:t>
            </a:r>
            <a:r>
              <a:rPr lang="en-US" dirty="0"/>
              <a:t> Hello, </a:t>
            </a:r>
            <a:r>
              <a:rPr lang="en-US" dirty="0" err="1"/>
              <a:t>такая</a:t>
            </a:r>
            <a:r>
              <a:rPr lang="en-US" dirty="0"/>
              <a:t> </a:t>
            </a:r>
            <a:r>
              <a:rPr lang="en-US" dirty="0" err="1"/>
              <a:t>как</a:t>
            </a:r>
            <a:r>
              <a:rPr lang="en-US" dirty="0"/>
              <a:t> </a:t>
            </a:r>
            <a:r>
              <a:rPr lang="en-US" dirty="0" err="1"/>
              <a:t>идентификатор</a:t>
            </a:r>
            <a:r>
              <a:rPr lang="en-US" dirty="0"/>
              <a:t> </a:t>
            </a:r>
            <a:r>
              <a:rPr lang="en-US" dirty="0" err="1"/>
              <a:t>маршрутизатора</a:t>
            </a:r>
            <a:r>
              <a:rPr lang="en-US" dirty="0"/>
              <a:t>, </a:t>
            </a:r>
            <a:r>
              <a:rPr lang="en-US" dirty="0" err="1"/>
              <a:t>область</a:t>
            </a:r>
            <a:r>
              <a:rPr lang="en-US" dirty="0"/>
              <a:t>, </a:t>
            </a:r>
            <a:r>
              <a:rPr lang="en-US" dirty="0" err="1"/>
              <a:t>маска</a:t>
            </a:r>
            <a:r>
              <a:rPr lang="en-US" dirty="0"/>
              <a:t> </a:t>
            </a:r>
            <a:r>
              <a:rPr lang="en-US" dirty="0" err="1"/>
              <a:t>сети</a:t>
            </a:r>
            <a:r>
              <a:rPr lang="en-US" dirty="0"/>
              <a:t> и т. д., </a:t>
            </a:r>
            <a:r>
              <a:rPr lang="en-US" dirty="0" err="1"/>
              <a:t>будет</a:t>
            </a:r>
            <a:r>
              <a:rPr lang="en-US" dirty="0"/>
              <a:t> </a:t>
            </a:r>
            <a:r>
              <a:rPr lang="en-US" dirty="0" err="1"/>
              <a:t>использоваться</a:t>
            </a:r>
            <a:r>
              <a:rPr lang="en-US" dirty="0"/>
              <a:t> в </a:t>
            </a:r>
            <a:r>
              <a:rPr lang="en-US" dirty="0" err="1"/>
              <a:t>качестве</a:t>
            </a:r>
            <a:r>
              <a:rPr lang="en-US" dirty="0"/>
              <a:t> </a:t>
            </a:r>
            <a:r>
              <a:rPr lang="en-US" dirty="0" err="1"/>
              <a:t>параметров</a:t>
            </a:r>
            <a:r>
              <a:rPr lang="en-US" dirty="0"/>
              <a:t> </a:t>
            </a:r>
            <a:r>
              <a:rPr lang="en-US" dirty="0" err="1"/>
              <a:t>для</a:t>
            </a:r>
            <a:r>
              <a:rPr lang="en-US" dirty="0"/>
              <a:t> </a:t>
            </a:r>
            <a:r>
              <a:rPr lang="en-US" dirty="0" err="1"/>
              <a:t>определения</a:t>
            </a:r>
            <a:r>
              <a:rPr lang="en-US" dirty="0"/>
              <a:t> </a:t>
            </a:r>
            <a:r>
              <a:rPr lang="en-US" dirty="0" err="1"/>
              <a:t>того</a:t>
            </a:r>
            <a:r>
              <a:rPr lang="en-US" dirty="0"/>
              <a:t>, </a:t>
            </a:r>
            <a:r>
              <a:rPr lang="en-US" dirty="0" err="1"/>
              <a:t>следует</a:t>
            </a:r>
            <a:r>
              <a:rPr lang="en-US" dirty="0"/>
              <a:t> </a:t>
            </a:r>
            <a:r>
              <a:rPr lang="en-US" dirty="0" err="1"/>
              <a:t>ли</a:t>
            </a:r>
            <a:r>
              <a:rPr lang="en-US" dirty="0"/>
              <a:t> </a:t>
            </a:r>
            <a:r>
              <a:rPr lang="en-US" dirty="0" err="1"/>
              <a:t>устанавливать</a:t>
            </a:r>
            <a:r>
              <a:rPr lang="en-US" dirty="0"/>
              <a:t> </a:t>
            </a:r>
            <a:r>
              <a:rPr lang="en-US" dirty="0" err="1"/>
              <a:t>соседние</a:t>
            </a:r>
            <a:r>
              <a:rPr lang="en-US" dirty="0"/>
              <a:t> </a:t>
            </a:r>
            <a:r>
              <a:rPr lang="en-US" dirty="0" err="1"/>
              <a:t>отношения</a:t>
            </a:r>
            <a:r>
              <a:rPr lang="en-US" dirty="0"/>
              <a:t>.</a:t>
            </a:r>
            <a:endParaRPr lang="en-US" dirty="0">
              <a:cs typeface="Calibri"/>
            </a:endParaRPr>
          </a:p>
          <a:p>
            <a:r>
              <a:rPr lang="en-US" dirty="0"/>
              <a:t> </a:t>
            </a:r>
            <a:r>
              <a:rPr lang="en-US" dirty="0" err="1"/>
              <a:t>Смежность</a:t>
            </a:r>
            <a:r>
              <a:rPr lang="en-US" dirty="0"/>
              <a:t> </a:t>
            </a:r>
            <a:r>
              <a:rPr lang="en-US" dirty="0" err="1"/>
              <a:t>может</a:t>
            </a:r>
            <a:r>
              <a:rPr lang="en-US" dirty="0"/>
              <a:t> </a:t>
            </a:r>
            <a:r>
              <a:rPr lang="en-US" dirty="0" err="1"/>
              <a:t>быть</a:t>
            </a:r>
            <a:r>
              <a:rPr lang="en-US" dirty="0"/>
              <a:t> </a:t>
            </a:r>
            <a:r>
              <a:rPr lang="en-US" dirty="0" err="1"/>
              <a:t>установлена</a:t>
            </a:r>
            <a:r>
              <a:rPr lang="en-US" dirty="0"/>
              <a:t> </a:t>
            </a:r>
            <a:r>
              <a:rPr lang="en-US" dirty="0" err="1"/>
              <a:t>после</a:t>
            </a:r>
            <a:r>
              <a:rPr lang="en-US" dirty="0"/>
              <a:t> </a:t>
            </a:r>
            <a:r>
              <a:rPr lang="en-US" dirty="0" err="1"/>
              <a:t>установления</a:t>
            </a:r>
            <a:r>
              <a:rPr lang="en-US" dirty="0"/>
              <a:t> </a:t>
            </a:r>
            <a:r>
              <a:rPr lang="en-US" dirty="0" err="1"/>
              <a:t>отношений</a:t>
            </a:r>
            <a:r>
              <a:rPr lang="en-US" dirty="0"/>
              <a:t> </a:t>
            </a:r>
            <a:r>
              <a:rPr lang="en-US" dirty="0" err="1"/>
              <a:t>соседства</a:t>
            </a:r>
            <a:r>
              <a:rPr lang="en-US" dirty="0"/>
              <a:t>. </a:t>
            </a:r>
            <a:r>
              <a:rPr lang="en-US" dirty="0" err="1"/>
              <a:t>Более</a:t>
            </a:r>
            <a:r>
              <a:rPr lang="en-US" dirty="0"/>
              <a:t> </a:t>
            </a:r>
            <a:r>
              <a:rPr lang="en-US" dirty="0" err="1"/>
              <a:t>подробные</a:t>
            </a:r>
            <a:r>
              <a:rPr lang="en-US" dirty="0"/>
              <a:t> </a:t>
            </a:r>
            <a:r>
              <a:rPr lang="en-US" dirty="0" err="1"/>
              <a:t>описания</a:t>
            </a:r>
            <a:r>
              <a:rPr lang="en-US" dirty="0"/>
              <a:t> </a:t>
            </a:r>
            <a:r>
              <a:rPr lang="en-US" dirty="0" err="1"/>
              <a:t>соседнего</a:t>
            </a:r>
            <a:r>
              <a:rPr lang="en-US" dirty="0"/>
              <a:t> </a:t>
            </a:r>
            <a:r>
              <a:rPr lang="en-US" dirty="0" err="1"/>
              <a:t>узла</a:t>
            </a:r>
            <a:r>
              <a:rPr lang="en-US" dirty="0"/>
              <a:t> OSPF и </a:t>
            </a:r>
            <a:r>
              <a:rPr lang="en-US" dirty="0" err="1"/>
              <a:t>установление</a:t>
            </a:r>
            <a:r>
              <a:rPr lang="en-US" dirty="0"/>
              <a:t> </a:t>
            </a:r>
            <a:r>
              <a:rPr lang="en-US" dirty="0" err="1"/>
              <a:t>смежности</a:t>
            </a:r>
            <a:r>
              <a:rPr lang="en-US" dirty="0"/>
              <a:t>, а </a:t>
            </a:r>
            <a:r>
              <a:rPr lang="en-US" dirty="0" err="1"/>
              <a:t>также</a:t>
            </a:r>
            <a:r>
              <a:rPr lang="en-US" dirty="0"/>
              <a:t> </a:t>
            </a:r>
            <a:r>
              <a:rPr lang="en-US" dirty="0" err="1"/>
              <a:t>их</a:t>
            </a:r>
            <a:r>
              <a:rPr lang="en-US" dirty="0"/>
              <a:t> </a:t>
            </a:r>
            <a:r>
              <a:rPr lang="en-US" dirty="0" err="1"/>
              <a:t>различия</a:t>
            </a:r>
            <a:r>
              <a:rPr lang="en-US" dirty="0"/>
              <a:t> </a:t>
            </a:r>
            <a:r>
              <a:rPr lang="en-US" dirty="0" err="1"/>
              <a:t>будут</a:t>
            </a:r>
            <a:r>
              <a:rPr lang="en-US" dirty="0"/>
              <a:t> </a:t>
            </a:r>
            <a:r>
              <a:rPr lang="en-US" dirty="0" err="1"/>
              <a:t>описаны</a:t>
            </a:r>
            <a:r>
              <a:rPr lang="en-US" dirty="0"/>
              <a:t> в </a:t>
            </a:r>
            <a:r>
              <a:rPr lang="en-US" dirty="0" err="1"/>
              <a:t>следующей</a:t>
            </a:r>
            <a:r>
              <a:rPr lang="en-US" dirty="0"/>
              <a:t> </a:t>
            </a:r>
            <a:r>
              <a:rPr lang="en-US" dirty="0" err="1"/>
              <a:t>главе</a:t>
            </a:r>
            <a:r>
              <a:rPr lang="en-US" dirty="0"/>
              <a:t> </a:t>
            </a:r>
            <a:r>
              <a:rPr lang="en-US" dirty="0" err="1"/>
              <a:t>этого</a:t>
            </a:r>
            <a:r>
              <a:rPr lang="en-US" dirty="0"/>
              <a:t> </a:t>
            </a:r>
            <a:r>
              <a:rPr lang="en-US" dirty="0" err="1"/>
              <a:t>раздела</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252</a:t>
            </a:fld>
            <a:endParaRPr lang="ru-RU" noProof="0"/>
          </a:p>
        </p:txBody>
      </p:sp>
    </p:spTree>
    <p:extLst>
      <p:ext uri="{BB962C8B-B14F-4D97-AF65-F5344CB8AC3E}">
        <p14:creationId xmlns:p14="http://schemas.microsoft.com/office/powerpoint/2010/main" val="18532743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установления</a:t>
            </a:r>
            <a:r>
              <a:rPr lang="en-US" dirty="0"/>
              <a:t> </a:t>
            </a:r>
            <a:r>
              <a:rPr lang="en-US" dirty="0" err="1"/>
              <a:t>смежности</a:t>
            </a:r>
            <a:r>
              <a:rPr lang="en-US" dirty="0"/>
              <a:t> </a:t>
            </a:r>
            <a:r>
              <a:rPr lang="en-US" dirty="0" err="1"/>
              <a:t>вторым</a:t>
            </a:r>
            <a:r>
              <a:rPr lang="en-US" dirty="0"/>
              <a:t> </a:t>
            </a:r>
            <a:r>
              <a:rPr lang="en-US" dirty="0" err="1"/>
              <a:t>шагом</a:t>
            </a:r>
            <a:r>
              <a:rPr lang="en-US" dirty="0"/>
              <a:t> в </a:t>
            </a:r>
            <a:r>
              <a:rPr lang="en-US" dirty="0" err="1"/>
              <a:t>алгоритме</a:t>
            </a:r>
            <a:r>
              <a:rPr lang="en-US" dirty="0"/>
              <a:t> </a:t>
            </a:r>
            <a:r>
              <a:rPr lang="en-US" dirty="0" err="1"/>
              <a:t>состояния</a:t>
            </a:r>
            <a:r>
              <a:rPr lang="en-US" dirty="0"/>
              <a:t> </a:t>
            </a:r>
            <a:r>
              <a:rPr lang="en-US" dirty="0" err="1"/>
              <a:t>канала</a:t>
            </a:r>
            <a:r>
              <a:rPr lang="en-US" dirty="0"/>
              <a:t> OSPF </a:t>
            </a:r>
            <a:r>
              <a:rPr lang="en-US" dirty="0" err="1"/>
              <a:t>является</a:t>
            </a:r>
            <a:r>
              <a:rPr lang="en-US" dirty="0"/>
              <a:t> </a:t>
            </a:r>
            <a:r>
              <a:rPr lang="en-US" dirty="0" err="1"/>
              <a:t>лавинная</a:t>
            </a:r>
            <a:r>
              <a:rPr lang="en-US" dirty="0"/>
              <a:t> </a:t>
            </a:r>
            <a:r>
              <a:rPr lang="en-US" dirty="0" err="1"/>
              <a:t>рассылка</a:t>
            </a:r>
            <a:r>
              <a:rPr lang="en-US" dirty="0"/>
              <a:t> LSA (</a:t>
            </a:r>
            <a:r>
              <a:rPr lang="en-US" dirty="0" err="1"/>
              <a:t>объявление</a:t>
            </a:r>
            <a:r>
              <a:rPr lang="en-US" dirty="0"/>
              <a:t> о </a:t>
            </a:r>
            <a:r>
              <a:rPr lang="en-US" dirty="0" err="1"/>
              <a:t>состоянии</a:t>
            </a:r>
            <a:r>
              <a:rPr lang="en-US" dirty="0"/>
              <a:t> </a:t>
            </a:r>
            <a:r>
              <a:rPr lang="en-US" dirty="0" err="1"/>
              <a:t>канала</a:t>
            </a:r>
            <a:r>
              <a:rPr lang="en-US" dirty="0"/>
              <a:t>). </a:t>
            </a:r>
            <a:r>
              <a:rPr lang="en-US" dirty="0" err="1"/>
              <a:t>Маршрутизаторы</a:t>
            </a:r>
            <a:r>
              <a:rPr lang="en-US" dirty="0"/>
              <a:t> </a:t>
            </a:r>
            <a:r>
              <a:rPr lang="en-US" dirty="0" err="1"/>
              <a:t>начинают</a:t>
            </a:r>
            <a:r>
              <a:rPr lang="en-US" dirty="0"/>
              <a:t> </a:t>
            </a:r>
            <a:r>
              <a:rPr lang="en-US" dirty="0" err="1"/>
              <a:t>рассылать</a:t>
            </a:r>
            <a:r>
              <a:rPr lang="en-US" dirty="0"/>
              <a:t> LSA </a:t>
            </a:r>
            <a:r>
              <a:rPr lang="en-US" dirty="0" err="1"/>
              <a:t>каждому</a:t>
            </a:r>
            <a:r>
              <a:rPr lang="en-US" dirty="0"/>
              <a:t> </a:t>
            </a:r>
            <a:r>
              <a:rPr lang="en-US" dirty="0" err="1"/>
              <a:t>соседу</a:t>
            </a:r>
            <a:r>
              <a:rPr lang="en-US" dirty="0"/>
              <a:t>. </a:t>
            </a:r>
            <a:r>
              <a:rPr lang="en-US" dirty="0" err="1"/>
              <a:t>Существуют</a:t>
            </a:r>
            <a:r>
              <a:rPr lang="en-US" dirty="0"/>
              <a:t> </a:t>
            </a:r>
            <a:r>
              <a:rPr lang="en-US" dirty="0" err="1"/>
              <a:t>разные</a:t>
            </a:r>
            <a:r>
              <a:rPr lang="en-US" dirty="0"/>
              <a:t> </a:t>
            </a:r>
            <a:r>
              <a:rPr lang="en-US" dirty="0" err="1"/>
              <a:t>типы</a:t>
            </a:r>
            <a:r>
              <a:rPr lang="en-US" dirty="0"/>
              <a:t> </a:t>
            </a:r>
            <a:r>
              <a:rPr lang="en-US" dirty="0" err="1"/>
              <a:t>генерируемых</a:t>
            </a:r>
            <a:r>
              <a:rPr lang="en-US" dirty="0"/>
              <a:t> LSA, </a:t>
            </a:r>
            <a:r>
              <a:rPr lang="en-US" dirty="0" err="1"/>
              <a:t>которые</a:t>
            </a:r>
            <a:r>
              <a:rPr lang="en-US" dirty="0"/>
              <a:t> </a:t>
            </a:r>
            <a:r>
              <a:rPr lang="en-US" dirty="0" err="1"/>
              <a:t>используются</a:t>
            </a:r>
            <a:r>
              <a:rPr lang="en-US" dirty="0"/>
              <a:t> </a:t>
            </a:r>
            <a:r>
              <a:rPr lang="en-US" dirty="0" err="1"/>
              <a:t>для</a:t>
            </a:r>
            <a:r>
              <a:rPr lang="en-US" dirty="0"/>
              <a:t> </a:t>
            </a:r>
            <a:r>
              <a:rPr lang="en-US" dirty="0" err="1"/>
              <a:t>описания</a:t>
            </a:r>
            <a:r>
              <a:rPr lang="en-US" dirty="0"/>
              <a:t> </a:t>
            </a:r>
            <a:r>
              <a:rPr lang="en-US" dirty="0" err="1"/>
              <a:t>различной</a:t>
            </a:r>
            <a:r>
              <a:rPr lang="en-US" dirty="0"/>
              <a:t> </a:t>
            </a:r>
            <a:r>
              <a:rPr lang="en-US" dirty="0" err="1"/>
              <a:t>информации</a:t>
            </a:r>
            <a:r>
              <a:rPr lang="en-US" dirty="0"/>
              <a:t>, </a:t>
            </a:r>
            <a:r>
              <a:rPr lang="en-US" dirty="0" err="1"/>
              <a:t>такой</a:t>
            </a:r>
            <a:r>
              <a:rPr lang="en-US" dirty="0"/>
              <a:t> </a:t>
            </a:r>
            <a:r>
              <a:rPr lang="en-US" dirty="0" err="1"/>
              <a:t>как</a:t>
            </a:r>
            <a:r>
              <a:rPr lang="en-US" dirty="0"/>
              <a:t> </a:t>
            </a:r>
            <a:r>
              <a:rPr lang="en-US" dirty="0" err="1"/>
              <a:t>каналы</a:t>
            </a:r>
            <a:r>
              <a:rPr lang="en-US" dirty="0"/>
              <a:t> </a:t>
            </a:r>
            <a:r>
              <a:rPr lang="en-US" dirty="0" err="1"/>
              <a:t>связи</a:t>
            </a:r>
            <a:r>
              <a:rPr lang="en-US" dirty="0"/>
              <a:t> </a:t>
            </a:r>
            <a:r>
              <a:rPr lang="en-US" dirty="0" err="1"/>
              <a:t>маршрутизаторов</a:t>
            </a:r>
            <a:r>
              <a:rPr lang="en-US" dirty="0"/>
              <a:t>, </a:t>
            </a:r>
            <a:r>
              <a:rPr lang="en-US" dirty="0" err="1"/>
              <a:t>интерфейсы</a:t>
            </a:r>
            <a:r>
              <a:rPr lang="en-US" dirty="0"/>
              <a:t>, </a:t>
            </a:r>
            <a:r>
              <a:rPr lang="en-US" dirty="0" err="1"/>
              <a:t>состояние</a:t>
            </a:r>
            <a:r>
              <a:rPr lang="en-US" dirty="0"/>
              <a:t> </a:t>
            </a:r>
            <a:r>
              <a:rPr lang="en-US" dirty="0" err="1"/>
              <a:t>канала</a:t>
            </a:r>
            <a:r>
              <a:rPr lang="en-US" dirty="0"/>
              <a:t> и т. д. </a:t>
            </a:r>
            <a:endParaRPr lang="ru-RU"/>
          </a:p>
          <a:p>
            <a:r>
              <a:rPr lang="en-US" dirty="0"/>
              <a:t> </a:t>
            </a:r>
            <a:r>
              <a:rPr lang="en-US" dirty="0" err="1"/>
              <a:t>Как</a:t>
            </a:r>
            <a:r>
              <a:rPr lang="en-US" dirty="0"/>
              <a:t> </a:t>
            </a:r>
            <a:r>
              <a:rPr lang="en-US" dirty="0" err="1"/>
              <a:t>подразумевается</a:t>
            </a:r>
            <a:r>
              <a:rPr lang="en-US" dirty="0"/>
              <a:t> в «</a:t>
            </a:r>
            <a:r>
              <a:rPr lang="en-US" dirty="0" err="1"/>
              <a:t>рассылке</a:t>
            </a:r>
            <a:r>
              <a:rPr lang="en-US" dirty="0"/>
              <a:t> LSA», LSA </a:t>
            </a:r>
            <a:r>
              <a:rPr lang="en-US" dirty="0" err="1"/>
              <a:t>рассылается</a:t>
            </a:r>
            <a:r>
              <a:rPr lang="en-US" dirty="0"/>
              <a:t> </a:t>
            </a:r>
            <a:r>
              <a:rPr lang="en-US" dirty="0" err="1"/>
              <a:t>всем</a:t>
            </a:r>
            <a:r>
              <a:rPr lang="en-US" dirty="0"/>
              <a:t> </a:t>
            </a:r>
            <a:r>
              <a:rPr lang="en-US" dirty="0" err="1"/>
              <a:t>маршрутизаторам</a:t>
            </a:r>
            <a:r>
              <a:rPr lang="en-US" dirty="0"/>
              <a:t> с </a:t>
            </a:r>
            <a:r>
              <a:rPr lang="en-US" dirty="0" err="1"/>
              <a:t>поддержкой</a:t>
            </a:r>
            <a:r>
              <a:rPr lang="en-US" dirty="0"/>
              <a:t> OSPF в </a:t>
            </a:r>
            <a:r>
              <a:rPr lang="en-US" dirty="0" err="1"/>
              <a:t>сети</a:t>
            </a:r>
            <a:r>
              <a:rPr lang="en-US" dirty="0"/>
              <a:t>. </a:t>
            </a:r>
            <a:r>
              <a:rPr lang="en-US" dirty="0" err="1"/>
              <a:t>Другими</a:t>
            </a:r>
            <a:r>
              <a:rPr lang="en-US" dirty="0"/>
              <a:t> </a:t>
            </a:r>
            <a:r>
              <a:rPr lang="en-US" dirty="0" err="1"/>
              <a:t>словами</a:t>
            </a:r>
            <a:r>
              <a:rPr lang="en-US" dirty="0"/>
              <a:t>, </a:t>
            </a:r>
            <a:r>
              <a:rPr lang="en-US" dirty="0" err="1"/>
              <a:t>маршрутизатор</a:t>
            </a:r>
            <a:r>
              <a:rPr lang="en-US" dirty="0"/>
              <a:t> </a:t>
            </a:r>
            <a:r>
              <a:rPr lang="en-US" dirty="0" err="1"/>
              <a:t>генерирует</a:t>
            </a:r>
            <a:r>
              <a:rPr lang="en-US" dirty="0"/>
              <a:t> LSA и </a:t>
            </a:r>
            <a:r>
              <a:rPr lang="en-US" dirty="0" err="1"/>
              <a:t>отправляет</a:t>
            </a:r>
            <a:r>
              <a:rPr lang="en-US" dirty="0"/>
              <a:t> </a:t>
            </a:r>
            <a:r>
              <a:rPr lang="en-US" dirty="0" err="1"/>
              <a:t>своим</a:t>
            </a:r>
            <a:r>
              <a:rPr lang="en-US" dirty="0"/>
              <a:t> </a:t>
            </a:r>
            <a:r>
              <a:rPr lang="en-US" dirty="0" err="1"/>
              <a:t>напрямую</a:t>
            </a:r>
            <a:r>
              <a:rPr lang="en-US" dirty="0"/>
              <a:t> </a:t>
            </a:r>
            <a:r>
              <a:rPr lang="en-US" dirty="0" err="1"/>
              <a:t>подключенным</a:t>
            </a:r>
            <a:r>
              <a:rPr lang="en-US" dirty="0"/>
              <a:t> </a:t>
            </a:r>
            <a:r>
              <a:rPr lang="en-US" dirty="0" err="1"/>
              <a:t>соседям</a:t>
            </a:r>
            <a:r>
              <a:rPr lang="en-US" dirty="0"/>
              <a:t>, а </a:t>
            </a:r>
            <a:r>
              <a:rPr lang="en-US" dirty="0" err="1"/>
              <a:t>соседи</a:t>
            </a:r>
            <a:r>
              <a:rPr lang="en-US" dirty="0"/>
              <a:t> </a:t>
            </a:r>
            <a:r>
              <a:rPr lang="en-US" dirty="0" err="1"/>
              <a:t>копируют</a:t>
            </a:r>
            <a:r>
              <a:rPr lang="en-US" dirty="0"/>
              <a:t> и </a:t>
            </a:r>
            <a:r>
              <a:rPr lang="en-US" dirty="0" err="1"/>
              <a:t>пересылают</a:t>
            </a:r>
            <a:r>
              <a:rPr lang="en-US" dirty="0"/>
              <a:t> </a:t>
            </a:r>
            <a:r>
              <a:rPr lang="en-US" dirty="0" err="1"/>
              <a:t>полученный</a:t>
            </a:r>
            <a:r>
              <a:rPr lang="en-US" dirty="0"/>
              <a:t> LSA </a:t>
            </a:r>
            <a:r>
              <a:rPr lang="en-US" dirty="0" err="1"/>
              <a:t>всем</a:t>
            </a:r>
            <a:r>
              <a:rPr lang="en-US" dirty="0"/>
              <a:t> </a:t>
            </a:r>
            <a:r>
              <a:rPr lang="en-US" dirty="0" err="1"/>
              <a:t>своим</a:t>
            </a:r>
            <a:r>
              <a:rPr lang="en-US" dirty="0"/>
              <a:t> </a:t>
            </a:r>
            <a:r>
              <a:rPr lang="en-US" dirty="0" err="1"/>
              <a:t>соседям</a:t>
            </a:r>
            <a:r>
              <a:rPr lang="en-US" dirty="0"/>
              <a:t>, </a:t>
            </a:r>
            <a:r>
              <a:rPr lang="en-US" dirty="0" err="1"/>
              <a:t>кроме</a:t>
            </a:r>
            <a:r>
              <a:rPr lang="en-US" dirty="0"/>
              <a:t> </a:t>
            </a:r>
            <a:r>
              <a:rPr lang="en-US" dirty="0" err="1"/>
              <a:t>того</a:t>
            </a:r>
            <a:r>
              <a:rPr lang="en-US" dirty="0"/>
              <a:t>, </a:t>
            </a:r>
            <a:r>
              <a:rPr lang="en-US" dirty="0" err="1"/>
              <a:t>который</a:t>
            </a:r>
            <a:r>
              <a:rPr lang="en-US" dirty="0"/>
              <a:t> </a:t>
            </a:r>
            <a:r>
              <a:rPr lang="en-US" dirty="0" err="1"/>
              <a:t>отправил</a:t>
            </a:r>
            <a:r>
              <a:rPr lang="en-US" dirty="0"/>
              <a:t> </a:t>
            </a:r>
            <a:r>
              <a:rPr lang="en-US" dirty="0" err="1"/>
              <a:t>исходный</a:t>
            </a:r>
            <a:r>
              <a:rPr lang="en-US" dirty="0"/>
              <a:t> LSA.</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253</a:t>
            </a:fld>
            <a:endParaRPr lang="ru-RU" noProof="0"/>
          </a:p>
        </p:txBody>
      </p:sp>
    </p:spTree>
    <p:extLst>
      <p:ext uri="{BB962C8B-B14F-4D97-AF65-F5344CB8AC3E}">
        <p14:creationId xmlns:p14="http://schemas.microsoft.com/office/powerpoint/2010/main" val="11110536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выполнения</a:t>
            </a:r>
            <a:r>
              <a:rPr lang="en-US" dirty="0"/>
              <a:t> </a:t>
            </a:r>
            <a:r>
              <a:rPr lang="en-US" dirty="0" err="1"/>
              <a:t>лавинной</a:t>
            </a:r>
            <a:r>
              <a:rPr lang="en-US" dirty="0"/>
              <a:t> </a:t>
            </a:r>
            <a:r>
              <a:rPr lang="en-US" dirty="0" err="1"/>
              <a:t>рассылки</a:t>
            </a:r>
            <a:r>
              <a:rPr lang="en-US" dirty="0"/>
              <a:t> LSA </a:t>
            </a:r>
            <a:r>
              <a:rPr lang="en-US" dirty="0" err="1"/>
              <a:t>все</a:t>
            </a:r>
            <a:r>
              <a:rPr lang="en-US" dirty="0"/>
              <a:t> LSA </a:t>
            </a:r>
            <a:r>
              <a:rPr lang="en-US" dirty="0" err="1"/>
              <a:t>будут</a:t>
            </a:r>
            <a:r>
              <a:rPr lang="en-US" dirty="0"/>
              <a:t> </a:t>
            </a:r>
            <a:r>
              <a:rPr lang="en-US" dirty="0" err="1"/>
              <a:t>храниться</a:t>
            </a:r>
            <a:r>
              <a:rPr lang="en-US" dirty="0"/>
              <a:t> в </a:t>
            </a:r>
            <a:r>
              <a:rPr lang="en-US" dirty="0" err="1"/>
              <a:t>базе</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LSDB </a:t>
            </a:r>
            <a:r>
              <a:rPr lang="en-US" dirty="0" err="1"/>
              <a:t>служит</a:t>
            </a:r>
            <a:r>
              <a:rPr lang="en-US" dirty="0"/>
              <a:t> </a:t>
            </a:r>
            <a:r>
              <a:rPr lang="en-US" dirty="0" err="1"/>
              <a:t>базой</a:t>
            </a:r>
            <a:r>
              <a:rPr lang="en-US" dirty="0"/>
              <a:t> </a:t>
            </a:r>
            <a:r>
              <a:rPr lang="en-US" dirty="0" err="1"/>
              <a:t>данных</a:t>
            </a:r>
            <a:r>
              <a:rPr lang="en-US" dirty="0"/>
              <a:t> </a:t>
            </a:r>
            <a:r>
              <a:rPr lang="en-US" dirty="0" err="1"/>
              <a:t>для</a:t>
            </a:r>
            <a:r>
              <a:rPr lang="en-US" dirty="0"/>
              <a:t> </a:t>
            </a:r>
            <a:r>
              <a:rPr lang="en-US" dirty="0" err="1"/>
              <a:t>хранения</a:t>
            </a:r>
            <a:r>
              <a:rPr lang="en-US" dirty="0"/>
              <a:t> и </a:t>
            </a:r>
            <a:r>
              <a:rPr lang="en-US" dirty="0" err="1"/>
              <a:t>сбора</a:t>
            </a:r>
            <a:r>
              <a:rPr lang="en-US" dirty="0"/>
              <a:t> </a:t>
            </a:r>
            <a:r>
              <a:rPr lang="en-US" dirty="0" err="1"/>
              <a:t>всех</a:t>
            </a:r>
            <a:r>
              <a:rPr lang="en-US" dirty="0"/>
              <a:t> </a:t>
            </a:r>
            <a:r>
              <a:rPr lang="en-US" dirty="0" err="1"/>
              <a:t>самостоятельно</a:t>
            </a:r>
            <a:r>
              <a:rPr lang="en-US" dirty="0"/>
              <a:t> </a:t>
            </a:r>
            <a:r>
              <a:rPr lang="en-US" dirty="0" err="1"/>
              <a:t>созданных</a:t>
            </a:r>
            <a:r>
              <a:rPr lang="en-US" dirty="0"/>
              <a:t> LSA, а </a:t>
            </a:r>
            <a:r>
              <a:rPr lang="en-US" dirty="0" err="1"/>
              <a:t>также</a:t>
            </a:r>
            <a:r>
              <a:rPr lang="en-US" dirty="0"/>
              <a:t> </a:t>
            </a:r>
            <a:r>
              <a:rPr lang="en-US" dirty="0" err="1"/>
              <a:t>полученных</a:t>
            </a:r>
            <a:r>
              <a:rPr lang="en-US" dirty="0"/>
              <a:t> LSA </a:t>
            </a:r>
            <a:r>
              <a:rPr lang="en-US" dirty="0" err="1"/>
              <a:t>для</a:t>
            </a:r>
            <a:r>
              <a:rPr lang="en-US" dirty="0"/>
              <a:t> </a:t>
            </a:r>
            <a:r>
              <a:rPr lang="en-US" dirty="0" err="1"/>
              <a:t>сбора</a:t>
            </a:r>
            <a:r>
              <a:rPr lang="en-US" dirty="0"/>
              <a:t> </a:t>
            </a:r>
            <a:r>
              <a:rPr lang="en-US" dirty="0" err="1"/>
              <a:t>полной</a:t>
            </a:r>
            <a:r>
              <a:rPr lang="en-US" dirty="0"/>
              <a:t> </a:t>
            </a:r>
            <a:r>
              <a:rPr lang="en-US" dirty="0" err="1"/>
              <a:t>информации</a:t>
            </a:r>
            <a:r>
              <a:rPr lang="en-US" dirty="0"/>
              <a:t> о </a:t>
            </a:r>
            <a:r>
              <a:rPr lang="en-US" dirty="0" err="1"/>
              <a:t>топологии</a:t>
            </a:r>
            <a:r>
              <a:rPr lang="en-US" dirty="0"/>
              <a:t> </a:t>
            </a:r>
            <a:r>
              <a:rPr lang="en-US" dirty="0" err="1"/>
              <a:t>сети</a:t>
            </a:r>
            <a:r>
              <a:rPr lang="en-US" dirty="0"/>
              <a:t> в </a:t>
            </a:r>
            <a:r>
              <a:rPr lang="en-US" dirty="0" err="1"/>
              <a:t>качестве</a:t>
            </a:r>
            <a:r>
              <a:rPr lang="en-US" dirty="0"/>
              <a:t> </a:t>
            </a:r>
            <a:r>
              <a:rPr lang="en-US" dirty="0" err="1"/>
              <a:t>подготовки</a:t>
            </a:r>
            <a:r>
              <a:rPr lang="en-US" dirty="0"/>
              <a:t> к </a:t>
            </a:r>
            <a:r>
              <a:rPr lang="en-US" dirty="0" err="1"/>
              <a:t>расчету</a:t>
            </a:r>
            <a:r>
              <a:rPr lang="en-US" dirty="0"/>
              <a:t> </a:t>
            </a:r>
            <a:r>
              <a:rPr lang="en-US" dirty="0" err="1"/>
              <a:t>маршрута</a:t>
            </a:r>
            <a:r>
              <a:rPr lang="en-US" dirty="0"/>
              <a:t> </a:t>
            </a:r>
            <a:r>
              <a:rPr lang="en-US" dirty="0" err="1"/>
              <a:t>на</a:t>
            </a:r>
            <a:r>
              <a:rPr lang="en-US" dirty="0"/>
              <a:t> </a:t>
            </a:r>
            <a:r>
              <a:rPr lang="en-US" dirty="0" err="1"/>
              <a:t>более</a:t>
            </a:r>
            <a:r>
              <a:rPr lang="en-US" dirty="0"/>
              <a:t> </a:t>
            </a:r>
            <a:r>
              <a:rPr lang="en-US" dirty="0" err="1"/>
              <a:t>позднем</a:t>
            </a:r>
            <a:r>
              <a:rPr lang="en-US" dirty="0"/>
              <a:t> </a:t>
            </a:r>
            <a:r>
              <a:rPr lang="en-US" dirty="0" err="1"/>
              <a:t>этапе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254</a:t>
            </a:fld>
            <a:endParaRPr lang="ru-RU" noProof="0"/>
          </a:p>
        </p:txBody>
      </p:sp>
    </p:spTree>
    <p:extLst>
      <p:ext uri="{BB962C8B-B14F-4D97-AF65-F5344CB8AC3E}">
        <p14:creationId xmlns:p14="http://schemas.microsoft.com/office/powerpoint/2010/main" val="9381555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получения</a:t>
            </a:r>
            <a:r>
              <a:rPr lang="en-US" dirty="0"/>
              <a:t> </a:t>
            </a:r>
            <a:r>
              <a:rPr lang="en-US" dirty="0" err="1"/>
              <a:t>полной</a:t>
            </a:r>
            <a:r>
              <a:rPr lang="en-US" dirty="0"/>
              <a:t> </a:t>
            </a:r>
            <a:r>
              <a:rPr lang="en-US" dirty="0" err="1"/>
              <a:t>базы</a:t>
            </a:r>
            <a:r>
              <a:rPr lang="en-US" dirty="0"/>
              <a:t> </a:t>
            </a:r>
            <a:r>
              <a:rPr lang="en-US" dirty="0" err="1"/>
              <a:t>данных</a:t>
            </a:r>
            <a:r>
              <a:rPr lang="en-US" dirty="0"/>
              <a:t> LSDB </a:t>
            </a:r>
            <a:r>
              <a:rPr lang="en-US" dirty="0" err="1"/>
              <a:t>каждый</a:t>
            </a:r>
            <a:r>
              <a:rPr lang="en-US" dirty="0"/>
              <a:t> </a:t>
            </a:r>
            <a:r>
              <a:rPr lang="en-US" dirty="0" err="1"/>
              <a:t>маршрутизатор</a:t>
            </a:r>
            <a:r>
              <a:rPr lang="en-US" dirty="0"/>
              <a:t> </a:t>
            </a:r>
            <a:r>
              <a:rPr lang="en-US" dirty="0" err="1"/>
              <a:t>начнет</a:t>
            </a:r>
            <a:r>
              <a:rPr lang="en-US" dirty="0"/>
              <a:t> </a:t>
            </a:r>
            <a:r>
              <a:rPr lang="en-US" dirty="0" err="1"/>
              <a:t>выполнять</a:t>
            </a:r>
            <a:r>
              <a:rPr lang="en-US" dirty="0"/>
              <a:t> </a:t>
            </a:r>
            <a:r>
              <a:rPr lang="en-US" dirty="0" err="1"/>
              <a:t>расчет</a:t>
            </a:r>
            <a:r>
              <a:rPr lang="en-US" dirty="0"/>
              <a:t> </a:t>
            </a:r>
            <a:r>
              <a:rPr lang="en-US" dirty="0" err="1"/>
              <a:t>кратчайшего</a:t>
            </a:r>
            <a:r>
              <a:rPr lang="en-US" dirty="0"/>
              <a:t> </a:t>
            </a:r>
            <a:r>
              <a:rPr lang="en-US" dirty="0" err="1"/>
              <a:t>пути</a:t>
            </a:r>
            <a:r>
              <a:rPr lang="en-US" dirty="0"/>
              <a:t> (SPF) . </a:t>
            </a:r>
            <a:r>
              <a:rPr lang="en-US" dirty="0" err="1"/>
              <a:t>Кратчайший</a:t>
            </a:r>
            <a:r>
              <a:rPr lang="en-US" dirty="0"/>
              <a:t> </a:t>
            </a:r>
            <a:r>
              <a:rPr lang="en-US" dirty="0" err="1"/>
              <a:t>путь</a:t>
            </a:r>
            <a:r>
              <a:rPr lang="en-US" dirty="0"/>
              <a:t> в </a:t>
            </a:r>
            <a:r>
              <a:rPr lang="en-US" dirty="0" err="1"/>
              <a:t>алгоритме</a:t>
            </a:r>
            <a:r>
              <a:rPr lang="en-US" dirty="0"/>
              <a:t> </a:t>
            </a:r>
            <a:r>
              <a:rPr lang="en-US" dirty="0" err="1"/>
              <a:t>состояния</a:t>
            </a:r>
            <a:r>
              <a:rPr lang="en-US" dirty="0"/>
              <a:t> </a:t>
            </a:r>
            <a:r>
              <a:rPr lang="en-US" dirty="0" err="1"/>
              <a:t>канала</a:t>
            </a:r>
            <a:r>
              <a:rPr lang="en-US" dirty="0"/>
              <a:t> </a:t>
            </a:r>
            <a:r>
              <a:rPr lang="en-US" dirty="0" err="1"/>
              <a:t>определяется</a:t>
            </a:r>
            <a:r>
              <a:rPr lang="en-US" dirty="0"/>
              <a:t> </a:t>
            </a:r>
            <a:r>
              <a:rPr lang="en-US" dirty="0" err="1"/>
              <a:t>метрикой</a:t>
            </a:r>
            <a:r>
              <a:rPr lang="en-US" dirty="0"/>
              <a:t> </a:t>
            </a:r>
            <a:r>
              <a:rPr lang="en-US" dirty="0" err="1"/>
              <a:t>пути</a:t>
            </a:r>
            <a:r>
              <a:rPr lang="en-US" dirty="0"/>
              <a:t>. </a:t>
            </a:r>
            <a:r>
              <a:rPr lang="en-US" dirty="0" err="1"/>
              <a:t>Каждый</a:t>
            </a:r>
            <a:r>
              <a:rPr lang="en-US" dirty="0"/>
              <a:t> </a:t>
            </a:r>
            <a:r>
              <a:rPr lang="en-US" dirty="0" err="1"/>
              <a:t>маршрутизатор</a:t>
            </a:r>
            <a:r>
              <a:rPr lang="en-US" dirty="0"/>
              <a:t> </a:t>
            </a:r>
            <a:r>
              <a:rPr lang="en-US" dirty="0" err="1"/>
              <a:t>будет</a:t>
            </a:r>
            <a:r>
              <a:rPr lang="en-US" dirty="0"/>
              <a:t> </a:t>
            </a:r>
            <a:r>
              <a:rPr lang="en-US" dirty="0" err="1"/>
              <a:t>выполнять</a:t>
            </a:r>
            <a:r>
              <a:rPr lang="en-US" dirty="0"/>
              <a:t> SPF </a:t>
            </a:r>
            <a:r>
              <a:rPr lang="en-US" dirty="0" err="1"/>
              <a:t>для</a:t>
            </a:r>
            <a:r>
              <a:rPr lang="en-US" dirty="0"/>
              <a:t> </a:t>
            </a:r>
            <a:r>
              <a:rPr lang="en-US" dirty="0" err="1"/>
              <a:t>расчета</a:t>
            </a:r>
            <a:r>
              <a:rPr lang="en-US" dirty="0"/>
              <a:t> </a:t>
            </a:r>
            <a:r>
              <a:rPr lang="en-US" dirty="0" err="1"/>
              <a:t>собственного</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a:t>
            </a:r>
            <a:r>
              <a:rPr lang="en-US" dirty="0" err="1"/>
              <a:t>локальный</a:t>
            </a:r>
            <a:r>
              <a:rPr lang="en-US" dirty="0"/>
              <a:t> </a:t>
            </a:r>
            <a:r>
              <a:rPr lang="en-US" dirty="0" err="1"/>
              <a:t>маршрутизатор</a:t>
            </a:r>
            <a:r>
              <a:rPr lang="en-US" dirty="0"/>
              <a:t> </a:t>
            </a:r>
            <a:r>
              <a:rPr lang="en-US" dirty="0" err="1"/>
              <a:t>работает</a:t>
            </a:r>
            <a:r>
              <a:rPr lang="en-US" dirty="0"/>
              <a:t> </a:t>
            </a:r>
            <a:r>
              <a:rPr lang="en-US" dirty="0" err="1"/>
              <a:t>как</a:t>
            </a:r>
            <a:r>
              <a:rPr lang="en-US" dirty="0"/>
              <a:t> </a:t>
            </a:r>
            <a:r>
              <a:rPr lang="en-US" dirty="0" err="1"/>
              <a:t>корень</a:t>
            </a:r>
            <a:r>
              <a:rPr lang="en-US" dirty="0"/>
              <a:t> </a:t>
            </a:r>
            <a:r>
              <a:rPr lang="en-US" dirty="0" err="1"/>
              <a:t>дерева</a:t>
            </a:r>
            <a:r>
              <a:rPr lang="en-US" dirty="0"/>
              <a:t>, а </a:t>
            </a:r>
            <a:r>
              <a:rPr lang="en-US" dirty="0" err="1"/>
              <a:t>другие</a:t>
            </a:r>
            <a:r>
              <a:rPr lang="en-US" dirty="0"/>
              <a:t> </a:t>
            </a:r>
            <a:r>
              <a:rPr lang="en-US" dirty="0" err="1"/>
              <a:t>узлы</a:t>
            </a:r>
            <a:r>
              <a:rPr lang="en-US" dirty="0"/>
              <a:t> </a:t>
            </a:r>
            <a:r>
              <a:rPr lang="en-US" dirty="0" err="1"/>
              <a:t>обслуживают</a:t>
            </a:r>
            <a:r>
              <a:rPr lang="en-US" dirty="0"/>
              <a:t> </a:t>
            </a:r>
            <a:r>
              <a:rPr lang="en-US" dirty="0" err="1"/>
              <a:t>листья</a:t>
            </a:r>
            <a:r>
              <a:rPr lang="en-US" dirty="0"/>
              <a:t> SPT.</a:t>
            </a:r>
            <a:endParaRPr lang="ru-RU" dirty="0"/>
          </a:p>
          <a:p>
            <a:r>
              <a:rPr lang="en-US" dirty="0"/>
              <a:t> </a:t>
            </a:r>
            <a:r>
              <a:rPr lang="en-US" dirty="0" err="1"/>
              <a:t>Поскольку</a:t>
            </a:r>
            <a:r>
              <a:rPr lang="en-US" dirty="0"/>
              <a:t> </a:t>
            </a:r>
            <a:r>
              <a:rPr lang="en-US" dirty="0" err="1"/>
              <a:t>алгоритм</a:t>
            </a:r>
            <a:r>
              <a:rPr lang="en-US" dirty="0"/>
              <a:t> </a:t>
            </a:r>
            <a:r>
              <a:rPr lang="en-US" dirty="0" err="1"/>
              <a:t>расчета</a:t>
            </a:r>
            <a:r>
              <a:rPr lang="en-US" dirty="0"/>
              <a:t> </a:t>
            </a:r>
            <a:r>
              <a:rPr lang="en-US" dirty="0" err="1"/>
              <a:t>маршрута</a:t>
            </a:r>
            <a:r>
              <a:rPr lang="en-US" dirty="0"/>
              <a:t> SPF </a:t>
            </a:r>
            <a:r>
              <a:rPr lang="en-US" dirty="0" err="1"/>
              <a:t>является</a:t>
            </a:r>
            <a:r>
              <a:rPr lang="en-US" dirty="0"/>
              <a:t> </a:t>
            </a:r>
            <a:r>
              <a:rPr lang="en-US" dirty="0" err="1"/>
              <a:t>алгоритмом</a:t>
            </a:r>
            <a:r>
              <a:rPr lang="en-US" dirty="0"/>
              <a:t> </a:t>
            </a:r>
            <a:r>
              <a:rPr lang="en-US" dirty="0" err="1"/>
              <a:t>без</a:t>
            </a:r>
            <a:r>
              <a:rPr lang="en-US" dirty="0"/>
              <a:t> </a:t>
            </a:r>
            <a:r>
              <a:rPr lang="en-US" dirty="0" err="1"/>
              <a:t>петель</a:t>
            </a:r>
            <a:r>
              <a:rPr lang="en-US" dirty="0"/>
              <a:t>, </a:t>
            </a:r>
            <a:r>
              <a:rPr lang="en-US" dirty="0" err="1"/>
              <a:t>топология</a:t>
            </a:r>
            <a:r>
              <a:rPr lang="en-US" dirty="0"/>
              <a:t> </a:t>
            </a:r>
            <a:r>
              <a:rPr lang="en-US" dirty="0" err="1"/>
              <a:t>без</a:t>
            </a:r>
            <a:r>
              <a:rPr lang="en-US" dirty="0"/>
              <a:t> </a:t>
            </a:r>
            <a:r>
              <a:rPr lang="en-US" dirty="0" err="1"/>
              <a:t>петель</a:t>
            </a:r>
            <a:r>
              <a:rPr lang="en-US" dirty="0"/>
              <a:t> </a:t>
            </a:r>
            <a:r>
              <a:rPr lang="en-US" dirty="0" err="1"/>
              <a:t>может</a:t>
            </a:r>
            <a:r>
              <a:rPr lang="en-US" dirty="0"/>
              <a:t> </a:t>
            </a:r>
            <a:r>
              <a:rPr lang="en-US" dirty="0" err="1"/>
              <a:t>быть</a:t>
            </a:r>
            <a:r>
              <a:rPr lang="en-US" dirty="0"/>
              <a:t> </a:t>
            </a:r>
            <a:r>
              <a:rPr lang="en-US" dirty="0" err="1"/>
              <a:t>гарантирована</a:t>
            </a:r>
            <a:r>
              <a:rPr lang="en-US" dirty="0"/>
              <a:t> </a:t>
            </a:r>
            <a:r>
              <a:rPr lang="en-US" dirty="0" err="1"/>
              <a:t>на</a:t>
            </a:r>
            <a:r>
              <a:rPr lang="en-US" dirty="0"/>
              <a:t> </a:t>
            </a:r>
            <a:r>
              <a:rPr lang="en-US" dirty="0" err="1"/>
              <a:t>основе</a:t>
            </a:r>
            <a:r>
              <a:rPr lang="en-US" dirty="0"/>
              <a:t> </a:t>
            </a:r>
            <a:r>
              <a:rPr lang="en-US" dirty="0" err="1"/>
              <a:t>рассчитанного</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(SPT).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255</a:t>
            </a:fld>
            <a:endParaRPr lang="ru-RU" noProof="0"/>
          </a:p>
        </p:txBody>
      </p:sp>
    </p:spTree>
    <p:extLst>
      <p:ext uri="{BB962C8B-B14F-4D97-AF65-F5344CB8AC3E}">
        <p14:creationId xmlns:p14="http://schemas.microsoft.com/office/powerpoint/2010/main" val="42033350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Из</a:t>
            </a:r>
            <a:r>
              <a:rPr lang="en-US" dirty="0"/>
              <a:t> </a:t>
            </a:r>
            <a:r>
              <a:rPr lang="en-US" dirty="0" err="1"/>
              <a:t>рассчитанного</a:t>
            </a:r>
            <a:r>
              <a:rPr lang="en-US" dirty="0"/>
              <a:t> </a:t>
            </a:r>
            <a:r>
              <a:rPr lang="en-US" dirty="0" err="1"/>
              <a:t>дерева</a:t>
            </a:r>
            <a:r>
              <a:rPr lang="en-US" dirty="0"/>
              <a:t> </a:t>
            </a:r>
            <a:r>
              <a:rPr lang="en-US" dirty="0" err="1"/>
              <a:t>кратчайших</a:t>
            </a:r>
            <a:r>
              <a:rPr lang="en-US" dirty="0"/>
              <a:t> </a:t>
            </a:r>
            <a:r>
              <a:rPr lang="en-US" dirty="0" err="1"/>
              <a:t>путей</a:t>
            </a:r>
            <a:r>
              <a:rPr lang="en-US" dirty="0"/>
              <a:t> </a:t>
            </a:r>
            <a:r>
              <a:rPr lang="en-US" dirty="0" err="1"/>
              <a:t>каждый</a:t>
            </a:r>
            <a:r>
              <a:rPr lang="en-US" dirty="0"/>
              <a:t> </a:t>
            </a:r>
            <a:r>
              <a:rPr lang="en-US" dirty="0" err="1"/>
              <a:t>маршрутизатор</a:t>
            </a:r>
            <a:r>
              <a:rPr lang="en-US" dirty="0"/>
              <a:t> </a:t>
            </a:r>
            <a:r>
              <a:rPr lang="en-US" dirty="0" err="1"/>
              <a:t>затем</a:t>
            </a:r>
            <a:r>
              <a:rPr lang="en-US" dirty="0"/>
              <a:t> </a:t>
            </a:r>
            <a:r>
              <a:rPr lang="en-US" dirty="0" err="1"/>
              <a:t>преобразует</a:t>
            </a:r>
            <a:r>
              <a:rPr lang="en-US" dirty="0"/>
              <a:t> SPT в </a:t>
            </a:r>
            <a:r>
              <a:rPr lang="en-US" dirty="0" err="1"/>
              <a:t>записи</a:t>
            </a:r>
            <a:r>
              <a:rPr lang="en-US" dirty="0"/>
              <a:t> </a:t>
            </a:r>
            <a:r>
              <a:rPr lang="en-US" dirty="0" err="1"/>
              <a:t>таблицы</a:t>
            </a:r>
            <a:r>
              <a:rPr lang="en-US" dirty="0"/>
              <a:t> </a:t>
            </a:r>
            <a:r>
              <a:rPr lang="en-US" dirty="0" err="1"/>
              <a:t>маршрутизации</a:t>
            </a:r>
            <a:r>
              <a:rPr lang="en-US" dirty="0"/>
              <a:t> и </a:t>
            </a:r>
            <a:r>
              <a:rPr lang="en-US" dirty="0" err="1"/>
              <a:t>поддерживает</a:t>
            </a:r>
            <a:r>
              <a:rPr lang="en-US" dirty="0"/>
              <a:t> </a:t>
            </a:r>
            <a:r>
              <a:rPr lang="en-US" dirty="0" err="1"/>
              <a:t>таблицу</a:t>
            </a:r>
            <a:r>
              <a:rPr lang="en-US" dirty="0"/>
              <a:t> </a:t>
            </a:r>
            <a:r>
              <a:rPr lang="en-US" dirty="0" err="1"/>
              <a:t>маршрутизации</a:t>
            </a:r>
            <a:r>
              <a:rPr lang="en-US" dirty="0"/>
              <a:t> в </a:t>
            </a:r>
            <a:r>
              <a:rPr lang="en-US" dirty="0" err="1"/>
              <a:t>каждом</a:t>
            </a:r>
            <a:r>
              <a:rPr lang="en-US" dirty="0"/>
              <a:t> </a:t>
            </a:r>
            <a:r>
              <a:rPr lang="en-US" dirty="0" err="1"/>
              <a:t>маршрутизаторе</a:t>
            </a:r>
            <a:r>
              <a:rPr lang="en-US" dirty="0"/>
              <a:t>. </a:t>
            </a:r>
            <a:r>
              <a:rPr lang="en-US" dirty="0" err="1"/>
              <a:t>Вот</a:t>
            </a:r>
            <a:r>
              <a:rPr lang="en-US" dirty="0"/>
              <a:t> </a:t>
            </a:r>
            <a:r>
              <a:rPr lang="en-US" dirty="0" err="1"/>
              <a:t>как</a:t>
            </a:r>
            <a:r>
              <a:rPr lang="en-US" dirty="0"/>
              <a:t> </a:t>
            </a:r>
            <a:r>
              <a:rPr lang="en-US" dirty="0" err="1"/>
              <a:t>маршрут</a:t>
            </a:r>
            <a:r>
              <a:rPr lang="en-US" dirty="0"/>
              <a:t> OSPF </a:t>
            </a:r>
            <a:r>
              <a:rPr lang="en-US" dirty="0" err="1"/>
              <a:t>может</a:t>
            </a:r>
            <a:r>
              <a:rPr lang="en-US" dirty="0"/>
              <a:t> </a:t>
            </a:r>
            <a:r>
              <a:rPr lang="en-US" dirty="0" err="1"/>
              <a:t>быть</a:t>
            </a:r>
            <a:r>
              <a:rPr lang="en-US" dirty="0"/>
              <a:t> </a:t>
            </a:r>
            <a:r>
              <a:rPr lang="en-US" dirty="0" err="1"/>
              <a:t>сгенерирован</a:t>
            </a:r>
            <a:r>
              <a:rPr lang="en-US" dirty="0"/>
              <a:t> и </a:t>
            </a:r>
            <a:r>
              <a:rPr lang="en-US" dirty="0" err="1"/>
              <a:t>сохранен</a:t>
            </a:r>
            <a:r>
              <a:rPr lang="en-US" dirty="0"/>
              <a:t> в </a:t>
            </a:r>
            <a:r>
              <a:rPr lang="en-US" dirty="0" err="1"/>
              <a:t>таблицах</a:t>
            </a:r>
            <a:r>
              <a:rPr lang="en-US" dirty="0"/>
              <a:t> </a:t>
            </a:r>
            <a:r>
              <a:rPr lang="en-US" dirty="0" err="1"/>
              <a:t>маршрутизации</a:t>
            </a:r>
            <a:r>
              <a:rPr lang="en-US" dirty="0"/>
              <a:t>. </a:t>
            </a:r>
            <a:r>
              <a:rPr lang="en-US" dirty="0" err="1"/>
              <a:t>Маршруты</a:t>
            </a:r>
            <a:r>
              <a:rPr lang="en-US" dirty="0"/>
              <a:t>, </a:t>
            </a:r>
            <a:r>
              <a:rPr lang="en-US" dirty="0" err="1"/>
              <a:t>вставленные</a:t>
            </a:r>
            <a:r>
              <a:rPr lang="en-US" dirty="0"/>
              <a:t> в </a:t>
            </a:r>
            <a:r>
              <a:rPr lang="en-US" dirty="0" err="1"/>
              <a:t>таблицу</a:t>
            </a:r>
            <a:r>
              <a:rPr lang="en-US" dirty="0"/>
              <a:t> </a:t>
            </a:r>
            <a:r>
              <a:rPr lang="en-US" dirty="0" err="1"/>
              <a:t>маршрутизации</a:t>
            </a:r>
            <a:r>
              <a:rPr lang="en-US" dirty="0"/>
              <a:t>, </a:t>
            </a:r>
            <a:r>
              <a:rPr lang="en-US" dirty="0" err="1"/>
              <a:t>будут</a:t>
            </a:r>
            <a:r>
              <a:rPr lang="en-US" dirty="0"/>
              <a:t> </a:t>
            </a:r>
            <a:r>
              <a:rPr lang="en-US" dirty="0" err="1"/>
              <a:t>кратчайшими</a:t>
            </a:r>
            <a:r>
              <a:rPr lang="en-US" dirty="0"/>
              <a:t> </a:t>
            </a:r>
            <a:r>
              <a:rPr lang="en-US" dirty="0" err="1"/>
              <a:t>маршрутами</a:t>
            </a:r>
            <a:r>
              <a:rPr lang="en-US" dirty="0"/>
              <a:t>, </a:t>
            </a:r>
            <a:r>
              <a:rPr lang="en-US" dirty="0" err="1"/>
              <a:t>рассчитанными</a:t>
            </a:r>
            <a:r>
              <a:rPr lang="en-US" dirty="0"/>
              <a:t> с </a:t>
            </a:r>
            <a:r>
              <a:rPr lang="en-US" dirty="0" err="1"/>
              <a:t>помощью</a:t>
            </a:r>
            <a:r>
              <a:rPr lang="en-US" dirty="0"/>
              <a:t> </a:t>
            </a:r>
            <a:r>
              <a:rPr lang="en-US" dirty="0" err="1"/>
              <a:t>алгоритма</a:t>
            </a:r>
            <a:r>
              <a:rPr lang="en-US" dirty="0"/>
              <a:t> OSPF «</a:t>
            </a:r>
            <a:r>
              <a:rPr lang="en-US" dirty="0" err="1"/>
              <a:t>Сначала</a:t>
            </a:r>
            <a:r>
              <a:rPr lang="en-US" dirty="0"/>
              <a:t> </a:t>
            </a:r>
            <a:r>
              <a:rPr lang="en-US" dirty="0" err="1"/>
              <a:t>кратчайший</a:t>
            </a:r>
            <a:r>
              <a:rPr lang="en-US" dirty="0"/>
              <a:t> </a:t>
            </a:r>
            <a:r>
              <a:rPr lang="en-US" dirty="0" err="1"/>
              <a:t>путь</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256</a:t>
            </a:fld>
            <a:endParaRPr lang="ru-RU" noProof="0"/>
          </a:p>
        </p:txBody>
      </p:sp>
    </p:spTree>
    <p:extLst>
      <p:ext uri="{BB962C8B-B14F-4D97-AF65-F5344CB8AC3E}">
        <p14:creationId xmlns:p14="http://schemas.microsoft.com/office/powerpoint/2010/main" val="7057647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Во</a:t>
            </a:r>
            <a:r>
              <a:rPr lang="en-US" dirty="0"/>
              <a:t> </a:t>
            </a:r>
            <a:r>
              <a:rPr lang="en-US" dirty="0" err="1"/>
              <a:t>время</a:t>
            </a:r>
            <a:r>
              <a:rPr lang="en-US" dirty="0"/>
              <a:t> </a:t>
            </a:r>
            <a:r>
              <a:rPr lang="en-US" dirty="0" err="1"/>
              <a:t>расчета</a:t>
            </a:r>
            <a:r>
              <a:rPr lang="en-US" dirty="0"/>
              <a:t> </a:t>
            </a:r>
            <a:r>
              <a:rPr lang="en-US" dirty="0" err="1"/>
              <a:t>маршрута</a:t>
            </a:r>
            <a:r>
              <a:rPr lang="en-US" dirty="0"/>
              <a:t> OSPF </a:t>
            </a:r>
            <a:r>
              <a:rPr lang="en-US" dirty="0" err="1"/>
              <a:t>каждый</a:t>
            </a:r>
            <a:r>
              <a:rPr lang="en-US" dirty="0"/>
              <a:t> </a:t>
            </a:r>
            <a:r>
              <a:rPr lang="en-US" dirty="0" err="1"/>
              <a:t>маршрутизатор</a:t>
            </a:r>
            <a:r>
              <a:rPr lang="en-US" dirty="0"/>
              <a:t> OSPF </a:t>
            </a:r>
            <a:r>
              <a:rPr lang="en-US" dirty="0" err="1"/>
              <a:t>должен</a:t>
            </a:r>
            <a:r>
              <a:rPr lang="en-US" dirty="0"/>
              <a:t> </a:t>
            </a:r>
            <a:r>
              <a:rPr lang="en-US" dirty="0" err="1"/>
              <a:t>сохранить</a:t>
            </a:r>
            <a:r>
              <a:rPr lang="en-US" dirty="0"/>
              <a:t>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обо</a:t>
            </a:r>
            <a:r>
              <a:rPr lang="en-US" dirty="0"/>
              <a:t> </a:t>
            </a:r>
            <a:r>
              <a:rPr lang="en-US" dirty="0" err="1"/>
              <a:t>всех</a:t>
            </a:r>
            <a:r>
              <a:rPr lang="en-US" dirty="0"/>
              <a:t> </a:t>
            </a:r>
            <a:r>
              <a:rPr lang="en-US" dirty="0" err="1"/>
              <a:t>маршрутизаторах</a:t>
            </a:r>
            <a:r>
              <a:rPr lang="en-US" dirty="0"/>
              <a:t> в </a:t>
            </a:r>
            <a:r>
              <a:rPr lang="en-US" dirty="0" err="1"/>
              <a:t>сети</a:t>
            </a:r>
            <a:r>
              <a:rPr lang="en-US" dirty="0"/>
              <a:t>. </a:t>
            </a:r>
            <a:r>
              <a:rPr lang="en-US" dirty="0" err="1"/>
              <a:t>Чтобы</a:t>
            </a:r>
            <a:r>
              <a:rPr lang="en-US" dirty="0"/>
              <a:t> </a:t>
            </a:r>
            <a:r>
              <a:rPr lang="en-US" dirty="0" err="1"/>
              <a:t>различать</a:t>
            </a:r>
            <a:r>
              <a:rPr lang="en-US" dirty="0"/>
              <a:t>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для</a:t>
            </a:r>
            <a:r>
              <a:rPr lang="en-US" dirty="0"/>
              <a:t> </a:t>
            </a:r>
            <a:r>
              <a:rPr lang="en-US" dirty="0" err="1"/>
              <a:t>разных</a:t>
            </a:r>
            <a:r>
              <a:rPr lang="en-US" dirty="0"/>
              <a:t> </a:t>
            </a:r>
            <a:r>
              <a:rPr lang="en-US" dirty="0" err="1"/>
              <a:t>маршрутизаторов</a:t>
            </a:r>
            <a:r>
              <a:rPr lang="en-US" dirty="0"/>
              <a:t> в LSDB, </a:t>
            </a:r>
            <a:r>
              <a:rPr lang="en-US" dirty="0" err="1"/>
              <a:t>каждый</a:t>
            </a:r>
            <a:r>
              <a:rPr lang="en-US" dirty="0"/>
              <a:t> </a:t>
            </a:r>
            <a:r>
              <a:rPr lang="en-US" dirty="0" err="1"/>
              <a:t>маршрутизатор</a:t>
            </a:r>
            <a:r>
              <a:rPr lang="en-US" dirty="0"/>
              <a:t> в </a:t>
            </a:r>
            <a:r>
              <a:rPr lang="en-US" dirty="0" err="1"/>
              <a:t>сети</a:t>
            </a:r>
            <a:r>
              <a:rPr lang="en-US" dirty="0"/>
              <a:t> </a:t>
            </a:r>
            <a:r>
              <a:rPr lang="en-US" dirty="0" err="1"/>
              <a:t>однозначно</a:t>
            </a:r>
            <a:r>
              <a:rPr lang="en-US" dirty="0"/>
              <a:t> </a:t>
            </a:r>
            <a:r>
              <a:rPr lang="en-US" dirty="0" err="1"/>
              <a:t>идентифицируется</a:t>
            </a:r>
            <a:r>
              <a:rPr lang="en-US" dirty="0"/>
              <a:t> </a:t>
            </a:r>
            <a:r>
              <a:rPr lang="en-US" dirty="0" err="1"/>
              <a:t>маршрутом</a:t>
            </a:r>
            <a:r>
              <a:rPr lang="en-US" dirty="0"/>
              <a:t>.</a:t>
            </a:r>
            <a:endParaRPr lang="ru-RU" dirty="0"/>
          </a:p>
          <a:p>
            <a:r>
              <a:rPr lang="en-US" dirty="0"/>
              <a:t>ID в LSDB. </a:t>
            </a:r>
            <a:endParaRPr lang="en-US" dirty="0">
              <a:cs typeface="Calibri"/>
            </a:endParaRPr>
          </a:p>
          <a:p>
            <a:r>
              <a:rPr lang="en-US" dirty="0"/>
              <a:t> </a:t>
            </a:r>
            <a:r>
              <a:rPr lang="en-US" dirty="0" err="1"/>
              <a:t>Идентификатор</a:t>
            </a:r>
            <a:r>
              <a:rPr lang="en-US" dirty="0"/>
              <a:t> </a:t>
            </a:r>
            <a:r>
              <a:rPr lang="en-US" dirty="0" err="1"/>
              <a:t>маршрутизатора</a:t>
            </a:r>
            <a:r>
              <a:rPr lang="en-US" dirty="0"/>
              <a:t> </a:t>
            </a:r>
            <a:r>
              <a:rPr lang="en-US" dirty="0" err="1"/>
              <a:t>можно</a:t>
            </a:r>
            <a:r>
              <a:rPr lang="en-US" dirty="0"/>
              <a:t> </a:t>
            </a:r>
            <a:r>
              <a:rPr lang="en-US" dirty="0" err="1"/>
              <a:t>настроить</a:t>
            </a:r>
            <a:r>
              <a:rPr lang="en-US" dirty="0"/>
              <a:t> </a:t>
            </a:r>
            <a:r>
              <a:rPr lang="en-US" dirty="0" err="1"/>
              <a:t>вручную</a:t>
            </a:r>
            <a:r>
              <a:rPr lang="en-US" dirty="0"/>
              <a:t>. </a:t>
            </a:r>
            <a:r>
              <a:rPr lang="en-US" dirty="0" err="1"/>
              <a:t>Если</a:t>
            </a:r>
            <a:r>
              <a:rPr lang="en-US" dirty="0"/>
              <a:t> </a:t>
            </a:r>
            <a:r>
              <a:rPr lang="en-US" dirty="0" err="1"/>
              <a:t>идентификатор</a:t>
            </a:r>
            <a:r>
              <a:rPr lang="en-US" dirty="0"/>
              <a:t> </a:t>
            </a:r>
            <a:r>
              <a:rPr lang="en-US" dirty="0" err="1"/>
              <a:t>маршрутизатора</a:t>
            </a:r>
            <a:r>
              <a:rPr lang="en-US" dirty="0"/>
              <a:t> </a:t>
            </a:r>
            <a:r>
              <a:rPr lang="en-US" dirty="0" err="1"/>
              <a:t>не</a:t>
            </a:r>
            <a:r>
              <a:rPr lang="en-US" dirty="0"/>
              <a:t> </a:t>
            </a:r>
            <a:r>
              <a:rPr lang="en-US" dirty="0" err="1"/>
              <a:t>указан</a:t>
            </a:r>
            <a:r>
              <a:rPr lang="en-US" dirty="0"/>
              <a:t> с </a:t>
            </a:r>
            <a:r>
              <a:rPr lang="en-US" dirty="0" err="1"/>
              <a:t>помощью</a:t>
            </a:r>
            <a:r>
              <a:rPr lang="en-US" dirty="0"/>
              <a:t> </a:t>
            </a:r>
            <a:r>
              <a:rPr lang="en-US" dirty="0" err="1"/>
              <a:t>команды</a:t>
            </a:r>
            <a:r>
              <a:rPr lang="en-US" dirty="0"/>
              <a:t>, </a:t>
            </a:r>
            <a:r>
              <a:rPr lang="en-US" dirty="0" err="1"/>
              <a:t>система</a:t>
            </a:r>
            <a:r>
              <a:rPr lang="en-US" dirty="0"/>
              <a:t> </a:t>
            </a:r>
            <a:r>
              <a:rPr lang="en-US" dirty="0" err="1"/>
              <a:t>автоматически</a:t>
            </a:r>
            <a:r>
              <a:rPr lang="en-US" dirty="0"/>
              <a:t> </a:t>
            </a:r>
            <a:r>
              <a:rPr lang="en-US" dirty="0" err="1"/>
              <a:t>выбирает</a:t>
            </a:r>
            <a:r>
              <a:rPr lang="en-US" dirty="0"/>
              <a:t> </a:t>
            </a:r>
            <a:r>
              <a:rPr lang="en-US" dirty="0" err="1"/>
              <a:t>один</a:t>
            </a:r>
            <a:r>
              <a:rPr lang="en-US" dirty="0"/>
              <a:t> </a:t>
            </a:r>
            <a:r>
              <a:rPr lang="en-US" dirty="0" err="1"/>
              <a:t>из</a:t>
            </a:r>
            <a:r>
              <a:rPr lang="en-US" dirty="0"/>
              <a:t> </a:t>
            </a:r>
            <a:r>
              <a:rPr lang="en-US" dirty="0" err="1"/>
              <a:t>существующих</a:t>
            </a:r>
            <a:r>
              <a:rPr lang="en-US" dirty="0"/>
              <a:t> IP-</a:t>
            </a:r>
            <a:r>
              <a:rPr lang="en-US" dirty="0" err="1"/>
              <a:t>адресов</a:t>
            </a:r>
            <a:r>
              <a:rPr lang="en-US" dirty="0"/>
              <a:t> </a:t>
            </a:r>
            <a:r>
              <a:rPr lang="en-US" dirty="0" err="1"/>
              <a:t>интерфейса</a:t>
            </a:r>
            <a:r>
              <a:rPr lang="en-US" dirty="0"/>
              <a:t>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a:t>
            </a:r>
            <a:endParaRPr lang="en-US" dirty="0">
              <a:cs typeface="Calibri"/>
            </a:endParaRPr>
          </a:p>
          <a:p>
            <a:r>
              <a:rPr lang="en-US" dirty="0"/>
              <a:t> </a:t>
            </a:r>
            <a:r>
              <a:rPr lang="en-US" dirty="0" err="1"/>
              <a:t>Принцип</a:t>
            </a:r>
            <a:r>
              <a:rPr lang="en-US" dirty="0"/>
              <a:t> </a:t>
            </a:r>
            <a:r>
              <a:rPr lang="en-US" dirty="0" err="1"/>
              <a:t>выбора</a:t>
            </a:r>
            <a:r>
              <a:rPr lang="en-US" dirty="0"/>
              <a:t> </a:t>
            </a:r>
            <a:r>
              <a:rPr lang="en-US" dirty="0" err="1"/>
              <a:t>идентификатора</a:t>
            </a:r>
            <a:r>
              <a:rPr lang="en-US" dirty="0"/>
              <a:t> </a:t>
            </a:r>
            <a:r>
              <a:rPr lang="en-US" dirty="0" err="1"/>
              <a:t>маршрутизатора</a:t>
            </a:r>
            <a:r>
              <a:rPr lang="en-US" dirty="0"/>
              <a:t> </a:t>
            </a:r>
            <a:r>
              <a:rPr lang="en-US" dirty="0" err="1"/>
              <a:t>следующий</a:t>
            </a:r>
            <a:r>
              <a:rPr lang="en-US" dirty="0"/>
              <a:t>: </a:t>
            </a:r>
            <a:endParaRPr lang="en-US" dirty="0">
              <a:cs typeface="Calibri"/>
            </a:endParaRPr>
          </a:p>
          <a:p>
            <a:r>
              <a:rPr lang="en-US" dirty="0"/>
              <a:t>1.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 </a:t>
            </a:r>
            <a:r>
              <a:rPr lang="en-US" dirty="0" err="1"/>
              <a:t>предпочтительно</a:t>
            </a:r>
            <a:r>
              <a:rPr lang="en-US" dirty="0"/>
              <a:t> </a:t>
            </a:r>
            <a:r>
              <a:rPr lang="en-US" dirty="0" err="1"/>
              <a:t>выбирается</a:t>
            </a:r>
            <a:r>
              <a:rPr lang="en-US" dirty="0"/>
              <a:t> </a:t>
            </a:r>
            <a:r>
              <a:rPr lang="en-US" dirty="0" err="1"/>
              <a:t>самый</a:t>
            </a:r>
            <a:r>
              <a:rPr lang="en-US" dirty="0"/>
              <a:t> </a:t>
            </a:r>
            <a:r>
              <a:rPr lang="en-US" dirty="0" err="1"/>
              <a:t>высокий</a:t>
            </a:r>
            <a:r>
              <a:rPr lang="en-US" dirty="0"/>
              <a:t> IP-</a:t>
            </a:r>
            <a:r>
              <a:rPr lang="en-US" dirty="0" err="1"/>
              <a:t>адрес</a:t>
            </a:r>
            <a:r>
              <a:rPr lang="en-US" dirty="0"/>
              <a:t> </a:t>
            </a:r>
            <a:r>
              <a:rPr lang="en-US" dirty="0" err="1"/>
              <a:t>среди</a:t>
            </a:r>
            <a:r>
              <a:rPr lang="en-US" dirty="0"/>
              <a:t> </a:t>
            </a:r>
            <a:r>
              <a:rPr lang="en-US" dirty="0" err="1"/>
              <a:t>петлевых</a:t>
            </a:r>
            <a:r>
              <a:rPr lang="en-US" dirty="0"/>
              <a:t> </a:t>
            </a:r>
            <a:r>
              <a:rPr lang="en-US" dirty="0" err="1"/>
              <a:t>адресов</a:t>
            </a:r>
            <a:r>
              <a:rPr lang="en-US" dirty="0"/>
              <a:t>.</a:t>
            </a:r>
            <a:endParaRPr lang="en-US" dirty="0">
              <a:cs typeface="Calibri"/>
            </a:endParaRPr>
          </a:p>
          <a:p>
            <a:r>
              <a:rPr lang="en-US" dirty="0"/>
              <a:t>2. </a:t>
            </a:r>
            <a:r>
              <a:rPr lang="en-US" dirty="0" err="1"/>
              <a:t>Если</a:t>
            </a:r>
            <a:r>
              <a:rPr lang="en-US" dirty="0"/>
              <a:t> </a:t>
            </a:r>
            <a:r>
              <a:rPr lang="en-US" dirty="0" err="1"/>
              <a:t>петлевой</a:t>
            </a:r>
            <a:r>
              <a:rPr lang="en-US" dirty="0"/>
              <a:t> </a:t>
            </a:r>
            <a:r>
              <a:rPr lang="en-US" dirty="0" err="1"/>
              <a:t>интерфейс</a:t>
            </a:r>
            <a:r>
              <a:rPr lang="en-US" dirty="0"/>
              <a:t> </a:t>
            </a:r>
            <a:r>
              <a:rPr lang="en-US" dirty="0" err="1"/>
              <a:t>не</a:t>
            </a:r>
            <a:r>
              <a:rPr lang="en-US" dirty="0"/>
              <a:t> </a:t>
            </a:r>
            <a:r>
              <a:rPr lang="en-US" dirty="0" err="1"/>
              <a:t>настроен</a:t>
            </a:r>
            <a:r>
              <a:rPr lang="en-US" dirty="0"/>
              <a:t>,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 </a:t>
            </a:r>
            <a:r>
              <a:rPr lang="en-US" dirty="0" err="1"/>
              <a:t>выбирается</a:t>
            </a:r>
            <a:r>
              <a:rPr lang="en-US" dirty="0"/>
              <a:t> </a:t>
            </a:r>
            <a:r>
              <a:rPr lang="en-US" dirty="0" err="1"/>
              <a:t>самый</a:t>
            </a:r>
            <a:r>
              <a:rPr lang="en-US" dirty="0"/>
              <a:t> </a:t>
            </a:r>
            <a:r>
              <a:rPr lang="en-US" dirty="0" err="1"/>
              <a:t>высокий</a:t>
            </a:r>
            <a:r>
              <a:rPr lang="en-US" dirty="0"/>
              <a:t> IP-</a:t>
            </a:r>
            <a:r>
              <a:rPr lang="en-US" dirty="0" err="1"/>
              <a:t>адрес</a:t>
            </a:r>
            <a:r>
              <a:rPr lang="en-US" dirty="0"/>
              <a:t> </a:t>
            </a:r>
            <a:r>
              <a:rPr lang="en-US" dirty="0" err="1"/>
              <a:t>среди</a:t>
            </a:r>
            <a:r>
              <a:rPr lang="en-US" dirty="0"/>
              <a:t> </a:t>
            </a:r>
            <a:r>
              <a:rPr lang="en-US" dirty="0" err="1"/>
              <a:t>адресов</a:t>
            </a:r>
            <a:r>
              <a:rPr lang="en-US" dirty="0"/>
              <a:t> </a:t>
            </a:r>
            <a:r>
              <a:rPr lang="en-US" dirty="0" err="1"/>
              <a:t>физического</a:t>
            </a:r>
            <a:r>
              <a:rPr lang="en-US" dirty="0"/>
              <a:t> </a:t>
            </a:r>
            <a:r>
              <a:rPr lang="en-US" dirty="0" err="1"/>
              <a:t>интерфейса</a:t>
            </a:r>
            <a:r>
              <a:rPr lang="en-US" dirty="0"/>
              <a:t>. </a:t>
            </a:r>
            <a:endParaRPr lang="en-US" dirty="0">
              <a:cs typeface="Calibri"/>
            </a:endParaRPr>
          </a:p>
          <a:p>
            <a:r>
              <a:rPr lang="en-US" dirty="0"/>
              <a:t> В </a:t>
            </a:r>
            <a:r>
              <a:rPr lang="en-US" dirty="0" err="1"/>
              <a:t>любой</a:t>
            </a:r>
            <a:r>
              <a:rPr lang="en-US" dirty="0"/>
              <a:t> </a:t>
            </a:r>
            <a:r>
              <a:rPr lang="en-US" dirty="0" err="1"/>
              <a:t>из</a:t>
            </a:r>
            <a:r>
              <a:rPr lang="en-US" dirty="0"/>
              <a:t> </a:t>
            </a:r>
            <a:r>
              <a:rPr lang="en-US" dirty="0" err="1"/>
              <a:t>следующих</a:t>
            </a:r>
            <a:r>
              <a:rPr lang="en-US" dirty="0"/>
              <a:t> </a:t>
            </a:r>
            <a:r>
              <a:rPr lang="en-US" dirty="0" err="1"/>
              <a:t>ситуаций</a:t>
            </a:r>
            <a:r>
              <a:rPr lang="en-US" dirty="0"/>
              <a:t> </a:t>
            </a:r>
            <a:r>
              <a:rPr lang="en-US" dirty="0" err="1"/>
              <a:t>идентификатор</a:t>
            </a:r>
            <a:r>
              <a:rPr lang="en-US" dirty="0"/>
              <a:t> </a:t>
            </a:r>
            <a:r>
              <a:rPr lang="en-US" dirty="0" err="1"/>
              <a:t>маршрутизатора</a:t>
            </a:r>
            <a:r>
              <a:rPr lang="en-US" dirty="0"/>
              <a:t> </a:t>
            </a:r>
            <a:r>
              <a:rPr lang="en-US" dirty="0" err="1"/>
              <a:t>выбирается</a:t>
            </a:r>
            <a:r>
              <a:rPr lang="en-US" dirty="0"/>
              <a:t> </a:t>
            </a:r>
            <a:r>
              <a:rPr lang="en-US" dirty="0" err="1"/>
              <a:t>повторно</a:t>
            </a:r>
            <a:r>
              <a:rPr lang="en-US" dirty="0"/>
              <a:t>: </a:t>
            </a:r>
            <a:endParaRPr lang="en-US" dirty="0">
              <a:cs typeface="Calibri"/>
            </a:endParaRPr>
          </a:p>
          <a:p>
            <a:r>
              <a:rPr lang="en-US" dirty="0"/>
              <a:t>1. </a:t>
            </a:r>
            <a:r>
              <a:rPr lang="en-US" dirty="0" err="1"/>
              <a:t>Команда</a:t>
            </a:r>
            <a:r>
              <a:rPr lang="en-US" dirty="0"/>
              <a:t> </a:t>
            </a:r>
            <a:r>
              <a:rPr lang="en-US" dirty="0" err="1"/>
              <a:t>ospf</a:t>
            </a:r>
            <a:r>
              <a:rPr lang="en-US" dirty="0"/>
              <a:t> </a:t>
            </a:r>
            <a:r>
              <a:rPr lang="en-US" dirty="0" err="1"/>
              <a:t>используется</a:t>
            </a:r>
            <a:r>
              <a:rPr lang="en-US" dirty="0"/>
              <a:t> </a:t>
            </a:r>
            <a:r>
              <a:rPr lang="en-US" dirty="0" err="1"/>
              <a:t>для</a:t>
            </a:r>
            <a:r>
              <a:rPr lang="en-US" dirty="0"/>
              <a:t> </a:t>
            </a:r>
            <a:r>
              <a:rPr lang="en-US" dirty="0" err="1"/>
              <a:t>перенастройки</a:t>
            </a:r>
            <a:r>
              <a:rPr lang="en-US" dirty="0"/>
              <a:t> </a:t>
            </a:r>
            <a:r>
              <a:rPr lang="en-US" dirty="0" err="1"/>
              <a:t>идентификатора</a:t>
            </a:r>
            <a:r>
              <a:rPr lang="en-US" dirty="0"/>
              <a:t> </a:t>
            </a:r>
            <a:r>
              <a:rPr lang="en-US" dirty="0" err="1"/>
              <a:t>маршрутизатора</a:t>
            </a:r>
            <a:r>
              <a:rPr lang="en-US" dirty="0"/>
              <a:t> OSPF. </a:t>
            </a:r>
            <a:endParaRPr lang="en-US" dirty="0">
              <a:cs typeface="Calibri"/>
            </a:endParaRPr>
          </a:p>
          <a:p>
            <a:r>
              <a:rPr lang="en-US" dirty="0"/>
              <a:t>2. </a:t>
            </a:r>
            <a:r>
              <a:rPr lang="en-US" dirty="0" err="1"/>
              <a:t>Идентификатор</a:t>
            </a:r>
            <a:r>
              <a:rPr lang="en-US" dirty="0"/>
              <a:t> </a:t>
            </a:r>
            <a:r>
              <a:rPr lang="en-US" dirty="0" err="1"/>
              <a:t>системного</a:t>
            </a:r>
            <a:r>
              <a:rPr lang="en-US" dirty="0"/>
              <a:t> </a:t>
            </a:r>
            <a:r>
              <a:rPr lang="en-US" dirty="0" err="1"/>
              <a:t>маршрутизатора</a:t>
            </a:r>
            <a:r>
              <a:rPr lang="en-US" dirty="0"/>
              <a:t> </a:t>
            </a:r>
            <a:r>
              <a:rPr lang="en-US" dirty="0" err="1"/>
              <a:t>перенастраивается</a:t>
            </a:r>
            <a:r>
              <a:rPr lang="en-US" dirty="0"/>
              <a:t>, а </a:t>
            </a:r>
            <a:r>
              <a:rPr lang="en-US" dirty="0" err="1"/>
              <a:t>затем</a:t>
            </a:r>
            <a:r>
              <a:rPr lang="en-US" dirty="0"/>
              <a:t> </a:t>
            </a:r>
            <a:r>
              <a:rPr lang="en-US" dirty="0" err="1"/>
              <a:t>перезапускается</a:t>
            </a:r>
            <a:r>
              <a:rPr lang="en-US" dirty="0"/>
              <a:t> </a:t>
            </a:r>
            <a:r>
              <a:rPr lang="en-US" dirty="0" err="1"/>
              <a:t>процесс</a:t>
            </a:r>
            <a:r>
              <a:rPr lang="en-US" dirty="0"/>
              <a:t> OSPF. </a:t>
            </a:r>
            <a:endParaRPr lang="en-US" dirty="0">
              <a:cs typeface="Calibri"/>
            </a:endParaRPr>
          </a:p>
          <a:p>
            <a:r>
              <a:rPr lang="en-US" dirty="0"/>
              <a:t>3. IP-</a:t>
            </a:r>
            <a:r>
              <a:rPr lang="en-US" dirty="0" err="1"/>
              <a:t>адрес</a:t>
            </a:r>
            <a:r>
              <a:rPr lang="en-US" dirty="0"/>
              <a:t> </a:t>
            </a:r>
            <a:r>
              <a:rPr lang="en-US" dirty="0" err="1"/>
              <a:t>исходного</a:t>
            </a:r>
            <a:r>
              <a:rPr lang="en-US" dirty="0"/>
              <a:t> </a:t>
            </a:r>
            <a:r>
              <a:rPr lang="en-US" dirty="0" err="1"/>
              <a:t>идентификатора</a:t>
            </a:r>
            <a:r>
              <a:rPr lang="en-US" dirty="0"/>
              <a:t> </a:t>
            </a:r>
            <a:r>
              <a:rPr lang="en-US" dirty="0" err="1"/>
              <a:t>системного</a:t>
            </a:r>
            <a:r>
              <a:rPr lang="en-US" dirty="0"/>
              <a:t> </a:t>
            </a:r>
            <a:r>
              <a:rPr lang="en-US" dirty="0" err="1"/>
              <a:t>маршрутизатора</a:t>
            </a:r>
            <a:r>
              <a:rPr lang="en-US" dirty="0"/>
              <a:t> </a:t>
            </a:r>
            <a:r>
              <a:rPr lang="en-US" dirty="0" err="1"/>
              <a:t>удаляется</a:t>
            </a:r>
            <a:r>
              <a:rPr lang="en-US" dirty="0"/>
              <a:t>, а </a:t>
            </a:r>
            <a:r>
              <a:rPr lang="en-US" dirty="0" err="1"/>
              <a:t>затем</a:t>
            </a:r>
            <a:r>
              <a:rPr lang="en-US" dirty="0"/>
              <a:t> </a:t>
            </a:r>
            <a:r>
              <a:rPr lang="en-US" dirty="0" err="1"/>
              <a:t>процесс</a:t>
            </a:r>
            <a:r>
              <a:rPr lang="en-US" dirty="0"/>
              <a:t> OSPF </a:t>
            </a:r>
            <a:r>
              <a:rPr lang="en-US" dirty="0" err="1"/>
              <a:t>перезапускается</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258</a:t>
            </a:fld>
            <a:endParaRPr lang="ru-RU" noProof="0"/>
          </a:p>
        </p:txBody>
      </p:sp>
    </p:spTree>
    <p:extLst>
      <p:ext uri="{BB962C8B-B14F-4D97-AF65-F5344CB8AC3E}">
        <p14:creationId xmlns:p14="http://schemas.microsoft.com/office/powerpoint/2010/main" val="32356218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Стоимость</a:t>
            </a:r>
            <a:r>
              <a:rPr lang="en-US" dirty="0"/>
              <a:t> OSPF </a:t>
            </a:r>
            <a:r>
              <a:rPr lang="en-US" dirty="0" err="1"/>
              <a:t>можно</a:t>
            </a:r>
            <a:r>
              <a:rPr lang="en-US" dirty="0"/>
              <a:t> </a:t>
            </a:r>
            <a:r>
              <a:rPr lang="en-US" dirty="0" err="1"/>
              <a:t>настроить</a:t>
            </a:r>
            <a:r>
              <a:rPr lang="en-US" dirty="0"/>
              <a:t> </a:t>
            </a:r>
            <a:r>
              <a:rPr lang="en-US" dirty="0" err="1"/>
              <a:t>двумя</a:t>
            </a:r>
            <a:r>
              <a:rPr lang="en-US" dirty="0"/>
              <a:t> </a:t>
            </a:r>
            <a:r>
              <a:rPr lang="en-US" dirty="0" err="1"/>
              <a:t>способами</a:t>
            </a:r>
            <a:r>
              <a:rPr lang="en-US" dirty="0"/>
              <a:t>, </a:t>
            </a:r>
            <a:r>
              <a:rPr lang="en-US" dirty="0" err="1"/>
              <a:t>перечисленными</a:t>
            </a:r>
            <a:r>
              <a:rPr lang="en-US" dirty="0"/>
              <a:t> </a:t>
            </a:r>
            <a:r>
              <a:rPr lang="en-US" dirty="0" err="1"/>
              <a:t>ниже</a:t>
            </a:r>
            <a:r>
              <a:rPr lang="en-US" dirty="0"/>
              <a:t>:</a:t>
            </a:r>
            <a:endParaRPr lang="ru-RU" dirty="0"/>
          </a:p>
          <a:p>
            <a:r>
              <a:rPr lang="en-US" dirty="0"/>
              <a:t>1. </a:t>
            </a:r>
            <a:r>
              <a:rPr lang="en-US" dirty="0" err="1"/>
              <a:t>Автоматическая</a:t>
            </a:r>
            <a:r>
              <a:rPr lang="en-US" dirty="0"/>
              <a:t> </a:t>
            </a:r>
            <a:r>
              <a:rPr lang="en-US" dirty="0" err="1"/>
              <a:t>стоимость</a:t>
            </a:r>
            <a:endParaRPr lang="en-US" dirty="0" err="1">
              <a:cs typeface="Calibri"/>
            </a:endParaRPr>
          </a:p>
          <a:p>
            <a:r>
              <a:rPr lang="en-US" dirty="0"/>
              <a:t> </a:t>
            </a:r>
            <a:r>
              <a:rPr lang="en-US" dirty="0" err="1"/>
              <a:t>По</a:t>
            </a:r>
            <a:r>
              <a:rPr lang="en-US" dirty="0"/>
              <a:t> </a:t>
            </a:r>
            <a:r>
              <a:rPr lang="en-US" dirty="0" err="1"/>
              <a:t>умолчанию</a:t>
            </a:r>
            <a:r>
              <a:rPr lang="en-US" dirty="0"/>
              <a:t> OSPF </a:t>
            </a:r>
            <a:r>
              <a:rPr lang="en-US" dirty="0" err="1"/>
              <a:t>автоматически</a:t>
            </a:r>
            <a:r>
              <a:rPr lang="en-US" dirty="0"/>
              <a:t> </a:t>
            </a:r>
            <a:r>
              <a:rPr lang="en-US" dirty="0" err="1"/>
              <a:t>рассчитывает</a:t>
            </a:r>
            <a:r>
              <a:rPr lang="en-US" dirty="0"/>
              <a:t> </a:t>
            </a:r>
            <a:r>
              <a:rPr lang="en-US" dirty="0" err="1"/>
              <a:t>стоимость</a:t>
            </a:r>
            <a:r>
              <a:rPr lang="en-US" dirty="0"/>
              <a:t> </a:t>
            </a:r>
            <a:r>
              <a:rPr lang="en-US" dirty="0" err="1"/>
              <a:t>интерфейса</a:t>
            </a:r>
            <a:r>
              <a:rPr lang="en-US" dirty="0"/>
              <a:t> в </a:t>
            </a:r>
            <a:r>
              <a:rPr lang="en-US" dirty="0" err="1"/>
              <a:t>соответствии</a:t>
            </a:r>
            <a:r>
              <a:rPr lang="en-US" dirty="0"/>
              <a:t> с </a:t>
            </a:r>
            <a:r>
              <a:rPr lang="en-US" dirty="0" err="1"/>
              <a:t>пропускной</a:t>
            </a:r>
            <a:r>
              <a:rPr lang="en-US" dirty="0"/>
              <a:t> </a:t>
            </a:r>
            <a:r>
              <a:rPr lang="en-US" dirty="0" err="1"/>
              <a:t>способностью</a:t>
            </a:r>
            <a:r>
              <a:rPr lang="en-US" dirty="0"/>
              <a:t> </a:t>
            </a:r>
            <a:r>
              <a:rPr lang="en-US" dirty="0" err="1"/>
              <a:t>интерфейса</a:t>
            </a:r>
            <a:r>
              <a:rPr lang="en-US" dirty="0"/>
              <a:t> </a:t>
            </a:r>
            <a:r>
              <a:rPr lang="en-US" dirty="0" err="1"/>
              <a:t>по</a:t>
            </a:r>
            <a:r>
              <a:rPr lang="en-US" dirty="0"/>
              <a:t> </a:t>
            </a:r>
            <a:r>
              <a:rPr lang="en-US" dirty="0" err="1"/>
              <a:t>формуле</a:t>
            </a:r>
            <a:r>
              <a:rPr lang="en-US" dirty="0"/>
              <a:t>: </a:t>
            </a:r>
            <a:r>
              <a:rPr lang="en-US" dirty="0" err="1"/>
              <a:t>Стоимость</a:t>
            </a:r>
            <a:r>
              <a:rPr lang="en-US" dirty="0"/>
              <a:t> = </a:t>
            </a:r>
            <a:r>
              <a:rPr lang="en-US" dirty="0" err="1"/>
              <a:t>эталонное</a:t>
            </a:r>
            <a:r>
              <a:rPr lang="en-US" dirty="0"/>
              <a:t> </a:t>
            </a:r>
            <a:r>
              <a:rPr lang="en-US" dirty="0" err="1"/>
              <a:t>значение</a:t>
            </a:r>
            <a:r>
              <a:rPr lang="en-US" dirty="0"/>
              <a:t> </a:t>
            </a:r>
            <a:r>
              <a:rPr lang="en-US" dirty="0" err="1"/>
              <a:t>пропускной</a:t>
            </a:r>
            <a:r>
              <a:rPr lang="en-US" dirty="0"/>
              <a:t> </a:t>
            </a:r>
            <a:r>
              <a:rPr lang="en-US" dirty="0" err="1"/>
              <a:t>способности</a:t>
            </a:r>
            <a:r>
              <a:rPr lang="en-US" dirty="0"/>
              <a:t> / </a:t>
            </a:r>
            <a:r>
              <a:rPr lang="en-US" dirty="0" err="1"/>
              <a:t>пропускная</a:t>
            </a:r>
            <a:r>
              <a:rPr lang="en-US" dirty="0"/>
              <a:t> </a:t>
            </a:r>
            <a:r>
              <a:rPr lang="en-US" dirty="0" err="1"/>
              <a:t>способность</a:t>
            </a:r>
            <a:r>
              <a:rPr lang="en-US" dirty="0"/>
              <a:t> </a:t>
            </a:r>
            <a:r>
              <a:rPr lang="en-US" dirty="0" err="1"/>
              <a:t>интерфейса</a:t>
            </a:r>
            <a:r>
              <a:rPr lang="en-US" dirty="0"/>
              <a:t>; </a:t>
            </a:r>
            <a:r>
              <a:rPr lang="en-US" dirty="0" err="1"/>
              <a:t>пропускная</a:t>
            </a:r>
            <a:r>
              <a:rPr lang="en-US" dirty="0"/>
              <a:t> </a:t>
            </a:r>
            <a:r>
              <a:rPr lang="en-US" dirty="0" err="1"/>
              <a:t>способность</a:t>
            </a:r>
            <a:r>
              <a:rPr lang="en-US" dirty="0"/>
              <a:t> </a:t>
            </a:r>
            <a:r>
              <a:rPr lang="en-US" dirty="0" err="1"/>
              <a:t>интерфейса</a:t>
            </a:r>
            <a:r>
              <a:rPr lang="en-US" dirty="0"/>
              <a:t> </a:t>
            </a:r>
            <a:r>
              <a:rPr lang="en-US" dirty="0" err="1"/>
              <a:t>по</a:t>
            </a:r>
            <a:r>
              <a:rPr lang="en-US" dirty="0"/>
              <a:t> </a:t>
            </a:r>
            <a:r>
              <a:rPr lang="en-US" dirty="0" err="1"/>
              <a:t>умолчанию</a:t>
            </a:r>
            <a:r>
              <a:rPr lang="en-US" dirty="0"/>
              <a:t> </a:t>
            </a:r>
            <a:r>
              <a:rPr lang="en-US" dirty="0" err="1"/>
              <a:t>составляет</a:t>
            </a:r>
            <a:r>
              <a:rPr lang="en-US" dirty="0"/>
              <a:t> 10 ^ 8, </a:t>
            </a:r>
            <a:r>
              <a:rPr lang="en-US" dirty="0" err="1"/>
              <a:t>что</a:t>
            </a:r>
            <a:r>
              <a:rPr lang="en-US" dirty="0"/>
              <a:t> </a:t>
            </a:r>
            <a:r>
              <a:rPr lang="en-US" dirty="0" err="1"/>
              <a:t>составляет</a:t>
            </a:r>
            <a:r>
              <a:rPr lang="en-US" dirty="0"/>
              <a:t> 100 МБ. </a:t>
            </a:r>
          </a:p>
          <a:p>
            <a:r>
              <a:rPr lang="en-US" dirty="0"/>
              <a:t> </a:t>
            </a:r>
            <a:r>
              <a:rPr lang="en-US" dirty="0" err="1"/>
              <a:t>Если</a:t>
            </a:r>
            <a:r>
              <a:rPr lang="en-US" dirty="0"/>
              <a:t> </a:t>
            </a:r>
            <a:r>
              <a:rPr lang="en-US" dirty="0" err="1"/>
              <a:t>полученный</a:t>
            </a:r>
            <a:r>
              <a:rPr lang="en-US" dirty="0"/>
              <a:t> </a:t>
            </a:r>
            <a:r>
              <a:rPr lang="en-US" dirty="0" err="1"/>
              <a:t>целочисленный</a:t>
            </a:r>
            <a:r>
              <a:rPr lang="en-US" dirty="0"/>
              <a:t> </a:t>
            </a:r>
            <a:r>
              <a:rPr lang="en-US" dirty="0" err="1"/>
              <a:t>результат</a:t>
            </a:r>
            <a:r>
              <a:rPr lang="en-US" dirty="0"/>
              <a:t> </a:t>
            </a:r>
            <a:r>
              <a:rPr lang="en-US" dirty="0" err="1"/>
              <a:t>меньше</a:t>
            </a:r>
            <a:r>
              <a:rPr lang="en-US" dirty="0"/>
              <a:t> 1, </a:t>
            </a:r>
            <a:r>
              <a:rPr lang="en-US" dirty="0" err="1"/>
              <a:t>стоимость</a:t>
            </a:r>
            <a:r>
              <a:rPr lang="en-US" dirty="0"/>
              <a:t> </a:t>
            </a:r>
            <a:r>
              <a:rPr lang="en-US" dirty="0" err="1"/>
              <a:t>интерфейса</a:t>
            </a:r>
            <a:r>
              <a:rPr lang="en-US" dirty="0"/>
              <a:t> </a:t>
            </a:r>
            <a:r>
              <a:rPr lang="en-US" dirty="0" err="1"/>
              <a:t>округляется</a:t>
            </a:r>
            <a:r>
              <a:rPr lang="en-US" dirty="0"/>
              <a:t> </a:t>
            </a:r>
            <a:r>
              <a:rPr lang="en-US" dirty="0" err="1"/>
              <a:t>до</a:t>
            </a:r>
            <a:r>
              <a:rPr lang="en-US" dirty="0"/>
              <a:t> 1; </a:t>
            </a:r>
            <a:r>
              <a:rPr lang="en-US" dirty="0" err="1"/>
              <a:t>это</a:t>
            </a:r>
            <a:r>
              <a:rPr lang="en-US" dirty="0"/>
              <a:t> </a:t>
            </a:r>
            <a:r>
              <a:rPr lang="en-US" dirty="0" err="1"/>
              <a:t>приводит</a:t>
            </a:r>
            <a:r>
              <a:rPr lang="en-US" dirty="0"/>
              <a:t> к </a:t>
            </a:r>
            <a:r>
              <a:rPr lang="en-US" dirty="0" err="1"/>
              <a:t>тому</a:t>
            </a:r>
            <a:r>
              <a:rPr lang="en-US" dirty="0"/>
              <a:t>, </a:t>
            </a:r>
            <a:r>
              <a:rPr lang="en-US" dirty="0" err="1"/>
              <a:t>что</a:t>
            </a:r>
            <a:r>
              <a:rPr lang="en-US" dirty="0"/>
              <a:t> </a:t>
            </a:r>
            <a:r>
              <a:rPr lang="en-US" dirty="0" err="1"/>
              <a:t>любые</a:t>
            </a:r>
            <a:r>
              <a:rPr lang="en-US" dirty="0"/>
              <a:t> </a:t>
            </a:r>
            <a:r>
              <a:rPr lang="en-US" dirty="0" err="1"/>
              <a:t>интерфейсы</a:t>
            </a:r>
            <a:r>
              <a:rPr lang="en-US" dirty="0"/>
              <a:t> с </a:t>
            </a:r>
            <a:r>
              <a:rPr lang="en-US" dirty="0" err="1"/>
              <a:t>пропускной</a:t>
            </a:r>
            <a:r>
              <a:rPr lang="en-US" dirty="0"/>
              <a:t> </a:t>
            </a:r>
            <a:r>
              <a:rPr lang="en-US" dirty="0" err="1"/>
              <a:t>способностью</a:t>
            </a:r>
            <a:r>
              <a:rPr lang="en-US" dirty="0"/>
              <a:t> </a:t>
            </a:r>
            <a:r>
              <a:rPr lang="en-US" dirty="0" err="1"/>
              <a:t>выше</a:t>
            </a:r>
            <a:r>
              <a:rPr lang="en-US" dirty="0"/>
              <a:t> 100 МБ </a:t>
            </a:r>
            <a:r>
              <a:rPr lang="en-US" dirty="0" err="1"/>
              <a:t>будут</a:t>
            </a:r>
            <a:r>
              <a:rPr lang="en-US" dirty="0"/>
              <a:t> </a:t>
            </a:r>
            <a:r>
              <a:rPr lang="en-US" dirty="0" err="1"/>
              <a:t>иметь</a:t>
            </a:r>
            <a:r>
              <a:rPr lang="en-US" dirty="0"/>
              <a:t> </a:t>
            </a:r>
            <a:r>
              <a:rPr lang="en-US" dirty="0" err="1"/>
              <a:t>автоматическую</a:t>
            </a:r>
            <a:r>
              <a:rPr lang="en-US" dirty="0"/>
              <a:t> </a:t>
            </a:r>
            <a:r>
              <a:rPr lang="en-US" dirty="0" err="1"/>
              <a:t>стоимость</a:t>
            </a:r>
            <a:r>
              <a:rPr lang="en-US" dirty="0"/>
              <a:t> 1, </a:t>
            </a:r>
            <a:r>
              <a:rPr lang="en-US" dirty="0" err="1"/>
              <a:t>что</a:t>
            </a:r>
            <a:r>
              <a:rPr lang="en-US" dirty="0"/>
              <a:t> </a:t>
            </a:r>
            <a:r>
              <a:rPr lang="en-US" dirty="0" err="1"/>
              <a:t>делает</a:t>
            </a:r>
            <a:r>
              <a:rPr lang="en-US" dirty="0"/>
              <a:t> </a:t>
            </a:r>
            <a:r>
              <a:rPr lang="en-US" dirty="0" err="1"/>
              <a:t>канал</a:t>
            </a:r>
            <a:r>
              <a:rPr lang="en-US" dirty="0"/>
              <a:t> </a:t>
            </a:r>
            <a:r>
              <a:rPr lang="en-US" dirty="0" err="1"/>
              <a:t>не</a:t>
            </a:r>
            <a:r>
              <a:rPr lang="en-US" dirty="0"/>
              <a:t> </a:t>
            </a:r>
            <a:r>
              <a:rPr lang="en-US" dirty="0" err="1"/>
              <a:t>оптимальным</a:t>
            </a:r>
            <a:r>
              <a:rPr lang="en-US" dirty="0"/>
              <a:t> </a:t>
            </a:r>
            <a:r>
              <a:rPr lang="en-US" dirty="0" err="1"/>
              <a:t>для</a:t>
            </a:r>
            <a:r>
              <a:rPr lang="en-US" dirty="0"/>
              <a:t> </a:t>
            </a:r>
            <a:r>
              <a:rPr lang="en-US" dirty="0" err="1"/>
              <a:t>их</a:t>
            </a:r>
            <a:r>
              <a:rPr lang="en-US" dirty="0"/>
              <a:t> </a:t>
            </a:r>
            <a:r>
              <a:rPr lang="en-US" dirty="0" err="1"/>
              <a:t>использования</a:t>
            </a:r>
            <a:r>
              <a:rPr lang="en-US" dirty="0"/>
              <a:t>.</a:t>
            </a:r>
            <a:endParaRPr lang="en-US" dirty="0">
              <a:cs typeface="Calibri"/>
            </a:endParaRPr>
          </a:p>
          <a:p>
            <a:r>
              <a:rPr lang="en-US" dirty="0"/>
              <a:t> </a:t>
            </a:r>
            <a:r>
              <a:rPr lang="en-US" dirty="0" err="1"/>
              <a:t>Таким</a:t>
            </a:r>
            <a:r>
              <a:rPr lang="en-US" dirty="0"/>
              <a:t> </a:t>
            </a:r>
            <a:r>
              <a:rPr lang="en-US" dirty="0" err="1"/>
              <a:t>образом</a:t>
            </a:r>
            <a:r>
              <a:rPr lang="en-US" dirty="0"/>
              <a:t>, </a:t>
            </a:r>
            <a:r>
              <a:rPr lang="en-US" dirty="0" err="1"/>
              <a:t>результат</a:t>
            </a:r>
            <a:r>
              <a:rPr lang="en-US" dirty="0"/>
              <a:t> </a:t>
            </a:r>
            <a:r>
              <a:rPr lang="en-US" dirty="0" err="1"/>
              <a:t>автоматического</a:t>
            </a:r>
            <a:r>
              <a:rPr lang="en-US" dirty="0"/>
              <a:t> </a:t>
            </a:r>
            <a:r>
              <a:rPr lang="en-US" dirty="0" err="1"/>
              <a:t>расчета</a:t>
            </a:r>
            <a:r>
              <a:rPr lang="en-US" dirty="0"/>
              <a:t> </a:t>
            </a:r>
            <a:r>
              <a:rPr lang="en-US" dirty="0" err="1"/>
              <a:t>стоимости</a:t>
            </a:r>
            <a:r>
              <a:rPr lang="en-US" dirty="0"/>
              <a:t> </a:t>
            </a:r>
            <a:r>
              <a:rPr lang="en-US" dirty="0" err="1"/>
              <a:t>можно</a:t>
            </a:r>
            <a:r>
              <a:rPr lang="en-US" dirty="0"/>
              <a:t> </a:t>
            </a:r>
            <a:r>
              <a:rPr lang="en-US" dirty="0" err="1"/>
              <a:t>изменить</a:t>
            </a:r>
            <a:r>
              <a:rPr lang="en-US" dirty="0"/>
              <a:t>, </a:t>
            </a:r>
            <a:r>
              <a:rPr lang="en-US" dirty="0" err="1"/>
              <a:t>изменив</a:t>
            </a:r>
            <a:r>
              <a:rPr lang="en-US" dirty="0"/>
              <a:t> </a:t>
            </a:r>
            <a:r>
              <a:rPr lang="en-US" dirty="0" err="1"/>
              <a:t>эталонное</a:t>
            </a:r>
            <a:r>
              <a:rPr lang="en-US" dirty="0"/>
              <a:t> </a:t>
            </a:r>
            <a:r>
              <a:rPr lang="en-US" dirty="0" err="1"/>
              <a:t>значение</a:t>
            </a:r>
            <a:r>
              <a:rPr lang="en-US" dirty="0"/>
              <a:t> </a:t>
            </a:r>
            <a:r>
              <a:rPr lang="en-US" dirty="0" err="1"/>
              <a:t>пропускной</a:t>
            </a:r>
            <a:r>
              <a:rPr lang="en-US" dirty="0"/>
              <a:t> </a:t>
            </a:r>
            <a:r>
              <a:rPr lang="en-US" dirty="0" err="1"/>
              <a:t>способности</a:t>
            </a:r>
            <a:r>
              <a:rPr lang="en-US" dirty="0"/>
              <a:t> </a:t>
            </a:r>
            <a:r>
              <a:rPr lang="en-US" dirty="0" err="1"/>
              <a:t>на</a:t>
            </a:r>
            <a:r>
              <a:rPr lang="en-US" dirty="0"/>
              <a:t> </a:t>
            </a:r>
            <a:r>
              <a:rPr lang="en-US" dirty="0" err="1"/>
              <a:t>большее</a:t>
            </a:r>
            <a:r>
              <a:rPr lang="en-US" dirty="0"/>
              <a:t> </a:t>
            </a:r>
            <a:r>
              <a:rPr lang="en-US" dirty="0" err="1"/>
              <a:t>значение</a:t>
            </a:r>
            <a:r>
              <a:rPr lang="en-US" dirty="0"/>
              <a:t>, </a:t>
            </a:r>
            <a:r>
              <a:rPr lang="en-US" dirty="0" err="1"/>
              <a:t>чем</a:t>
            </a:r>
            <a:r>
              <a:rPr lang="en-US" dirty="0"/>
              <a:t> 100 МБ. </a:t>
            </a:r>
            <a:endParaRPr lang="en-US" dirty="0">
              <a:cs typeface="Calibri"/>
            </a:endParaRPr>
          </a:p>
          <a:p>
            <a:r>
              <a:rPr lang="en-US" dirty="0"/>
              <a:t>2. </a:t>
            </a:r>
            <a:r>
              <a:rPr lang="en-US" dirty="0" err="1"/>
              <a:t>Ручная</a:t>
            </a:r>
            <a:r>
              <a:rPr lang="en-US" dirty="0"/>
              <a:t> </a:t>
            </a:r>
            <a:r>
              <a:rPr lang="en-US" dirty="0" err="1"/>
              <a:t>стоимость</a:t>
            </a:r>
            <a:r>
              <a:rPr lang="en-US" dirty="0"/>
              <a:t> </a:t>
            </a:r>
            <a:endParaRPr lang="en-US" dirty="0">
              <a:cs typeface="Calibri"/>
            </a:endParaRPr>
          </a:p>
          <a:p>
            <a:r>
              <a:rPr lang="en-US" dirty="0"/>
              <a:t> </a:t>
            </a:r>
            <a:r>
              <a:rPr lang="en-US" dirty="0" err="1"/>
              <a:t>Мы</a:t>
            </a:r>
            <a:r>
              <a:rPr lang="en-US" dirty="0"/>
              <a:t> </a:t>
            </a:r>
            <a:r>
              <a:rPr lang="en-US" dirty="0" err="1"/>
              <a:t>можем</a:t>
            </a:r>
            <a:r>
              <a:rPr lang="en-US" dirty="0"/>
              <a:t> </a:t>
            </a:r>
            <a:r>
              <a:rPr lang="en-US" dirty="0" err="1"/>
              <a:t>вручную</a:t>
            </a:r>
            <a:r>
              <a:rPr lang="en-US" dirty="0"/>
              <a:t> </a:t>
            </a:r>
            <a:r>
              <a:rPr lang="en-US" dirty="0" err="1"/>
              <a:t>установить</a:t>
            </a:r>
            <a:r>
              <a:rPr lang="en-US" dirty="0"/>
              <a:t> </a:t>
            </a:r>
            <a:r>
              <a:rPr lang="en-US" dirty="0" err="1"/>
              <a:t>стоимость</a:t>
            </a:r>
            <a:r>
              <a:rPr lang="en-US" dirty="0"/>
              <a:t> </a:t>
            </a:r>
            <a:r>
              <a:rPr lang="en-US" dirty="0" err="1"/>
              <a:t>для</a:t>
            </a:r>
            <a:r>
              <a:rPr lang="en-US" dirty="0"/>
              <a:t> </a:t>
            </a:r>
            <a:r>
              <a:rPr lang="en-US" dirty="0" err="1"/>
              <a:t>определенного</a:t>
            </a:r>
            <a:r>
              <a:rPr lang="en-US" dirty="0"/>
              <a:t> </a:t>
            </a:r>
            <a:r>
              <a:rPr lang="en-US" dirty="0" err="1"/>
              <a:t>интерфейса</a:t>
            </a:r>
            <a:r>
              <a:rPr lang="en-US" dirty="0"/>
              <a:t>, </a:t>
            </a:r>
            <a:r>
              <a:rPr lang="en-US" dirty="0" err="1"/>
              <a:t>настроив</a:t>
            </a:r>
            <a:r>
              <a:rPr lang="en-US" dirty="0"/>
              <a:t> </a:t>
            </a:r>
            <a:r>
              <a:rPr lang="en-US" dirty="0" err="1"/>
              <a:t>команду</a:t>
            </a:r>
            <a:r>
              <a:rPr lang="en-US" dirty="0"/>
              <a:t> «</a:t>
            </a:r>
            <a:r>
              <a:rPr lang="en-US" dirty="0" err="1"/>
              <a:t>ospf</a:t>
            </a:r>
            <a:r>
              <a:rPr lang="en-US" dirty="0"/>
              <a:t> cost &lt;1-65535&gt;» в </a:t>
            </a:r>
            <a:r>
              <a:rPr lang="en-US" dirty="0" err="1"/>
              <a:t>конкретном</a:t>
            </a:r>
            <a:r>
              <a:rPr lang="en-US" dirty="0"/>
              <a:t> </a:t>
            </a:r>
            <a:r>
              <a:rPr lang="en-US" dirty="0" err="1"/>
              <a:t>представлении</a:t>
            </a:r>
            <a:r>
              <a:rPr lang="en-US" dirty="0"/>
              <a:t> </a:t>
            </a:r>
            <a:r>
              <a:rPr lang="en-US" dirty="0" err="1"/>
              <a:t>интерфейса</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259</a:t>
            </a:fld>
            <a:endParaRPr lang="ru-RU" noProof="0"/>
          </a:p>
        </p:txBody>
      </p:sp>
    </p:spTree>
    <p:extLst>
      <p:ext uri="{BB962C8B-B14F-4D97-AF65-F5344CB8AC3E}">
        <p14:creationId xmlns:p14="http://schemas.microsoft.com/office/powerpoint/2010/main" val="31203853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Если</a:t>
            </a:r>
            <a:r>
              <a:rPr lang="en-US" dirty="0"/>
              <a:t> OSPF </a:t>
            </a:r>
            <a:r>
              <a:rPr lang="en-US" dirty="0" err="1"/>
              <a:t>развернут</a:t>
            </a:r>
            <a:r>
              <a:rPr lang="en-US" dirty="0"/>
              <a:t> в </a:t>
            </a:r>
            <a:r>
              <a:rPr lang="en-US" dirty="0" err="1"/>
              <a:t>большой</a:t>
            </a:r>
            <a:r>
              <a:rPr lang="en-US" dirty="0"/>
              <a:t> </a:t>
            </a:r>
            <a:r>
              <a:rPr lang="en-US" dirty="0" err="1"/>
              <a:t>сети</a:t>
            </a:r>
            <a:r>
              <a:rPr lang="en-US" dirty="0"/>
              <a:t> с </a:t>
            </a:r>
            <a:r>
              <a:rPr lang="en-US" dirty="0" err="1"/>
              <a:t>большим</a:t>
            </a:r>
            <a:r>
              <a:rPr lang="en-US" dirty="0"/>
              <a:t> </a:t>
            </a:r>
            <a:r>
              <a:rPr lang="en-US" dirty="0" err="1"/>
              <a:t>количеством</a:t>
            </a:r>
            <a:r>
              <a:rPr lang="en-US" dirty="0"/>
              <a:t> </a:t>
            </a:r>
            <a:r>
              <a:rPr lang="en-US" dirty="0" err="1"/>
              <a:t>маршрутизаторов</a:t>
            </a:r>
            <a:r>
              <a:rPr lang="en-US" dirty="0"/>
              <a:t>, </a:t>
            </a:r>
            <a:r>
              <a:rPr lang="en-US" dirty="0" err="1"/>
              <a:t>включенных</a:t>
            </a:r>
            <a:r>
              <a:rPr lang="en-US" dirty="0"/>
              <a:t> с OSPF, </a:t>
            </a:r>
            <a:r>
              <a:rPr lang="en-US" dirty="0" err="1"/>
              <a:t>возникнет</a:t>
            </a:r>
            <a:r>
              <a:rPr lang="en-US" dirty="0"/>
              <a:t> </a:t>
            </a:r>
            <a:r>
              <a:rPr lang="en-US" dirty="0" err="1"/>
              <a:t>несколько</a:t>
            </a:r>
            <a:r>
              <a:rPr lang="en-US" dirty="0"/>
              <a:t> </a:t>
            </a:r>
            <a:r>
              <a:rPr lang="en-US" dirty="0" err="1"/>
              <a:t>проблем</a:t>
            </a:r>
            <a:r>
              <a:rPr lang="en-US" dirty="0"/>
              <a:t>, </a:t>
            </a:r>
            <a:r>
              <a:rPr lang="en-US" dirty="0" err="1"/>
              <a:t>перечисленных</a:t>
            </a:r>
            <a:r>
              <a:rPr lang="en-US" dirty="0"/>
              <a:t> </a:t>
            </a:r>
            <a:r>
              <a:rPr lang="en-US" dirty="0" err="1"/>
              <a:t>ниже</a:t>
            </a:r>
            <a:r>
              <a:rPr lang="en-US" dirty="0"/>
              <a:t>:</a:t>
            </a:r>
            <a:endParaRPr lang="ru-RU" dirty="0"/>
          </a:p>
          <a:p>
            <a:r>
              <a:rPr lang="en-US" dirty="0"/>
              <a:t>1. </a:t>
            </a:r>
            <a:r>
              <a:rPr lang="en-US" dirty="0" err="1"/>
              <a:t>Выполнение</a:t>
            </a:r>
            <a:r>
              <a:rPr lang="en-US" dirty="0"/>
              <a:t> </a:t>
            </a:r>
            <a:r>
              <a:rPr lang="en-US" dirty="0" err="1"/>
              <a:t>алгоритма</a:t>
            </a:r>
            <a:r>
              <a:rPr lang="en-US" dirty="0"/>
              <a:t> SPF </a:t>
            </a:r>
            <a:r>
              <a:rPr lang="en-US" dirty="0" err="1"/>
              <a:t>сложнее</a:t>
            </a:r>
            <a:r>
              <a:rPr lang="en-US" dirty="0"/>
              <a:t> и </a:t>
            </a:r>
            <a:r>
              <a:rPr lang="en-US" dirty="0" err="1"/>
              <a:t>требует</a:t>
            </a:r>
            <a:r>
              <a:rPr lang="en-US" dirty="0"/>
              <a:t> </a:t>
            </a:r>
            <a:r>
              <a:rPr lang="en-US" dirty="0" err="1"/>
              <a:t>больше</a:t>
            </a:r>
            <a:r>
              <a:rPr lang="en-US" dirty="0"/>
              <a:t> </a:t>
            </a:r>
            <a:r>
              <a:rPr lang="en-US" dirty="0" err="1"/>
              <a:t>ресурсов</a:t>
            </a:r>
            <a:r>
              <a:rPr lang="en-US" dirty="0"/>
              <a:t> ЦП. </a:t>
            </a:r>
            <a:endParaRPr lang="en-US" dirty="0">
              <a:cs typeface="Calibri"/>
            </a:endParaRPr>
          </a:p>
          <a:p>
            <a:r>
              <a:rPr lang="en-US" dirty="0"/>
              <a:t>2. </a:t>
            </a:r>
            <a:r>
              <a:rPr lang="en-US" dirty="0" err="1"/>
              <a:t>Все</a:t>
            </a:r>
            <a:r>
              <a:rPr lang="en-US" dirty="0"/>
              <a:t> </a:t>
            </a:r>
            <a:r>
              <a:rPr lang="en-US" dirty="0" err="1"/>
              <a:t>маршрутизаторы</a:t>
            </a:r>
            <a:r>
              <a:rPr lang="en-US" dirty="0"/>
              <a:t> </a:t>
            </a:r>
            <a:r>
              <a:rPr lang="en-US" dirty="0" err="1"/>
              <a:t>соответственно</a:t>
            </a:r>
            <a:r>
              <a:rPr lang="en-US" dirty="0"/>
              <a:t> </a:t>
            </a:r>
            <a:r>
              <a:rPr lang="en-US" dirty="0" err="1"/>
              <a:t>генерируют</a:t>
            </a:r>
            <a:r>
              <a:rPr lang="en-US" dirty="0"/>
              <a:t> LSA, и LSDB </a:t>
            </a:r>
            <a:r>
              <a:rPr lang="en-US" dirty="0" err="1"/>
              <a:t>становятся</a:t>
            </a:r>
            <a:r>
              <a:rPr lang="en-US" dirty="0"/>
              <a:t> </a:t>
            </a:r>
            <a:r>
              <a:rPr lang="en-US" dirty="0" err="1"/>
              <a:t>очень</a:t>
            </a:r>
            <a:r>
              <a:rPr lang="en-US" dirty="0"/>
              <a:t> </a:t>
            </a:r>
            <a:r>
              <a:rPr lang="en-US" dirty="0" err="1"/>
              <a:t>большими</a:t>
            </a:r>
            <a:r>
              <a:rPr lang="en-US" dirty="0"/>
              <a:t>. </a:t>
            </a:r>
            <a:r>
              <a:rPr lang="en-US" dirty="0" err="1"/>
              <a:t>Поэтому</a:t>
            </a:r>
            <a:r>
              <a:rPr lang="en-US" dirty="0"/>
              <a:t> </a:t>
            </a:r>
            <a:r>
              <a:rPr lang="en-US" dirty="0" err="1"/>
              <a:t>синхронизация</a:t>
            </a:r>
            <a:r>
              <a:rPr lang="en-US" dirty="0"/>
              <a:t> LSDB </a:t>
            </a:r>
            <a:r>
              <a:rPr lang="en-US" dirty="0" err="1"/>
              <a:t>занимает</a:t>
            </a:r>
            <a:r>
              <a:rPr lang="en-US" dirty="0"/>
              <a:t> </a:t>
            </a:r>
            <a:r>
              <a:rPr lang="en-US" dirty="0" err="1"/>
              <a:t>много</a:t>
            </a:r>
            <a:r>
              <a:rPr lang="en-US" dirty="0"/>
              <a:t> </a:t>
            </a:r>
            <a:r>
              <a:rPr lang="en-US" dirty="0" err="1"/>
              <a:t>времени</a:t>
            </a:r>
            <a:r>
              <a:rPr lang="en-US" dirty="0"/>
              <a:t> и </a:t>
            </a:r>
            <a:r>
              <a:rPr lang="en-US" dirty="0" err="1"/>
              <a:t>занимает</a:t>
            </a:r>
            <a:r>
              <a:rPr lang="en-US" dirty="0"/>
              <a:t> </a:t>
            </a:r>
            <a:r>
              <a:rPr lang="en-US" dirty="0" err="1"/>
              <a:t>много</a:t>
            </a:r>
            <a:r>
              <a:rPr lang="en-US" dirty="0"/>
              <a:t> </a:t>
            </a:r>
            <a:r>
              <a:rPr lang="en-US" dirty="0" err="1"/>
              <a:t>места</a:t>
            </a:r>
            <a:r>
              <a:rPr lang="en-US" dirty="0"/>
              <a:t> в </a:t>
            </a:r>
            <a:r>
              <a:rPr lang="en-US" dirty="0" err="1"/>
              <a:t>памяти</a:t>
            </a:r>
            <a:r>
              <a:rPr lang="en-US" dirty="0"/>
              <a:t>. </a:t>
            </a:r>
            <a:r>
              <a:rPr lang="en-US" dirty="0" err="1"/>
              <a:t>Кроме</a:t>
            </a:r>
            <a:r>
              <a:rPr lang="en-US" dirty="0"/>
              <a:t> </a:t>
            </a:r>
            <a:r>
              <a:rPr lang="en-US" dirty="0" err="1"/>
              <a:t>того</a:t>
            </a:r>
            <a:r>
              <a:rPr lang="en-US" dirty="0"/>
              <a:t>, с </a:t>
            </a:r>
            <a:r>
              <a:rPr lang="en-US" dirty="0" err="1"/>
              <a:t>ростом</a:t>
            </a:r>
            <a:r>
              <a:rPr lang="en-US" dirty="0"/>
              <a:t> </a:t>
            </a:r>
            <a:r>
              <a:rPr lang="en-US" dirty="0" err="1"/>
              <a:t>размера</a:t>
            </a:r>
            <a:r>
              <a:rPr lang="en-US" dirty="0"/>
              <a:t> </a:t>
            </a:r>
            <a:r>
              <a:rPr lang="en-US" dirty="0" err="1"/>
              <a:t>сети</a:t>
            </a:r>
            <a:r>
              <a:rPr lang="en-US" dirty="0"/>
              <a:t> </a:t>
            </a:r>
            <a:r>
              <a:rPr lang="en-US" dirty="0" err="1"/>
              <a:t>увеличивается</a:t>
            </a:r>
            <a:r>
              <a:rPr lang="en-US" dirty="0"/>
              <a:t> и </a:t>
            </a:r>
            <a:r>
              <a:rPr lang="en-US" dirty="0" err="1"/>
              <a:t>вероятность</a:t>
            </a:r>
            <a:r>
              <a:rPr lang="en-US" dirty="0"/>
              <a:t> </a:t>
            </a:r>
            <a:r>
              <a:rPr lang="en-US" dirty="0" err="1"/>
              <a:t>топологических</a:t>
            </a:r>
            <a:r>
              <a:rPr lang="en-US" dirty="0"/>
              <a:t> </a:t>
            </a:r>
            <a:r>
              <a:rPr lang="en-US" dirty="0" err="1"/>
              <a:t>изменений</a:t>
            </a:r>
            <a:r>
              <a:rPr lang="en-US" dirty="0"/>
              <a:t>. В </a:t>
            </a:r>
            <a:r>
              <a:rPr lang="en-US" dirty="0" err="1"/>
              <a:t>результате</a:t>
            </a:r>
            <a:endParaRPr lang="en-US" dirty="0" err="1">
              <a:cs typeface="Calibri"/>
            </a:endParaRPr>
          </a:p>
          <a:p>
            <a:r>
              <a:rPr lang="en-US" dirty="0" err="1"/>
              <a:t>по</a:t>
            </a:r>
            <a:r>
              <a:rPr lang="en-US" dirty="0"/>
              <a:t> </a:t>
            </a:r>
            <a:r>
              <a:rPr lang="en-US" dirty="0" err="1"/>
              <a:t>сети</a:t>
            </a:r>
            <a:r>
              <a:rPr lang="en-US" dirty="0"/>
              <a:t> </a:t>
            </a:r>
            <a:r>
              <a:rPr lang="en-US" dirty="0" err="1"/>
              <a:t>передается</a:t>
            </a:r>
            <a:r>
              <a:rPr lang="en-US" dirty="0"/>
              <a:t> </a:t>
            </a:r>
            <a:r>
              <a:rPr lang="en-US" dirty="0" err="1"/>
              <a:t>большое</a:t>
            </a:r>
            <a:r>
              <a:rPr lang="en-US" dirty="0"/>
              <a:t> </a:t>
            </a:r>
            <a:r>
              <a:rPr lang="en-US" dirty="0" err="1"/>
              <a:t>количество</a:t>
            </a:r>
            <a:r>
              <a:rPr lang="en-US" dirty="0"/>
              <a:t> </a:t>
            </a:r>
            <a:r>
              <a:rPr lang="en-US" dirty="0" err="1"/>
              <a:t>пакетов</a:t>
            </a:r>
            <a:r>
              <a:rPr lang="en-US" dirty="0"/>
              <a:t> OSPF. </a:t>
            </a:r>
            <a:r>
              <a:rPr lang="en-US" dirty="0" err="1"/>
              <a:t>Это</a:t>
            </a:r>
            <a:r>
              <a:rPr lang="en-US" dirty="0"/>
              <a:t> </a:t>
            </a:r>
            <a:r>
              <a:rPr lang="en-US" dirty="0" err="1"/>
              <a:t>снижает</a:t>
            </a:r>
            <a:r>
              <a:rPr lang="en-US" dirty="0"/>
              <a:t> </a:t>
            </a:r>
            <a:r>
              <a:rPr lang="en-US" dirty="0" err="1"/>
              <a:t>использование</a:t>
            </a:r>
            <a:r>
              <a:rPr lang="en-US" dirty="0"/>
              <a:t> </a:t>
            </a:r>
            <a:r>
              <a:rPr lang="en-US" dirty="0" err="1"/>
              <a:t>пропускной</a:t>
            </a:r>
            <a:r>
              <a:rPr lang="en-US" dirty="0"/>
              <a:t> </a:t>
            </a:r>
            <a:r>
              <a:rPr lang="en-US" dirty="0" err="1"/>
              <a:t>способности</a:t>
            </a:r>
            <a:r>
              <a:rPr lang="en-US" dirty="0"/>
              <a:t> </a:t>
            </a:r>
            <a:r>
              <a:rPr lang="en-US" dirty="0" err="1"/>
              <a:t>сети</a:t>
            </a:r>
            <a:r>
              <a:rPr lang="en-US" dirty="0"/>
              <a:t>.</a:t>
            </a:r>
            <a:endParaRPr lang="en-US" dirty="0">
              <a:cs typeface="Calibri"/>
            </a:endParaRPr>
          </a:p>
          <a:p>
            <a:r>
              <a:rPr lang="en-US" dirty="0"/>
              <a:t>3. </a:t>
            </a:r>
            <a:r>
              <a:rPr lang="en-US" dirty="0" err="1"/>
              <a:t>Размер</a:t>
            </a:r>
            <a:r>
              <a:rPr lang="en-US" dirty="0"/>
              <a:t> </a:t>
            </a:r>
            <a:r>
              <a:rPr lang="en-US" dirty="0" err="1"/>
              <a:t>таблицы</a:t>
            </a:r>
            <a:r>
              <a:rPr lang="en-US" dirty="0"/>
              <a:t> </a:t>
            </a:r>
            <a:r>
              <a:rPr lang="en-US" dirty="0" err="1"/>
              <a:t>маршрутизации</a:t>
            </a:r>
            <a:r>
              <a:rPr lang="en-US" dirty="0"/>
              <a:t> </a:t>
            </a:r>
            <a:r>
              <a:rPr lang="en-US" dirty="0" err="1"/>
              <a:t>будет</a:t>
            </a:r>
            <a:r>
              <a:rPr lang="en-US" dirty="0"/>
              <a:t> </a:t>
            </a:r>
            <a:r>
              <a:rPr lang="en-US" dirty="0" err="1"/>
              <a:t>увеличиваться</a:t>
            </a:r>
            <a:r>
              <a:rPr lang="en-US" dirty="0"/>
              <a:t> </a:t>
            </a:r>
            <a:r>
              <a:rPr lang="en-US" dirty="0" err="1"/>
              <a:t>пропорционально</a:t>
            </a:r>
            <a:r>
              <a:rPr lang="en-US" dirty="0"/>
              <a:t> </a:t>
            </a:r>
            <a:r>
              <a:rPr lang="en-US" dirty="0" err="1"/>
              <a:t>увеличению</a:t>
            </a:r>
            <a:r>
              <a:rPr lang="en-US" dirty="0"/>
              <a:t> </a:t>
            </a:r>
            <a:r>
              <a:rPr lang="en-US" dirty="0" err="1"/>
              <a:t>количества</a:t>
            </a:r>
            <a:r>
              <a:rPr lang="en-US" dirty="0"/>
              <a:t> </a:t>
            </a:r>
            <a:r>
              <a:rPr lang="en-US" dirty="0" err="1"/>
              <a:t>маршрутов</a:t>
            </a:r>
            <a:r>
              <a:rPr lang="en-US" dirty="0"/>
              <a:t> в OSPF. </a:t>
            </a:r>
            <a:endParaRPr lang="en-US" dirty="0">
              <a:cs typeface="Calibri"/>
            </a:endParaRPr>
          </a:p>
          <a:p>
            <a:r>
              <a:rPr lang="en-US" dirty="0"/>
              <a:t> OSPF </a:t>
            </a:r>
            <a:r>
              <a:rPr lang="en-US" dirty="0" err="1"/>
              <a:t>решает</a:t>
            </a:r>
            <a:r>
              <a:rPr lang="en-US" dirty="0"/>
              <a:t> </a:t>
            </a:r>
            <a:r>
              <a:rPr lang="en-US" dirty="0" err="1"/>
              <a:t>эту</a:t>
            </a:r>
            <a:r>
              <a:rPr lang="en-US" dirty="0"/>
              <a:t> </a:t>
            </a:r>
            <a:r>
              <a:rPr lang="en-US" dirty="0" err="1"/>
              <a:t>проблему</a:t>
            </a:r>
            <a:r>
              <a:rPr lang="en-US" dirty="0"/>
              <a:t>, </a:t>
            </a:r>
            <a:r>
              <a:rPr lang="en-US" dirty="0" err="1"/>
              <a:t>разделяя</a:t>
            </a:r>
            <a:r>
              <a:rPr lang="en-US" dirty="0"/>
              <a:t> AS </a:t>
            </a:r>
            <a:r>
              <a:rPr lang="en-US" dirty="0" err="1"/>
              <a:t>на</a:t>
            </a:r>
            <a:r>
              <a:rPr lang="en-US" dirty="0"/>
              <a:t> </a:t>
            </a:r>
            <a:r>
              <a:rPr lang="en-US" dirty="0" err="1"/>
              <a:t>разные</a:t>
            </a:r>
            <a:r>
              <a:rPr lang="en-US" dirty="0"/>
              <a:t> </a:t>
            </a:r>
            <a:r>
              <a:rPr lang="en-US" dirty="0" err="1"/>
              <a:t>области</a:t>
            </a:r>
            <a:r>
              <a:rPr lang="en-US" dirty="0"/>
              <a:t>. </a:t>
            </a:r>
            <a:r>
              <a:rPr lang="en-US" dirty="0" err="1"/>
              <a:t>Область</a:t>
            </a:r>
            <a:r>
              <a:rPr lang="en-US" dirty="0"/>
              <a:t> </a:t>
            </a:r>
            <a:r>
              <a:rPr lang="en-US" dirty="0" err="1"/>
              <a:t>рассматривается</a:t>
            </a:r>
            <a:r>
              <a:rPr lang="en-US" dirty="0"/>
              <a:t> </a:t>
            </a:r>
            <a:r>
              <a:rPr lang="en-US" dirty="0" err="1"/>
              <a:t>как</a:t>
            </a:r>
            <a:r>
              <a:rPr lang="en-US" dirty="0"/>
              <a:t> </a:t>
            </a:r>
            <a:r>
              <a:rPr lang="en-US" dirty="0" err="1"/>
              <a:t>логическая</a:t>
            </a:r>
            <a:r>
              <a:rPr lang="en-US" dirty="0"/>
              <a:t> </a:t>
            </a:r>
            <a:r>
              <a:rPr lang="en-US" dirty="0" err="1"/>
              <a:t>группа</a:t>
            </a:r>
            <a:r>
              <a:rPr lang="en-US" dirty="0"/>
              <a:t>, и </a:t>
            </a:r>
            <a:r>
              <a:rPr lang="en-US" dirty="0" err="1"/>
              <a:t>каждая</a:t>
            </a:r>
            <a:r>
              <a:rPr lang="en-US" dirty="0"/>
              <a:t> </a:t>
            </a:r>
            <a:r>
              <a:rPr lang="en-US" dirty="0" err="1"/>
              <a:t>группа</a:t>
            </a:r>
            <a:r>
              <a:rPr lang="en-US" dirty="0"/>
              <a:t> </a:t>
            </a:r>
            <a:r>
              <a:rPr lang="en-US" dirty="0" err="1"/>
              <a:t>идентифицируется</a:t>
            </a:r>
            <a:r>
              <a:rPr lang="en-US" dirty="0"/>
              <a:t> </a:t>
            </a:r>
            <a:r>
              <a:rPr lang="en-US" dirty="0" err="1"/>
              <a:t>идентификатором</a:t>
            </a:r>
            <a:r>
              <a:rPr lang="en-US" dirty="0"/>
              <a:t> </a:t>
            </a:r>
            <a:r>
              <a:rPr lang="en-US" dirty="0" err="1"/>
              <a:t>области</a:t>
            </a:r>
            <a:r>
              <a:rPr lang="en-US" dirty="0"/>
              <a:t>. </a:t>
            </a:r>
            <a:endParaRPr lang="en-US" dirty="0">
              <a:cs typeface="Calibri"/>
            </a:endParaRPr>
          </a:p>
          <a:p>
            <a:r>
              <a:rPr lang="en-US" dirty="0"/>
              <a:t> </a:t>
            </a:r>
            <a:r>
              <a:rPr lang="en-US" dirty="0" err="1"/>
              <a:t>Область</a:t>
            </a:r>
            <a:r>
              <a:rPr lang="en-US" dirty="0"/>
              <a:t> </a:t>
            </a:r>
            <a:r>
              <a:rPr lang="en-US" dirty="0" err="1"/>
              <a:t>представляет</a:t>
            </a:r>
            <a:r>
              <a:rPr lang="en-US" dirty="0"/>
              <a:t> </a:t>
            </a:r>
            <a:r>
              <a:rPr lang="en-US" dirty="0" err="1"/>
              <a:t>собой</a:t>
            </a:r>
            <a:r>
              <a:rPr lang="en-US" dirty="0"/>
              <a:t> </a:t>
            </a:r>
            <a:r>
              <a:rPr lang="en-US" dirty="0" err="1"/>
              <a:t>логическую</a:t>
            </a:r>
            <a:r>
              <a:rPr lang="en-US" dirty="0"/>
              <a:t> </a:t>
            </a:r>
            <a:r>
              <a:rPr lang="en-US" dirty="0" err="1"/>
              <a:t>группу</a:t>
            </a:r>
            <a:r>
              <a:rPr lang="en-US" dirty="0"/>
              <a:t> </a:t>
            </a:r>
            <a:r>
              <a:rPr lang="en-US" dirty="0" err="1"/>
              <a:t>маршрутизаторов</a:t>
            </a:r>
            <a:r>
              <a:rPr lang="en-US" dirty="0"/>
              <a:t> и </a:t>
            </a:r>
            <a:r>
              <a:rPr lang="en-US" dirty="0" err="1"/>
              <a:t>идентифицируется</a:t>
            </a:r>
            <a:r>
              <a:rPr lang="en-US" dirty="0"/>
              <a:t> </a:t>
            </a:r>
            <a:r>
              <a:rPr lang="en-US" dirty="0" err="1"/>
              <a:t>идентификатором</a:t>
            </a:r>
            <a:r>
              <a:rPr lang="en-US" dirty="0"/>
              <a:t> </a:t>
            </a:r>
            <a:r>
              <a:rPr lang="en-US" dirty="0" err="1"/>
              <a:t>области</a:t>
            </a:r>
            <a:r>
              <a:rPr lang="en-US" dirty="0"/>
              <a:t>. </a:t>
            </a:r>
            <a:r>
              <a:rPr lang="en-US" dirty="0" err="1"/>
              <a:t>Сегмент</a:t>
            </a:r>
            <a:r>
              <a:rPr lang="en-US" dirty="0"/>
              <a:t> </a:t>
            </a:r>
            <a:r>
              <a:rPr lang="en-US" dirty="0" err="1"/>
              <a:t>сети</a:t>
            </a:r>
            <a:r>
              <a:rPr lang="en-US" dirty="0"/>
              <a:t> (</a:t>
            </a:r>
            <a:r>
              <a:rPr lang="en-US" dirty="0" err="1"/>
              <a:t>ссылка</a:t>
            </a:r>
            <a:r>
              <a:rPr lang="en-US" dirty="0"/>
              <a:t>) </a:t>
            </a:r>
            <a:r>
              <a:rPr lang="en-US" dirty="0" err="1"/>
              <a:t>принадлежит</a:t>
            </a:r>
            <a:r>
              <a:rPr lang="en-US" dirty="0"/>
              <a:t> </a:t>
            </a:r>
            <a:r>
              <a:rPr lang="en-US" dirty="0" err="1"/>
              <a:t>только</a:t>
            </a:r>
            <a:r>
              <a:rPr lang="en-US" dirty="0"/>
              <a:t> </a:t>
            </a:r>
            <a:r>
              <a:rPr lang="en-US" dirty="0" err="1"/>
              <a:t>одной</a:t>
            </a:r>
            <a:r>
              <a:rPr lang="en-US" dirty="0"/>
              <a:t> </a:t>
            </a:r>
            <a:r>
              <a:rPr lang="en-US" dirty="0" err="1"/>
              <a:t>области</a:t>
            </a:r>
            <a:r>
              <a:rPr lang="en-US" dirty="0"/>
              <a:t>. </a:t>
            </a:r>
            <a:r>
              <a:rPr lang="en-US" dirty="0" err="1"/>
              <a:t>Другими</a:t>
            </a:r>
            <a:r>
              <a:rPr lang="en-US" dirty="0"/>
              <a:t> </a:t>
            </a:r>
            <a:r>
              <a:rPr lang="en-US" dirty="0" err="1"/>
              <a:t>словами</a:t>
            </a:r>
            <a:r>
              <a:rPr lang="en-US" dirty="0"/>
              <a:t>, </a:t>
            </a:r>
            <a:r>
              <a:rPr lang="en-US" dirty="0" err="1"/>
              <a:t>должна</a:t>
            </a:r>
            <a:r>
              <a:rPr lang="en-US" dirty="0"/>
              <a:t> </a:t>
            </a:r>
            <a:r>
              <a:rPr lang="en-US" dirty="0" err="1"/>
              <a:t>быть</a:t>
            </a:r>
            <a:r>
              <a:rPr lang="en-US" dirty="0"/>
              <a:t> </a:t>
            </a:r>
            <a:r>
              <a:rPr lang="en-US" dirty="0" err="1"/>
              <a:t>указана</a:t>
            </a:r>
            <a:r>
              <a:rPr lang="en-US" dirty="0"/>
              <a:t> </a:t>
            </a:r>
            <a:r>
              <a:rPr lang="en-US" dirty="0" err="1"/>
              <a:t>область</a:t>
            </a:r>
            <a:r>
              <a:rPr lang="en-US" dirty="0"/>
              <a:t>, к </a:t>
            </a:r>
            <a:r>
              <a:rPr lang="en-US" dirty="0" err="1"/>
              <a:t>которой</a:t>
            </a:r>
            <a:r>
              <a:rPr lang="en-US" dirty="0"/>
              <a:t> </a:t>
            </a:r>
            <a:r>
              <a:rPr lang="en-US" dirty="0" err="1"/>
              <a:t>принадлежит</a:t>
            </a:r>
            <a:r>
              <a:rPr lang="en-US" dirty="0"/>
              <a:t> </a:t>
            </a:r>
            <a:r>
              <a:rPr lang="en-US" dirty="0" err="1"/>
              <a:t>интерфейс</a:t>
            </a:r>
            <a:r>
              <a:rPr lang="en-US" dirty="0"/>
              <a:t> OSPF.</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260</a:t>
            </a:fld>
            <a:endParaRPr lang="ru-RU" noProof="0"/>
          </a:p>
        </p:txBody>
      </p:sp>
    </p:spTree>
    <p:extLst>
      <p:ext uri="{BB962C8B-B14F-4D97-AF65-F5344CB8AC3E}">
        <p14:creationId xmlns:p14="http://schemas.microsoft.com/office/powerpoint/2010/main" val="124984620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Область</a:t>
            </a:r>
            <a:r>
              <a:rPr lang="en-US" dirty="0"/>
              <a:t> — </a:t>
            </a:r>
            <a:r>
              <a:rPr lang="en-US" dirty="0" err="1"/>
              <a:t>это</a:t>
            </a:r>
            <a:r>
              <a:rPr lang="en-US" dirty="0"/>
              <a:t> </a:t>
            </a:r>
            <a:r>
              <a:rPr lang="en-US" dirty="0" err="1"/>
              <a:t>логическая</a:t>
            </a:r>
            <a:r>
              <a:rPr lang="en-US" dirty="0"/>
              <a:t> </a:t>
            </a:r>
            <a:r>
              <a:rPr lang="en-US" dirty="0" err="1"/>
              <a:t>совокупность</a:t>
            </a:r>
            <a:r>
              <a:rPr lang="en-US" dirty="0"/>
              <a:t> </a:t>
            </a:r>
            <a:r>
              <a:rPr lang="en-US" dirty="0" err="1"/>
              <a:t>сетей</a:t>
            </a:r>
            <a:r>
              <a:rPr lang="en-US" dirty="0"/>
              <a:t>, </a:t>
            </a:r>
            <a:r>
              <a:rPr lang="en-US" dirty="0" err="1"/>
              <a:t>маршрутизаторов</a:t>
            </a:r>
            <a:r>
              <a:rPr lang="en-US" dirty="0"/>
              <a:t> и </a:t>
            </a:r>
            <a:r>
              <a:rPr lang="en-US" dirty="0" err="1"/>
              <a:t>каналов</a:t>
            </a:r>
            <a:r>
              <a:rPr lang="en-US" dirty="0"/>
              <a:t> OSPF, </a:t>
            </a:r>
            <a:r>
              <a:rPr lang="en-US" dirty="0" err="1"/>
              <a:t>имеющих</a:t>
            </a:r>
            <a:r>
              <a:rPr lang="en-US" dirty="0"/>
              <a:t> </a:t>
            </a:r>
            <a:r>
              <a:rPr lang="en-US" dirty="0" err="1"/>
              <a:t>одинаковую</a:t>
            </a:r>
            <a:r>
              <a:rPr lang="en-US" dirty="0"/>
              <a:t> </a:t>
            </a:r>
            <a:r>
              <a:rPr lang="en-US" dirty="0" err="1"/>
              <a:t>идентификацию</a:t>
            </a:r>
            <a:r>
              <a:rPr lang="en-US" dirty="0"/>
              <a:t> </a:t>
            </a:r>
            <a:r>
              <a:rPr lang="en-US" dirty="0" err="1"/>
              <a:t>области</a:t>
            </a:r>
            <a:r>
              <a:rPr lang="en-US" dirty="0"/>
              <a:t>.</a:t>
            </a:r>
            <a:endParaRPr lang="ru-RU" dirty="0"/>
          </a:p>
          <a:p>
            <a:r>
              <a:rPr lang="en-US" dirty="0"/>
              <a:t> Области </a:t>
            </a:r>
            <a:r>
              <a:rPr lang="en-US" dirty="0" err="1"/>
              <a:t>идентифицируются</a:t>
            </a:r>
            <a:r>
              <a:rPr lang="en-US" dirty="0"/>
              <a:t> с </a:t>
            </a:r>
            <a:r>
              <a:rPr lang="en-US" dirty="0" err="1"/>
              <a:t>помощью</a:t>
            </a:r>
            <a:r>
              <a:rPr lang="en-US" dirty="0"/>
              <a:t> 32-битного </a:t>
            </a:r>
            <a:r>
              <a:rPr lang="en-US" dirty="0" err="1"/>
              <a:t>идентификатора</a:t>
            </a:r>
            <a:r>
              <a:rPr lang="en-US" dirty="0"/>
              <a:t> </a:t>
            </a:r>
            <a:r>
              <a:rPr lang="en-US" dirty="0" err="1"/>
              <a:t>области</a:t>
            </a:r>
            <a:r>
              <a:rPr lang="en-US" dirty="0"/>
              <a:t>, </a:t>
            </a:r>
            <a:r>
              <a:rPr lang="en-US" dirty="0" err="1"/>
              <a:t>выраженного</a:t>
            </a:r>
            <a:r>
              <a:rPr lang="en-US" dirty="0"/>
              <a:t> в </a:t>
            </a:r>
            <a:r>
              <a:rPr lang="en-US" dirty="0" err="1"/>
              <a:t>виде</a:t>
            </a:r>
            <a:r>
              <a:rPr lang="en-US" dirty="0"/>
              <a:t> </a:t>
            </a:r>
            <a:r>
              <a:rPr lang="en-US" dirty="0" err="1"/>
              <a:t>десятичного</a:t>
            </a:r>
            <a:r>
              <a:rPr lang="en-US" dirty="0"/>
              <a:t> </a:t>
            </a:r>
            <a:r>
              <a:rPr lang="en-US" dirty="0" err="1"/>
              <a:t>числа</a:t>
            </a:r>
            <a:r>
              <a:rPr lang="en-US" dirty="0"/>
              <a:t> с </a:t>
            </a:r>
            <a:r>
              <a:rPr lang="en-US" dirty="0" err="1"/>
              <a:t>точками</a:t>
            </a:r>
            <a:r>
              <a:rPr lang="en-US" dirty="0"/>
              <a:t>, </a:t>
            </a:r>
            <a:r>
              <a:rPr lang="en-US" dirty="0" err="1"/>
              <a:t>например</a:t>
            </a:r>
            <a:r>
              <a:rPr lang="en-US" dirty="0"/>
              <a:t> 0.0.0.1 (</a:t>
            </a:r>
            <a:r>
              <a:rPr lang="en-US" dirty="0" err="1"/>
              <a:t>или</a:t>
            </a:r>
            <a:r>
              <a:rPr lang="en-US" dirty="0"/>
              <a:t> </a:t>
            </a:r>
            <a:r>
              <a:rPr lang="en-US" dirty="0" err="1"/>
              <a:t>десятичного</a:t>
            </a:r>
            <a:r>
              <a:rPr lang="en-US" dirty="0"/>
              <a:t> </a:t>
            </a:r>
            <a:r>
              <a:rPr lang="en-US" dirty="0" err="1"/>
              <a:t>целого</a:t>
            </a:r>
            <a:r>
              <a:rPr lang="en-US" dirty="0"/>
              <a:t> </a:t>
            </a:r>
            <a:r>
              <a:rPr lang="en-US" dirty="0" err="1"/>
              <a:t>числа</a:t>
            </a:r>
            <a:r>
              <a:rPr lang="en-US" dirty="0"/>
              <a:t>, </a:t>
            </a:r>
            <a:r>
              <a:rPr lang="en-US" dirty="0" err="1"/>
              <a:t>такого</a:t>
            </a:r>
            <a:r>
              <a:rPr lang="en-US" dirty="0"/>
              <a:t> </a:t>
            </a:r>
            <a:r>
              <a:rPr lang="en-US" dirty="0" err="1"/>
              <a:t>как</a:t>
            </a:r>
            <a:r>
              <a:rPr lang="en-US" dirty="0"/>
              <a:t> </a:t>
            </a:r>
            <a:r>
              <a:rPr lang="en-US" dirty="0" err="1"/>
              <a:t>область</a:t>
            </a:r>
            <a:r>
              <a:rPr lang="en-US" dirty="0"/>
              <a:t> 1). </a:t>
            </a:r>
            <a:endParaRPr lang="en-US" dirty="0">
              <a:cs typeface="Calibri"/>
            </a:endParaRPr>
          </a:p>
          <a:p>
            <a:r>
              <a:rPr lang="en-US" dirty="0"/>
              <a:t> </a:t>
            </a:r>
            <a:r>
              <a:rPr lang="en-US" dirty="0" err="1"/>
              <a:t>Все</a:t>
            </a:r>
            <a:r>
              <a:rPr lang="en-US" dirty="0"/>
              <a:t> </a:t>
            </a:r>
            <a:r>
              <a:rPr lang="en-US" dirty="0" err="1"/>
              <a:t>маршрутизаторы</a:t>
            </a:r>
            <a:r>
              <a:rPr lang="en-US" dirty="0"/>
              <a:t> в </a:t>
            </a:r>
            <a:r>
              <a:rPr lang="en-US" dirty="0" err="1"/>
              <a:t>пределах</a:t>
            </a:r>
            <a:r>
              <a:rPr lang="en-US" dirty="0"/>
              <a:t> </a:t>
            </a:r>
            <a:r>
              <a:rPr lang="en-US" dirty="0" err="1"/>
              <a:t>области</a:t>
            </a:r>
            <a:r>
              <a:rPr lang="en-US" dirty="0"/>
              <a:t> OSPF </a:t>
            </a:r>
            <a:r>
              <a:rPr lang="en-US" dirty="0" err="1"/>
              <a:t>ведут</a:t>
            </a:r>
            <a:r>
              <a:rPr lang="en-US" dirty="0"/>
              <a:t> </a:t>
            </a:r>
            <a:r>
              <a:rPr lang="en-US" dirty="0" err="1"/>
              <a:t>базу</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a:t>
            </a:r>
            <a:r>
              <a:rPr lang="en-US" dirty="0" err="1"/>
              <a:t>Каждый</a:t>
            </a:r>
            <a:r>
              <a:rPr lang="en-US" dirty="0"/>
              <a:t> </a:t>
            </a:r>
            <a:r>
              <a:rPr lang="en-US" dirty="0" err="1"/>
              <a:t>маршрутизатор</a:t>
            </a:r>
            <a:r>
              <a:rPr lang="en-US" dirty="0"/>
              <a:t> в </a:t>
            </a:r>
            <a:r>
              <a:rPr lang="en-US" dirty="0" err="1"/>
              <a:t>пределах</a:t>
            </a:r>
            <a:r>
              <a:rPr lang="en-US" dirty="0"/>
              <a:t> </a:t>
            </a:r>
            <a:r>
              <a:rPr lang="en-US" dirty="0" err="1"/>
              <a:t>области</a:t>
            </a:r>
            <a:r>
              <a:rPr lang="en-US" dirty="0"/>
              <a:t> </a:t>
            </a:r>
            <a:r>
              <a:rPr lang="en-US" dirty="0" err="1"/>
              <a:t>строит</a:t>
            </a:r>
            <a:r>
              <a:rPr lang="en-US" dirty="0"/>
              <a:t> </a:t>
            </a:r>
            <a:r>
              <a:rPr lang="en-US" dirty="0" err="1"/>
              <a:t>топологическое</a:t>
            </a:r>
            <a:r>
              <a:rPr lang="en-US" dirty="0"/>
              <a:t> </a:t>
            </a:r>
            <a:r>
              <a:rPr lang="en-US" dirty="0" err="1"/>
              <a:t>дерево</a:t>
            </a:r>
            <a:r>
              <a:rPr lang="en-US" dirty="0"/>
              <a:t> </a:t>
            </a:r>
            <a:r>
              <a:rPr lang="en-US" dirty="0" err="1"/>
              <a:t>области</a:t>
            </a:r>
            <a:r>
              <a:rPr lang="en-US" dirty="0"/>
              <a:t> с </a:t>
            </a:r>
            <a:r>
              <a:rPr lang="en-US" dirty="0" err="1"/>
              <a:t>кратчайшими</a:t>
            </a:r>
            <a:r>
              <a:rPr lang="en-US" dirty="0"/>
              <a:t> </a:t>
            </a:r>
            <a:r>
              <a:rPr lang="en-US" dirty="0" err="1"/>
              <a:t>путями</a:t>
            </a:r>
            <a:r>
              <a:rPr lang="en-US" dirty="0"/>
              <a:t> </a:t>
            </a:r>
            <a:r>
              <a:rPr lang="en-US" dirty="0" err="1"/>
              <a:t>ко</a:t>
            </a:r>
            <a:r>
              <a:rPr lang="en-US" dirty="0"/>
              <a:t> </a:t>
            </a:r>
            <a:r>
              <a:rPr lang="en-US" dirty="0" err="1"/>
              <a:t>всем</a:t>
            </a:r>
            <a:r>
              <a:rPr lang="en-US" dirty="0"/>
              <a:t> </a:t>
            </a:r>
            <a:r>
              <a:rPr lang="en-US" dirty="0" err="1"/>
              <a:t>другим</a:t>
            </a:r>
            <a:r>
              <a:rPr lang="en-US" dirty="0"/>
              <a:t> </a:t>
            </a:r>
            <a:r>
              <a:rPr lang="en-US" dirty="0" err="1"/>
              <a:t>каналам</a:t>
            </a:r>
            <a:r>
              <a:rPr lang="en-US" dirty="0"/>
              <a:t>/</a:t>
            </a:r>
            <a:r>
              <a:rPr lang="en-US" dirty="0" err="1"/>
              <a:t>маршрутизаторам</a:t>
            </a:r>
            <a:r>
              <a:rPr lang="en-US" dirty="0"/>
              <a:t> с </a:t>
            </a:r>
            <a:r>
              <a:rPr lang="en-US" dirty="0" err="1"/>
              <a:t>самим</a:t>
            </a:r>
            <a:r>
              <a:rPr lang="en-US" dirty="0"/>
              <a:t> </a:t>
            </a:r>
            <a:r>
              <a:rPr lang="en-US" dirty="0" err="1"/>
              <a:t>собой</a:t>
            </a:r>
            <a:r>
              <a:rPr lang="en-US" dirty="0"/>
              <a:t> в </a:t>
            </a:r>
            <a:r>
              <a:rPr lang="en-US" dirty="0" err="1"/>
              <a:t>качестве</a:t>
            </a:r>
            <a:r>
              <a:rPr lang="en-US" dirty="0"/>
              <a:t> </a:t>
            </a:r>
            <a:r>
              <a:rPr lang="en-US" dirty="0" err="1"/>
              <a:t>корня</a:t>
            </a:r>
            <a:r>
              <a:rPr lang="en-US" dirty="0"/>
              <a:t>.</a:t>
            </a:r>
            <a:endParaRPr lang="en-US" dirty="0">
              <a:cs typeface="Calibri"/>
            </a:endParaRPr>
          </a:p>
          <a:p>
            <a:r>
              <a:rPr lang="en-US" dirty="0"/>
              <a:t> </a:t>
            </a:r>
            <a:r>
              <a:rPr lang="en-US" dirty="0" err="1"/>
              <a:t>Маршрутизатор</a:t>
            </a:r>
            <a:r>
              <a:rPr lang="en-US" dirty="0"/>
              <a:t> </a:t>
            </a:r>
            <a:r>
              <a:rPr lang="en-US" dirty="0" err="1"/>
              <a:t>внутри</a:t>
            </a:r>
            <a:r>
              <a:rPr lang="en-US" dirty="0"/>
              <a:t> </a:t>
            </a:r>
            <a:r>
              <a:rPr lang="en-US" dirty="0" err="1"/>
              <a:t>области</a:t>
            </a:r>
            <a:r>
              <a:rPr lang="en-US" dirty="0"/>
              <a:t> </a:t>
            </a:r>
            <a:r>
              <a:rPr lang="en-US" dirty="0" err="1"/>
              <a:t>должен</a:t>
            </a:r>
            <a:r>
              <a:rPr lang="en-US" dirty="0"/>
              <a:t> </a:t>
            </a:r>
            <a:r>
              <a:rPr lang="en-US" dirty="0" err="1"/>
              <a:t>поддерживать</a:t>
            </a:r>
            <a:r>
              <a:rPr lang="en-US" dirty="0"/>
              <a:t> </a:t>
            </a:r>
            <a:r>
              <a:rPr lang="en-US" dirty="0" err="1"/>
              <a:t>топологическую</a:t>
            </a:r>
            <a:r>
              <a:rPr lang="en-US" dirty="0"/>
              <a:t> </a:t>
            </a:r>
            <a:r>
              <a:rPr lang="en-US" dirty="0" err="1"/>
              <a:t>базу</a:t>
            </a:r>
            <a:r>
              <a:rPr lang="en-US" dirty="0"/>
              <a:t> </a:t>
            </a:r>
            <a:r>
              <a:rPr lang="en-US" dirty="0" err="1"/>
              <a:t>данных</a:t>
            </a:r>
            <a:r>
              <a:rPr lang="en-US" dirty="0"/>
              <a:t> </a:t>
            </a:r>
            <a:r>
              <a:rPr lang="en-US" dirty="0" err="1"/>
              <a:t>для</a:t>
            </a:r>
            <a:r>
              <a:rPr lang="en-US" dirty="0"/>
              <a:t> </a:t>
            </a:r>
            <a:r>
              <a:rPr lang="en-US" dirty="0" err="1"/>
              <a:t>области</a:t>
            </a:r>
            <a:r>
              <a:rPr lang="en-US" dirty="0"/>
              <a:t>, к </a:t>
            </a:r>
            <a:r>
              <a:rPr lang="en-US" dirty="0" err="1"/>
              <a:t>которой</a:t>
            </a:r>
            <a:r>
              <a:rPr lang="en-US" dirty="0"/>
              <a:t> </a:t>
            </a:r>
            <a:r>
              <a:rPr lang="en-US" dirty="0" err="1"/>
              <a:t>он</a:t>
            </a:r>
            <a:r>
              <a:rPr lang="en-US" dirty="0"/>
              <a:t> </a:t>
            </a:r>
            <a:r>
              <a:rPr lang="en-US" dirty="0" err="1"/>
              <a:t>принадлежит</a:t>
            </a:r>
            <a:r>
              <a:rPr lang="en-US" dirty="0"/>
              <a:t>. </a:t>
            </a:r>
            <a:endParaRPr lang="en-US" dirty="0">
              <a:cs typeface="Calibri"/>
            </a:endParaRPr>
          </a:p>
          <a:p>
            <a:r>
              <a:rPr lang="en-US" dirty="0"/>
              <a:t> </a:t>
            </a:r>
            <a:r>
              <a:rPr lang="en-US" dirty="0" err="1"/>
              <a:t>Маршрутизатор</a:t>
            </a:r>
            <a:r>
              <a:rPr lang="en-US" dirty="0"/>
              <a:t> </a:t>
            </a:r>
            <a:r>
              <a:rPr lang="en-US" dirty="0" err="1"/>
              <a:t>не</a:t>
            </a:r>
            <a:r>
              <a:rPr lang="en-US" dirty="0"/>
              <a:t> </a:t>
            </a:r>
            <a:r>
              <a:rPr lang="en-US" dirty="0" err="1"/>
              <a:t>имеет</a:t>
            </a:r>
            <a:r>
              <a:rPr lang="en-US" dirty="0"/>
              <a:t> </a:t>
            </a:r>
            <a:r>
              <a:rPr lang="en-US" dirty="0" err="1"/>
              <a:t>подробной</a:t>
            </a:r>
            <a:r>
              <a:rPr lang="en-US" dirty="0"/>
              <a:t> </a:t>
            </a:r>
            <a:r>
              <a:rPr lang="en-US" dirty="0" err="1"/>
              <a:t>информации</a:t>
            </a:r>
            <a:r>
              <a:rPr lang="en-US" dirty="0"/>
              <a:t> о </a:t>
            </a:r>
            <a:r>
              <a:rPr lang="en-US" dirty="0" err="1"/>
              <a:t>топологии</a:t>
            </a:r>
            <a:r>
              <a:rPr lang="en-US" dirty="0"/>
              <a:t> </a:t>
            </a:r>
            <a:r>
              <a:rPr lang="en-US" dirty="0" err="1"/>
              <a:t>сети</a:t>
            </a:r>
            <a:r>
              <a:rPr lang="en-US" dirty="0"/>
              <a:t> </a:t>
            </a:r>
            <a:r>
              <a:rPr lang="en-US" dirty="0" err="1"/>
              <a:t>за</a:t>
            </a:r>
            <a:r>
              <a:rPr lang="en-US" dirty="0"/>
              <a:t> </a:t>
            </a:r>
            <a:r>
              <a:rPr lang="en-US" dirty="0" err="1"/>
              <a:t>пределами</a:t>
            </a:r>
            <a:r>
              <a:rPr lang="en-US" dirty="0"/>
              <a:t> </a:t>
            </a:r>
            <a:r>
              <a:rPr lang="en-US" dirty="0" err="1"/>
              <a:t>своей</a:t>
            </a:r>
            <a:r>
              <a:rPr lang="en-US" dirty="0"/>
              <a:t> </a:t>
            </a:r>
            <a:r>
              <a:rPr lang="en-US" dirty="0" err="1"/>
              <a:t>области</a:t>
            </a:r>
            <a:r>
              <a:rPr lang="en-US" dirty="0"/>
              <a:t>, </a:t>
            </a:r>
            <a:r>
              <a:rPr lang="en-US" dirty="0" err="1"/>
              <a:t>что</a:t>
            </a:r>
            <a:r>
              <a:rPr lang="en-US" dirty="0"/>
              <a:t> </a:t>
            </a:r>
            <a:r>
              <a:rPr lang="en-US" dirty="0" err="1"/>
              <a:t>уменьшает</a:t>
            </a:r>
            <a:r>
              <a:rPr lang="en-US" dirty="0"/>
              <a:t> </a:t>
            </a:r>
            <a:r>
              <a:rPr lang="en-US" dirty="0" err="1"/>
              <a:t>размер</a:t>
            </a:r>
            <a:r>
              <a:rPr lang="en-US" dirty="0"/>
              <a:t> </a:t>
            </a:r>
            <a:r>
              <a:rPr lang="en-US" dirty="0" err="1"/>
              <a:t>его</a:t>
            </a:r>
            <a:r>
              <a:rPr lang="en-US" dirty="0"/>
              <a:t> </a:t>
            </a:r>
            <a:r>
              <a:rPr lang="en-US" dirty="0" err="1"/>
              <a:t>базы</a:t>
            </a:r>
            <a:r>
              <a:rPr lang="en-US" dirty="0"/>
              <a:t> </a:t>
            </a:r>
            <a:r>
              <a:rPr lang="en-US" dirty="0" err="1"/>
              <a:t>данных</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261</a:t>
            </a:fld>
            <a:endParaRPr lang="ru-RU" noProof="0"/>
          </a:p>
        </p:txBody>
      </p:sp>
    </p:spTree>
    <p:extLst>
      <p:ext uri="{BB962C8B-B14F-4D97-AF65-F5344CB8AC3E}">
        <p14:creationId xmlns:p14="http://schemas.microsoft.com/office/powerpoint/2010/main" val="28247025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Область</a:t>
            </a:r>
            <a:r>
              <a:rPr lang="en-US" dirty="0"/>
              <a:t> 0 — </a:t>
            </a:r>
            <a:r>
              <a:rPr lang="en-US" dirty="0" err="1"/>
              <a:t>это</a:t>
            </a:r>
            <a:r>
              <a:rPr lang="en-US" dirty="0"/>
              <a:t> </a:t>
            </a:r>
            <a:r>
              <a:rPr lang="en-US" dirty="0" err="1"/>
              <a:t>магистральная</a:t>
            </a:r>
            <a:r>
              <a:rPr lang="en-US" dirty="0"/>
              <a:t> </a:t>
            </a:r>
            <a:r>
              <a:rPr lang="en-US" dirty="0" err="1"/>
              <a:t>область</a:t>
            </a:r>
            <a:r>
              <a:rPr lang="en-US" dirty="0"/>
              <a:t>. </a:t>
            </a:r>
            <a:r>
              <a:rPr lang="en-US" dirty="0" err="1"/>
              <a:t>Магистральная</a:t>
            </a:r>
            <a:r>
              <a:rPr lang="en-US" dirty="0"/>
              <a:t> </a:t>
            </a:r>
            <a:r>
              <a:rPr lang="en-US" dirty="0" err="1"/>
              <a:t>область</a:t>
            </a:r>
            <a:r>
              <a:rPr lang="en-US" dirty="0"/>
              <a:t> </a:t>
            </a:r>
            <a:r>
              <a:rPr lang="en-US" dirty="0" err="1"/>
              <a:t>отвечает</a:t>
            </a:r>
            <a:r>
              <a:rPr lang="en-US" dirty="0"/>
              <a:t> </a:t>
            </a:r>
            <a:r>
              <a:rPr lang="en-US" dirty="0" err="1"/>
              <a:t>за</a:t>
            </a:r>
            <a:r>
              <a:rPr lang="en-US" dirty="0"/>
              <a:t> </a:t>
            </a:r>
            <a:r>
              <a:rPr lang="en-US" dirty="0" err="1"/>
              <a:t>распространение</a:t>
            </a:r>
            <a:r>
              <a:rPr lang="en-US" dirty="0"/>
              <a:t> </a:t>
            </a:r>
            <a:r>
              <a:rPr lang="en-US" dirty="0" err="1"/>
              <a:t>информации</a:t>
            </a:r>
            <a:r>
              <a:rPr lang="en-US" dirty="0"/>
              <a:t> о </a:t>
            </a:r>
            <a:r>
              <a:rPr lang="en-US" dirty="0" err="1"/>
              <a:t>маршрутизации</a:t>
            </a:r>
            <a:r>
              <a:rPr lang="en-US" dirty="0"/>
              <a:t> (</a:t>
            </a:r>
            <a:r>
              <a:rPr lang="en-US" dirty="0" err="1"/>
              <a:t>не</a:t>
            </a:r>
            <a:r>
              <a:rPr lang="en-US" dirty="0"/>
              <a:t> </a:t>
            </a:r>
            <a:r>
              <a:rPr lang="en-US" dirty="0" err="1"/>
              <a:t>подробной</a:t>
            </a:r>
            <a:r>
              <a:rPr lang="en-US" dirty="0"/>
              <a:t> </a:t>
            </a:r>
            <a:r>
              <a:rPr lang="en-US" dirty="0" err="1"/>
              <a:t>информации</a:t>
            </a:r>
            <a:r>
              <a:rPr lang="en-US" dirty="0"/>
              <a:t> о </a:t>
            </a:r>
            <a:r>
              <a:rPr lang="en-US" dirty="0" err="1"/>
              <a:t>состоянии</a:t>
            </a:r>
            <a:r>
              <a:rPr lang="en-US" dirty="0"/>
              <a:t> </a:t>
            </a:r>
            <a:r>
              <a:rPr lang="en-US" dirty="0" err="1"/>
              <a:t>канала</a:t>
            </a:r>
            <a:r>
              <a:rPr lang="en-US" dirty="0"/>
              <a:t>), </a:t>
            </a:r>
            <a:r>
              <a:rPr lang="en-US" dirty="0" err="1"/>
              <a:t>которая</a:t>
            </a:r>
            <a:r>
              <a:rPr lang="en-US" dirty="0"/>
              <a:t> </a:t>
            </a:r>
            <a:r>
              <a:rPr lang="en-US" dirty="0" err="1"/>
              <a:t>суммируется</a:t>
            </a:r>
            <a:r>
              <a:rPr lang="en-US" dirty="0"/>
              <a:t> </a:t>
            </a:r>
            <a:r>
              <a:rPr lang="en-US" dirty="0" err="1"/>
              <a:t>граничными</a:t>
            </a:r>
            <a:r>
              <a:rPr lang="en-US" dirty="0"/>
              <a:t> </a:t>
            </a:r>
            <a:r>
              <a:rPr lang="en-US" dirty="0" err="1"/>
              <a:t>маршрутизаторами</a:t>
            </a:r>
            <a:r>
              <a:rPr lang="en-US" dirty="0"/>
              <a:t> </a:t>
            </a:r>
            <a:r>
              <a:rPr lang="en-US" dirty="0" err="1"/>
              <a:t>области</a:t>
            </a:r>
            <a:r>
              <a:rPr lang="en-US" dirty="0"/>
              <a:t> (ABR) </a:t>
            </a:r>
            <a:endParaRPr lang="ru-RU" dirty="0"/>
          </a:p>
          <a:p>
            <a:r>
              <a:rPr lang="en-US" dirty="0" err="1"/>
              <a:t>между</a:t>
            </a:r>
            <a:r>
              <a:rPr lang="en-US" dirty="0"/>
              <a:t> </a:t>
            </a:r>
            <a:r>
              <a:rPr lang="en-US" dirty="0" err="1"/>
              <a:t>немагистральными</a:t>
            </a:r>
            <a:r>
              <a:rPr lang="en-US" dirty="0"/>
              <a:t> </a:t>
            </a:r>
            <a:r>
              <a:rPr lang="en-US" dirty="0" err="1"/>
              <a:t>областями</a:t>
            </a:r>
            <a:r>
              <a:rPr lang="en-US" dirty="0"/>
              <a:t>. </a:t>
            </a:r>
            <a:endParaRPr lang="en-US" dirty="0">
              <a:cs typeface="Calibri"/>
            </a:endParaRPr>
          </a:p>
          <a:p>
            <a:r>
              <a:rPr lang="en-US" dirty="0"/>
              <a:t> </a:t>
            </a:r>
            <a:r>
              <a:rPr lang="en-US" dirty="0" err="1"/>
              <a:t>Для</a:t>
            </a:r>
            <a:r>
              <a:rPr lang="en-US" dirty="0"/>
              <a:t> </a:t>
            </a:r>
            <a:r>
              <a:rPr lang="en-US" dirty="0" err="1"/>
              <a:t>предотвращения</a:t>
            </a:r>
            <a:r>
              <a:rPr lang="en-US" dirty="0"/>
              <a:t> </a:t>
            </a:r>
            <a:r>
              <a:rPr lang="en-US" dirty="0" err="1"/>
              <a:t>петель</a:t>
            </a:r>
            <a:r>
              <a:rPr lang="en-US" dirty="0"/>
              <a:t> </a:t>
            </a:r>
            <a:r>
              <a:rPr lang="en-US" dirty="0" err="1"/>
              <a:t>маршрутизации</a:t>
            </a:r>
            <a:r>
              <a:rPr lang="en-US" dirty="0"/>
              <a:t> </a:t>
            </a:r>
            <a:r>
              <a:rPr lang="en-US" dirty="0" err="1"/>
              <a:t>между</a:t>
            </a:r>
            <a:r>
              <a:rPr lang="en-US" dirty="0"/>
              <a:t> </a:t>
            </a:r>
            <a:r>
              <a:rPr lang="en-US" dirty="0" err="1"/>
              <a:t>областями</a:t>
            </a:r>
            <a:r>
              <a:rPr lang="en-US" dirty="0"/>
              <a:t> OSPF </a:t>
            </a:r>
            <a:r>
              <a:rPr lang="en-US" dirty="0" err="1"/>
              <a:t>запрещает</a:t>
            </a:r>
            <a:r>
              <a:rPr lang="en-US" dirty="0"/>
              <a:t> </a:t>
            </a:r>
            <a:r>
              <a:rPr lang="en-US" dirty="0" err="1"/>
              <a:t>прямое</a:t>
            </a:r>
            <a:r>
              <a:rPr lang="en-US" dirty="0"/>
              <a:t> </a:t>
            </a:r>
            <a:r>
              <a:rPr lang="en-US" dirty="0" err="1"/>
              <a:t>объявление</a:t>
            </a:r>
            <a:r>
              <a:rPr lang="en-US" dirty="0"/>
              <a:t> </a:t>
            </a:r>
            <a:r>
              <a:rPr lang="en-US" dirty="0" err="1"/>
              <a:t>информации</a:t>
            </a:r>
            <a:r>
              <a:rPr lang="en-US" dirty="0"/>
              <a:t> о </a:t>
            </a:r>
            <a:r>
              <a:rPr lang="en-US" dirty="0" err="1"/>
              <a:t>маршрутизации</a:t>
            </a:r>
            <a:r>
              <a:rPr lang="en-US" dirty="0"/>
              <a:t> </a:t>
            </a:r>
            <a:r>
              <a:rPr lang="en-US" dirty="0" err="1"/>
              <a:t>между</a:t>
            </a:r>
            <a:r>
              <a:rPr lang="en-US" dirty="0"/>
              <a:t> </a:t>
            </a:r>
            <a:r>
              <a:rPr lang="en-US" dirty="0" err="1"/>
              <a:t>областями</a:t>
            </a:r>
            <a:r>
              <a:rPr lang="en-US" dirty="0"/>
              <a:t> </a:t>
            </a:r>
            <a:r>
              <a:rPr lang="en-US" dirty="0" err="1"/>
              <a:t>между</a:t>
            </a:r>
            <a:r>
              <a:rPr lang="en-US" dirty="0"/>
              <a:t> </a:t>
            </a:r>
            <a:r>
              <a:rPr lang="en-US" dirty="0" err="1"/>
              <a:t>немагистральными</a:t>
            </a:r>
            <a:r>
              <a:rPr lang="en-US" dirty="0"/>
              <a:t> </a:t>
            </a:r>
            <a:r>
              <a:rPr lang="en-US" dirty="0" err="1"/>
              <a:t>областями</a:t>
            </a:r>
            <a:r>
              <a:rPr lang="en-US" dirty="0"/>
              <a:t>. </a:t>
            </a:r>
            <a:r>
              <a:rPr lang="en-US" dirty="0" err="1"/>
              <a:t>Следовательно</a:t>
            </a:r>
            <a:r>
              <a:rPr lang="en-US" dirty="0"/>
              <a:t>, ABR </a:t>
            </a:r>
            <a:r>
              <a:rPr lang="en-US" dirty="0" err="1"/>
              <a:t>должен</a:t>
            </a:r>
            <a:r>
              <a:rPr lang="en-US" dirty="0"/>
              <a:t> </a:t>
            </a:r>
            <a:r>
              <a:rPr lang="en-US" dirty="0" err="1"/>
              <a:t>иметь</a:t>
            </a:r>
            <a:r>
              <a:rPr lang="en-US" dirty="0"/>
              <a:t> </a:t>
            </a:r>
            <a:r>
              <a:rPr lang="en-US" dirty="0" err="1"/>
              <a:t>по</a:t>
            </a:r>
            <a:r>
              <a:rPr lang="en-US" dirty="0"/>
              <a:t> </a:t>
            </a:r>
            <a:r>
              <a:rPr lang="en-US" dirty="0" err="1"/>
              <a:t>крайней</a:t>
            </a:r>
            <a:r>
              <a:rPr lang="en-US" dirty="0"/>
              <a:t> </a:t>
            </a:r>
            <a:r>
              <a:rPr lang="en-US" dirty="0" err="1"/>
              <a:t>мере</a:t>
            </a:r>
            <a:r>
              <a:rPr lang="en-US" dirty="0"/>
              <a:t> </a:t>
            </a:r>
            <a:r>
              <a:rPr lang="en-US" dirty="0" err="1"/>
              <a:t>один</a:t>
            </a:r>
            <a:r>
              <a:rPr lang="en-US" dirty="0"/>
              <a:t> </a:t>
            </a:r>
            <a:r>
              <a:rPr lang="en-US" dirty="0" err="1"/>
              <a:t>интерфейс</a:t>
            </a:r>
            <a:r>
              <a:rPr lang="en-US" dirty="0"/>
              <a:t> к </a:t>
            </a:r>
            <a:r>
              <a:rPr lang="en-US" dirty="0" err="1"/>
              <a:t>области</a:t>
            </a:r>
            <a:r>
              <a:rPr lang="en-US" dirty="0"/>
              <a:t> 0. </a:t>
            </a:r>
            <a:r>
              <a:rPr lang="en-US" dirty="0" err="1"/>
              <a:t>То</a:t>
            </a:r>
            <a:r>
              <a:rPr lang="en-US" dirty="0"/>
              <a:t> </a:t>
            </a:r>
            <a:r>
              <a:rPr lang="en-US" dirty="0" err="1"/>
              <a:t>есть</a:t>
            </a:r>
            <a:r>
              <a:rPr lang="en-US" dirty="0"/>
              <a:t> </a:t>
            </a:r>
            <a:r>
              <a:rPr lang="en-US" dirty="0" err="1"/>
              <a:t>каждая</a:t>
            </a:r>
            <a:r>
              <a:rPr lang="en-US" dirty="0"/>
              <a:t> </a:t>
            </a:r>
            <a:r>
              <a:rPr lang="en-US" dirty="0" err="1"/>
              <a:t>немагистральная</a:t>
            </a:r>
            <a:r>
              <a:rPr lang="en-US" dirty="0"/>
              <a:t> </a:t>
            </a:r>
            <a:r>
              <a:rPr lang="en-US" dirty="0" err="1"/>
              <a:t>область</a:t>
            </a:r>
            <a:r>
              <a:rPr lang="en-US" dirty="0"/>
              <a:t> </a:t>
            </a:r>
            <a:r>
              <a:rPr lang="en-US" dirty="0" err="1"/>
              <a:t>должна</a:t>
            </a:r>
            <a:r>
              <a:rPr lang="en-US" dirty="0"/>
              <a:t> </a:t>
            </a:r>
            <a:r>
              <a:rPr lang="en-US" dirty="0" err="1"/>
              <a:t>быть</a:t>
            </a:r>
            <a:r>
              <a:rPr lang="en-US" dirty="0"/>
              <a:t> </a:t>
            </a:r>
            <a:r>
              <a:rPr lang="en-US" dirty="0" err="1"/>
              <a:t>подключена</a:t>
            </a:r>
            <a:r>
              <a:rPr lang="en-US" dirty="0"/>
              <a:t> к </a:t>
            </a:r>
            <a:r>
              <a:rPr lang="en-US" dirty="0" err="1"/>
              <a:t>магистральной</a:t>
            </a:r>
            <a:r>
              <a:rPr lang="en-US" dirty="0"/>
              <a:t> </a:t>
            </a:r>
            <a:r>
              <a:rPr lang="en-US" dirty="0" err="1"/>
              <a:t>области</a:t>
            </a:r>
            <a:r>
              <a:rPr lang="en-US" dirty="0"/>
              <a:t>.</a:t>
            </a:r>
            <a:endParaRPr lang="en-US" dirty="0">
              <a:cs typeface="Calibri"/>
            </a:endParaRPr>
          </a:p>
          <a:p>
            <a:r>
              <a:rPr lang="en-US" dirty="0"/>
              <a:t> </a:t>
            </a:r>
            <a:r>
              <a:rPr lang="en-US" dirty="0" err="1"/>
              <a:t>Каждая</a:t>
            </a:r>
            <a:r>
              <a:rPr lang="en-US" dirty="0"/>
              <a:t> </a:t>
            </a:r>
            <a:r>
              <a:rPr lang="en-US" dirty="0" err="1"/>
              <a:t>область</a:t>
            </a:r>
            <a:r>
              <a:rPr lang="en-US" dirty="0"/>
              <a:t> </a:t>
            </a:r>
            <a:r>
              <a:rPr lang="en-US" dirty="0" err="1"/>
              <a:t>имеет</a:t>
            </a:r>
            <a:r>
              <a:rPr lang="en-US" dirty="0"/>
              <a:t> LSDB, </a:t>
            </a:r>
            <a:r>
              <a:rPr lang="en-US" dirty="0" err="1"/>
              <a:t>уникальную</a:t>
            </a:r>
            <a:r>
              <a:rPr lang="en-US" dirty="0"/>
              <a:t> </a:t>
            </a:r>
            <a:r>
              <a:rPr lang="en-US" dirty="0" err="1"/>
              <a:t>для</a:t>
            </a:r>
            <a:r>
              <a:rPr lang="en-US" dirty="0"/>
              <a:t> </a:t>
            </a:r>
            <a:r>
              <a:rPr lang="en-US" dirty="0" err="1"/>
              <a:t>этой</a:t>
            </a:r>
            <a:r>
              <a:rPr lang="en-US" dirty="0"/>
              <a:t> </a:t>
            </a:r>
            <a:r>
              <a:rPr lang="en-US" dirty="0" err="1"/>
              <a:t>области</a:t>
            </a:r>
            <a:r>
              <a:rPr lang="en-US" dirty="0"/>
              <a:t>. </a:t>
            </a:r>
            <a:r>
              <a:rPr lang="en-US" dirty="0" err="1"/>
              <a:t>Маршрутизатор</a:t>
            </a:r>
            <a:r>
              <a:rPr lang="en-US" dirty="0"/>
              <a:t> </a:t>
            </a:r>
            <a:r>
              <a:rPr lang="en-US" dirty="0" err="1"/>
              <a:t>поддерживает</a:t>
            </a:r>
            <a:r>
              <a:rPr lang="en-US" dirty="0"/>
              <a:t> </a:t>
            </a:r>
            <a:r>
              <a:rPr lang="en-US" dirty="0" err="1"/>
              <a:t>отдельный</a:t>
            </a:r>
            <a:r>
              <a:rPr lang="en-US" dirty="0"/>
              <a:t> LSDB </a:t>
            </a:r>
            <a:r>
              <a:rPr lang="en-US" dirty="0" err="1"/>
              <a:t>для</a:t>
            </a:r>
            <a:r>
              <a:rPr lang="en-US" dirty="0"/>
              <a:t> </a:t>
            </a:r>
            <a:r>
              <a:rPr lang="en-US" dirty="0" err="1"/>
              <a:t>каждой</a:t>
            </a:r>
            <a:r>
              <a:rPr lang="en-US" dirty="0"/>
              <a:t> </a:t>
            </a:r>
            <a:r>
              <a:rPr lang="en-US" dirty="0" err="1"/>
              <a:t>области</a:t>
            </a:r>
            <a:r>
              <a:rPr lang="en-US" dirty="0"/>
              <a:t>, к </a:t>
            </a:r>
            <a:r>
              <a:rPr lang="en-US" dirty="0" err="1"/>
              <a:t>которой</a:t>
            </a:r>
            <a:r>
              <a:rPr lang="en-US" dirty="0"/>
              <a:t> </a:t>
            </a:r>
            <a:r>
              <a:rPr lang="en-US" dirty="0" err="1"/>
              <a:t>он</a:t>
            </a:r>
            <a:r>
              <a:rPr lang="en-US" dirty="0"/>
              <a:t> </a:t>
            </a:r>
            <a:r>
              <a:rPr lang="en-US" dirty="0" err="1"/>
              <a:t>подключен</a:t>
            </a:r>
            <a:r>
              <a:rPr lang="en-US" dirty="0"/>
              <a:t>. </a:t>
            </a:r>
            <a:r>
              <a:rPr lang="en-US" dirty="0" err="1"/>
              <a:t>Подробная</a:t>
            </a:r>
            <a:r>
              <a:rPr lang="en-US" dirty="0"/>
              <a:t> </a:t>
            </a:r>
            <a:r>
              <a:rPr lang="en-US" dirty="0" err="1"/>
              <a:t>информация</a:t>
            </a:r>
            <a:r>
              <a:rPr lang="en-US" dirty="0"/>
              <a:t> о </a:t>
            </a:r>
            <a:r>
              <a:rPr lang="en-US" dirty="0" err="1"/>
              <a:t>состоянии</a:t>
            </a:r>
            <a:r>
              <a:rPr lang="en-US" dirty="0"/>
              <a:t> </a:t>
            </a:r>
            <a:r>
              <a:rPr lang="en-US" dirty="0" err="1"/>
              <a:t>канала</a:t>
            </a:r>
            <a:r>
              <a:rPr lang="en-US" dirty="0"/>
              <a:t> </a:t>
            </a:r>
            <a:r>
              <a:rPr lang="en-US" dirty="0" err="1"/>
              <a:t>не</a:t>
            </a:r>
            <a:r>
              <a:rPr lang="en-US" dirty="0"/>
              <a:t> </a:t>
            </a:r>
            <a:r>
              <a:rPr lang="en-US" dirty="0" err="1"/>
              <a:t>публикуется</a:t>
            </a:r>
            <a:r>
              <a:rPr lang="en-US" dirty="0"/>
              <a:t> </a:t>
            </a:r>
            <a:r>
              <a:rPr lang="en-US" dirty="0" err="1"/>
              <a:t>за</a:t>
            </a:r>
            <a:r>
              <a:rPr lang="en-US" dirty="0"/>
              <a:t> </a:t>
            </a:r>
            <a:r>
              <a:rPr lang="en-US" dirty="0" err="1"/>
              <a:t>пределами</a:t>
            </a:r>
            <a:r>
              <a:rPr lang="en-US" dirty="0"/>
              <a:t> </a:t>
            </a:r>
            <a:r>
              <a:rPr lang="en-US" dirty="0" err="1"/>
              <a:t>какой-либо</a:t>
            </a:r>
            <a:r>
              <a:rPr lang="en-US" dirty="0"/>
              <a:t> </a:t>
            </a:r>
            <a:r>
              <a:rPr lang="en-US" dirty="0" err="1"/>
              <a:t>области</a:t>
            </a:r>
            <a:r>
              <a:rPr lang="en-US" dirty="0"/>
              <a:t>. </a:t>
            </a:r>
            <a:r>
              <a:rPr lang="en-US" dirty="0" err="1"/>
              <a:t>Поэтому</a:t>
            </a:r>
            <a:r>
              <a:rPr lang="en-US" dirty="0"/>
              <a:t> </a:t>
            </a:r>
            <a:r>
              <a:rPr lang="en-US" dirty="0" err="1"/>
              <a:t>размеры</a:t>
            </a:r>
            <a:r>
              <a:rPr lang="en-US" dirty="0"/>
              <a:t> LSDB </a:t>
            </a:r>
            <a:r>
              <a:rPr lang="en-US" dirty="0" err="1"/>
              <a:t>значительно</a:t>
            </a:r>
            <a:r>
              <a:rPr lang="en-US" dirty="0"/>
              <a:t> </a:t>
            </a:r>
            <a:r>
              <a:rPr lang="en-US" dirty="0" err="1"/>
              <a:t>уменьшены</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262</a:t>
            </a:fld>
            <a:endParaRPr lang="ru-RU" noProof="0"/>
          </a:p>
        </p:txBody>
      </p:sp>
    </p:spTree>
    <p:extLst>
      <p:ext uri="{BB962C8B-B14F-4D97-AF65-F5344CB8AC3E}">
        <p14:creationId xmlns:p14="http://schemas.microsoft.com/office/powerpoint/2010/main" val="283019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Сеть</a:t>
            </a:r>
            <a:r>
              <a:rPr lang="en-US"/>
              <a:t> SDN </a:t>
            </a:r>
            <a:r>
              <a:rPr lang="en-US" err="1"/>
              <a:t>может</a:t>
            </a:r>
            <a:r>
              <a:rPr lang="en-US"/>
              <a:t> </a:t>
            </a:r>
            <a:r>
              <a:rPr lang="en-US" err="1"/>
              <a:t>принести</a:t>
            </a:r>
            <a:r>
              <a:rPr lang="en-US"/>
              <a:t> </a:t>
            </a:r>
            <a:r>
              <a:rPr lang="en-US" err="1"/>
              <a:t>операторам</a:t>
            </a:r>
            <a:r>
              <a:rPr lang="en-US"/>
              <a:t> и </a:t>
            </a:r>
            <a:r>
              <a:rPr lang="en-US" err="1"/>
              <a:t>клиентам</a:t>
            </a:r>
            <a:r>
              <a:rPr lang="en-US"/>
              <a:t> </a:t>
            </a:r>
            <a:r>
              <a:rPr lang="en-US" err="1"/>
              <a:t>различные</a:t>
            </a:r>
            <a:r>
              <a:rPr lang="en-US"/>
              <a:t> </a:t>
            </a:r>
            <a:r>
              <a:rPr lang="en-US" err="1"/>
              <a:t>преимущества</a:t>
            </a:r>
            <a:r>
              <a:rPr lang="en-US"/>
              <a:t>, </a:t>
            </a:r>
            <a:r>
              <a:rPr lang="en-US" err="1"/>
              <a:t>включая</a:t>
            </a:r>
            <a:r>
              <a:rPr lang="en-US"/>
              <a:t> </a:t>
            </a:r>
            <a:r>
              <a:rPr lang="en-US" err="1"/>
              <a:t>оптимизацию</a:t>
            </a:r>
            <a:r>
              <a:rPr lang="en-US"/>
              <a:t> </a:t>
            </a:r>
            <a:r>
              <a:rPr lang="en-US" err="1"/>
              <a:t>трафика</a:t>
            </a:r>
            <a:r>
              <a:rPr lang="en-US"/>
              <a:t> в </a:t>
            </a:r>
            <a:r>
              <a:rPr lang="en-US" err="1"/>
              <a:t>реальном</a:t>
            </a:r>
            <a:r>
              <a:rPr lang="en-US"/>
              <a:t> </a:t>
            </a:r>
            <a:r>
              <a:rPr lang="en-US" err="1"/>
              <a:t>времени</a:t>
            </a:r>
            <a:r>
              <a:rPr lang="en-US"/>
              <a:t>, </a:t>
            </a:r>
            <a:r>
              <a:rPr lang="en-US" err="1"/>
              <a:t>упрощение</a:t>
            </a:r>
            <a:r>
              <a:rPr lang="en-US"/>
              <a:t> </a:t>
            </a:r>
            <a:r>
              <a:rPr lang="en-US" err="1"/>
              <a:t>сети</a:t>
            </a:r>
            <a:r>
              <a:rPr lang="en-US"/>
              <a:t>, </a:t>
            </a:r>
            <a:r>
              <a:rPr lang="en-US" err="1"/>
              <a:t>автоматизацию</a:t>
            </a:r>
            <a:r>
              <a:rPr lang="en-US"/>
              <a:t> </a:t>
            </a:r>
            <a:r>
              <a:rPr lang="en-US" err="1"/>
              <a:t>услуг</a:t>
            </a:r>
            <a:r>
              <a:rPr lang="en-US"/>
              <a:t> и </a:t>
            </a:r>
            <a:r>
              <a:rPr lang="en-US" err="1"/>
              <a:t>быстрые</a:t>
            </a:r>
            <a:r>
              <a:rPr lang="en-US"/>
              <a:t> </a:t>
            </a:r>
            <a:r>
              <a:rPr lang="en-US" err="1"/>
              <a:t>инновации</a:t>
            </a:r>
            <a:r>
              <a:rPr lang="en-US"/>
              <a:t> в </a:t>
            </a:r>
            <a:r>
              <a:rPr lang="en-US" err="1"/>
              <a:t>сфере</a:t>
            </a:r>
            <a:r>
              <a:rPr lang="en-US"/>
              <a:t> </a:t>
            </a:r>
            <a:r>
              <a:rPr lang="en-US" err="1"/>
              <a:t>услуг</a:t>
            </a:r>
            <a:r>
              <a:rPr lang="en-US"/>
              <a:t>. </a:t>
            </a:r>
            <a:endParaRPr lang="ru-RU"/>
          </a:p>
          <a:p>
            <a:endParaRPr lang="en-US"/>
          </a:p>
          <a:p>
            <a:r>
              <a:rPr lang="en-US" err="1"/>
              <a:t>Эти</a:t>
            </a:r>
            <a:r>
              <a:rPr lang="en-US"/>
              <a:t> </a:t>
            </a:r>
            <a:r>
              <a:rPr lang="en-US" err="1"/>
              <a:t>преимущества</a:t>
            </a:r>
            <a:r>
              <a:rPr lang="en-US"/>
              <a:t> </a:t>
            </a:r>
            <a:r>
              <a:rPr lang="en-US" err="1"/>
              <a:t>несет</a:t>
            </a:r>
            <a:r>
              <a:rPr lang="en-US"/>
              <a:t> </a:t>
            </a:r>
            <a:r>
              <a:rPr lang="en-US" err="1"/>
              <a:t>архитектура</a:t>
            </a:r>
            <a:r>
              <a:rPr lang="en-US"/>
              <a:t>  SDN, а </a:t>
            </a:r>
            <a:r>
              <a:rPr lang="en-US" err="1"/>
              <a:t>именно</a:t>
            </a:r>
            <a:r>
              <a:rPr lang="en-US"/>
              <a:t> -  </a:t>
            </a:r>
            <a:r>
              <a:rPr lang="en-US" err="1"/>
              <a:t>разделение</a:t>
            </a:r>
            <a:r>
              <a:rPr lang="en-US"/>
              <a:t> </a:t>
            </a:r>
            <a:r>
              <a:rPr lang="en-US" err="1"/>
              <a:t>уровней</a:t>
            </a:r>
            <a:r>
              <a:rPr lang="en-US"/>
              <a:t> </a:t>
            </a:r>
            <a:r>
              <a:rPr lang="en-US" err="1"/>
              <a:t>управления</a:t>
            </a:r>
            <a:r>
              <a:rPr lang="en-US"/>
              <a:t> (Control) и </a:t>
            </a:r>
            <a:r>
              <a:rPr lang="en-US" err="1"/>
              <a:t>пересылки</a:t>
            </a:r>
            <a:r>
              <a:rPr lang="en-US"/>
              <a:t> (Data), </a:t>
            </a:r>
            <a:r>
              <a:rPr lang="en-US" err="1"/>
              <a:t>централизованным</a:t>
            </a:r>
            <a:r>
              <a:rPr lang="en-US"/>
              <a:t> </a:t>
            </a:r>
            <a:r>
              <a:rPr lang="en-US" err="1"/>
              <a:t>управление</a:t>
            </a:r>
            <a:r>
              <a:rPr lang="en-US"/>
              <a:t> и </a:t>
            </a:r>
            <a:r>
              <a:rPr lang="en-US" err="1"/>
              <a:t>программируемость</a:t>
            </a:r>
            <a:r>
              <a:rPr lang="en-US"/>
              <a:t>. </a:t>
            </a:r>
            <a:endParaRPr lang="ru-RU">
              <a:cs typeface="Calibri"/>
            </a:endParaRPr>
          </a:p>
          <a:p>
            <a:r>
              <a:rPr lang="en-US"/>
              <a:t> </a:t>
            </a:r>
            <a:endParaRPr lang="ru-RU"/>
          </a:p>
          <a:p>
            <a:r>
              <a:rPr lang="en-US" err="1"/>
              <a:t>После</a:t>
            </a:r>
            <a:r>
              <a:rPr lang="en-US"/>
              <a:t> </a:t>
            </a:r>
            <a:r>
              <a:rPr lang="en-US" err="1"/>
              <a:t>разделения</a:t>
            </a:r>
            <a:r>
              <a:rPr lang="en-US"/>
              <a:t> </a:t>
            </a:r>
            <a:r>
              <a:rPr lang="en-US" err="1"/>
              <a:t>плоскости</a:t>
            </a:r>
            <a:r>
              <a:rPr lang="en-US"/>
              <a:t> </a:t>
            </a:r>
            <a:r>
              <a:rPr lang="en-US" err="1"/>
              <a:t>управления</a:t>
            </a:r>
            <a:r>
              <a:rPr lang="en-US"/>
              <a:t> (Control)  и </a:t>
            </a:r>
            <a:r>
              <a:rPr lang="en-US" err="1"/>
              <a:t>пересылки</a:t>
            </a:r>
            <a:r>
              <a:rPr lang="en-US"/>
              <a:t> (Data) и </a:t>
            </a:r>
            <a:r>
              <a:rPr lang="en-US" err="1"/>
              <a:t>реализации</a:t>
            </a:r>
            <a:r>
              <a:rPr lang="en-US"/>
              <a:t> </a:t>
            </a:r>
            <a:r>
              <a:rPr lang="en-US" err="1"/>
              <a:t>централизованного</a:t>
            </a:r>
            <a:r>
              <a:rPr lang="en-US"/>
              <a:t> </a:t>
            </a:r>
            <a:r>
              <a:rPr lang="en-US" err="1"/>
              <a:t>управления</a:t>
            </a:r>
            <a:r>
              <a:rPr lang="en-US"/>
              <a:t> </a:t>
            </a:r>
            <a:r>
              <a:rPr lang="en-US" err="1"/>
              <a:t>контроллер</a:t>
            </a:r>
            <a:r>
              <a:rPr lang="en-US"/>
              <a:t> SDN </a:t>
            </a:r>
            <a:r>
              <a:rPr lang="en-US" err="1"/>
              <a:t>на</a:t>
            </a:r>
            <a:r>
              <a:rPr lang="en-US"/>
              <a:t> </a:t>
            </a:r>
            <a:r>
              <a:rPr lang="en-US" err="1"/>
              <a:t>основе</a:t>
            </a:r>
            <a:r>
              <a:rPr lang="en-US"/>
              <a:t> </a:t>
            </a:r>
            <a:r>
              <a:rPr lang="en-US" err="1"/>
              <a:t>программного</a:t>
            </a:r>
            <a:r>
              <a:rPr lang="en-US"/>
              <a:t> </a:t>
            </a:r>
            <a:r>
              <a:rPr lang="en-US" err="1"/>
              <a:t>расчета</a:t>
            </a:r>
            <a:r>
              <a:rPr lang="en-US"/>
              <a:t> </a:t>
            </a:r>
            <a:r>
              <a:rPr lang="en-US" err="1"/>
              <a:t>вычисляет</a:t>
            </a:r>
            <a:r>
              <a:rPr lang="en-US"/>
              <a:t> </a:t>
            </a:r>
            <a:r>
              <a:rPr lang="en-US" err="1"/>
              <a:t>внутренние</a:t>
            </a:r>
            <a:r>
              <a:rPr lang="en-US"/>
              <a:t> </a:t>
            </a:r>
            <a:r>
              <a:rPr lang="en-US" err="1"/>
              <a:t>сетевые</a:t>
            </a:r>
            <a:r>
              <a:rPr lang="en-US"/>
              <a:t> </a:t>
            </a:r>
            <a:r>
              <a:rPr lang="en-US" err="1"/>
              <a:t>маршруты</a:t>
            </a:r>
            <a:r>
              <a:rPr lang="en-US"/>
              <a:t>, </a:t>
            </a:r>
            <a:endParaRPr lang="ru-RU"/>
          </a:p>
          <a:p>
            <a:r>
              <a:rPr lang="en-US" err="1"/>
              <a:t>создает</a:t>
            </a:r>
            <a:r>
              <a:rPr lang="en-US"/>
              <a:t> </a:t>
            </a:r>
            <a:r>
              <a:rPr lang="en-US" err="1"/>
              <a:t>таблицу</a:t>
            </a:r>
            <a:r>
              <a:rPr lang="en-US"/>
              <a:t> </a:t>
            </a:r>
            <a:r>
              <a:rPr lang="en-US" err="1"/>
              <a:t>переадресации</a:t>
            </a:r>
            <a:r>
              <a:rPr lang="en-US"/>
              <a:t> и </a:t>
            </a:r>
            <a:r>
              <a:rPr lang="en-US" err="1"/>
              <a:t>пересылает</a:t>
            </a:r>
            <a:r>
              <a:rPr lang="en-US"/>
              <a:t> </a:t>
            </a:r>
            <a:r>
              <a:rPr lang="en-US" err="1"/>
              <a:t>запись</a:t>
            </a:r>
            <a:r>
              <a:rPr lang="en-US"/>
              <a:t> </a:t>
            </a:r>
            <a:r>
              <a:rPr lang="en-US" err="1"/>
              <a:t>переадресации</a:t>
            </a:r>
            <a:r>
              <a:rPr lang="en-US"/>
              <a:t> </a:t>
            </a:r>
            <a:r>
              <a:rPr lang="en-US" err="1"/>
              <a:t>на</a:t>
            </a:r>
            <a:r>
              <a:rPr lang="en-US"/>
              <a:t> </a:t>
            </a:r>
            <a:r>
              <a:rPr lang="en-US" err="1"/>
              <a:t>серверы</a:t>
            </a:r>
            <a:r>
              <a:rPr lang="en-US"/>
              <a:t> </a:t>
            </a:r>
            <a:r>
              <a:rPr lang="en-US" err="1"/>
              <a:t>пересылки</a:t>
            </a:r>
            <a:r>
              <a:rPr lang="en-US"/>
              <a:t>. </a:t>
            </a:r>
            <a:endParaRPr lang="ru-RU"/>
          </a:p>
          <a:p>
            <a:endParaRPr lang="en-US"/>
          </a:p>
          <a:p>
            <a:r>
              <a:rPr lang="en-US" err="1"/>
              <a:t>Таким</a:t>
            </a:r>
            <a:r>
              <a:rPr lang="en-US"/>
              <a:t> </a:t>
            </a:r>
            <a:r>
              <a:rPr lang="en-US" err="1"/>
              <a:t>образом</a:t>
            </a:r>
            <a:r>
              <a:rPr lang="en-US"/>
              <a:t>,  </a:t>
            </a:r>
            <a:r>
              <a:rPr lang="en-US" err="1"/>
              <a:t>использованиt</a:t>
            </a:r>
            <a:r>
              <a:rPr lang="en-US"/>
              <a:t> </a:t>
            </a:r>
            <a:r>
              <a:rPr lang="en-US" err="1"/>
              <a:t>протоколов</a:t>
            </a:r>
            <a:r>
              <a:rPr lang="en-US"/>
              <a:t> </a:t>
            </a:r>
            <a:r>
              <a:rPr lang="en-US" err="1"/>
              <a:t>маршрутизации</a:t>
            </a:r>
            <a:r>
              <a:rPr lang="en-US"/>
              <a:t> </a:t>
            </a:r>
            <a:r>
              <a:rPr lang="en-US" err="1"/>
              <a:t>заменяется</a:t>
            </a:r>
            <a:r>
              <a:rPr lang="en-US"/>
              <a:t> </a:t>
            </a:r>
            <a:r>
              <a:rPr lang="en-US" err="1"/>
              <a:t>программным</a:t>
            </a:r>
            <a:r>
              <a:rPr lang="en-US"/>
              <a:t> </a:t>
            </a:r>
            <a:r>
              <a:rPr lang="en-US" err="1"/>
              <a:t>расчетом</a:t>
            </a:r>
            <a:r>
              <a:rPr lang="en-US"/>
              <a:t>, </a:t>
            </a:r>
            <a:r>
              <a:rPr lang="en-US" err="1"/>
              <a:t>что</a:t>
            </a:r>
            <a:r>
              <a:rPr lang="en-US"/>
              <a:t> </a:t>
            </a:r>
            <a:r>
              <a:rPr lang="en-US" err="1"/>
              <a:t>косвенно</a:t>
            </a:r>
            <a:r>
              <a:rPr lang="en-US"/>
              <a:t> </a:t>
            </a:r>
            <a:r>
              <a:rPr lang="en-US" err="1"/>
              <a:t>упрощает</a:t>
            </a:r>
            <a:r>
              <a:rPr lang="en-US"/>
              <a:t> </a:t>
            </a:r>
            <a:r>
              <a:rPr lang="en-US" err="1"/>
              <a:t>сетевые</a:t>
            </a:r>
            <a:r>
              <a:rPr lang="en-US"/>
              <a:t> </a:t>
            </a:r>
            <a:r>
              <a:rPr lang="en-US" err="1"/>
              <a:t>протоколы</a:t>
            </a:r>
            <a:r>
              <a:rPr lang="en-US"/>
              <a:t>.  </a:t>
            </a:r>
            <a:endParaRPr lang="ru-RU">
              <a:cs typeface="Calibri"/>
            </a:endParaRPr>
          </a:p>
          <a:p>
            <a:r>
              <a:rPr lang="en-US"/>
              <a:t> </a:t>
            </a:r>
            <a:endParaRPr lang="ru-RU"/>
          </a:p>
          <a:p>
            <a:r>
              <a:rPr lang="en-US" err="1"/>
              <a:t>Другими</a:t>
            </a:r>
            <a:r>
              <a:rPr lang="en-US"/>
              <a:t> </a:t>
            </a:r>
            <a:r>
              <a:rPr lang="en-US" err="1"/>
              <a:t>словами</a:t>
            </a:r>
            <a:r>
              <a:rPr lang="en-US"/>
              <a:t>, </a:t>
            </a:r>
            <a:r>
              <a:rPr lang="en-US" err="1"/>
              <a:t>характерное</a:t>
            </a:r>
            <a:r>
              <a:rPr lang="en-US"/>
              <a:t> </a:t>
            </a:r>
            <a:r>
              <a:rPr lang="en-US" err="1"/>
              <a:t>для</a:t>
            </a:r>
            <a:r>
              <a:rPr lang="en-US"/>
              <a:t> SDN </a:t>
            </a:r>
            <a:r>
              <a:rPr lang="en-US" err="1"/>
              <a:t>разделение</a:t>
            </a:r>
            <a:r>
              <a:rPr lang="en-US"/>
              <a:t> </a:t>
            </a:r>
            <a:r>
              <a:rPr lang="en-US" err="1"/>
              <a:t>плоскостей</a:t>
            </a:r>
            <a:r>
              <a:rPr lang="en-US"/>
              <a:t> </a:t>
            </a:r>
            <a:r>
              <a:rPr lang="en-US" err="1"/>
              <a:t>управления</a:t>
            </a:r>
            <a:r>
              <a:rPr lang="en-US"/>
              <a:t> и </a:t>
            </a:r>
            <a:r>
              <a:rPr lang="en-US" err="1"/>
              <a:t>пересылки</a:t>
            </a:r>
            <a:r>
              <a:rPr lang="en-US"/>
              <a:t> </a:t>
            </a:r>
            <a:r>
              <a:rPr lang="en-US" err="1"/>
              <a:t>упрощает</a:t>
            </a:r>
            <a:r>
              <a:rPr lang="en-US"/>
              <a:t> </a:t>
            </a:r>
            <a:r>
              <a:rPr lang="en-US" err="1"/>
              <a:t>сеть</a:t>
            </a:r>
            <a:r>
              <a:rPr lang="en-US"/>
              <a:t>! </a:t>
            </a:r>
            <a:endParaRPr lang="ru-RU"/>
          </a:p>
          <a:p>
            <a:endParaRPr lang="en-US"/>
          </a:p>
          <a:p>
            <a:r>
              <a:rPr lang="en-US" err="1"/>
              <a:t>Контроллер</a:t>
            </a:r>
            <a:r>
              <a:rPr lang="en-US"/>
              <a:t> SDN  </a:t>
            </a:r>
            <a:r>
              <a:rPr lang="en-US" err="1"/>
              <a:t>можно</a:t>
            </a:r>
            <a:r>
              <a:rPr lang="en-US"/>
              <a:t> </a:t>
            </a:r>
            <a:r>
              <a:rPr lang="en-US" err="1"/>
              <a:t>рассматривать</a:t>
            </a:r>
            <a:r>
              <a:rPr lang="en-US"/>
              <a:t> </a:t>
            </a:r>
            <a:r>
              <a:rPr lang="en-US" err="1"/>
              <a:t>как</a:t>
            </a:r>
            <a:r>
              <a:rPr lang="en-US"/>
              <a:t> </a:t>
            </a:r>
            <a:r>
              <a:rPr lang="en-US" err="1"/>
              <a:t>программный</a:t>
            </a:r>
            <a:r>
              <a:rPr lang="en-US"/>
              <a:t> </a:t>
            </a:r>
            <a:r>
              <a:rPr lang="en-US" err="1"/>
              <a:t>логический</a:t>
            </a:r>
            <a:r>
              <a:rPr lang="en-US"/>
              <a:t> </a:t>
            </a:r>
            <a:r>
              <a:rPr lang="en-US" err="1"/>
              <a:t>маршрутизатор</a:t>
            </a:r>
            <a:r>
              <a:rPr lang="en-US"/>
              <a:t>. </a:t>
            </a:r>
            <a:endParaRPr lang="ru-RU"/>
          </a:p>
          <a:p>
            <a:r>
              <a:rPr lang="en-US" err="1"/>
              <a:t>Контроллер</a:t>
            </a:r>
            <a:r>
              <a:rPr lang="en-US"/>
              <a:t> SDN </a:t>
            </a:r>
            <a:r>
              <a:rPr lang="en-US" err="1"/>
              <a:t>может</a:t>
            </a:r>
            <a:r>
              <a:rPr lang="en-US"/>
              <a:t> </a:t>
            </a:r>
            <a:r>
              <a:rPr lang="en-US" err="1"/>
              <a:t>напрямую</a:t>
            </a:r>
            <a:r>
              <a:rPr lang="en-US"/>
              <a:t> </a:t>
            </a:r>
            <a:r>
              <a:rPr lang="en-US" err="1"/>
              <a:t>предоставлять</a:t>
            </a:r>
            <a:r>
              <a:rPr lang="en-US"/>
              <a:t> </a:t>
            </a:r>
            <a:r>
              <a:rPr lang="en-US" err="1"/>
              <a:t>соответствующие</a:t>
            </a:r>
            <a:r>
              <a:rPr lang="en-US"/>
              <a:t> </a:t>
            </a:r>
            <a:r>
              <a:rPr lang="en-US" err="1"/>
              <a:t>сервисные</a:t>
            </a:r>
            <a:r>
              <a:rPr lang="en-US"/>
              <a:t> </a:t>
            </a:r>
            <a:r>
              <a:rPr lang="en-US" err="1"/>
              <a:t>интерфейсы</a:t>
            </a:r>
            <a:r>
              <a:rPr lang="en-US"/>
              <a:t> </a:t>
            </a:r>
            <a:r>
              <a:rPr lang="en-US" err="1"/>
              <a:t>конечным</a:t>
            </a:r>
            <a:r>
              <a:rPr lang="en-US"/>
              <a:t> </a:t>
            </a:r>
            <a:r>
              <a:rPr lang="en-US" err="1"/>
              <a:t>пользователям</a:t>
            </a:r>
            <a:r>
              <a:rPr lang="en-US"/>
              <a:t> </a:t>
            </a:r>
            <a:r>
              <a:rPr lang="en-US" err="1"/>
              <a:t>независимо</a:t>
            </a:r>
            <a:r>
              <a:rPr lang="en-US"/>
              <a:t> </a:t>
            </a:r>
            <a:r>
              <a:rPr lang="en-US" err="1"/>
              <a:t>от</a:t>
            </a:r>
            <a:r>
              <a:rPr lang="en-US"/>
              <a:t> </a:t>
            </a:r>
            <a:r>
              <a:rPr lang="en-US" err="1"/>
              <a:t>используемых</a:t>
            </a:r>
            <a:r>
              <a:rPr lang="en-US"/>
              <a:t> </a:t>
            </a:r>
            <a:r>
              <a:rPr lang="en-US" err="1"/>
              <a:t>технологий</a:t>
            </a:r>
            <a:r>
              <a:rPr lang="en-US"/>
              <a:t>.</a:t>
            </a:r>
            <a:endParaRPr lang="ru-RU"/>
          </a:p>
          <a:p>
            <a:r>
              <a:rPr lang="en-US" err="1"/>
              <a:t>Через</a:t>
            </a:r>
            <a:r>
              <a:rPr lang="en-US"/>
              <a:t> </a:t>
            </a:r>
            <a:r>
              <a:rPr lang="en-US" err="1"/>
              <a:t>южный</a:t>
            </a:r>
            <a:r>
              <a:rPr lang="en-US"/>
              <a:t>  </a:t>
            </a:r>
            <a:r>
              <a:rPr lang="en-US" err="1"/>
              <a:t>интерфейс</a:t>
            </a:r>
            <a:r>
              <a:rPr lang="en-US"/>
              <a:t> (SBI)  </a:t>
            </a:r>
            <a:r>
              <a:rPr lang="en-US" err="1"/>
              <a:t>пользователи</a:t>
            </a:r>
            <a:r>
              <a:rPr lang="en-US"/>
              <a:t> </a:t>
            </a:r>
            <a:r>
              <a:rPr lang="en-US" err="1"/>
              <a:t>могут</a:t>
            </a:r>
            <a:r>
              <a:rPr lang="en-US"/>
              <a:t> </a:t>
            </a:r>
            <a:r>
              <a:rPr lang="en-US" err="1"/>
              <a:t>автоматизировать</a:t>
            </a:r>
            <a:r>
              <a:rPr lang="en-US"/>
              <a:t> </a:t>
            </a:r>
            <a:r>
              <a:rPr lang="en-US" err="1"/>
              <a:t>службы</a:t>
            </a:r>
            <a:r>
              <a:rPr lang="en-US"/>
              <a:t> </a:t>
            </a:r>
            <a:r>
              <a:rPr lang="en-US" err="1"/>
              <a:t>для</a:t>
            </a:r>
            <a:r>
              <a:rPr lang="en-US"/>
              <a:t> </a:t>
            </a:r>
            <a:r>
              <a:rPr lang="en-US" err="1"/>
              <a:t>непосредственного</a:t>
            </a:r>
            <a:r>
              <a:rPr lang="en-US"/>
              <a:t> </a:t>
            </a:r>
            <a:r>
              <a:rPr lang="en-US" err="1"/>
              <a:t>развертывания</a:t>
            </a:r>
            <a:r>
              <a:rPr lang="en-US"/>
              <a:t>. </a:t>
            </a:r>
            <a:endParaRPr lang="ru-RU"/>
          </a:p>
          <a:p>
            <a:endParaRPr lang="en-US"/>
          </a:p>
          <a:p>
            <a:r>
              <a:rPr lang="en-US"/>
              <a:t>В </a:t>
            </a:r>
            <a:r>
              <a:rPr lang="en-US" err="1"/>
              <a:t>отличие</a:t>
            </a:r>
            <a:r>
              <a:rPr lang="en-US"/>
              <a:t> </a:t>
            </a:r>
            <a:r>
              <a:rPr lang="en-US" err="1"/>
              <a:t>от</a:t>
            </a:r>
            <a:r>
              <a:rPr lang="en-US"/>
              <a:t> </a:t>
            </a:r>
            <a:r>
              <a:rPr lang="en-US" err="1"/>
              <a:t>традиционной</a:t>
            </a:r>
            <a:r>
              <a:rPr lang="en-US"/>
              <a:t> </a:t>
            </a:r>
            <a:r>
              <a:rPr lang="en-US" err="1"/>
              <a:t>сети</a:t>
            </a:r>
            <a:r>
              <a:rPr lang="en-US"/>
              <a:t>, </a:t>
            </a:r>
            <a:r>
              <a:rPr lang="en-US" err="1"/>
              <a:t>пользователям</a:t>
            </a:r>
            <a:r>
              <a:rPr lang="en-US"/>
              <a:t> </a:t>
            </a:r>
            <a:r>
              <a:rPr lang="en-US" err="1"/>
              <a:t>необязательно</a:t>
            </a:r>
            <a:r>
              <a:rPr lang="en-US"/>
              <a:t>  </a:t>
            </a:r>
            <a:r>
              <a:rPr lang="en-US" err="1"/>
              <a:t>знать</a:t>
            </a:r>
            <a:r>
              <a:rPr lang="en-US"/>
              <a:t> </a:t>
            </a:r>
            <a:r>
              <a:rPr lang="en-US" err="1"/>
              <a:t>детали</a:t>
            </a:r>
            <a:r>
              <a:rPr lang="en-US"/>
              <a:t> </a:t>
            </a:r>
            <a:r>
              <a:rPr lang="en-US" err="1"/>
              <a:t>технологий</a:t>
            </a:r>
            <a:r>
              <a:rPr lang="en-US"/>
              <a:t>. </a:t>
            </a:r>
            <a:endParaRPr lang="ru-RU">
              <a:cs typeface="Calibri"/>
            </a:endParaRPr>
          </a:p>
          <a:p>
            <a:r>
              <a:rPr lang="en-US"/>
              <a:t> </a:t>
            </a:r>
            <a:r>
              <a:rPr lang="en-US" err="1"/>
              <a:t>Например</a:t>
            </a:r>
            <a:r>
              <a:rPr lang="en-US"/>
              <a:t>, в </a:t>
            </a:r>
            <a:r>
              <a:rPr lang="en-US" err="1"/>
              <a:t>традиционной</a:t>
            </a:r>
            <a:r>
              <a:rPr lang="en-US"/>
              <a:t> </a:t>
            </a:r>
            <a:r>
              <a:rPr lang="en-US" err="1"/>
              <a:t>сети</a:t>
            </a:r>
            <a:r>
              <a:rPr lang="en-US"/>
              <a:t> </a:t>
            </a:r>
            <a:r>
              <a:rPr lang="en-US" err="1"/>
              <a:t>для</a:t>
            </a:r>
            <a:r>
              <a:rPr lang="en-US"/>
              <a:t> </a:t>
            </a:r>
            <a:r>
              <a:rPr lang="en-US" err="1"/>
              <a:t>реализации</a:t>
            </a:r>
            <a:r>
              <a:rPr lang="en-US"/>
              <a:t> </a:t>
            </a:r>
            <a:r>
              <a:rPr lang="en-US" err="1"/>
              <a:t>услуги</a:t>
            </a:r>
            <a:r>
              <a:rPr lang="en-US"/>
              <a:t> PW (Pallada Web Service) </a:t>
            </a:r>
            <a:r>
              <a:rPr lang="en-US" err="1"/>
              <a:t>пользователям</a:t>
            </a:r>
            <a:r>
              <a:rPr lang="en-US"/>
              <a:t> </a:t>
            </a:r>
            <a:r>
              <a:rPr lang="en-US" err="1"/>
              <a:t>необходимо</a:t>
            </a:r>
            <a:r>
              <a:rPr lang="en-US"/>
              <a:t> </a:t>
            </a:r>
            <a:r>
              <a:rPr lang="en-US" err="1"/>
              <a:t>знать</a:t>
            </a:r>
            <a:r>
              <a:rPr lang="en-US"/>
              <a:t> </a:t>
            </a:r>
            <a:r>
              <a:rPr lang="en-US" err="1"/>
              <a:t>концепции</a:t>
            </a:r>
            <a:r>
              <a:rPr lang="en-US"/>
              <a:t> </a:t>
            </a:r>
            <a:r>
              <a:rPr lang="en-US" err="1"/>
              <a:t>технологии</a:t>
            </a:r>
            <a:r>
              <a:rPr lang="en-US"/>
              <a:t> </a:t>
            </a:r>
            <a:r>
              <a:rPr lang="en-US" err="1"/>
              <a:t>туннелирования</a:t>
            </a:r>
            <a:r>
              <a:rPr lang="en-US"/>
              <a:t> MPLS, </a:t>
            </a:r>
            <a:r>
              <a:rPr lang="en-US" err="1"/>
              <a:t>протоколы</a:t>
            </a:r>
            <a:r>
              <a:rPr lang="en-US"/>
              <a:t> LDP, </a:t>
            </a:r>
            <a:r>
              <a:rPr lang="en-US" err="1"/>
              <a:t>параметры</a:t>
            </a:r>
            <a:r>
              <a:rPr lang="en-US"/>
              <a:t> PW и т. д.; </a:t>
            </a:r>
            <a:endParaRPr lang="ru-RU"/>
          </a:p>
          <a:p>
            <a:endParaRPr lang="en-US"/>
          </a:p>
          <a:p>
            <a:r>
              <a:rPr lang="en-US" err="1"/>
              <a:t>Северный</a:t>
            </a:r>
            <a:r>
              <a:rPr lang="en-US"/>
              <a:t> </a:t>
            </a:r>
            <a:r>
              <a:rPr lang="en-US" err="1"/>
              <a:t>интерфейс</a:t>
            </a:r>
            <a:r>
              <a:rPr lang="en-US"/>
              <a:t> (NBI) </a:t>
            </a:r>
            <a:r>
              <a:rPr lang="en-US" err="1"/>
              <a:t>контроллера</a:t>
            </a:r>
            <a:r>
              <a:rPr lang="en-US"/>
              <a:t> SDN </a:t>
            </a:r>
            <a:r>
              <a:rPr lang="en-US" err="1"/>
              <a:t>имеет</a:t>
            </a:r>
            <a:r>
              <a:rPr lang="en-US"/>
              <a:t> </a:t>
            </a:r>
            <a:r>
              <a:rPr lang="en-US" err="1"/>
              <a:t>дело</a:t>
            </a:r>
            <a:r>
              <a:rPr lang="en-US"/>
              <a:t> с </a:t>
            </a:r>
            <a:r>
              <a:rPr lang="en-US" err="1"/>
              <a:t>приложениями</a:t>
            </a:r>
            <a:r>
              <a:rPr lang="en-US"/>
              <a:t>, </a:t>
            </a:r>
            <a:r>
              <a:rPr lang="en-US" err="1"/>
              <a:t>которые</a:t>
            </a:r>
            <a:r>
              <a:rPr lang="en-US"/>
              <a:t> </a:t>
            </a:r>
            <a:r>
              <a:rPr lang="en-US" err="1"/>
              <a:t>могут</a:t>
            </a:r>
            <a:r>
              <a:rPr lang="en-US"/>
              <a:t> </a:t>
            </a:r>
            <a:r>
              <a:rPr lang="en-US" err="1"/>
              <a:t>быть</a:t>
            </a:r>
            <a:r>
              <a:rPr lang="en-US"/>
              <a:t> </a:t>
            </a:r>
            <a:r>
              <a:rPr lang="en-US" err="1"/>
              <a:t>непосредственно</a:t>
            </a:r>
            <a:r>
              <a:rPr lang="en-US"/>
              <a:t> </a:t>
            </a:r>
            <a:r>
              <a:rPr lang="en-US" err="1"/>
              <a:t>развернуты</a:t>
            </a:r>
            <a:r>
              <a:rPr lang="en-US"/>
              <a:t> </a:t>
            </a:r>
            <a:r>
              <a:rPr lang="en-US" err="1"/>
              <a:t>для</a:t>
            </a:r>
            <a:r>
              <a:rPr lang="en-US"/>
              <a:t> </a:t>
            </a:r>
            <a:r>
              <a:rPr lang="en-US" err="1"/>
              <a:t>автоматизации</a:t>
            </a:r>
            <a:r>
              <a:rPr lang="en-US"/>
              <a:t> </a:t>
            </a:r>
            <a:r>
              <a:rPr lang="en-US" err="1"/>
              <a:t>услуг</a:t>
            </a:r>
            <a:r>
              <a:rPr lang="en-US"/>
              <a:t>, и </a:t>
            </a:r>
            <a:r>
              <a:rPr lang="en-US" err="1"/>
              <a:t>эта</a:t>
            </a:r>
            <a:r>
              <a:rPr lang="en-US"/>
              <a:t> </a:t>
            </a:r>
            <a:r>
              <a:rPr lang="en-US" err="1"/>
              <a:t>централизованная</a:t>
            </a:r>
            <a:r>
              <a:rPr lang="en-US"/>
              <a:t> </a:t>
            </a:r>
            <a:r>
              <a:rPr lang="en-US" err="1"/>
              <a:t>характеристика</a:t>
            </a:r>
            <a:r>
              <a:rPr lang="en-US"/>
              <a:t> </a:t>
            </a:r>
            <a:r>
              <a:rPr lang="en-US" err="1"/>
              <a:t>управления</a:t>
            </a:r>
            <a:r>
              <a:rPr lang="en-US"/>
              <a:t> </a:t>
            </a:r>
            <a:r>
              <a:rPr lang="en-US" err="1"/>
              <a:t>контроллера</a:t>
            </a:r>
            <a:r>
              <a:rPr lang="en-US"/>
              <a:t> SDN </a:t>
            </a:r>
            <a:r>
              <a:rPr lang="en-US" err="1"/>
              <a:t>помогает</a:t>
            </a:r>
            <a:r>
              <a:rPr lang="en-US"/>
              <a:t> </a:t>
            </a:r>
            <a:r>
              <a:rPr lang="en-US" err="1"/>
              <a:t>реализовать</a:t>
            </a:r>
            <a:r>
              <a:rPr lang="en-US"/>
              <a:t> </a:t>
            </a:r>
            <a:r>
              <a:rPr lang="en-US" err="1"/>
              <a:t>автоматизацию</a:t>
            </a:r>
            <a:r>
              <a:rPr lang="en-US"/>
              <a:t> </a:t>
            </a:r>
            <a:r>
              <a:rPr lang="en-US" err="1"/>
              <a:t>услуг</a:t>
            </a:r>
            <a:r>
              <a:rPr lang="en-US"/>
              <a:t> и </a:t>
            </a:r>
            <a:r>
              <a:rPr lang="en-US" err="1"/>
              <a:t>быстрое</a:t>
            </a:r>
            <a:r>
              <a:rPr lang="en-US"/>
              <a:t> </a:t>
            </a:r>
            <a:r>
              <a:rPr lang="en-US" err="1"/>
              <a:t>предоставление</a:t>
            </a:r>
            <a:r>
              <a:rPr lang="en-US"/>
              <a:t> </a:t>
            </a:r>
            <a:r>
              <a:rPr lang="en-US" err="1"/>
              <a:t>услуг</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32</a:t>
            </a:fld>
            <a:endParaRPr lang="ru-RU" noProof="0"/>
          </a:p>
        </p:txBody>
      </p:sp>
    </p:spTree>
    <p:extLst>
      <p:ext uri="{BB962C8B-B14F-4D97-AF65-F5344CB8AC3E}">
        <p14:creationId xmlns:p14="http://schemas.microsoft.com/office/powerpoint/2010/main" val="20847894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Благодаря</a:t>
            </a:r>
            <a:r>
              <a:rPr lang="en-US" dirty="0"/>
              <a:t> </a:t>
            </a:r>
            <a:r>
              <a:rPr lang="en-US" dirty="0" err="1"/>
              <a:t>концепции</a:t>
            </a:r>
            <a:r>
              <a:rPr lang="en-US" dirty="0"/>
              <a:t> </a:t>
            </a:r>
            <a:r>
              <a:rPr lang="en-US" dirty="0" err="1"/>
              <a:t>разделения</a:t>
            </a:r>
            <a:r>
              <a:rPr lang="en-US" dirty="0"/>
              <a:t> </a:t>
            </a:r>
            <a:r>
              <a:rPr lang="en-US" dirty="0" err="1"/>
              <a:t>областей</a:t>
            </a:r>
            <a:r>
              <a:rPr lang="en-US" dirty="0"/>
              <a:t>, </a:t>
            </a:r>
            <a:r>
              <a:rPr lang="en-US" dirty="0" err="1"/>
              <a:t>развернутой</a:t>
            </a:r>
            <a:r>
              <a:rPr lang="en-US" dirty="0"/>
              <a:t> в OSPF, </a:t>
            </a:r>
            <a:r>
              <a:rPr lang="en-US" dirty="0" err="1"/>
              <a:t>маршрутизаторы</a:t>
            </a:r>
            <a:r>
              <a:rPr lang="en-US" dirty="0"/>
              <a:t> с </a:t>
            </a:r>
            <a:r>
              <a:rPr lang="en-US" dirty="0" err="1"/>
              <a:t>поддержкой</a:t>
            </a:r>
            <a:r>
              <a:rPr lang="en-US" dirty="0"/>
              <a:t> OSPF </a:t>
            </a:r>
            <a:r>
              <a:rPr lang="en-US" dirty="0" err="1"/>
              <a:t>могут</a:t>
            </a:r>
            <a:r>
              <a:rPr lang="en-US" dirty="0"/>
              <a:t> </a:t>
            </a:r>
            <a:r>
              <a:rPr lang="en-US" dirty="0" err="1"/>
              <a:t>быть</a:t>
            </a:r>
            <a:r>
              <a:rPr lang="en-US" dirty="0"/>
              <a:t> </a:t>
            </a:r>
            <a:r>
              <a:rPr lang="en-US" dirty="0" err="1"/>
              <a:t>классифицированы</a:t>
            </a:r>
            <a:r>
              <a:rPr lang="en-US" dirty="0"/>
              <a:t> </a:t>
            </a:r>
            <a:r>
              <a:rPr lang="en-US" dirty="0" err="1"/>
              <a:t>по</a:t>
            </a:r>
            <a:r>
              <a:rPr lang="en-US" dirty="0"/>
              <a:t> </a:t>
            </a:r>
            <a:r>
              <a:rPr lang="en-US" dirty="0" err="1"/>
              <a:t>разным</a:t>
            </a:r>
            <a:r>
              <a:rPr lang="en-US" dirty="0"/>
              <a:t> </a:t>
            </a:r>
            <a:r>
              <a:rPr lang="en-US" dirty="0" err="1"/>
              <a:t>ролям</a:t>
            </a:r>
            <a:r>
              <a:rPr lang="en-US" dirty="0"/>
              <a:t> </a:t>
            </a:r>
            <a:r>
              <a:rPr lang="en-US" dirty="0" err="1"/>
              <a:t>маршрутизаторов</a:t>
            </a:r>
            <a:r>
              <a:rPr lang="en-US" dirty="0"/>
              <a:t> в </a:t>
            </a:r>
            <a:r>
              <a:rPr lang="en-US" dirty="0" err="1"/>
              <a:t>зависимости</a:t>
            </a:r>
            <a:r>
              <a:rPr lang="en-US" dirty="0"/>
              <a:t> </a:t>
            </a:r>
            <a:r>
              <a:rPr lang="en-US" dirty="0" err="1"/>
              <a:t>от</a:t>
            </a:r>
            <a:r>
              <a:rPr lang="en-US" dirty="0"/>
              <a:t> </a:t>
            </a:r>
            <a:r>
              <a:rPr lang="en-US" dirty="0" err="1"/>
              <a:t>расположения</a:t>
            </a:r>
            <a:r>
              <a:rPr lang="en-US" dirty="0"/>
              <a:t> </a:t>
            </a:r>
            <a:r>
              <a:rPr lang="en-US" dirty="0" err="1"/>
              <a:t>маршрутизаторов</a:t>
            </a:r>
            <a:r>
              <a:rPr lang="en-US" dirty="0"/>
              <a:t> в </a:t>
            </a:r>
            <a:r>
              <a:rPr lang="en-US" dirty="0" err="1"/>
              <a:t>доменах</a:t>
            </a:r>
            <a:r>
              <a:rPr lang="en-US" dirty="0"/>
              <a:t> и </a:t>
            </a:r>
            <a:r>
              <a:rPr lang="en-US" dirty="0" err="1"/>
              <a:t>областях</a:t>
            </a:r>
            <a:r>
              <a:rPr lang="en-US" dirty="0"/>
              <a:t> OSPF,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1. </a:t>
            </a:r>
            <a:r>
              <a:rPr lang="en-US" dirty="0" err="1"/>
              <a:t>Внутренний</a:t>
            </a:r>
            <a:r>
              <a:rPr lang="en-US" dirty="0"/>
              <a:t> </a:t>
            </a:r>
            <a:r>
              <a:rPr lang="en-US" dirty="0" err="1"/>
              <a:t>маршрутизатор</a:t>
            </a:r>
            <a:r>
              <a:rPr lang="en-US" dirty="0"/>
              <a:t> (IR): IR — </a:t>
            </a:r>
            <a:r>
              <a:rPr lang="en-US" dirty="0" err="1"/>
              <a:t>это</a:t>
            </a:r>
            <a:r>
              <a:rPr lang="en-US" dirty="0"/>
              <a:t> </a:t>
            </a:r>
            <a:r>
              <a:rPr lang="en-US" dirty="0" err="1"/>
              <a:t>маршрутизатор</a:t>
            </a:r>
            <a:r>
              <a:rPr lang="en-US" dirty="0"/>
              <a:t> </a:t>
            </a:r>
            <a:r>
              <a:rPr lang="en-US" dirty="0" err="1"/>
              <a:t>со</a:t>
            </a:r>
            <a:r>
              <a:rPr lang="en-US" dirty="0"/>
              <a:t> </a:t>
            </a:r>
            <a:r>
              <a:rPr lang="en-US" dirty="0" err="1"/>
              <a:t>всеми</a:t>
            </a:r>
            <a:r>
              <a:rPr lang="en-US" dirty="0"/>
              <a:t> </a:t>
            </a:r>
            <a:r>
              <a:rPr lang="en-US" dirty="0" err="1"/>
              <a:t>напрямую</a:t>
            </a:r>
            <a:r>
              <a:rPr lang="en-US" dirty="0"/>
              <a:t> </a:t>
            </a:r>
            <a:r>
              <a:rPr lang="en-US" dirty="0" err="1"/>
              <a:t>подключенными</a:t>
            </a:r>
            <a:r>
              <a:rPr lang="en-US" dirty="0"/>
              <a:t> </a:t>
            </a:r>
            <a:r>
              <a:rPr lang="en-US" dirty="0" err="1"/>
              <a:t>сетями</a:t>
            </a:r>
            <a:r>
              <a:rPr lang="en-US" dirty="0"/>
              <a:t>, </a:t>
            </a:r>
            <a:r>
              <a:rPr lang="en-US" dirty="0" err="1"/>
              <a:t>принадлежащими</a:t>
            </a:r>
            <a:r>
              <a:rPr lang="en-US" dirty="0"/>
              <a:t> </a:t>
            </a:r>
            <a:r>
              <a:rPr lang="en-US" dirty="0" err="1"/>
              <a:t>одной</a:t>
            </a:r>
            <a:r>
              <a:rPr lang="en-US" dirty="0"/>
              <a:t> и </a:t>
            </a:r>
            <a:r>
              <a:rPr lang="en-US" dirty="0" err="1"/>
              <a:t>той</a:t>
            </a:r>
            <a:r>
              <a:rPr lang="en-US" dirty="0"/>
              <a:t> </a:t>
            </a:r>
            <a:r>
              <a:rPr lang="en-US" dirty="0" err="1"/>
              <a:t>же</a:t>
            </a:r>
            <a:r>
              <a:rPr lang="en-US" dirty="0"/>
              <a:t> </a:t>
            </a:r>
            <a:r>
              <a:rPr lang="en-US" dirty="0" err="1"/>
              <a:t>области</a:t>
            </a:r>
            <a:r>
              <a:rPr lang="en-US" dirty="0"/>
              <a:t>. IR, </a:t>
            </a:r>
            <a:r>
              <a:rPr lang="en-US" dirty="0" err="1"/>
              <a:t>принадлежащие</a:t>
            </a:r>
            <a:r>
              <a:rPr lang="en-US" dirty="0"/>
              <a:t> к </a:t>
            </a:r>
            <a:r>
              <a:rPr lang="en-US" dirty="0" err="1"/>
              <a:t>одной</a:t>
            </a:r>
            <a:r>
              <a:rPr lang="en-US" dirty="0"/>
              <a:t> и </a:t>
            </a:r>
            <a:r>
              <a:rPr lang="en-US" dirty="0" err="1"/>
              <a:t>той</a:t>
            </a:r>
            <a:r>
              <a:rPr lang="en-US" dirty="0"/>
              <a:t> </a:t>
            </a:r>
            <a:r>
              <a:rPr lang="en-US" dirty="0" err="1"/>
              <a:t>же</a:t>
            </a:r>
            <a:r>
              <a:rPr lang="en-US" dirty="0"/>
              <a:t> </a:t>
            </a:r>
            <a:r>
              <a:rPr lang="en-US" dirty="0" err="1"/>
              <a:t>области</a:t>
            </a:r>
            <a:r>
              <a:rPr lang="en-US" dirty="0"/>
              <a:t>, </a:t>
            </a:r>
            <a:r>
              <a:rPr lang="en-US" dirty="0" err="1"/>
              <a:t>поддерживают</a:t>
            </a:r>
            <a:r>
              <a:rPr lang="en-US" dirty="0"/>
              <a:t> </a:t>
            </a:r>
            <a:r>
              <a:rPr lang="en-US" dirty="0" err="1"/>
              <a:t>один</a:t>
            </a:r>
            <a:r>
              <a:rPr lang="en-US" dirty="0"/>
              <a:t> и </a:t>
            </a:r>
            <a:r>
              <a:rPr lang="en-US" dirty="0" err="1"/>
              <a:t>тот</a:t>
            </a:r>
            <a:r>
              <a:rPr lang="en-US" dirty="0"/>
              <a:t> </a:t>
            </a:r>
            <a:r>
              <a:rPr lang="en-US" dirty="0" err="1"/>
              <a:t>же</a:t>
            </a:r>
            <a:r>
              <a:rPr lang="en-US" dirty="0"/>
              <a:t> LSDB. </a:t>
            </a:r>
            <a:endParaRPr lang="en-US" dirty="0">
              <a:cs typeface="Calibri"/>
            </a:endParaRPr>
          </a:p>
          <a:p>
            <a:r>
              <a:rPr lang="en-US" dirty="0"/>
              <a:t>2. </a:t>
            </a:r>
            <a:r>
              <a:rPr lang="en-US" dirty="0" err="1"/>
              <a:t>Пограничный</a:t>
            </a:r>
            <a:r>
              <a:rPr lang="en-US" dirty="0"/>
              <a:t> </a:t>
            </a:r>
            <a:r>
              <a:rPr lang="en-US" dirty="0" err="1"/>
              <a:t>маршрутизатор</a:t>
            </a:r>
            <a:r>
              <a:rPr lang="en-US" dirty="0"/>
              <a:t> </a:t>
            </a:r>
            <a:r>
              <a:rPr lang="en-US" dirty="0" err="1"/>
              <a:t>области</a:t>
            </a:r>
            <a:r>
              <a:rPr lang="en-US" dirty="0"/>
              <a:t> (ABR): ABR — </a:t>
            </a:r>
            <a:r>
              <a:rPr lang="en-US" dirty="0" err="1"/>
              <a:t>это</a:t>
            </a:r>
            <a:r>
              <a:rPr lang="en-US" dirty="0"/>
              <a:t> </a:t>
            </a:r>
            <a:r>
              <a:rPr lang="en-US" dirty="0" err="1"/>
              <a:t>маршрутизатор</a:t>
            </a:r>
            <a:r>
              <a:rPr lang="en-US" dirty="0"/>
              <a:t>, </a:t>
            </a:r>
            <a:r>
              <a:rPr lang="en-US" dirty="0" err="1"/>
              <a:t>напрямую</a:t>
            </a:r>
            <a:r>
              <a:rPr lang="en-US" dirty="0"/>
              <a:t> </a:t>
            </a:r>
            <a:r>
              <a:rPr lang="en-US" dirty="0" err="1"/>
              <a:t>подключенный</a:t>
            </a:r>
            <a:r>
              <a:rPr lang="en-US" dirty="0"/>
              <a:t> к </a:t>
            </a:r>
            <a:r>
              <a:rPr lang="en-US" dirty="0" err="1"/>
              <a:t>нескольким</a:t>
            </a:r>
            <a:r>
              <a:rPr lang="en-US" dirty="0"/>
              <a:t> </a:t>
            </a:r>
            <a:r>
              <a:rPr lang="en-US" dirty="0" err="1"/>
              <a:t>областям</a:t>
            </a:r>
            <a:r>
              <a:rPr lang="en-US" dirty="0"/>
              <a:t>. ABR </a:t>
            </a:r>
            <a:r>
              <a:rPr lang="en-US" dirty="0" err="1"/>
              <a:t>поддерживает</a:t>
            </a:r>
            <a:r>
              <a:rPr lang="en-US" dirty="0"/>
              <a:t> LSDB </a:t>
            </a:r>
            <a:r>
              <a:rPr lang="en-US" dirty="0" err="1"/>
              <a:t>для</a:t>
            </a:r>
            <a:r>
              <a:rPr lang="en-US" dirty="0"/>
              <a:t> </a:t>
            </a:r>
            <a:r>
              <a:rPr lang="en-US" dirty="0" err="1"/>
              <a:t>каждой</a:t>
            </a:r>
            <a:r>
              <a:rPr lang="en-US" dirty="0"/>
              <a:t> </a:t>
            </a:r>
            <a:r>
              <a:rPr lang="en-US" dirty="0" err="1"/>
              <a:t>области</a:t>
            </a:r>
            <a:r>
              <a:rPr lang="en-US" dirty="0"/>
              <a:t>, к </a:t>
            </a:r>
            <a:r>
              <a:rPr lang="en-US" dirty="0" err="1"/>
              <a:t>которой</a:t>
            </a:r>
            <a:r>
              <a:rPr lang="en-US" dirty="0"/>
              <a:t> ABR </a:t>
            </a:r>
            <a:r>
              <a:rPr lang="en-US" dirty="0" err="1"/>
              <a:t>напрямую</a:t>
            </a:r>
            <a:r>
              <a:rPr lang="en-US" dirty="0"/>
              <a:t> </a:t>
            </a:r>
            <a:r>
              <a:rPr lang="en-US" dirty="0" err="1"/>
              <a:t>подключен</a:t>
            </a:r>
            <a:r>
              <a:rPr lang="en-US" dirty="0"/>
              <a:t>.</a:t>
            </a:r>
            <a:endParaRPr lang="en-US" dirty="0">
              <a:cs typeface="Calibri"/>
            </a:endParaRPr>
          </a:p>
          <a:p>
            <a:r>
              <a:rPr lang="en-US" dirty="0"/>
              <a:t>3. </a:t>
            </a:r>
            <a:r>
              <a:rPr lang="en-US" dirty="0" err="1"/>
              <a:t>Магистральный</a:t>
            </a:r>
            <a:r>
              <a:rPr lang="en-US" dirty="0"/>
              <a:t> </a:t>
            </a:r>
            <a:r>
              <a:rPr lang="en-US" dirty="0" err="1"/>
              <a:t>маршрутизатор</a:t>
            </a:r>
            <a:r>
              <a:rPr lang="en-US" dirty="0"/>
              <a:t>. </a:t>
            </a:r>
            <a:r>
              <a:rPr lang="en-US" dirty="0" err="1"/>
              <a:t>Магистральный</a:t>
            </a:r>
            <a:r>
              <a:rPr lang="en-US" dirty="0"/>
              <a:t> </a:t>
            </a:r>
            <a:r>
              <a:rPr lang="en-US" dirty="0" err="1"/>
              <a:t>маршрутизатор</a:t>
            </a:r>
            <a:r>
              <a:rPr lang="en-US" dirty="0"/>
              <a:t> — </a:t>
            </a:r>
            <a:r>
              <a:rPr lang="en-US" dirty="0" err="1"/>
              <a:t>это</a:t>
            </a:r>
            <a:r>
              <a:rPr lang="en-US" dirty="0"/>
              <a:t> </a:t>
            </a:r>
            <a:r>
              <a:rPr lang="en-US" dirty="0" err="1"/>
              <a:t>маршрутизатор</a:t>
            </a:r>
            <a:r>
              <a:rPr lang="en-US" dirty="0"/>
              <a:t>, </a:t>
            </a:r>
            <a:r>
              <a:rPr lang="en-US" dirty="0" err="1"/>
              <a:t>который</a:t>
            </a:r>
            <a:r>
              <a:rPr lang="en-US" dirty="0"/>
              <a:t> </a:t>
            </a:r>
            <a:r>
              <a:rPr lang="en-US" dirty="0" err="1"/>
              <a:t>имеет</a:t>
            </a:r>
            <a:r>
              <a:rPr lang="en-US" dirty="0"/>
              <a:t> </a:t>
            </a:r>
            <a:r>
              <a:rPr lang="en-US" dirty="0" err="1"/>
              <a:t>хотя</a:t>
            </a:r>
            <a:r>
              <a:rPr lang="en-US" dirty="0"/>
              <a:t> </a:t>
            </a:r>
            <a:r>
              <a:rPr lang="en-US" dirty="0" err="1"/>
              <a:t>бы</a:t>
            </a:r>
            <a:r>
              <a:rPr lang="en-US" dirty="0"/>
              <a:t> </a:t>
            </a:r>
            <a:r>
              <a:rPr lang="en-US" dirty="0" err="1"/>
              <a:t>один</a:t>
            </a:r>
            <a:r>
              <a:rPr lang="en-US" dirty="0"/>
              <a:t> </a:t>
            </a:r>
            <a:r>
              <a:rPr lang="en-US" dirty="0" err="1"/>
              <a:t>интерфейс</a:t>
            </a:r>
            <a:r>
              <a:rPr lang="en-US" dirty="0"/>
              <a:t> (</a:t>
            </a:r>
            <a:r>
              <a:rPr lang="en-US" dirty="0" err="1"/>
              <a:t>или</a:t>
            </a:r>
            <a:r>
              <a:rPr lang="en-US" dirty="0"/>
              <a:t> </a:t>
            </a:r>
            <a:r>
              <a:rPr lang="en-US" dirty="0" err="1"/>
              <a:t>виртуальный</a:t>
            </a:r>
            <a:r>
              <a:rPr lang="en-US" dirty="0"/>
              <a:t> </a:t>
            </a:r>
            <a:r>
              <a:rPr lang="en-US" dirty="0" err="1"/>
              <a:t>канал</a:t>
            </a:r>
            <a:r>
              <a:rPr lang="en-US" dirty="0"/>
              <a:t>) с </a:t>
            </a:r>
            <a:r>
              <a:rPr lang="en-US" dirty="0" err="1"/>
              <a:t>магистральной</a:t>
            </a:r>
            <a:r>
              <a:rPr lang="en-US" dirty="0"/>
              <a:t> </a:t>
            </a:r>
            <a:r>
              <a:rPr lang="en-US" dirty="0" err="1"/>
              <a:t>зоной</a:t>
            </a:r>
            <a:r>
              <a:rPr lang="en-US" dirty="0"/>
              <a:t>. К </a:t>
            </a:r>
            <a:r>
              <a:rPr lang="en-US" dirty="0" err="1"/>
              <a:t>магистральным</a:t>
            </a:r>
            <a:r>
              <a:rPr lang="en-US" dirty="0"/>
              <a:t> </a:t>
            </a:r>
            <a:r>
              <a:rPr lang="en-US" dirty="0" err="1"/>
              <a:t>маршрутизаторам</a:t>
            </a:r>
            <a:r>
              <a:rPr lang="en-US" dirty="0"/>
              <a:t> </a:t>
            </a:r>
            <a:r>
              <a:rPr lang="en-US" dirty="0" err="1"/>
              <a:t>относятся</a:t>
            </a:r>
            <a:r>
              <a:rPr lang="en-US" dirty="0"/>
              <a:t> </a:t>
            </a:r>
            <a:r>
              <a:rPr lang="en-US" dirty="0" err="1"/>
              <a:t>все</a:t>
            </a:r>
            <a:r>
              <a:rPr lang="en-US" dirty="0"/>
              <a:t> ABR и </a:t>
            </a:r>
            <a:r>
              <a:rPr lang="en-US" dirty="0" err="1"/>
              <a:t>маршрутизаторы</a:t>
            </a:r>
            <a:r>
              <a:rPr lang="en-US" dirty="0"/>
              <a:t> </a:t>
            </a:r>
            <a:r>
              <a:rPr lang="en-US" dirty="0" err="1"/>
              <a:t>со</a:t>
            </a:r>
            <a:r>
              <a:rPr lang="en-US" dirty="0"/>
              <a:t> </a:t>
            </a:r>
            <a:r>
              <a:rPr lang="en-US" dirty="0" err="1"/>
              <a:t>всеми</a:t>
            </a:r>
            <a:r>
              <a:rPr lang="en-US" dirty="0"/>
              <a:t> </a:t>
            </a:r>
            <a:r>
              <a:rPr lang="en-US" dirty="0" err="1"/>
              <a:t>интерфейсами</a:t>
            </a:r>
            <a:r>
              <a:rPr lang="en-US" dirty="0"/>
              <a:t>, </a:t>
            </a:r>
            <a:r>
              <a:rPr lang="en-US" dirty="0" err="1"/>
              <a:t>напрямую</a:t>
            </a:r>
            <a:r>
              <a:rPr lang="en-US" dirty="0"/>
              <a:t> </a:t>
            </a:r>
            <a:r>
              <a:rPr lang="en-US" dirty="0" err="1"/>
              <a:t>подключенными</a:t>
            </a:r>
            <a:r>
              <a:rPr lang="en-US" dirty="0"/>
              <a:t> к </a:t>
            </a:r>
            <a:r>
              <a:rPr lang="en-US" dirty="0" err="1"/>
              <a:t>магистральной</a:t>
            </a:r>
            <a:r>
              <a:rPr lang="en-US" dirty="0"/>
              <a:t> </a:t>
            </a:r>
            <a:r>
              <a:rPr lang="en-US" dirty="0" err="1"/>
              <a:t>области</a:t>
            </a:r>
            <a:r>
              <a:rPr lang="en-US" dirty="0"/>
              <a:t>.</a:t>
            </a:r>
            <a:endParaRPr lang="en-US" dirty="0">
              <a:cs typeface="Calibri"/>
            </a:endParaRPr>
          </a:p>
          <a:p>
            <a:r>
              <a:rPr lang="en-US" dirty="0"/>
              <a:t>4. </a:t>
            </a:r>
            <a:r>
              <a:rPr lang="en-US" dirty="0" err="1"/>
              <a:t>Граничный</a:t>
            </a:r>
            <a:r>
              <a:rPr lang="en-US" dirty="0"/>
              <a:t> </a:t>
            </a:r>
            <a:r>
              <a:rPr lang="en-US" dirty="0" err="1"/>
              <a:t>маршрутизатор</a:t>
            </a:r>
            <a:r>
              <a:rPr lang="en-US" dirty="0"/>
              <a:t> AS (ASBR): ASBR — </a:t>
            </a:r>
            <a:r>
              <a:rPr lang="en-US" dirty="0" err="1"/>
              <a:t>это</a:t>
            </a:r>
            <a:r>
              <a:rPr lang="en-US" dirty="0"/>
              <a:t> </a:t>
            </a:r>
            <a:r>
              <a:rPr lang="en-US" dirty="0" err="1"/>
              <a:t>маршрутизатор</a:t>
            </a:r>
            <a:r>
              <a:rPr lang="en-US" dirty="0"/>
              <a:t>, </a:t>
            </a:r>
            <a:r>
              <a:rPr lang="en-US" dirty="0" err="1"/>
              <a:t>который</a:t>
            </a:r>
            <a:r>
              <a:rPr lang="en-US" dirty="0"/>
              <a:t> </a:t>
            </a:r>
            <a:r>
              <a:rPr lang="en-US" dirty="0" err="1"/>
              <a:t>обменивается</a:t>
            </a:r>
            <a:r>
              <a:rPr lang="en-US" dirty="0"/>
              <a:t> </a:t>
            </a:r>
            <a:r>
              <a:rPr lang="en-US" dirty="0" err="1"/>
              <a:t>маршрутной</a:t>
            </a:r>
            <a:r>
              <a:rPr lang="en-US" dirty="0"/>
              <a:t> </a:t>
            </a:r>
            <a:r>
              <a:rPr lang="en-US" dirty="0" err="1"/>
              <a:t>информацией</a:t>
            </a:r>
            <a:r>
              <a:rPr lang="en-US" dirty="0"/>
              <a:t> с </a:t>
            </a:r>
            <a:r>
              <a:rPr lang="en-US" dirty="0" err="1"/>
              <a:t>маршрутизаторами</a:t>
            </a:r>
            <a:r>
              <a:rPr lang="en-US" dirty="0"/>
              <a:t>, </a:t>
            </a:r>
            <a:r>
              <a:rPr lang="en-US" dirty="0" err="1"/>
              <a:t>принадлежащими</a:t>
            </a:r>
            <a:r>
              <a:rPr lang="en-US" dirty="0"/>
              <a:t> </a:t>
            </a:r>
            <a:r>
              <a:rPr lang="en-US" dirty="0" err="1"/>
              <a:t>другим</a:t>
            </a:r>
            <a:r>
              <a:rPr lang="en-US" dirty="0"/>
              <a:t> AS. ASBR </a:t>
            </a:r>
            <a:r>
              <a:rPr lang="en-US" dirty="0" err="1"/>
              <a:t>объявляет</a:t>
            </a:r>
            <a:r>
              <a:rPr lang="en-US" dirty="0"/>
              <a:t> </a:t>
            </a:r>
            <a:r>
              <a:rPr lang="en-US" dirty="0" err="1"/>
              <a:t>внешние</a:t>
            </a:r>
            <a:r>
              <a:rPr lang="en-US" dirty="0"/>
              <a:t> </a:t>
            </a:r>
            <a:r>
              <a:rPr lang="en-US" dirty="0" err="1"/>
              <a:t>маршруты</a:t>
            </a:r>
            <a:r>
              <a:rPr lang="en-US" dirty="0"/>
              <a:t> AS </a:t>
            </a:r>
            <a:r>
              <a:rPr lang="en-US" dirty="0" err="1"/>
              <a:t>по</a:t>
            </a:r>
            <a:r>
              <a:rPr lang="en-US" dirty="0"/>
              <a:t> </a:t>
            </a:r>
            <a:r>
              <a:rPr lang="en-US" dirty="0" err="1"/>
              <a:t>всей</a:t>
            </a:r>
            <a:r>
              <a:rPr lang="en-US" dirty="0"/>
              <a:t> AS. ASBR </a:t>
            </a:r>
            <a:r>
              <a:rPr lang="en-US" dirty="0" err="1"/>
              <a:t>может</a:t>
            </a:r>
            <a:r>
              <a:rPr lang="en-US" dirty="0"/>
              <a:t> </a:t>
            </a:r>
            <a:r>
              <a:rPr lang="en-US" dirty="0" err="1"/>
              <a:t>быть</a:t>
            </a:r>
            <a:r>
              <a:rPr lang="en-US" dirty="0"/>
              <a:t> IR </a:t>
            </a:r>
            <a:r>
              <a:rPr lang="en-US" dirty="0" err="1"/>
              <a:t>или</a:t>
            </a:r>
            <a:r>
              <a:rPr lang="en-US" dirty="0"/>
              <a:t> ABR. ASBR </a:t>
            </a:r>
            <a:r>
              <a:rPr lang="en-US" dirty="0" err="1"/>
              <a:t>может</a:t>
            </a:r>
            <a:r>
              <a:rPr lang="en-US" dirty="0"/>
              <a:t> </a:t>
            </a:r>
            <a:r>
              <a:rPr lang="en-US" dirty="0" err="1"/>
              <a:t>принадлежать</a:t>
            </a:r>
            <a:r>
              <a:rPr lang="en-US" dirty="0"/>
              <a:t> </a:t>
            </a:r>
            <a:r>
              <a:rPr lang="en-US" dirty="0" err="1"/>
              <a:t>или</a:t>
            </a:r>
            <a:r>
              <a:rPr lang="en-US" dirty="0"/>
              <a:t> </a:t>
            </a:r>
            <a:r>
              <a:rPr lang="en-US" dirty="0" err="1"/>
              <a:t>не</a:t>
            </a:r>
            <a:r>
              <a:rPr lang="en-US" dirty="0"/>
              <a:t> </a:t>
            </a:r>
            <a:r>
              <a:rPr lang="en-US" dirty="0" err="1"/>
              <a:t>принадлежать</a:t>
            </a:r>
            <a:r>
              <a:rPr lang="en-US" dirty="0"/>
              <a:t> </a:t>
            </a:r>
            <a:r>
              <a:rPr lang="en-US" dirty="0" err="1"/>
              <a:t>магистральной</a:t>
            </a:r>
            <a:r>
              <a:rPr lang="en-US" dirty="0"/>
              <a:t> </a:t>
            </a:r>
            <a:r>
              <a:rPr lang="en-US" dirty="0" err="1"/>
              <a:t>области</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263</a:t>
            </a:fld>
            <a:endParaRPr lang="ru-RU" noProof="0"/>
          </a:p>
        </p:txBody>
      </p:sp>
    </p:spTree>
    <p:extLst>
      <p:ext uri="{BB962C8B-B14F-4D97-AF65-F5344CB8AC3E}">
        <p14:creationId xmlns:p14="http://schemas.microsoft.com/office/powerpoint/2010/main" val="127059248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a:t>
            </a:r>
            <a:r>
              <a:rPr lang="en-US" dirty="0" err="1"/>
              <a:t>пять</a:t>
            </a:r>
            <a:r>
              <a:rPr lang="en-US" dirty="0"/>
              <a:t> </a:t>
            </a:r>
            <a:r>
              <a:rPr lang="en-US" dirty="0" err="1"/>
              <a:t>типов</a:t>
            </a:r>
            <a:r>
              <a:rPr lang="en-US" dirty="0"/>
              <a:t> </a:t>
            </a:r>
            <a:r>
              <a:rPr lang="en-US" dirty="0" err="1"/>
              <a:t>пакетов</a:t>
            </a:r>
            <a:r>
              <a:rPr lang="en-US" dirty="0"/>
              <a:t> OSPF. </a:t>
            </a:r>
            <a:r>
              <a:rPr lang="en-US" dirty="0" err="1"/>
              <a:t>Путем</a:t>
            </a:r>
            <a:r>
              <a:rPr lang="en-US" dirty="0"/>
              <a:t> </a:t>
            </a:r>
            <a:r>
              <a:rPr lang="en-US" dirty="0" err="1"/>
              <a:t>обмена</a:t>
            </a:r>
            <a:r>
              <a:rPr lang="en-US" dirty="0"/>
              <a:t> </a:t>
            </a:r>
            <a:r>
              <a:rPr lang="en-US" dirty="0" err="1"/>
              <a:t>пакетами</a:t>
            </a:r>
            <a:r>
              <a:rPr lang="en-US" dirty="0"/>
              <a:t> </a:t>
            </a:r>
            <a:r>
              <a:rPr lang="en-US" dirty="0" err="1"/>
              <a:t>протоколов</a:t>
            </a:r>
            <a:r>
              <a:rPr lang="en-US" dirty="0"/>
              <a:t> </a:t>
            </a:r>
            <a:r>
              <a:rPr lang="en-US" dirty="0" err="1"/>
              <a:t>маршрутизаторы</a:t>
            </a:r>
            <a:r>
              <a:rPr lang="en-US" dirty="0"/>
              <a:t> OSPF </a:t>
            </a:r>
            <a:r>
              <a:rPr lang="en-US" dirty="0" err="1"/>
              <a:t>устанавливают</a:t>
            </a:r>
            <a:r>
              <a:rPr lang="en-US" dirty="0"/>
              <a:t> </a:t>
            </a:r>
            <a:r>
              <a:rPr lang="en-US" dirty="0" err="1"/>
              <a:t>отношения</a:t>
            </a:r>
            <a:r>
              <a:rPr lang="en-US" dirty="0"/>
              <a:t> </a:t>
            </a:r>
            <a:r>
              <a:rPr lang="en-US" dirty="0" err="1"/>
              <a:t>соседства</a:t>
            </a:r>
            <a:r>
              <a:rPr lang="en-US" dirty="0"/>
              <a:t> </a:t>
            </a:r>
            <a:r>
              <a:rPr lang="en-US" dirty="0" err="1"/>
              <a:t>между</a:t>
            </a:r>
            <a:r>
              <a:rPr lang="en-US" dirty="0"/>
              <a:t> </a:t>
            </a:r>
            <a:r>
              <a:rPr lang="en-US" dirty="0" err="1"/>
              <a:t>собой</a:t>
            </a:r>
            <a:r>
              <a:rPr lang="en-US" dirty="0"/>
              <a:t> и </a:t>
            </a:r>
            <a:r>
              <a:rPr lang="en-US" dirty="0" err="1"/>
              <a:t>обмениваются</a:t>
            </a:r>
            <a:r>
              <a:rPr lang="en-US" dirty="0"/>
              <a:t> </a:t>
            </a:r>
            <a:r>
              <a:rPr lang="en-US" dirty="0" err="1"/>
              <a:t>информацией</a:t>
            </a:r>
            <a:r>
              <a:rPr lang="en-US" dirty="0"/>
              <a:t> о </a:t>
            </a:r>
            <a:r>
              <a:rPr lang="en-US" dirty="0" err="1"/>
              <a:t>состоянии</a:t>
            </a:r>
            <a:r>
              <a:rPr lang="en-US" dirty="0"/>
              <a:t> </a:t>
            </a:r>
            <a:r>
              <a:rPr lang="en-US" dirty="0" err="1"/>
              <a:t>канала</a:t>
            </a:r>
            <a:r>
              <a:rPr lang="en-US" dirty="0"/>
              <a:t> </a:t>
            </a:r>
            <a:r>
              <a:rPr lang="en-US" dirty="0" err="1"/>
              <a:t>для</a:t>
            </a:r>
            <a:r>
              <a:rPr lang="en-US" dirty="0"/>
              <a:t> </a:t>
            </a:r>
            <a:r>
              <a:rPr lang="en-US" dirty="0" err="1"/>
              <a:t>завершения</a:t>
            </a:r>
            <a:r>
              <a:rPr lang="en-US" dirty="0"/>
              <a:t> </a:t>
            </a:r>
            <a:r>
              <a:rPr lang="en-US" dirty="0" err="1"/>
              <a:t>расчета</a:t>
            </a:r>
            <a:r>
              <a:rPr lang="en-US" dirty="0"/>
              <a:t> </a:t>
            </a:r>
            <a:r>
              <a:rPr lang="en-US" dirty="0" err="1"/>
              <a:t>маршрута</a:t>
            </a:r>
            <a:r>
              <a:rPr lang="en-US" dirty="0"/>
              <a:t>. В </a:t>
            </a:r>
            <a:r>
              <a:rPr lang="en-US" dirty="0" err="1"/>
              <a:t>этом</a:t>
            </a:r>
            <a:r>
              <a:rPr lang="en-US" dirty="0"/>
              <a:t> </a:t>
            </a:r>
            <a:r>
              <a:rPr lang="en-US" dirty="0" err="1"/>
              <a:t>разделе</a:t>
            </a:r>
            <a:r>
              <a:rPr lang="en-US" dirty="0"/>
              <a:t> </a:t>
            </a:r>
            <a:r>
              <a:rPr lang="en-US" dirty="0" err="1"/>
              <a:t>описываются</a:t>
            </a:r>
            <a:r>
              <a:rPr lang="en-US" dirty="0"/>
              <a:t> </a:t>
            </a:r>
            <a:r>
              <a:rPr lang="en-US" dirty="0" err="1"/>
              <a:t>функции</a:t>
            </a:r>
            <a:r>
              <a:rPr lang="en-US" dirty="0"/>
              <a:t> </a:t>
            </a:r>
            <a:r>
              <a:rPr lang="en-US" dirty="0" err="1"/>
              <a:t>пакетов</a:t>
            </a:r>
            <a:r>
              <a:rPr lang="en-US" dirty="0"/>
              <a:t> OSPF в </a:t>
            </a:r>
            <a:r>
              <a:rPr lang="en-US" dirty="0" err="1"/>
              <a:t>соответствии</a:t>
            </a:r>
            <a:r>
              <a:rPr lang="en-US" dirty="0"/>
              <a:t> с </a:t>
            </a:r>
            <a:endParaRPr lang="ru-RU"/>
          </a:p>
          <a:p>
            <a:r>
              <a:rPr lang="en-US" dirty="0" err="1"/>
              <a:t>перечислены</a:t>
            </a:r>
            <a:r>
              <a:rPr lang="en-US" dirty="0"/>
              <a:t> </a:t>
            </a:r>
            <a:r>
              <a:rPr lang="en-US" dirty="0" err="1"/>
              <a:t>ниже</a:t>
            </a:r>
            <a:r>
              <a:rPr lang="en-US" dirty="0"/>
              <a:t>: - </a:t>
            </a:r>
            <a:endParaRPr lang="en-US" dirty="0">
              <a:cs typeface="Calibri"/>
            </a:endParaRPr>
          </a:p>
          <a:p>
            <a:r>
              <a:rPr lang="en-US" dirty="0"/>
              <a:t>1. </a:t>
            </a:r>
            <a:r>
              <a:rPr lang="en-US" dirty="0" err="1"/>
              <a:t>Пакеты</a:t>
            </a:r>
            <a:r>
              <a:rPr lang="en-US" dirty="0"/>
              <a:t> </a:t>
            </a:r>
            <a:r>
              <a:rPr lang="en-US" dirty="0" err="1"/>
              <a:t>приветствия</a:t>
            </a:r>
            <a:r>
              <a:rPr lang="en-US" dirty="0"/>
              <a:t> </a:t>
            </a:r>
            <a:r>
              <a:rPr lang="en-US" dirty="0" err="1"/>
              <a:t>обнаруживают</a:t>
            </a:r>
            <a:r>
              <a:rPr lang="en-US" dirty="0"/>
              <a:t> </a:t>
            </a:r>
            <a:r>
              <a:rPr lang="en-US" dirty="0" err="1"/>
              <a:t>соседей</a:t>
            </a:r>
            <a:r>
              <a:rPr lang="en-US" dirty="0"/>
              <a:t> и </a:t>
            </a:r>
            <a:r>
              <a:rPr lang="en-US" dirty="0" err="1"/>
              <a:t>поддерживают</a:t>
            </a:r>
            <a:r>
              <a:rPr lang="en-US" dirty="0"/>
              <a:t> </a:t>
            </a:r>
            <a:r>
              <a:rPr lang="en-US" dirty="0" err="1"/>
              <a:t>отношения</a:t>
            </a:r>
            <a:r>
              <a:rPr lang="en-US" dirty="0"/>
              <a:t> с </a:t>
            </a:r>
            <a:r>
              <a:rPr lang="en-US" dirty="0" err="1"/>
              <a:t>соседями</a:t>
            </a:r>
            <a:r>
              <a:rPr lang="en-US" dirty="0"/>
              <a:t>. </a:t>
            </a:r>
            <a:endParaRPr lang="en-US" dirty="0">
              <a:cs typeface="Calibri"/>
            </a:endParaRPr>
          </a:p>
          <a:p>
            <a:r>
              <a:rPr lang="en-US" dirty="0"/>
              <a:t>2. </a:t>
            </a:r>
            <a:r>
              <a:rPr lang="en-US" dirty="0" err="1"/>
              <a:t>Пакеты</a:t>
            </a:r>
            <a:r>
              <a:rPr lang="en-US" dirty="0"/>
              <a:t> </a:t>
            </a:r>
            <a:r>
              <a:rPr lang="en-US" dirty="0" err="1"/>
              <a:t>описания</a:t>
            </a:r>
            <a:r>
              <a:rPr lang="en-US" dirty="0"/>
              <a:t> </a:t>
            </a:r>
            <a:r>
              <a:rPr lang="en-US" dirty="0" err="1"/>
              <a:t>базы</a:t>
            </a:r>
            <a:r>
              <a:rPr lang="en-US" dirty="0"/>
              <a:t> </a:t>
            </a:r>
            <a:r>
              <a:rPr lang="en-US" dirty="0" err="1"/>
              <a:t>данных</a:t>
            </a:r>
            <a:r>
              <a:rPr lang="en-US" dirty="0"/>
              <a:t> (DD) </a:t>
            </a:r>
            <a:r>
              <a:rPr lang="en-US" dirty="0" err="1"/>
              <a:t>обобщают</a:t>
            </a:r>
            <a:r>
              <a:rPr lang="en-US" dirty="0"/>
              <a:t> </a:t>
            </a:r>
            <a:r>
              <a:rPr lang="en-US" dirty="0" err="1"/>
              <a:t>состояния</a:t>
            </a:r>
            <a:r>
              <a:rPr lang="en-US" dirty="0"/>
              <a:t> </a:t>
            </a:r>
            <a:r>
              <a:rPr lang="en-US" dirty="0" err="1"/>
              <a:t>каналов</a:t>
            </a:r>
            <a:r>
              <a:rPr lang="en-US" dirty="0"/>
              <a:t>, </a:t>
            </a:r>
            <a:r>
              <a:rPr lang="en-US" dirty="0" err="1"/>
              <a:t>передавая</a:t>
            </a:r>
            <a:r>
              <a:rPr lang="en-US" dirty="0"/>
              <a:t> </a:t>
            </a:r>
            <a:r>
              <a:rPr lang="en-US" dirty="0" err="1"/>
              <a:t>информацию</a:t>
            </a:r>
            <a:r>
              <a:rPr lang="en-US" dirty="0"/>
              <a:t> </a:t>
            </a:r>
            <a:r>
              <a:rPr lang="en-US" dirty="0" err="1"/>
              <a:t>заголовка</a:t>
            </a:r>
            <a:r>
              <a:rPr lang="en-US" dirty="0"/>
              <a:t> LSA. </a:t>
            </a:r>
            <a:endParaRPr lang="en-US" dirty="0">
              <a:cs typeface="Calibri"/>
            </a:endParaRPr>
          </a:p>
          <a:p>
            <a:r>
              <a:rPr lang="en-US" dirty="0"/>
              <a:t>3. </a:t>
            </a:r>
            <a:r>
              <a:rPr lang="en-US" dirty="0" err="1"/>
              <a:t>Пакеты</a:t>
            </a:r>
            <a:r>
              <a:rPr lang="en-US" dirty="0"/>
              <a:t> </a:t>
            </a:r>
            <a:r>
              <a:rPr lang="en-US" dirty="0" err="1"/>
              <a:t>запроса</a:t>
            </a:r>
            <a:r>
              <a:rPr lang="en-US" dirty="0"/>
              <a:t> </a:t>
            </a:r>
            <a:r>
              <a:rPr lang="en-US" dirty="0" err="1"/>
              <a:t>состояния</a:t>
            </a:r>
            <a:r>
              <a:rPr lang="en-US" dirty="0"/>
              <a:t> </a:t>
            </a:r>
            <a:r>
              <a:rPr lang="en-US" dirty="0" err="1"/>
              <a:t>канала</a:t>
            </a:r>
            <a:r>
              <a:rPr lang="en-US" dirty="0"/>
              <a:t> (LS) </a:t>
            </a:r>
            <a:r>
              <a:rPr lang="en-US" dirty="0" err="1"/>
              <a:t>используются</a:t>
            </a:r>
            <a:r>
              <a:rPr lang="en-US" dirty="0"/>
              <a:t> </a:t>
            </a:r>
            <a:r>
              <a:rPr lang="en-US" dirty="0" err="1"/>
              <a:t>для</a:t>
            </a:r>
            <a:r>
              <a:rPr lang="en-US" dirty="0"/>
              <a:t> </a:t>
            </a:r>
            <a:r>
              <a:rPr lang="en-US" dirty="0" err="1"/>
              <a:t>запроса</a:t>
            </a:r>
            <a:r>
              <a:rPr lang="en-US" dirty="0"/>
              <a:t> LSA, </a:t>
            </a:r>
            <a:r>
              <a:rPr lang="en-US" dirty="0" err="1"/>
              <a:t>обнаруженных</a:t>
            </a:r>
            <a:endParaRPr lang="en-US" dirty="0">
              <a:cs typeface="Calibri"/>
            </a:endParaRPr>
          </a:p>
          <a:p>
            <a:r>
              <a:rPr lang="en-US" dirty="0" err="1"/>
              <a:t>получает</a:t>
            </a:r>
            <a:r>
              <a:rPr lang="en-US" dirty="0"/>
              <a:t> </a:t>
            </a:r>
            <a:r>
              <a:rPr lang="en-US" dirty="0" err="1"/>
              <a:t>пакеты</a:t>
            </a:r>
            <a:r>
              <a:rPr lang="en-US" dirty="0"/>
              <a:t> DD, </a:t>
            </a:r>
            <a:r>
              <a:rPr lang="en-US" dirty="0" err="1"/>
              <a:t>но</a:t>
            </a:r>
            <a:r>
              <a:rPr lang="en-US" dirty="0"/>
              <a:t> </a:t>
            </a:r>
            <a:r>
              <a:rPr lang="en-US" dirty="0" err="1"/>
              <a:t>не</a:t>
            </a:r>
            <a:r>
              <a:rPr lang="en-US" dirty="0"/>
              <a:t> </a:t>
            </a:r>
            <a:r>
              <a:rPr lang="en-US" dirty="0" err="1"/>
              <a:t>доступен</a:t>
            </a:r>
            <a:r>
              <a:rPr lang="en-US" dirty="0"/>
              <a:t> </a:t>
            </a:r>
            <a:r>
              <a:rPr lang="en-US" dirty="0" err="1"/>
              <a:t>на</a:t>
            </a:r>
            <a:r>
              <a:rPr lang="en-US" dirty="0"/>
              <a:t> </a:t>
            </a:r>
            <a:r>
              <a:rPr lang="en-US" dirty="0" err="1"/>
              <a:t>локальном</a:t>
            </a:r>
            <a:r>
              <a:rPr lang="en-US" dirty="0"/>
              <a:t> </a:t>
            </a:r>
            <a:r>
              <a:rPr lang="en-US" dirty="0" err="1"/>
              <a:t>маршрутизаторе</a:t>
            </a:r>
            <a:r>
              <a:rPr lang="en-US" dirty="0"/>
              <a:t>. </a:t>
            </a:r>
            <a:endParaRPr lang="en-US" dirty="0">
              <a:cs typeface="Calibri"/>
            </a:endParaRPr>
          </a:p>
          <a:p>
            <a:r>
              <a:rPr lang="en-US" dirty="0"/>
              <a:t>4. </a:t>
            </a:r>
            <a:r>
              <a:rPr lang="en-US" dirty="0" err="1"/>
              <a:t>Подробные</a:t>
            </a:r>
            <a:r>
              <a:rPr lang="en-US" dirty="0"/>
              <a:t> LSA </a:t>
            </a:r>
            <a:r>
              <a:rPr lang="en-US" dirty="0" err="1"/>
              <a:t>отправляются</a:t>
            </a:r>
            <a:r>
              <a:rPr lang="en-US" dirty="0"/>
              <a:t> в </a:t>
            </a:r>
            <a:r>
              <a:rPr lang="en-US" dirty="0" err="1"/>
              <a:t>пакетах</a:t>
            </a:r>
            <a:r>
              <a:rPr lang="en-US" dirty="0"/>
              <a:t> LS Update </a:t>
            </a:r>
            <a:r>
              <a:rPr lang="en-US" dirty="0" err="1"/>
              <a:t>для</a:t>
            </a:r>
            <a:r>
              <a:rPr lang="en-US" dirty="0"/>
              <a:t> </a:t>
            </a:r>
            <a:r>
              <a:rPr lang="en-US" dirty="0" err="1"/>
              <a:t>синхронизации</a:t>
            </a:r>
            <a:r>
              <a:rPr lang="en-US" dirty="0"/>
              <a:t> LSDB. </a:t>
            </a:r>
            <a:endParaRPr lang="en-US" dirty="0">
              <a:cs typeface="Calibri"/>
            </a:endParaRPr>
          </a:p>
          <a:p>
            <a:r>
              <a:rPr lang="en-US" dirty="0"/>
              <a:t>5. </a:t>
            </a:r>
            <a:r>
              <a:rPr lang="en-US" dirty="0" err="1"/>
              <a:t>Пакеты</a:t>
            </a:r>
            <a:r>
              <a:rPr lang="en-US" dirty="0"/>
              <a:t> LS Ack </a:t>
            </a:r>
            <a:r>
              <a:rPr lang="en-US" dirty="0" err="1"/>
              <a:t>рассылаются</a:t>
            </a:r>
            <a:r>
              <a:rPr lang="en-US" dirty="0"/>
              <a:t>, </a:t>
            </a:r>
            <a:r>
              <a:rPr lang="en-US" dirty="0" err="1"/>
              <a:t>чтобы</a:t>
            </a:r>
            <a:r>
              <a:rPr lang="en-US" dirty="0"/>
              <a:t> </a:t>
            </a:r>
            <a:r>
              <a:rPr lang="en-US" dirty="0" err="1"/>
              <a:t>гарантировать</a:t>
            </a:r>
            <a:r>
              <a:rPr lang="en-US" dirty="0"/>
              <a:t> </a:t>
            </a:r>
            <a:r>
              <a:rPr lang="en-US" dirty="0" err="1"/>
              <a:t>надежный</a:t>
            </a:r>
            <a:r>
              <a:rPr lang="en-US" dirty="0"/>
              <a:t> </a:t>
            </a:r>
            <a:r>
              <a:rPr lang="en-US" dirty="0" err="1"/>
              <a:t>обмен</a:t>
            </a:r>
            <a:r>
              <a:rPr lang="en-US" dirty="0"/>
              <a:t> </a:t>
            </a:r>
            <a:r>
              <a:rPr lang="en-US" dirty="0" err="1"/>
              <a:t>информацией</a:t>
            </a:r>
            <a:r>
              <a:rPr lang="en-US" dirty="0"/>
              <a:t> о </a:t>
            </a:r>
            <a:r>
              <a:rPr lang="en-US" dirty="0" err="1"/>
              <a:t>маршрутизации</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264</a:t>
            </a:fld>
            <a:endParaRPr lang="ru-RU" noProof="0"/>
          </a:p>
        </p:txBody>
      </p:sp>
    </p:spTree>
    <p:extLst>
      <p:ext uri="{BB962C8B-B14F-4D97-AF65-F5344CB8AC3E}">
        <p14:creationId xmlns:p14="http://schemas.microsoft.com/office/powerpoint/2010/main" val="15444595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OSPF </a:t>
            </a:r>
            <a:r>
              <a:rPr lang="en-US" dirty="0" err="1"/>
              <a:t>определены</a:t>
            </a:r>
            <a:r>
              <a:rPr lang="en-US" dirty="0"/>
              <a:t> </a:t>
            </a:r>
            <a:r>
              <a:rPr lang="en-US" dirty="0" err="1"/>
              <a:t>четыре</a:t>
            </a:r>
            <a:r>
              <a:rPr lang="en-US" dirty="0"/>
              <a:t> </a:t>
            </a:r>
            <a:r>
              <a:rPr lang="en-US" dirty="0" err="1"/>
              <a:t>типа</a:t>
            </a:r>
            <a:r>
              <a:rPr lang="en-US" dirty="0"/>
              <a:t> </a:t>
            </a:r>
            <a:r>
              <a:rPr lang="en-US" dirty="0" err="1"/>
              <a:t>сети</a:t>
            </a:r>
            <a:r>
              <a:rPr lang="en-US" dirty="0"/>
              <a:t>: </a:t>
            </a:r>
            <a:r>
              <a:rPr lang="en-US" dirty="0" err="1"/>
              <a:t>точка-точка</a:t>
            </a:r>
            <a:r>
              <a:rPr lang="en-US" dirty="0"/>
              <a:t> (P2P), </a:t>
            </a:r>
            <a:r>
              <a:rPr lang="en-US" dirty="0" err="1"/>
              <a:t>широковещательная</a:t>
            </a:r>
            <a:r>
              <a:rPr lang="en-US" dirty="0"/>
              <a:t>, </a:t>
            </a:r>
            <a:r>
              <a:rPr lang="en-US" dirty="0" err="1"/>
              <a:t>нешироковещательная</a:t>
            </a:r>
            <a:r>
              <a:rPr lang="en-US" dirty="0"/>
              <a:t> с </a:t>
            </a:r>
            <a:r>
              <a:rPr lang="en-US" dirty="0" err="1"/>
              <a:t>множественным</a:t>
            </a:r>
            <a:r>
              <a:rPr lang="en-US" dirty="0"/>
              <a:t> </a:t>
            </a:r>
            <a:r>
              <a:rPr lang="en-US" dirty="0" err="1"/>
              <a:t>доступом</a:t>
            </a:r>
            <a:r>
              <a:rPr lang="en-US" dirty="0"/>
              <a:t> (NBMA) и </a:t>
            </a:r>
            <a:r>
              <a:rPr lang="en-US" dirty="0" err="1"/>
              <a:t>точка-многоточка</a:t>
            </a:r>
            <a:r>
              <a:rPr lang="en-US" dirty="0"/>
              <a:t> (P2MP). </a:t>
            </a:r>
            <a:endParaRPr lang="ru-RU"/>
          </a:p>
          <a:p>
            <a:r>
              <a:rPr lang="en-US" dirty="0"/>
              <a:t>1. P2P: </a:t>
            </a:r>
            <a:r>
              <a:rPr lang="en-US" dirty="0" err="1"/>
              <a:t>сеть</a:t>
            </a:r>
            <a:r>
              <a:rPr lang="en-US" dirty="0"/>
              <a:t> P2P — </a:t>
            </a:r>
            <a:r>
              <a:rPr lang="en-US" dirty="0" err="1"/>
              <a:t>это</a:t>
            </a:r>
            <a:r>
              <a:rPr lang="en-US" dirty="0"/>
              <a:t> </a:t>
            </a:r>
            <a:r>
              <a:rPr lang="en-US" dirty="0" err="1"/>
              <a:t>сеть</a:t>
            </a:r>
            <a:r>
              <a:rPr lang="en-US" dirty="0"/>
              <a:t>, в </a:t>
            </a:r>
            <a:r>
              <a:rPr lang="en-US" dirty="0" err="1"/>
              <a:t>которой</a:t>
            </a:r>
            <a:r>
              <a:rPr lang="en-US" dirty="0"/>
              <a:t> </a:t>
            </a:r>
            <a:r>
              <a:rPr lang="en-US" dirty="0" err="1"/>
              <a:t>два</a:t>
            </a:r>
            <a:r>
              <a:rPr lang="en-US" dirty="0"/>
              <a:t> </a:t>
            </a:r>
            <a:r>
              <a:rPr lang="en-US" dirty="0" err="1"/>
              <a:t>маршрутизатора</a:t>
            </a:r>
            <a:r>
              <a:rPr lang="en-US" dirty="0"/>
              <a:t> </a:t>
            </a:r>
            <a:r>
              <a:rPr lang="en-US" dirty="0" err="1"/>
              <a:t>напрямую</a:t>
            </a:r>
            <a:r>
              <a:rPr lang="en-US" dirty="0"/>
              <a:t> </a:t>
            </a:r>
            <a:r>
              <a:rPr lang="en-US" dirty="0" err="1"/>
              <a:t>связаны</a:t>
            </a:r>
            <a:r>
              <a:rPr lang="en-US" dirty="0"/>
              <a:t> </a:t>
            </a:r>
            <a:r>
              <a:rPr lang="en-US" dirty="0" err="1"/>
              <a:t>между</a:t>
            </a:r>
            <a:r>
              <a:rPr lang="en-US" dirty="0"/>
              <a:t> </a:t>
            </a:r>
            <a:r>
              <a:rPr lang="en-US" dirty="0" err="1"/>
              <a:t>собой</a:t>
            </a:r>
            <a:r>
              <a:rPr lang="en-US" dirty="0"/>
              <a:t>. </a:t>
            </a:r>
            <a:endParaRPr lang="en-US" dirty="0">
              <a:cs typeface="Calibri"/>
            </a:endParaRPr>
          </a:p>
          <a:p>
            <a:r>
              <a:rPr lang="en-US" dirty="0"/>
              <a:t>2. </a:t>
            </a:r>
            <a:r>
              <a:rPr lang="en-US" dirty="0" err="1"/>
              <a:t>Широковещательная</a:t>
            </a:r>
            <a:r>
              <a:rPr lang="en-US" dirty="0"/>
              <a:t> </a:t>
            </a:r>
            <a:r>
              <a:rPr lang="en-US" dirty="0" err="1"/>
              <a:t>передача</a:t>
            </a:r>
            <a:r>
              <a:rPr lang="en-US" dirty="0"/>
              <a:t>. </a:t>
            </a:r>
            <a:r>
              <a:rPr lang="en-US" dirty="0" err="1"/>
              <a:t>Широковещательная</a:t>
            </a:r>
            <a:r>
              <a:rPr lang="en-US" dirty="0"/>
              <a:t> </a:t>
            </a:r>
            <a:r>
              <a:rPr lang="en-US" dirty="0" err="1"/>
              <a:t>сеть</a:t>
            </a:r>
            <a:r>
              <a:rPr lang="en-US" dirty="0"/>
              <a:t> — </a:t>
            </a:r>
            <a:r>
              <a:rPr lang="en-US" dirty="0" err="1"/>
              <a:t>это</a:t>
            </a:r>
            <a:r>
              <a:rPr lang="en-US" dirty="0"/>
              <a:t> </a:t>
            </a:r>
            <a:r>
              <a:rPr lang="en-US" dirty="0" err="1"/>
              <a:t>сеть</a:t>
            </a:r>
            <a:r>
              <a:rPr lang="en-US" dirty="0"/>
              <a:t>, </a:t>
            </a:r>
            <a:r>
              <a:rPr lang="en-US" dirty="0" err="1"/>
              <a:t>которая</a:t>
            </a:r>
            <a:r>
              <a:rPr lang="en-US" dirty="0"/>
              <a:t> </a:t>
            </a:r>
            <a:r>
              <a:rPr lang="en-US" dirty="0" err="1"/>
              <a:t>поддерживает</a:t>
            </a:r>
            <a:r>
              <a:rPr lang="en-US" dirty="0"/>
              <a:t> </a:t>
            </a:r>
            <a:r>
              <a:rPr lang="en-US" dirty="0" err="1"/>
              <a:t>соединение</a:t>
            </a:r>
            <a:r>
              <a:rPr lang="en-US" dirty="0"/>
              <a:t> </a:t>
            </a:r>
            <a:r>
              <a:rPr lang="en-US" dirty="0" err="1"/>
              <a:t>более</a:t>
            </a:r>
            <a:r>
              <a:rPr lang="en-US" dirty="0"/>
              <a:t> </a:t>
            </a:r>
            <a:r>
              <a:rPr lang="en-US" dirty="0" err="1"/>
              <a:t>чем</a:t>
            </a:r>
            <a:r>
              <a:rPr lang="en-US" dirty="0"/>
              <a:t> </a:t>
            </a:r>
            <a:r>
              <a:rPr lang="en-US" dirty="0" err="1"/>
              <a:t>двух</a:t>
            </a:r>
            <a:r>
              <a:rPr lang="en-US" dirty="0"/>
              <a:t> </a:t>
            </a:r>
            <a:r>
              <a:rPr lang="en-US" dirty="0" err="1"/>
              <a:t>маршрутизаторов</a:t>
            </a:r>
            <a:r>
              <a:rPr lang="en-US" dirty="0"/>
              <a:t> и </a:t>
            </a:r>
            <a:r>
              <a:rPr lang="en-US" dirty="0" err="1"/>
              <a:t>имеет</a:t>
            </a:r>
            <a:r>
              <a:rPr lang="en-US" dirty="0"/>
              <a:t> </a:t>
            </a:r>
            <a:r>
              <a:rPr lang="en-US" dirty="0" err="1"/>
              <a:t>возможности</a:t>
            </a:r>
            <a:r>
              <a:rPr lang="en-US" dirty="0"/>
              <a:t> </a:t>
            </a:r>
            <a:r>
              <a:rPr lang="en-US" dirty="0" err="1"/>
              <a:t>широковещательной</a:t>
            </a:r>
            <a:r>
              <a:rPr lang="en-US" dirty="0"/>
              <a:t> </a:t>
            </a:r>
            <a:r>
              <a:rPr lang="en-US" dirty="0" err="1"/>
              <a:t>передачи</a:t>
            </a:r>
            <a:r>
              <a:rPr lang="en-US" dirty="0"/>
              <a:t>.</a:t>
            </a:r>
            <a:endParaRPr lang="en-US" dirty="0">
              <a:cs typeface="Calibri"/>
            </a:endParaRPr>
          </a:p>
          <a:p>
            <a:r>
              <a:rPr lang="en-US" dirty="0"/>
              <a:t>3. NBMA: </a:t>
            </a:r>
            <a:r>
              <a:rPr lang="en-US" dirty="0" err="1"/>
              <a:t>Сеть</a:t>
            </a:r>
            <a:r>
              <a:rPr lang="en-US" dirty="0"/>
              <a:t> NBMA — </a:t>
            </a:r>
            <a:r>
              <a:rPr lang="en-US" dirty="0" err="1"/>
              <a:t>это</a:t>
            </a:r>
            <a:r>
              <a:rPr lang="en-US" dirty="0"/>
              <a:t> </a:t>
            </a:r>
            <a:r>
              <a:rPr lang="en-US" dirty="0" err="1"/>
              <a:t>сеть</a:t>
            </a:r>
            <a:r>
              <a:rPr lang="en-US" dirty="0"/>
              <a:t>, </a:t>
            </a:r>
            <a:r>
              <a:rPr lang="en-US" dirty="0" err="1"/>
              <a:t>которая</a:t>
            </a:r>
            <a:r>
              <a:rPr lang="en-US" dirty="0"/>
              <a:t> </a:t>
            </a:r>
            <a:r>
              <a:rPr lang="en-US" dirty="0" err="1"/>
              <a:t>поддерживает</a:t>
            </a:r>
            <a:r>
              <a:rPr lang="en-US" dirty="0"/>
              <a:t> </a:t>
            </a:r>
            <a:r>
              <a:rPr lang="en-US" dirty="0" err="1"/>
              <a:t>соединение</a:t>
            </a:r>
            <a:r>
              <a:rPr lang="en-US" dirty="0"/>
              <a:t> </a:t>
            </a:r>
            <a:r>
              <a:rPr lang="en-US" dirty="0" err="1"/>
              <a:t>более</a:t>
            </a:r>
            <a:r>
              <a:rPr lang="en-US" dirty="0"/>
              <a:t> </a:t>
            </a:r>
            <a:r>
              <a:rPr lang="en-US" dirty="0" err="1"/>
              <a:t>чем</a:t>
            </a:r>
            <a:r>
              <a:rPr lang="en-US" dirty="0"/>
              <a:t> </a:t>
            </a:r>
            <a:r>
              <a:rPr lang="en-US" dirty="0" err="1"/>
              <a:t>двух</a:t>
            </a:r>
            <a:r>
              <a:rPr lang="en-US" dirty="0"/>
              <a:t> </a:t>
            </a:r>
            <a:r>
              <a:rPr lang="en-US" dirty="0" err="1"/>
              <a:t>маршрутизаторов</a:t>
            </a:r>
            <a:r>
              <a:rPr lang="en-US" dirty="0"/>
              <a:t>, </a:t>
            </a:r>
            <a:r>
              <a:rPr lang="en-US" dirty="0" err="1"/>
              <a:t>но</a:t>
            </a:r>
            <a:r>
              <a:rPr lang="en-US" dirty="0"/>
              <a:t> </a:t>
            </a:r>
            <a:r>
              <a:rPr lang="en-US" dirty="0" err="1"/>
              <a:t>не</a:t>
            </a:r>
            <a:r>
              <a:rPr lang="en-US" dirty="0"/>
              <a:t> </a:t>
            </a:r>
            <a:r>
              <a:rPr lang="en-US" dirty="0" err="1"/>
              <a:t>имеет</a:t>
            </a:r>
            <a:r>
              <a:rPr lang="en-US" dirty="0"/>
              <a:t> </a:t>
            </a:r>
            <a:r>
              <a:rPr lang="en-US" dirty="0" err="1"/>
              <a:t>возможности</a:t>
            </a:r>
            <a:r>
              <a:rPr lang="en-US" dirty="0"/>
              <a:t> </a:t>
            </a:r>
            <a:r>
              <a:rPr lang="en-US" dirty="0" err="1"/>
              <a:t>широковещания</a:t>
            </a:r>
            <a:r>
              <a:rPr lang="en-US" dirty="0"/>
              <a:t>. В </a:t>
            </a:r>
            <a:r>
              <a:rPr lang="en-US" dirty="0" err="1"/>
              <a:t>сети</a:t>
            </a:r>
            <a:r>
              <a:rPr lang="en-US" dirty="0"/>
              <a:t> NBMA OSPF </a:t>
            </a:r>
            <a:r>
              <a:rPr lang="en-US" dirty="0" err="1"/>
              <a:t>моделирует</a:t>
            </a:r>
            <a:r>
              <a:rPr lang="en-US" dirty="0"/>
              <a:t> </a:t>
            </a:r>
            <a:r>
              <a:rPr lang="en-US" dirty="0" err="1"/>
              <a:t>операции</a:t>
            </a:r>
            <a:r>
              <a:rPr lang="en-US" dirty="0"/>
              <a:t>, </a:t>
            </a:r>
            <a:r>
              <a:rPr lang="en-US" dirty="0" err="1"/>
              <a:t>выполняемые</a:t>
            </a:r>
            <a:r>
              <a:rPr lang="en-US" dirty="0"/>
              <a:t> в </a:t>
            </a:r>
            <a:r>
              <a:rPr lang="en-US" dirty="0" err="1"/>
              <a:t>широковещательной</a:t>
            </a:r>
            <a:r>
              <a:rPr lang="en-US" dirty="0"/>
              <a:t> </a:t>
            </a:r>
            <a:r>
              <a:rPr lang="en-US" dirty="0" err="1"/>
              <a:t>сети</a:t>
            </a:r>
            <a:r>
              <a:rPr lang="en-US" dirty="0"/>
              <a:t>, </a:t>
            </a:r>
            <a:r>
              <a:rPr lang="en-US" dirty="0" err="1"/>
              <a:t>но</a:t>
            </a:r>
            <a:r>
              <a:rPr lang="en-US" dirty="0"/>
              <a:t> </a:t>
            </a:r>
            <a:r>
              <a:rPr lang="en-US" dirty="0" err="1"/>
              <a:t>соседи</a:t>
            </a:r>
            <a:r>
              <a:rPr lang="en-US" dirty="0"/>
              <a:t> </a:t>
            </a:r>
            <a:r>
              <a:rPr lang="en-US" dirty="0" err="1"/>
              <a:t>каждого</a:t>
            </a:r>
            <a:r>
              <a:rPr lang="en-US" dirty="0"/>
              <a:t> </a:t>
            </a:r>
            <a:r>
              <a:rPr lang="en-US" dirty="0" err="1"/>
              <a:t>маршрутизатора</a:t>
            </a:r>
            <a:r>
              <a:rPr lang="en-US" dirty="0"/>
              <a:t> </a:t>
            </a:r>
            <a:r>
              <a:rPr lang="en-US" dirty="0" err="1"/>
              <a:t>необходимо</a:t>
            </a:r>
            <a:r>
              <a:rPr lang="en-US" dirty="0"/>
              <a:t> </a:t>
            </a:r>
            <a:r>
              <a:rPr lang="en-US" dirty="0" err="1"/>
              <a:t>настраивать</a:t>
            </a:r>
            <a:r>
              <a:rPr lang="en-US" dirty="0"/>
              <a:t> </a:t>
            </a:r>
            <a:r>
              <a:rPr lang="en-US" dirty="0" err="1"/>
              <a:t>вручную</a:t>
            </a:r>
            <a:r>
              <a:rPr lang="en-US" dirty="0"/>
              <a:t>. </a:t>
            </a:r>
            <a:r>
              <a:rPr lang="en-US" dirty="0" err="1"/>
              <a:t>Все</a:t>
            </a:r>
            <a:r>
              <a:rPr lang="en-US" dirty="0"/>
              <a:t> </a:t>
            </a:r>
            <a:r>
              <a:rPr lang="en-US" dirty="0" err="1"/>
              <a:t>маршрутизаторы</a:t>
            </a:r>
            <a:r>
              <a:rPr lang="en-US" dirty="0"/>
              <a:t> в </a:t>
            </a:r>
            <a:r>
              <a:rPr lang="en-US" dirty="0" err="1"/>
              <a:t>сети</a:t>
            </a:r>
            <a:r>
              <a:rPr lang="en-US" dirty="0"/>
              <a:t> NBMA </a:t>
            </a:r>
            <a:r>
              <a:rPr lang="en-US" dirty="0" err="1"/>
              <a:t>должны</a:t>
            </a:r>
            <a:r>
              <a:rPr lang="en-US" dirty="0"/>
              <a:t> </a:t>
            </a:r>
            <a:r>
              <a:rPr lang="en-US" dirty="0" err="1"/>
              <a:t>быть</a:t>
            </a:r>
            <a:r>
              <a:rPr lang="en-US" dirty="0"/>
              <a:t> </a:t>
            </a:r>
            <a:r>
              <a:rPr lang="en-US" dirty="0" err="1"/>
              <a:t>полносвязными</a:t>
            </a:r>
            <a:r>
              <a:rPr lang="en-US" dirty="0"/>
              <a:t>.</a:t>
            </a:r>
            <a:endParaRPr lang="en-US" dirty="0">
              <a:cs typeface="Calibri"/>
            </a:endParaRPr>
          </a:p>
          <a:p>
            <a:r>
              <a:rPr lang="en-US" dirty="0"/>
              <a:t>4. P2MP: </a:t>
            </a:r>
            <a:r>
              <a:rPr lang="en-US" dirty="0" err="1"/>
              <a:t>Вся</a:t>
            </a:r>
            <a:r>
              <a:rPr lang="en-US" dirty="0"/>
              <a:t> </a:t>
            </a:r>
            <a:r>
              <a:rPr lang="en-US" dirty="0" err="1"/>
              <a:t>нешироковещательная</a:t>
            </a:r>
            <a:r>
              <a:rPr lang="en-US" dirty="0"/>
              <a:t> </a:t>
            </a:r>
            <a:r>
              <a:rPr lang="en-US" dirty="0" err="1"/>
              <a:t>сеть</a:t>
            </a:r>
            <a:r>
              <a:rPr lang="en-US" dirty="0"/>
              <a:t> </a:t>
            </a:r>
            <a:r>
              <a:rPr lang="en-US" dirty="0" err="1"/>
              <a:t>рассматривается</a:t>
            </a:r>
            <a:r>
              <a:rPr lang="en-US" dirty="0"/>
              <a:t> </a:t>
            </a:r>
            <a:r>
              <a:rPr lang="en-US" dirty="0" err="1"/>
              <a:t>как</a:t>
            </a:r>
            <a:r>
              <a:rPr lang="en-US" dirty="0"/>
              <a:t> </a:t>
            </a:r>
            <a:r>
              <a:rPr lang="en-US" dirty="0" err="1"/>
              <a:t>группа</a:t>
            </a:r>
            <a:r>
              <a:rPr lang="en-US" dirty="0"/>
              <a:t> </a:t>
            </a:r>
            <a:r>
              <a:rPr lang="en-US" dirty="0" err="1"/>
              <a:t>сетей</a:t>
            </a:r>
            <a:r>
              <a:rPr lang="en-US" dirty="0"/>
              <a:t> P2P. </a:t>
            </a:r>
            <a:r>
              <a:rPr lang="en-US" dirty="0" err="1"/>
              <a:t>Соседи</a:t>
            </a:r>
            <a:r>
              <a:rPr lang="en-US" dirty="0"/>
              <a:t> </a:t>
            </a:r>
            <a:r>
              <a:rPr lang="en-US" dirty="0" err="1"/>
              <a:t>каждого</a:t>
            </a:r>
            <a:r>
              <a:rPr lang="en-US" dirty="0"/>
              <a:t> </a:t>
            </a:r>
            <a:r>
              <a:rPr lang="en-US" dirty="0" err="1"/>
              <a:t>маршрутизатора</a:t>
            </a:r>
            <a:r>
              <a:rPr lang="en-US" dirty="0"/>
              <a:t> </a:t>
            </a:r>
            <a:r>
              <a:rPr lang="en-US" dirty="0" err="1"/>
              <a:t>могут</a:t>
            </a:r>
            <a:r>
              <a:rPr lang="en-US" dirty="0"/>
              <a:t> </a:t>
            </a:r>
            <a:r>
              <a:rPr lang="en-US" dirty="0" err="1"/>
              <a:t>быть</a:t>
            </a:r>
            <a:r>
              <a:rPr lang="en-US" dirty="0"/>
              <a:t> </a:t>
            </a:r>
            <a:r>
              <a:rPr lang="en-US" dirty="0" err="1"/>
              <a:t>обнаружены</a:t>
            </a:r>
            <a:r>
              <a:rPr lang="en-US" dirty="0"/>
              <a:t> с </a:t>
            </a:r>
            <a:r>
              <a:rPr lang="en-US" dirty="0" err="1"/>
              <a:t>помощью</a:t>
            </a:r>
            <a:r>
              <a:rPr lang="en-US" dirty="0"/>
              <a:t> </a:t>
            </a:r>
            <a:r>
              <a:rPr lang="en-US" dirty="0" err="1"/>
              <a:t>протокола</a:t>
            </a:r>
            <a:r>
              <a:rPr lang="en-US" dirty="0"/>
              <a:t> </a:t>
            </a:r>
            <a:r>
              <a:rPr lang="en-US" dirty="0" err="1"/>
              <a:t>более</a:t>
            </a:r>
            <a:r>
              <a:rPr lang="en-US" dirty="0"/>
              <a:t> </a:t>
            </a:r>
            <a:r>
              <a:rPr lang="en-US" dirty="0" err="1"/>
              <a:t>низкого</a:t>
            </a:r>
            <a:r>
              <a:rPr lang="en-US" dirty="0"/>
              <a:t> </a:t>
            </a:r>
            <a:r>
              <a:rPr lang="en-US" dirty="0" err="1"/>
              <a:t>уровня</a:t>
            </a:r>
            <a:r>
              <a:rPr lang="en-US" dirty="0"/>
              <a:t>, </a:t>
            </a:r>
            <a:r>
              <a:rPr lang="en-US" dirty="0" err="1"/>
              <a:t>например</a:t>
            </a:r>
            <a:r>
              <a:rPr lang="en-US" dirty="0"/>
              <a:t>, </a:t>
            </a:r>
            <a:r>
              <a:rPr lang="en-US" dirty="0" err="1"/>
              <a:t>протокола</a:t>
            </a:r>
            <a:r>
              <a:rPr lang="en-US" dirty="0"/>
              <a:t> </a:t>
            </a:r>
            <a:r>
              <a:rPr lang="en-US" dirty="0" err="1"/>
              <a:t>обратного</a:t>
            </a:r>
            <a:r>
              <a:rPr lang="en-US" dirty="0"/>
              <a:t> </a:t>
            </a:r>
            <a:r>
              <a:rPr lang="en-US" dirty="0" err="1"/>
              <a:t>разрешения</a:t>
            </a:r>
            <a:r>
              <a:rPr lang="en-US" dirty="0"/>
              <a:t> </a:t>
            </a:r>
            <a:r>
              <a:rPr lang="en-US" dirty="0" err="1"/>
              <a:t>адресов</a:t>
            </a:r>
            <a:r>
              <a:rPr lang="en-US" dirty="0"/>
              <a:t> (ARP).</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265</a:t>
            </a:fld>
            <a:endParaRPr lang="ru-RU" noProof="0"/>
          </a:p>
        </p:txBody>
      </p:sp>
    </p:spTree>
    <p:extLst>
      <p:ext uri="{BB962C8B-B14F-4D97-AF65-F5344CB8AC3E}">
        <p14:creationId xmlns:p14="http://schemas.microsoft.com/office/powerpoint/2010/main" val="7390082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Не</a:t>
            </a:r>
            <a:r>
              <a:rPr lang="en-US" dirty="0"/>
              <a:t> </a:t>
            </a:r>
            <a:r>
              <a:rPr lang="en-US" dirty="0" err="1"/>
              <a:t>все</a:t>
            </a:r>
            <a:r>
              <a:rPr lang="en-US" dirty="0"/>
              <a:t> </a:t>
            </a:r>
            <a:r>
              <a:rPr lang="en-US" dirty="0" err="1"/>
              <a:t>отношения</a:t>
            </a:r>
            <a:r>
              <a:rPr lang="en-US" dirty="0"/>
              <a:t> </a:t>
            </a:r>
            <a:r>
              <a:rPr lang="en-US" dirty="0" err="1"/>
              <a:t>соседства</a:t>
            </a:r>
            <a:r>
              <a:rPr lang="en-US" dirty="0"/>
              <a:t> </a:t>
            </a:r>
            <a:r>
              <a:rPr lang="en-US" dirty="0" err="1"/>
              <a:t>могут</a:t>
            </a:r>
            <a:r>
              <a:rPr lang="en-US" dirty="0"/>
              <a:t> </a:t>
            </a:r>
            <a:r>
              <a:rPr lang="en-US" dirty="0" err="1"/>
              <a:t>стать</a:t>
            </a:r>
            <a:r>
              <a:rPr lang="en-US" dirty="0"/>
              <a:t> </a:t>
            </a:r>
            <a:r>
              <a:rPr lang="en-US" dirty="0" err="1"/>
              <a:t>смежностями</a:t>
            </a:r>
            <a:r>
              <a:rPr lang="en-US" dirty="0"/>
              <a:t>. </a:t>
            </a:r>
            <a:r>
              <a:rPr lang="en-US" dirty="0" err="1"/>
              <a:t>Установление</a:t>
            </a:r>
            <a:r>
              <a:rPr lang="en-US" dirty="0"/>
              <a:t> </a:t>
            </a:r>
            <a:r>
              <a:rPr lang="en-US" dirty="0" err="1"/>
              <a:t>смежности</a:t>
            </a:r>
            <a:r>
              <a:rPr lang="en-US" dirty="0"/>
              <a:t> </a:t>
            </a:r>
            <a:r>
              <a:rPr lang="en-US" dirty="0" err="1"/>
              <a:t>также</a:t>
            </a:r>
            <a:r>
              <a:rPr lang="en-US" dirty="0"/>
              <a:t> </a:t>
            </a:r>
            <a:r>
              <a:rPr lang="en-US" dirty="0" err="1"/>
              <a:t>зависит</a:t>
            </a:r>
            <a:r>
              <a:rPr lang="en-US" dirty="0"/>
              <a:t> </a:t>
            </a:r>
            <a:r>
              <a:rPr lang="en-US" dirty="0" err="1"/>
              <a:t>от</a:t>
            </a:r>
            <a:r>
              <a:rPr lang="en-US" dirty="0"/>
              <a:t> </a:t>
            </a:r>
            <a:r>
              <a:rPr lang="en-US" dirty="0" err="1"/>
              <a:t>типа</a:t>
            </a:r>
            <a:r>
              <a:rPr lang="en-US" dirty="0"/>
              <a:t> </a:t>
            </a:r>
            <a:r>
              <a:rPr lang="en-US" dirty="0" err="1"/>
              <a:t>сети</a:t>
            </a:r>
            <a:r>
              <a:rPr lang="en-US" dirty="0"/>
              <a:t>. </a:t>
            </a:r>
            <a:endParaRPr lang="ru-RU"/>
          </a:p>
          <a:p>
            <a:r>
              <a:rPr lang="en-US" dirty="0"/>
              <a:t> В </a:t>
            </a:r>
            <a:r>
              <a:rPr lang="en-US" dirty="0" err="1"/>
              <a:t>этом</a:t>
            </a:r>
            <a:r>
              <a:rPr lang="en-US" dirty="0"/>
              <a:t> </a:t>
            </a:r>
            <a:r>
              <a:rPr lang="en-US" dirty="0" err="1"/>
              <a:t>примере</a:t>
            </a:r>
            <a:r>
              <a:rPr lang="en-US" dirty="0"/>
              <a:t> RTA и </a:t>
            </a:r>
            <a:r>
              <a:rPr lang="en-US" dirty="0" err="1"/>
              <a:t>три</a:t>
            </a:r>
            <a:r>
              <a:rPr lang="en-US" dirty="0"/>
              <a:t> </a:t>
            </a:r>
            <a:r>
              <a:rPr lang="en-US" dirty="0" err="1"/>
              <a:t>других</a:t>
            </a:r>
            <a:r>
              <a:rPr lang="en-US" dirty="0"/>
              <a:t> </a:t>
            </a:r>
            <a:r>
              <a:rPr lang="en-US" dirty="0" err="1"/>
              <a:t>маршрутизатора</a:t>
            </a:r>
            <a:r>
              <a:rPr lang="en-US" dirty="0"/>
              <a:t> </a:t>
            </a:r>
            <a:r>
              <a:rPr lang="en-US" dirty="0" err="1"/>
              <a:t>напрямую</a:t>
            </a:r>
            <a:r>
              <a:rPr lang="en-US" dirty="0"/>
              <a:t> </a:t>
            </a:r>
            <a:r>
              <a:rPr lang="en-US" dirty="0" err="1"/>
              <a:t>подключены</a:t>
            </a:r>
            <a:r>
              <a:rPr lang="en-US" dirty="0"/>
              <a:t> к </a:t>
            </a:r>
            <a:r>
              <a:rPr lang="en-US" dirty="0" err="1"/>
              <a:t>одному</a:t>
            </a:r>
            <a:r>
              <a:rPr lang="en-US" dirty="0"/>
              <a:t> и </a:t>
            </a:r>
            <a:r>
              <a:rPr lang="en-US" dirty="0" err="1"/>
              <a:t>тому</a:t>
            </a:r>
            <a:r>
              <a:rPr lang="en-US" dirty="0"/>
              <a:t> </a:t>
            </a:r>
            <a:r>
              <a:rPr lang="en-US" dirty="0" err="1"/>
              <a:t>же</a:t>
            </a:r>
            <a:r>
              <a:rPr lang="en-US" dirty="0"/>
              <a:t> </a:t>
            </a:r>
            <a:r>
              <a:rPr lang="en-US" dirty="0" err="1"/>
              <a:t>сегменту</a:t>
            </a:r>
            <a:r>
              <a:rPr lang="en-US" dirty="0"/>
              <a:t> </a:t>
            </a:r>
            <a:r>
              <a:rPr lang="en-US" dirty="0" err="1"/>
              <a:t>сети</a:t>
            </a:r>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предыдущем</a:t>
            </a:r>
            <a:r>
              <a:rPr lang="en-US" dirty="0"/>
              <a:t> </a:t>
            </a:r>
            <a:r>
              <a:rPr lang="en-US" dirty="0" err="1"/>
              <a:t>рисунке</a:t>
            </a:r>
            <a:r>
              <a:rPr lang="en-US" dirty="0"/>
              <a:t>, OSPF </a:t>
            </a:r>
            <a:r>
              <a:rPr lang="en-US" dirty="0" err="1"/>
              <a:t>работает</a:t>
            </a:r>
            <a:r>
              <a:rPr lang="en-US" dirty="0"/>
              <a:t> </a:t>
            </a:r>
            <a:r>
              <a:rPr lang="en-US" dirty="0" err="1"/>
              <a:t>на</a:t>
            </a:r>
            <a:r>
              <a:rPr lang="en-US" dirty="0"/>
              <a:t> </a:t>
            </a:r>
            <a:r>
              <a:rPr lang="en-US" dirty="0" err="1"/>
              <a:t>всех</a:t>
            </a:r>
            <a:r>
              <a:rPr lang="en-US" dirty="0"/>
              <a:t> </a:t>
            </a:r>
            <a:r>
              <a:rPr lang="en-US" dirty="0" err="1"/>
              <a:t>интерфейсах</a:t>
            </a:r>
            <a:r>
              <a:rPr lang="en-US" dirty="0"/>
              <a:t> </a:t>
            </a:r>
            <a:r>
              <a:rPr lang="en-US" dirty="0" err="1"/>
              <a:t>всех</a:t>
            </a:r>
            <a:r>
              <a:rPr lang="en-US" dirty="0"/>
              <a:t> </a:t>
            </a:r>
            <a:r>
              <a:rPr lang="en-US" dirty="0" err="1"/>
              <a:t>маршрутизаторов</a:t>
            </a:r>
            <a:r>
              <a:rPr lang="en-US" dirty="0"/>
              <a:t>. RTA </a:t>
            </a:r>
            <a:r>
              <a:rPr lang="en-US" dirty="0" err="1"/>
              <a:t>устанавливает</a:t>
            </a:r>
            <a:r>
              <a:rPr lang="en-US" dirty="0"/>
              <a:t> </a:t>
            </a:r>
            <a:r>
              <a:rPr lang="en-US" dirty="0" err="1"/>
              <a:t>отношения</a:t>
            </a:r>
            <a:r>
              <a:rPr lang="en-US" dirty="0"/>
              <a:t> </a:t>
            </a:r>
            <a:r>
              <a:rPr lang="en-US" dirty="0" err="1"/>
              <a:t>соседства</a:t>
            </a:r>
            <a:r>
              <a:rPr lang="en-US" dirty="0"/>
              <a:t> с </a:t>
            </a:r>
            <a:r>
              <a:rPr lang="en-US" dirty="0" err="1"/>
              <a:t>тремя</a:t>
            </a:r>
            <a:r>
              <a:rPr lang="en-US" dirty="0"/>
              <a:t> </a:t>
            </a:r>
            <a:r>
              <a:rPr lang="en-US" dirty="0" err="1"/>
              <a:t>другими</a:t>
            </a:r>
            <a:r>
              <a:rPr lang="en-US" dirty="0"/>
              <a:t> </a:t>
            </a:r>
            <a:r>
              <a:rPr lang="en-US" dirty="0" err="1"/>
              <a:t>маршрутизаторами</a:t>
            </a:r>
            <a:r>
              <a:rPr lang="en-US" dirty="0"/>
              <a:t>. </a:t>
            </a:r>
            <a:r>
              <a:rPr lang="en-US" dirty="0" err="1"/>
              <a:t>Однако</a:t>
            </a:r>
            <a:r>
              <a:rPr lang="en-US" dirty="0"/>
              <a:t> RTA </a:t>
            </a:r>
            <a:r>
              <a:rPr lang="en-US" dirty="0" err="1"/>
              <a:t>формирует</a:t>
            </a:r>
            <a:r>
              <a:rPr lang="en-US" dirty="0"/>
              <a:t> </a:t>
            </a:r>
            <a:r>
              <a:rPr lang="en-US" dirty="0" err="1"/>
              <a:t>отношения</a:t>
            </a:r>
            <a:r>
              <a:rPr lang="en-US" dirty="0"/>
              <a:t> </a:t>
            </a:r>
            <a:r>
              <a:rPr lang="en-US" dirty="0" err="1"/>
              <a:t>смежности</a:t>
            </a:r>
            <a:r>
              <a:rPr lang="en-US" dirty="0"/>
              <a:t> </a:t>
            </a:r>
            <a:r>
              <a:rPr lang="en-US" dirty="0" err="1"/>
              <a:t>только</a:t>
            </a:r>
            <a:r>
              <a:rPr lang="en-US" dirty="0"/>
              <a:t> с </a:t>
            </a:r>
            <a:r>
              <a:rPr lang="en-US" dirty="0" err="1"/>
              <a:t>двумя</a:t>
            </a:r>
            <a:r>
              <a:rPr lang="en-US" dirty="0"/>
              <a:t> </a:t>
            </a:r>
            <a:r>
              <a:rPr lang="en-US" dirty="0" err="1"/>
              <a:t>маршрутизаторами</a:t>
            </a:r>
            <a:r>
              <a:rPr lang="en-US" dirty="0"/>
              <a:t>, </a:t>
            </a:r>
            <a:r>
              <a:rPr lang="en-US" dirty="0" err="1"/>
              <a:t>которые</a:t>
            </a:r>
            <a:r>
              <a:rPr lang="en-US" dirty="0"/>
              <a:t> </a:t>
            </a:r>
            <a:r>
              <a:rPr lang="en-US" dirty="0" err="1"/>
              <a:t>работают</a:t>
            </a:r>
            <a:r>
              <a:rPr lang="en-US" dirty="0"/>
              <a:t> </a:t>
            </a:r>
            <a:r>
              <a:rPr lang="en-US" dirty="0" err="1"/>
              <a:t>как</a:t>
            </a:r>
            <a:r>
              <a:rPr lang="en-US" dirty="0"/>
              <a:t> </a:t>
            </a:r>
            <a:r>
              <a:rPr lang="en-US" dirty="0" err="1"/>
              <a:t>назначенный</a:t>
            </a:r>
            <a:r>
              <a:rPr lang="en-US" dirty="0"/>
              <a:t> </a:t>
            </a:r>
            <a:r>
              <a:rPr lang="en-US" dirty="0" err="1"/>
              <a:t>маршрутизатор</a:t>
            </a:r>
            <a:r>
              <a:rPr lang="en-US" dirty="0"/>
              <a:t> (DR) и </a:t>
            </a:r>
            <a:r>
              <a:rPr lang="en-US" dirty="0" err="1"/>
              <a:t>резервный</a:t>
            </a:r>
            <a:r>
              <a:rPr lang="en-US" dirty="0"/>
              <a:t> </a:t>
            </a:r>
            <a:r>
              <a:rPr lang="en-US" dirty="0" err="1"/>
              <a:t>назначенный</a:t>
            </a:r>
            <a:r>
              <a:rPr lang="en-US" dirty="0"/>
              <a:t> </a:t>
            </a:r>
            <a:r>
              <a:rPr lang="en-US" dirty="0" err="1"/>
              <a:t>маршрутизатор</a:t>
            </a:r>
            <a:r>
              <a:rPr lang="en-US" dirty="0"/>
              <a:t> (BDR).</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267</a:t>
            </a:fld>
            <a:endParaRPr lang="ru-RU" noProof="0"/>
          </a:p>
        </p:txBody>
      </p:sp>
    </p:spTree>
    <p:extLst>
      <p:ext uri="{BB962C8B-B14F-4D97-AF65-F5344CB8AC3E}">
        <p14:creationId xmlns:p14="http://schemas.microsoft.com/office/powerpoint/2010/main" val="6219064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широковещательной</a:t>
            </a:r>
            <a:r>
              <a:rPr lang="en-US" dirty="0"/>
              <a:t> </a:t>
            </a:r>
            <a:r>
              <a:rPr lang="en-US" dirty="0" err="1"/>
              <a:t>сети</a:t>
            </a:r>
            <a:r>
              <a:rPr lang="en-US" dirty="0"/>
              <a:t> </a:t>
            </a:r>
            <a:r>
              <a:rPr lang="en-US" dirty="0" err="1"/>
              <a:t>или</a:t>
            </a:r>
            <a:r>
              <a:rPr lang="en-US" dirty="0"/>
              <a:t> </a:t>
            </a:r>
            <a:r>
              <a:rPr lang="en-US" dirty="0" err="1"/>
              <a:t>сети</a:t>
            </a:r>
            <a:r>
              <a:rPr lang="en-US" dirty="0"/>
              <a:t> NBMA </a:t>
            </a:r>
            <a:r>
              <a:rPr lang="en-US" dirty="0" err="1"/>
              <a:t>информация</a:t>
            </a:r>
            <a:r>
              <a:rPr lang="en-US" dirty="0"/>
              <a:t> о </a:t>
            </a:r>
            <a:r>
              <a:rPr lang="en-US" dirty="0" err="1"/>
              <a:t>маршрутизации</a:t>
            </a:r>
            <a:r>
              <a:rPr lang="en-US" dirty="0"/>
              <a:t> </a:t>
            </a:r>
            <a:r>
              <a:rPr lang="en-US" dirty="0" err="1"/>
              <a:t>должна</a:t>
            </a:r>
            <a:r>
              <a:rPr lang="en-US" dirty="0"/>
              <a:t> </a:t>
            </a:r>
            <a:r>
              <a:rPr lang="en-US" dirty="0" err="1"/>
              <a:t>передаваться</a:t>
            </a:r>
            <a:r>
              <a:rPr lang="en-US" dirty="0"/>
              <a:t> </a:t>
            </a:r>
            <a:r>
              <a:rPr lang="en-US" dirty="0" err="1"/>
              <a:t>между</a:t>
            </a:r>
            <a:r>
              <a:rPr lang="en-US" dirty="0"/>
              <a:t> </a:t>
            </a:r>
            <a:r>
              <a:rPr lang="en-US" dirty="0" err="1"/>
              <a:t>любыми</a:t>
            </a:r>
            <a:r>
              <a:rPr lang="en-US" dirty="0"/>
              <a:t> </a:t>
            </a:r>
            <a:r>
              <a:rPr lang="en-US" dirty="0" err="1"/>
              <a:t>двумя</a:t>
            </a:r>
            <a:r>
              <a:rPr lang="en-US" dirty="0"/>
              <a:t> </a:t>
            </a:r>
            <a:r>
              <a:rPr lang="en-US" dirty="0" err="1"/>
              <a:t>маршрутизаторами</a:t>
            </a:r>
            <a:r>
              <a:rPr lang="en-US" dirty="0"/>
              <a:t>. </a:t>
            </a:r>
            <a:r>
              <a:rPr lang="en-US" dirty="0" err="1"/>
              <a:t>Если</a:t>
            </a:r>
            <a:r>
              <a:rPr lang="en-US" dirty="0"/>
              <a:t> в </a:t>
            </a:r>
            <a:r>
              <a:rPr lang="en-US" dirty="0" err="1"/>
              <a:t>сети</a:t>
            </a:r>
            <a:r>
              <a:rPr lang="en-US" dirty="0"/>
              <a:t> </a:t>
            </a:r>
            <a:r>
              <a:rPr lang="en-US" dirty="0" err="1"/>
              <a:t>существует</a:t>
            </a:r>
            <a:r>
              <a:rPr lang="en-US" dirty="0"/>
              <a:t> n </a:t>
            </a:r>
            <a:r>
              <a:rPr lang="en-US" dirty="0" err="1"/>
              <a:t>маршрутизаторов</a:t>
            </a:r>
            <a:r>
              <a:rPr lang="en-US" dirty="0"/>
              <a:t>, </a:t>
            </a:r>
            <a:r>
              <a:rPr lang="en-US" dirty="0" err="1"/>
              <a:t>необходимо</a:t>
            </a:r>
            <a:r>
              <a:rPr lang="en-US" dirty="0"/>
              <a:t> </a:t>
            </a:r>
            <a:r>
              <a:rPr lang="en-US" dirty="0" err="1"/>
              <a:t>установить</a:t>
            </a:r>
            <a:r>
              <a:rPr lang="en-US" dirty="0"/>
              <a:t> n(n-1)/2 </a:t>
            </a:r>
            <a:r>
              <a:rPr lang="en-US" dirty="0" err="1"/>
              <a:t>смежности</a:t>
            </a:r>
            <a:r>
              <a:rPr lang="en-US" dirty="0"/>
              <a:t>. В </a:t>
            </a:r>
            <a:r>
              <a:rPr lang="en-US" dirty="0" err="1"/>
              <a:t>результате</a:t>
            </a:r>
            <a:r>
              <a:rPr lang="en-US" dirty="0"/>
              <a:t> </a:t>
            </a:r>
            <a:r>
              <a:rPr lang="en-US" dirty="0" err="1"/>
              <a:t>изменение</a:t>
            </a:r>
            <a:r>
              <a:rPr lang="en-US" dirty="0"/>
              <a:t> </a:t>
            </a:r>
            <a:r>
              <a:rPr lang="en-US" dirty="0" err="1"/>
              <a:t>маршрута</a:t>
            </a:r>
            <a:r>
              <a:rPr lang="en-US" dirty="0"/>
              <a:t> </a:t>
            </a:r>
            <a:r>
              <a:rPr lang="en-US" dirty="0" err="1"/>
              <a:t>на</a:t>
            </a:r>
            <a:r>
              <a:rPr lang="en-US" dirty="0"/>
              <a:t> </a:t>
            </a:r>
            <a:r>
              <a:rPr lang="en-US" dirty="0" err="1"/>
              <a:t>любом</a:t>
            </a:r>
            <a:r>
              <a:rPr lang="en-US" dirty="0"/>
              <a:t> </a:t>
            </a:r>
            <a:r>
              <a:rPr lang="en-US" dirty="0" err="1"/>
              <a:t>маршрутизаторе</a:t>
            </a:r>
            <a:r>
              <a:rPr lang="en-US" dirty="0"/>
              <a:t> </a:t>
            </a:r>
            <a:r>
              <a:rPr lang="en-US" dirty="0" err="1"/>
              <a:t>должно</a:t>
            </a:r>
            <a:r>
              <a:rPr lang="en-US" dirty="0"/>
              <a:t> </a:t>
            </a:r>
            <a:r>
              <a:rPr lang="en-US" dirty="0" err="1"/>
              <a:t>быть</a:t>
            </a:r>
            <a:r>
              <a:rPr lang="en-US" dirty="0"/>
              <a:t> </a:t>
            </a:r>
            <a:r>
              <a:rPr lang="en-US" dirty="0" err="1"/>
              <a:t>передано</a:t>
            </a:r>
            <a:r>
              <a:rPr lang="en-US" dirty="0"/>
              <a:t> </a:t>
            </a:r>
            <a:r>
              <a:rPr lang="en-US" dirty="0" err="1"/>
              <a:t>для</a:t>
            </a:r>
            <a:r>
              <a:rPr lang="en-US" dirty="0"/>
              <a:t> </a:t>
            </a:r>
            <a:r>
              <a:rPr lang="en-US" dirty="0" err="1"/>
              <a:t>нескольких</a:t>
            </a:r>
            <a:endParaRPr lang="ru-RU" dirty="0" err="1"/>
          </a:p>
          <a:p>
            <a:r>
              <a:rPr lang="en-US" dirty="0" err="1"/>
              <a:t>время</a:t>
            </a:r>
            <a:r>
              <a:rPr lang="en-US" dirty="0"/>
              <a:t> и </a:t>
            </a:r>
            <a:r>
              <a:rPr lang="en-US" dirty="0" err="1"/>
              <a:t>ресурсы</a:t>
            </a:r>
            <a:r>
              <a:rPr lang="en-US" dirty="0"/>
              <a:t> </a:t>
            </a:r>
            <a:r>
              <a:rPr lang="en-US" dirty="0" err="1"/>
              <a:t>пропускной</a:t>
            </a:r>
            <a:r>
              <a:rPr lang="en-US" dirty="0"/>
              <a:t> </a:t>
            </a:r>
            <a:r>
              <a:rPr lang="en-US" dirty="0" err="1"/>
              <a:t>способности</a:t>
            </a:r>
            <a:r>
              <a:rPr lang="en-US" dirty="0"/>
              <a:t> </a:t>
            </a:r>
            <a:r>
              <a:rPr lang="en-US" dirty="0" err="1"/>
              <a:t>тратятся</a:t>
            </a:r>
            <a:r>
              <a:rPr lang="en-US" dirty="0"/>
              <a:t> </a:t>
            </a:r>
            <a:r>
              <a:rPr lang="en-US" dirty="0" err="1"/>
              <a:t>впустую</a:t>
            </a:r>
            <a:r>
              <a:rPr lang="en-US" dirty="0"/>
              <a:t>. </a:t>
            </a:r>
            <a:r>
              <a:rPr lang="en-US" dirty="0" err="1"/>
              <a:t>Чтобы</a:t>
            </a:r>
            <a:r>
              <a:rPr lang="en-US" dirty="0"/>
              <a:t> </a:t>
            </a:r>
            <a:r>
              <a:rPr lang="en-US" dirty="0" err="1"/>
              <a:t>решить</a:t>
            </a:r>
            <a:r>
              <a:rPr lang="en-US" dirty="0"/>
              <a:t> </a:t>
            </a:r>
            <a:r>
              <a:rPr lang="en-US" dirty="0" err="1"/>
              <a:t>эту</a:t>
            </a:r>
            <a:r>
              <a:rPr lang="en-US" dirty="0"/>
              <a:t> </a:t>
            </a:r>
            <a:r>
              <a:rPr lang="en-US" dirty="0" err="1"/>
              <a:t>проблему</a:t>
            </a:r>
            <a:r>
              <a:rPr lang="en-US" dirty="0"/>
              <a:t>, DR </a:t>
            </a:r>
            <a:r>
              <a:rPr lang="en-US" dirty="0" err="1"/>
              <a:t>определяется</a:t>
            </a:r>
            <a:r>
              <a:rPr lang="en-US" dirty="0"/>
              <a:t> в </a:t>
            </a:r>
            <a:r>
              <a:rPr lang="en-US" dirty="0" err="1"/>
              <a:t>протоколе</a:t>
            </a:r>
            <a:r>
              <a:rPr lang="en-US" dirty="0"/>
              <a:t> OSPF, и </a:t>
            </a:r>
            <a:r>
              <a:rPr lang="en-US" dirty="0" err="1"/>
              <a:t>всем</a:t>
            </a:r>
            <a:r>
              <a:rPr lang="en-US" dirty="0"/>
              <a:t> </a:t>
            </a:r>
            <a:r>
              <a:rPr lang="en-US" dirty="0" err="1"/>
              <a:t>маршрутизаторам</a:t>
            </a:r>
            <a:r>
              <a:rPr lang="en-US" dirty="0"/>
              <a:t> </a:t>
            </a:r>
            <a:r>
              <a:rPr lang="en-US" dirty="0" err="1"/>
              <a:t>нужно</a:t>
            </a:r>
            <a:r>
              <a:rPr lang="en-US" dirty="0"/>
              <a:t> </a:t>
            </a:r>
            <a:r>
              <a:rPr lang="en-US" dirty="0" err="1"/>
              <a:t>только</a:t>
            </a:r>
            <a:r>
              <a:rPr lang="en-US" dirty="0"/>
              <a:t> </a:t>
            </a:r>
            <a:r>
              <a:rPr lang="en-US" dirty="0" err="1"/>
              <a:t>отправлять</a:t>
            </a:r>
            <a:r>
              <a:rPr lang="en-US" dirty="0"/>
              <a:t> </a:t>
            </a:r>
            <a:r>
              <a:rPr lang="en-US" dirty="0" err="1"/>
              <a:t>информацию</a:t>
            </a:r>
            <a:r>
              <a:rPr lang="en-US" dirty="0"/>
              <a:t> в DR </a:t>
            </a:r>
            <a:r>
              <a:rPr lang="en-US" dirty="0" err="1"/>
              <a:t>для</a:t>
            </a:r>
            <a:r>
              <a:rPr lang="en-US" dirty="0"/>
              <a:t> </a:t>
            </a:r>
            <a:r>
              <a:rPr lang="en-US" dirty="0" err="1"/>
              <a:t>широковещательной</a:t>
            </a:r>
            <a:r>
              <a:rPr lang="en-US" dirty="0"/>
              <a:t> </a:t>
            </a:r>
            <a:r>
              <a:rPr lang="en-US" dirty="0" err="1"/>
              <a:t>передачи</a:t>
            </a:r>
            <a:r>
              <a:rPr lang="en-US" dirty="0"/>
              <a:t> </a:t>
            </a:r>
            <a:r>
              <a:rPr lang="en-US" dirty="0" err="1"/>
              <a:t>состояний</a:t>
            </a:r>
            <a:r>
              <a:rPr lang="en-US" dirty="0"/>
              <a:t> </a:t>
            </a:r>
            <a:r>
              <a:rPr lang="en-US" dirty="0" err="1"/>
              <a:t>сетевого</a:t>
            </a:r>
            <a:r>
              <a:rPr lang="en-US" dirty="0"/>
              <a:t> </a:t>
            </a:r>
            <a:r>
              <a:rPr lang="en-US" dirty="0" err="1"/>
              <a:t>канала</a:t>
            </a:r>
            <a:r>
              <a:rPr lang="en-US" dirty="0"/>
              <a:t>.</a:t>
            </a:r>
            <a:endParaRPr lang="en-US" dirty="0">
              <a:cs typeface="Calibri"/>
            </a:endParaRPr>
          </a:p>
          <a:p>
            <a:r>
              <a:rPr lang="en-US" dirty="0"/>
              <a:t> </a:t>
            </a:r>
            <a:r>
              <a:rPr lang="en-US" dirty="0" err="1"/>
              <a:t>Если</a:t>
            </a:r>
            <a:r>
              <a:rPr lang="en-US" dirty="0"/>
              <a:t> DR </a:t>
            </a:r>
            <a:r>
              <a:rPr lang="en-US" dirty="0" err="1"/>
              <a:t>выходит</a:t>
            </a:r>
            <a:r>
              <a:rPr lang="en-US" dirty="0"/>
              <a:t> </a:t>
            </a:r>
            <a:r>
              <a:rPr lang="en-US" dirty="0" err="1"/>
              <a:t>из</a:t>
            </a:r>
            <a:r>
              <a:rPr lang="en-US" dirty="0"/>
              <a:t> </a:t>
            </a:r>
            <a:r>
              <a:rPr lang="en-US" dirty="0" err="1"/>
              <a:t>строя</a:t>
            </a:r>
            <a:r>
              <a:rPr lang="en-US" dirty="0"/>
              <a:t> </a:t>
            </a:r>
            <a:r>
              <a:rPr lang="en-US" dirty="0" err="1"/>
              <a:t>из-за</a:t>
            </a:r>
            <a:r>
              <a:rPr lang="en-US" dirty="0"/>
              <a:t> </a:t>
            </a:r>
            <a:r>
              <a:rPr lang="en-US" dirty="0" err="1"/>
              <a:t>ошибки</a:t>
            </a:r>
            <a:r>
              <a:rPr lang="en-US" dirty="0"/>
              <a:t>, </a:t>
            </a:r>
            <a:r>
              <a:rPr lang="en-US" dirty="0" err="1"/>
              <a:t>все</a:t>
            </a:r>
            <a:r>
              <a:rPr lang="en-US" dirty="0"/>
              <a:t> </a:t>
            </a:r>
            <a:r>
              <a:rPr lang="en-US" dirty="0" err="1"/>
              <a:t>маршрутизаторы</a:t>
            </a:r>
            <a:r>
              <a:rPr lang="en-US" dirty="0"/>
              <a:t> в </a:t>
            </a:r>
            <a:r>
              <a:rPr lang="en-US" dirty="0" err="1"/>
              <a:t>сети</a:t>
            </a:r>
            <a:r>
              <a:rPr lang="en-US" dirty="0"/>
              <a:t> </a:t>
            </a:r>
            <a:r>
              <a:rPr lang="en-US" dirty="0" err="1"/>
              <a:t>должны</a:t>
            </a:r>
            <a:r>
              <a:rPr lang="en-US" dirty="0"/>
              <a:t> </a:t>
            </a:r>
            <a:r>
              <a:rPr lang="en-US" dirty="0" err="1"/>
              <a:t>повторно</a:t>
            </a:r>
            <a:r>
              <a:rPr lang="en-US" dirty="0"/>
              <a:t> </a:t>
            </a:r>
            <a:r>
              <a:rPr lang="en-US" dirty="0" err="1"/>
              <a:t>выбрать</a:t>
            </a:r>
            <a:r>
              <a:rPr lang="en-US" dirty="0"/>
              <a:t> DR и </a:t>
            </a:r>
            <a:r>
              <a:rPr lang="en-US" dirty="0" err="1"/>
              <a:t>синхронизироваться</a:t>
            </a:r>
            <a:r>
              <a:rPr lang="en-US" dirty="0"/>
              <a:t> с </a:t>
            </a:r>
            <a:r>
              <a:rPr lang="en-US" dirty="0" err="1"/>
              <a:t>новым</a:t>
            </a:r>
            <a:r>
              <a:rPr lang="en-US" dirty="0"/>
              <a:t> DR. </a:t>
            </a:r>
            <a:r>
              <a:rPr lang="en-US" dirty="0" err="1"/>
              <a:t>Во</a:t>
            </a:r>
            <a:r>
              <a:rPr lang="en-US" dirty="0"/>
              <a:t> </a:t>
            </a:r>
            <a:r>
              <a:rPr lang="en-US" dirty="0" err="1"/>
              <a:t>время</a:t>
            </a:r>
            <a:r>
              <a:rPr lang="en-US" dirty="0"/>
              <a:t> </a:t>
            </a:r>
            <a:r>
              <a:rPr lang="en-US" dirty="0" err="1"/>
              <a:t>этого</a:t>
            </a:r>
            <a:r>
              <a:rPr lang="en-US" dirty="0"/>
              <a:t> </a:t>
            </a:r>
            <a:r>
              <a:rPr lang="en-US" dirty="0" err="1"/>
              <a:t>процесса</a:t>
            </a:r>
            <a:r>
              <a:rPr lang="en-US" dirty="0"/>
              <a:t>, </a:t>
            </a:r>
            <a:r>
              <a:rPr lang="en-US" dirty="0" err="1"/>
              <a:t>который</a:t>
            </a:r>
            <a:r>
              <a:rPr lang="en-US" dirty="0"/>
              <a:t> </a:t>
            </a:r>
            <a:r>
              <a:rPr lang="en-US" dirty="0" err="1"/>
              <a:t>занимает</a:t>
            </a:r>
            <a:r>
              <a:rPr lang="en-US" dirty="0"/>
              <a:t> </a:t>
            </a:r>
            <a:r>
              <a:rPr lang="en-US" dirty="0" err="1"/>
              <a:t>довольно</a:t>
            </a:r>
            <a:r>
              <a:rPr lang="en-US" dirty="0"/>
              <a:t> </a:t>
            </a:r>
            <a:r>
              <a:rPr lang="en-US" dirty="0" err="1"/>
              <a:t>много</a:t>
            </a:r>
            <a:r>
              <a:rPr lang="en-US" dirty="0"/>
              <a:t> </a:t>
            </a:r>
            <a:r>
              <a:rPr lang="en-US" dirty="0" err="1"/>
              <a:t>времени</a:t>
            </a:r>
            <a:r>
              <a:rPr lang="en-US" dirty="0"/>
              <a:t>, </a:t>
            </a:r>
            <a:r>
              <a:rPr lang="en-US" dirty="0" err="1"/>
              <a:t>расчет</a:t>
            </a:r>
            <a:r>
              <a:rPr lang="en-US" dirty="0"/>
              <a:t> </a:t>
            </a:r>
            <a:r>
              <a:rPr lang="en-US" dirty="0" err="1"/>
              <a:t>маршрута</a:t>
            </a:r>
            <a:r>
              <a:rPr lang="en-US" dirty="0"/>
              <a:t> </a:t>
            </a:r>
            <a:r>
              <a:rPr lang="en-US" dirty="0" err="1"/>
              <a:t>может</a:t>
            </a:r>
            <a:r>
              <a:rPr lang="en-US" dirty="0"/>
              <a:t> </a:t>
            </a:r>
            <a:r>
              <a:rPr lang="en-US" dirty="0" err="1"/>
              <a:t>быть</a:t>
            </a:r>
            <a:r>
              <a:rPr lang="en-US" dirty="0"/>
              <a:t> </a:t>
            </a:r>
            <a:r>
              <a:rPr lang="en-US" dirty="0" err="1"/>
              <a:t>неправильным</a:t>
            </a:r>
            <a:r>
              <a:rPr lang="en-US" dirty="0"/>
              <a:t>. </a:t>
            </a:r>
            <a:r>
              <a:rPr lang="en-US" dirty="0" err="1"/>
              <a:t>Чтобы</a:t>
            </a:r>
            <a:r>
              <a:rPr lang="en-US" dirty="0"/>
              <a:t> </a:t>
            </a:r>
            <a:r>
              <a:rPr lang="en-US" dirty="0" err="1"/>
              <a:t>сократить</a:t>
            </a:r>
            <a:r>
              <a:rPr lang="en-US" dirty="0"/>
              <a:t> </a:t>
            </a:r>
            <a:r>
              <a:rPr lang="en-US" dirty="0" err="1"/>
              <a:t>этот</a:t>
            </a:r>
            <a:r>
              <a:rPr lang="en-US" dirty="0"/>
              <a:t> </a:t>
            </a:r>
            <a:r>
              <a:rPr lang="en-US" dirty="0" err="1"/>
              <a:t>процесс</a:t>
            </a:r>
            <a:r>
              <a:rPr lang="en-US" dirty="0"/>
              <a:t>, в OSPF </a:t>
            </a:r>
            <a:r>
              <a:rPr lang="en-US" dirty="0" err="1"/>
              <a:t>определена</a:t>
            </a:r>
            <a:r>
              <a:rPr lang="en-US" dirty="0"/>
              <a:t> </a:t>
            </a:r>
            <a:r>
              <a:rPr lang="en-US" dirty="0" err="1"/>
              <a:t>концепция</a:t>
            </a:r>
            <a:r>
              <a:rPr lang="en-US" dirty="0"/>
              <a:t> BDR. </a:t>
            </a:r>
          </a:p>
          <a:p>
            <a:r>
              <a:rPr lang="en-US" dirty="0"/>
              <a:t> </a:t>
            </a:r>
            <a:r>
              <a:rPr lang="en-US" dirty="0" err="1"/>
              <a:t>Роли</a:t>
            </a:r>
            <a:r>
              <a:rPr lang="en-US" dirty="0"/>
              <a:t> </a:t>
            </a:r>
            <a:r>
              <a:rPr lang="en-US" dirty="0" err="1"/>
              <a:t>маршрутизатора</a:t>
            </a:r>
            <a:r>
              <a:rPr lang="en-US" dirty="0"/>
              <a:t> в </a:t>
            </a:r>
            <a:r>
              <a:rPr lang="en-US" dirty="0" err="1"/>
              <a:t>сети</a:t>
            </a:r>
            <a:r>
              <a:rPr lang="en-US" dirty="0"/>
              <a:t> OSPF </a:t>
            </a:r>
            <a:r>
              <a:rPr lang="en-US" dirty="0" err="1"/>
              <a:t>перечислены</a:t>
            </a:r>
            <a:r>
              <a:rPr lang="en-US" dirty="0"/>
              <a:t> </a:t>
            </a:r>
            <a:r>
              <a:rPr lang="en-US" dirty="0" err="1"/>
              <a:t>ниже</a:t>
            </a:r>
            <a:r>
              <a:rPr lang="en-US" dirty="0"/>
              <a:t>:</a:t>
            </a:r>
            <a:endParaRPr lang="en-US" dirty="0">
              <a:cs typeface="Calibri"/>
            </a:endParaRPr>
          </a:p>
          <a:p>
            <a:r>
              <a:rPr lang="en-US" dirty="0"/>
              <a:t>1. DR: DR — </a:t>
            </a:r>
            <a:r>
              <a:rPr lang="en-US" dirty="0" err="1"/>
              <a:t>это</a:t>
            </a:r>
            <a:r>
              <a:rPr lang="en-US" dirty="0"/>
              <a:t> </a:t>
            </a:r>
            <a:r>
              <a:rPr lang="en-US" dirty="0" err="1"/>
              <a:t>маршрутизатор</a:t>
            </a:r>
            <a:r>
              <a:rPr lang="en-US" dirty="0"/>
              <a:t>, </a:t>
            </a:r>
            <a:r>
              <a:rPr lang="en-US" dirty="0" err="1"/>
              <a:t>который</a:t>
            </a:r>
            <a:r>
              <a:rPr lang="en-US" dirty="0"/>
              <a:t> </a:t>
            </a:r>
            <a:r>
              <a:rPr lang="en-US" dirty="0" err="1"/>
              <a:t>поддерживает</a:t>
            </a:r>
            <a:r>
              <a:rPr lang="en-US" dirty="0"/>
              <a:t> </a:t>
            </a:r>
            <a:r>
              <a:rPr lang="en-US" dirty="0" err="1"/>
              <a:t>смежность</a:t>
            </a:r>
            <a:r>
              <a:rPr lang="en-US" dirty="0"/>
              <a:t> </a:t>
            </a:r>
            <a:r>
              <a:rPr lang="en-US" dirty="0" err="1"/>
              <a:t>со</a:t>
            </a:r>
            <a:r>
              <a:rPr lang="en-US" dirty="0"/>
              <a:t> </a:t>
            </a:r>
            <a:r>
              <a:rPr lang="en-US" dirty="0" err="1"/>
              <a:t>всеми</a:t>
            </a:r>
            <a:r>
              <a:rPr lang="en-US" dirty="0"/>
              <a:t> </a:t>
            </a:r>
            <a:r>
              <a:rPr lang="en-US" dirty="0" err="1"/>
              <a:t>другими</a:t>
            </a:r>
            <a:r>
              <a:rPr lang="en-US" dirty="0"/>
              <a:t> </a:t>
            </a:r>
            <a:r>
              <a:rPr lang="en-US" dirty="0" err="1"/>
              <a:t>маршрутизаторами</a:t>
            </a:r>
            <a:r>
              <a:rPr lang="en-US" dirty="0"/>
              <a:t> OSPF в </a:t>
            </a:r>
            <a:r>
              <a:rPr lang="en-US" dirty="0" err="1"/>
              <a:t>том</a:t>
            </a:r>
            <a:r>
              <a:rPr lang="en-US" dirty="0"/>
              <a:t> </a:t>
            </a:r>
            <a:r>
              <a:rPr lang="en-US" dirty="0" err="1"/>
              <a:t>же</a:t>
            </a:r>
            <a:r>
              <a:rPr lang="en-US" dirty="0"/>
              <a:t> </a:t>
            </a:r>
            <a:r>
              <a:rPr lang="en-US" dirty="0" err="1"/>
              <a:t>сегменте</a:t>
            </a:r>
            <a:r>
              <a:rPr lang="en-US" dirty="0"/>
              <a:t> </a:t>
            </a:r>
            <a:r>
              <a:rPr lang="en-US" dirty="0" err="1"/>
              <a:t>сети</a:t>
            </a:r>
            <a:r>
              <a:rPr lang="en-US" dirty="0"/>
              <a:t> и </a:t>
            </a:r>
            <a:r>
              <a:rPr lang="en-US" dirty="0" err="1"/>
              <a:t>обменивается</a:t>
            </a:r>
            <a:r>
              <a:rPr lang="en-US" dirty="0"/>
              <a:t> с </a:t>
            </a:r>
            <a:r>
              <a:rPr lang="en-US" dirty="0" err="1"/>
              <a:t>этими</a:t>
            </a:r>
            <a:r>
              <a:rPr lang="en-US" dirty="0"/>
              <a:t> </a:t>
            </a:r>
            <a:r>
              <a:rPr lang="en-US" dirty="0" err="1"/>
              <a:t>маршрутизаторами</a:t>
            </a:r>
            <a:r>
              <a:rPr lang="en-US" dirty="0"/>
              <a:t> LSA.</a:t>
            </a:r>
            <a:endParaRPr lang="en-US" dirty="0">
              <a:cs typeface="Calibri"/>
            </a:endParaRPr>
          </a:p>
          <a:p>
            <a:r>
              <a:rPr lang="en-US" dirty="0"/>
              <a:t>2. BDR: BDR — </a:t>
            </a:r>
            <a:r>
              <a:rPr lang="en-US" dirty="0" err="1"/>
              <a:t>это</a:t>
            </a:r>
            <a:r>
              <a:rPr lang="en-US" dirty="0"/>
              <a:t> </a:t>
            </a:r>
            <a:r>
              <a:rPr lang="en-US" dirty="0" err="1"/>
              <a:t>резервный</a:t>
            </a:r>
            <a:r>
              <a:rPr lang="en-US" dirty="0"/>
              <a:t> DR. </a:t>
            </a:r>
            <a:endParaRPr lang="en-US" dirty="0">
              <a:cs typeface="Calibri"/>
            </a:endParaRPr>
          </a:p>
          <a:p>
            <a:r>
              <a:rPr lang="en-US" dirty="0"/>
              <a:t>3. </a:t>
            </a:r>
            <a:r>
              <a:rPr lang="en-US" dirty="0" err="1"/>
              <a:t>Другой</a:t>
            </a:r>
            <a:r>
              <a:rPr lang="en-US" dirty="0"/>
              <a:t> DR: </a:t>
            </a:r>
            <a:r>
              <a:rPr lang="en-US" dirty="0" err="1"/>
              <a:t>Маршрутизатор</a:t>
            </a:r>
            <a:r>
              <a:rPr lang="en-US" dirty="0"/>
              <a:t>, </a:t>
            </a:r>
            <a:r>
              <a:rPr lang="en-US" dirty="0" err="1"/>
              <a:t>который</a:t>
            </a:r>
            <a:r>
              <a:rPr lang="en-US" dirty="0"/>
              <a:t> </a:t>
            </a:r>
            <a:r>
              <a:rPr lang="en-US" dirty="0" err="1"/>
              <a:t>не</a:t>
            </a:r>
            <a:r>
              <a:rPr lang="en-US" dirty="0"/>
              <a:t> </a:t>
            </a:r>
            <a:r>
              <a:rPr lang="en-US" dirty="0" err="1"/>
              <a:t>является</a:t>
            </a:r>
            <a:r>
              <a:rPr lang="en-US" dirty="0"/>
              <a:t> </a:t>
            </a:r>
            <a:r>
              <a:rPr lang="en-US" dirty="0" err="1"/>
              <a:t>ни</a:t>
            </a:r>
            <a:r>
              <a:rPr lang="en-US" dirty="0"/>
              <a:t> DR, </a:t>
            </a:r>
            <a:r>
              <a:rPr lang="en-US" dirty="0" err="1"/>
              <a:t>ни</a:t>
            </a:r>
            <a:r>
              <a:rPr lang="en-US" dirty="0"/>
              <a:t> BDR, </a:t>
            </a:r>
            <a:r>
              <a:rPr lang="en-US" dirty="0" err="1"/>
              <a:t>является</a:t>
            </a:r>
            <a:r>
              <a:rPr lang="en-US" dirty="0"/>
              <a:t> DR Other. DR </a:t>
            </a:r>
            <a:r>
              <a:rPr lang="en-US" dirty="0" err="1"/>
              <a:t>Другие</a:t>
            </a:r>
            <a:r>
              <a:rPr lang="en-US" dirty="0"/>
              <a:t> </a:t>
            </a:r>
            <a:r>
              <a:rPr lang="en-US" dirty="0" err="1"/>
              <a:t>не</a:t>
            </a:r>
            <a:r>
              <a:rPr lang="en-US" dirty="0"/>
              <a:t> </a:t>
            </a:r>
            <a:r>
              <a:rPr lang="en-US" dirty="0" err="1"/>
              <a:t>образуют</a:t>
            </a:r>
            <a:r>
              <a:rPr lang="en-US" dirty="0"/>
              <a:t> </a:t>
            </a:r>
            <a:r>
              <a:rPr lang="en-US" dirty="0" err="1"/>
              <a:t>смежности</a:t>
            </a:r>
            <a:r>
              <a:rPr lang="en-US" dirty="0"/>
              <a:t> </a:t>
            </a:r>
            <a:r>
              <a:rPr lang="en-US" dirty="0" err="1"/>
              <a:t>между</a:t>
            </a:r>
            <a:r>
              <a:rPr lang="en-US" dirty="0"/>
              <a:t> </a:t>
            </a:r>
            <a:r>
              <a:rPr lang="en-US" dirty="0" err="1"/>
              <a:t>собой</a:t>
            </a:r>
            <a:r>
              <a:rPr lang="en-US" dirty="0"/>
              <a:t> и </a:t>
            </a:r>
            <a:r>
              <a:rPr lang="en-US" dirty="0" err="1"/>
              <a:t>не</a:t>
            </a:r>
            <a:r>
              <a:rPr lang="en-US" dirty="0"/>
              <a:t> </a:t>
            </a:r>
            <a:r>
              <a:rPr lang="en-US" dirty="0" err="1"/>
              <a:t>обмениваются</a:t>
            </a:r>
            <a:r>
              <a:rPr lang="en-US" dirty="0"/>
              <a:t> </a:t>
            </a:r>
            <a:r>
              <a:rPr lang="en-US" dirty="0" err="1"/>
              <a:t>маршрутной</a:t>
            </a:r>
            <a:r>
              <a:rPr lang="en-US" dirty="0"/>
              <a:t> </a:t>
            </a:r>
            <a:r>
              <a:rPr lang="en-US" dirty="0" err="1"/>
              <a:t>информацией</a:t>
            </a:r>
            <a:r>
              <a:rPr lang="en-US" dirty="0"/>
              <a:t>. </a:t>
            </a:r>
            <a:r>
              <a:rPr lang="en-US" dirty="0" err="1"/>
              <a:t>Таким</a:t>
            </a:r>
            <a:r>
              <a:rPr lang="en-US" dirty="0"/>
              <a:t> </a:t>
            </a:r>
            <a:r>
              <a:rPr lang="en-US" dirty="0" err="1"/>
              <a:t>образом</a:t>
            </a:r>
            <a:r>
              <a:rPr lang="en-US" dirty="0"/>
              <a:t>, </a:t>
            </a:r>
            <a:r>
              <a:rPr lang="en-US" dirty="0" err="1"/>
              <a:t>количество</a:t>
            </a:r>
            <a:r>
              <a:rPr lang="en-US" dirty="0"/>
              <a:t> </a:t>
            </a:r>
            <a:r>
              <a:rPr lang="en-US" dirty="0" err="1"/>
              <a:t>смежностей</a:t>
            </a:r>
            <a:r>
              <a:rPr lang="en-US" dirty="0"/>
              <a:t>, </a:t>
            </a:r>
            <a:r>
              <a:rPr lang="en-US" dirty="0" err="1"/>
              <a:t>образованных</a:t>
            </a:r>
            <a:r>
              <a:rPr lang="en-US" dirty="0"/>
              <a:t> </a:t>
            </a:r>
            <a:r>
              <a:rPr lang="en-US" dirty="0" err="1"/>
              <a:t>между</a:t>
            </a:r>
            <a:r>
              <a:rPr lang="en-US" dirty="0"/>
              <a:t> </a:t>
            </a:r>
            <a:r>
              <a:rPr lang="en-US" dirty="0" err="1"/>
              <a:t>маршрутизаторами</a:t>
            </a:r>
            <a:r>
              <a:rPr lang="en-US" dirty="0"/>
              <a:t> в </a:t>
            </a:r>
            <a:r>
              <a:rPr lang="en-US" dirty="0" err="1"/>
              <a:t>широковещательной</a:t>
            </a:r>
            <a:r>
              <a:rPr lang="en-US" dirty="0"/>
              <a:t> </a:t>
            </a:r>
            <a:r>
              <a:rPr lang="en-US" dirty="0" err="1"/>
              <a:t>сети</a:t>
            </a:r>
            <a:r>
              <a:rPr lang="en-US" dirty="0"/>
              <a:t> </a:t>
            </a:r>
            <a:r>
              <a:rPr lang="en-US" dirty="0" err="1"/>
              <a:t>или</a:t>
            </a:r>
            <a:r>
              <a:rPr lang="en-US" dirty="0"/>
              <a:t> </a:t>
            </a:r>
            <a:r>
              <a:rPr lang="en-US" dirty="0" err="1"/>
              <a:t>сети</a:t>
            </a:r>
            <a:r>
              <a:rPr lang="en-US" dirty="0"/>
              <a:t> NBMA,</a:t>
            </a:r>
            <a:endParaRPr lang="en-US" dirty="0">
              <a:cs typeface="Calibri"/>
            </a:endParaRPr>
          </a:p>
          <a:p>
            <a:r>
              <a:rPr lang="en-US" dirty="0" err="1"/>
              <a:t>уменьшается</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268</a:t>
            </a:fld>
            <a:endParaRPr lang="ru-RU" noProof="0"/>
          </a:p>
        </p:txBody>
      </p:sp>
    </p:spTree>
    <p:extLst>
      <p:ext uri="{BB962C8B-B14F-4D97-AF65-F5344CB8AC3E}">
        <p14:creationId xmlns:p14="http://schemas.microsoft.com/office/powerpoint/2010/main" val="238669137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DR и BDR </a:t>
            </a:r>
            <a:r>
              <a:rPr lang="en-US" dirty="0" err="1"/>
              <a:t>выбираются</a:t>
            </a:r>
            <a:r>
              <a:rPr lang="en-US" dirty="0"/>
              <a:t> </a:t>
            </a:r>
            <a:r>
              <a:rPr lang="en-US" dirty="0" err="1"/>
              <a:t>протоколом</a:t>
            </a:r>
            <a:r>
              <a:rPr lang="en-US" dirty="0"/>
              <a:t> Hello. </a:t>
            </a:r>
            <a:r>
              <a:rPr lang="en-US" dirty="0" err="1"/>
              <a:t>Каждый</a:t>
            </a:r>
            <a:r>
              <a:rPr lang="en-US" dirty="0"/>
              <a:t> </a:t>
            </a:r>
            <a:r>
              <a:rPr lang="en-US" dirty="0" err="1"/>
              <a:t>маршрутизатор</a:t>
            </a:r>
            <a:r>
              <a:rPr lang="en-US" dirty="0"/>
              <a:t> </a:t>
            </a:r>
            <a:r>
              <a:rPr lang="en-US" dirty="0" err="1"/>
              <a:t>записывает</a:t>
            </a:r>
            <a:r>
              <a:rPr lang="en-US" dirty="0"/>
              <a:t> DR, </a:t>
            </a:r>
            <a:r>
              <a:rPr lang="en-US" dirty="0" err="1"/>
              <a:t>за</a:t>
            </a:r>
            <a:r>
              <a:rPr lang="en-US" dirty="0"/>
              <a:t> </a:t>
            </a:r>
            <a:r>
              <a:rPr lang="en-US" dirty="0" err="1"/>
              <a:t>который</a:t>
            </a:r>
            <a:r>
              <a:rPr lang="en-US" dirty="0"/>
              <a:t> </a:t>
            </a:r>
            <a:r>
              <a:rPr lang="en-US" dirty="0" err="1"/>
              <a:t>он</a:t>
            </a:r>
            <a:r>
              <a:rPr lang="en-US" dirty="0"/>
              <a:t> </a:t>
            </a:r>
            <a:r>
              <a:rPr lang="en-US" dirty="0" err="1"/>
              <a:t>голосует</a:t>
            </a:r>
            <a:r>
              <a:rPr lang="en-US" dirty="0"/>
              <a:t>, в </a:t>
            </a:r>
            <a:r>
              <a:rPr lang="en-US" dirty="0" err="1"/>
              <a:t>пакет</a:t>
            </a:r>
            <a:r>
              <a:rPr lang="en-US" dirty="0"/>
              <a:t> Hello, </a:t>
            </a:r>
            <a:r>
              <a:rPr lang="en-US" dirty="0" err="1"/>
              <a:t>анонсируемый</a:t>
            </a:r>
            <a:r>
              <a:rPr lang="en-US" dirty="0"/>
              <a:t> </a:t>
            </a:r>
            <a:r>
              <a:rPr lang="en-US" dirty="0" err="1"/>
              <a:t>другим</a:t>
            </a:r>
            <a:r>
              <a:rPr lang="en-US" dirty="0"/>
              <a:t> </a:t>
            </a:r>
            <a:r>
              <a:rPr lang="en-US" dirty="0" err="1"/>
              <a:t>маршрутизаторам</a:t>
            </a:r>
            <a:r>
              <a:rPr lang="en-US" dirty="0"/>
              <a:t> в </a:t>
            </a:r>
            <a:r>
              <a:rPr lang="en-US" dirty="0" err="1"/>
              <a:t>том</a:t>
            </a:r>
            <a:r>
              <a:rPr lang="en-US" dirty="0"/>
              <a:t> </a:t>
            </a:r>
            <a:r>
              <a:rPr lang="en-US" dirty="0" err="1"/>
              <a:t>же</a:t>
            </a:r>
            <a:r>
              <a:rPr lang="en-US" dirty="0"/>
              <a:t> </a:t>
            </a:r>
            <a:r>
              <a:rPr lang="en-US" dirty="0" err="1"/>
              <a:t>сегменте</a:t>
            </a:r>
            <a:r>
              <a:rPr lang="en-US" dirty="0"/>
              <a:t> </a:t>
            </a:r>
            <a:r>
              <a:rPr lang="en-US" dirty="0" err="1"/>
              <a:t>сети</a:t>
            </a:r>
            <a:r>
              <a:rPr lang="en-US" dirty="0"/>
              <a:t>. </a:t>
            </a:r>
            <a:r>
              <a:rPr lang="en-US" dirty="0" err="1"/>
              <a:t>Критерии</a:t>
            </a:r>
            <a:r>
              <a:rPr lang="en-US" dirty="0"/>
              <a:t> </a:t>
            </a:r>
            <a:r>
              <a:rPr lang="en-US" dirty="0" err="1"/>
              <a:t>выбора</a:t>
            </a:r>
            <a:r>
              <a:rPr lang="en-US" dirty="0"/>
              <a:t> DR </a:t>
            </a:r>
            <a:r>
              <a:rPr lang="en-US" dirty="0" err="1"/>
              <a:t>как</a:t>
            </a:r>
            <a:r>
              <a:rPr lang="en-US" dirty="0"/>
              <a:t> BDR </a:t>
            </a:r>
            <a:r>
              <a:rPr lang="en-US" dirty="0" err="1"/>
              <a:t>перечислены</a:t>
            </a:r>
            <a:r>
              <a:rPr lang="en-US" dirty="0"/>
              <a:t> </a:t>
            </a:r>
            <a:r>
              <a:rPr lang="en-US" dirty="0" err="1"/>
              <a:t>ниже</a:t>
            </a:r>
            <a:r>
              <a:rPr lang="en-US" dirty="0"/>
              <a:t>:</a:t>
            </a:r>
            <a:endParaRPr lang="ru-RU" dirty="0"/>
          </a:p>
          <a:p>
            <a:r>
              <a:rPr lang="en-US" dirty="0"/>
              <a:t>1. </a:t>
            </a:r>
            <a:r>
              <a:rPr lang="en-US" dirty="0" err="1"/>
              <a:t>Когда</a:t>
            </a:r>
            <a:r>
              <a:rPr lang="en-US" dirty="0"/>
              <a:t> </a:t>
            </a:r>
            <a:r>
              <a:rPr lang="en-US" dirty="0" err="1"/>
              <a:t>два</a:t>
            </a:r>
            <a:r>
              <a:rPr lang="en-US" dirty="0"/>
              <a:t> </a:t>
            </a:r>
            <a:r>
              <a:rPr lang="en-US" dirty="0" err="1"/>
              <a:t>маршрутизатора</a:t>
            </a:r>
            <a:r>
              <a:rPr lang="en-US" dirty="0"/>
              <a:t> в </a:t>
            </a:r>
            <a:r>
              <a:rPr lang="en-US" dirty="0" err="1"/>
              <a:t>одном</a:t>
            </a:r>
            <a:r>
              <a:rPr lang="en-US" dirty="0"/>
              <a:t> </a:t>
            </a:r>
            <a:r>
              <a:rPr lang="en-US" dirty="0" err="1"/>
              <a:t>сегменте</a:t>
            </a:r>
            <a:r>
              <a:rPr lang="en-US" dirty="0"/>
              <a:t> </a:t>
            </a:r>
            <a:r>
              <a:rPr lang="en-US" dirty="0" err="1"/>
              <a:t>сети</a:t>
            </a:r>
            <a:r>
              <a:rPr lang="en-US" dirty="0"/>
              <a:t> </a:t>
            </a:r>
            <a:r>
              <a:rPr lang="en-US" dirty="0" err="1"/>
              <a:t>объявляют</a:t>
            </a:r>
            <a:r>
              <a:rPr lang="en-US" dirty="0"/>
              <a:t> </a:t>
            </a:r>
            <a:r>
              <a:rPr lang="en-US" dirty="0" err="1"/>
              <a:t>себя</a:t>
            </a:r>
            <a:r>
              <a:rPr lang="en-US" dirty="0"/>
              <a:t> DR, </a:t>
            </a:r>
            <a:r>
              <a:rPr lang="en-US" dirty="0" err="1"/>
              <a:t>выигрывает</a:t>
            </a:r>
            <a:r>
              <a:rPr lang="en-US" dirty="0"/>
              <a:t> </a:t>
            </a:r>
            <a:r>
              <a:rPr lang="en-US" dirty="0" err="1"/>
              <a:t>маршрутизатор</a:t>
            </a:r>
            <a:r>
              <a:rPr lang="en-US" dirty="0"/>
              <a:t> с </a:t>
            </a:r>
            <a:r>
              <a:rPr lang="en-US" dirty="0" err="1"/>
              <a:t>более</a:t>
            </a:r>
            <a:r>
              <a:rPr lang="en-US" dirty="0"/>
              <a:t> </a:t>
            </a:r>
            <a:r>
              <a:rPr lang="en-US" dirty="0" err="1"/>
              <a:t>высоким</a:t>
            </a:r>
            <a:r>
              <a:rPr lang="en-US" dirty="0"/>
              <a:t> </a:t>
            </a:r>
            <a:r>
              <a:rPr lang="en-US" dirty="0" err="1"/>
              <a:t>приоритетом</a:t>
            </a:r>
            <a:r>
              <a:rPr lang="en-US" dirty="0"/>
              <a:t> DR.</a:t>
            </a:r>
            <a:endParaRPr lang="en-US" dirty="0">
              <a:cs typeface="Calibri"/>
            </a:endParaRPr>
          </a:p>
          <a:p>
            <a:r>
              <a:rPr lang="en-US" dirty="0"/>
              <a:t>2. </a:t>
            </a:r>
            <a:r>
              <a:rPr lang="en-US" dirty="0" err="1"/>
              <a:t>Если</a:t>
            </a:r>
            <a:r>
              <a:rPr lang="en-US" dirty="0"/>
              <a:t> </a:t>
            </a:r>
            <a:r>
              <a:rPr lang="en-US" dirty="0" err="1"/>
              <a:t>приоритеты</a:t>
            </a:r>
            <a:r>
              <a:rPr lang="en-US" dirty="0"/>
              <a:t> DR </a:t>
            </a:r>
            <a:r>
              <a:rPr lang="en-US" dirty="0" err="1"/>
              <a:t>совпадают</a:t>
            </a:r>
            <a:r>
              <a:rPr lang="en-US" dirty="0"/>
              <a:t>, </a:t>
            </a:r>
            <a:r>
              <a:rPr lang="en-US" dirty="0" err="1"/>
              <a:t>выигрывает</a:t>
            </a:r>
            <a:r>
              <a:rPr lang="en-US" dirty="0"/>
              <a:t> </a:t>
            </a:r>
            <a:r>
              <a:rPr lang="en-US" dirty="0" err="1"/>
              <a:t>маршрутизатор</a:t>
            </a:r>
            <a:r>
              <a:rPr lang="en-US" dirty="0"/>
              <a:t> с </a:t>
            </a:r>
            <a:r>
              <a:rPr lang="en-US" dirty="0" err="1"/>
              <a:t>большим</a:t>
            </a:r>
            <a:r>
              <a:rPr lang="en-US" dirty="0"/>
              <a:t> </a:t>
            </a:r>
            <a:r>
              <a:rPr lang="en-US" dirty="0" err="1"/>
              <a:t>идентификатором</a:t>
            </a:r>
            <a:r>
              <a:rPr lang="en-US" dirty="0"/>
              <a:t> </a:t>
            </a:r>
            <a:r>
              <a:rPr lang="en-US" dirty="0" err="1"/>
              <a:t>маршрутизатора</a:t>
            </a:r>
            <a:r>
              <a:rPr lang="en-US" dirty="0"/>
              <a:t>. </a:t>
            </a:r>
          </a:p>
          <a:p>
            <a:r>
              <a:rPr lang="en-US" dirty="0"/>
              <a:t>3. </a:t>
            </a:r>
            <a:r>
              <a:rPr lang="en-US" dirty="0" err="1"/>
              <a:t>Маршрутизатор</a:t>
            </a:r>
            <a:r>
              <a:rPr lang="en-US" dirty="0"/>
              <a:t> с </a:t>
            </a:r>
            <a:r>
              <a:rPr lang="en-US" dirty="0" err="1"/>
              <a:t>приоритетом</a:t>
            </a:r>
            <a:r>
              <a:rPr lang="en-US" dirty="0"/>
              <a:t> 0 </a:t>
            </a:r>
            <a:r>
              <a:rPr lang="en-US" dirty="0" err="1"/>
              <a:t>не</a:t>
            </a:r>
            <a:r>
              <a:rPr lang="en-US" dirty="0"/>
              <a:t> </a:t>
            </a:r>
            <a:r>
              <a:rPr lang="en-US" dirty="0" err="1"/>
              <a:t>выбран</a:t>
            </a:r>
            <a:r>
              <a:rPr lang="en-US" dirty="0"/>
              <a:t> в </a:t>
            </a:r>
            <a:r>
              <a:rPr lang="en-US" dirty="0" err="1"/>
              <a:t>качестве</a:t>
            </a:r>
            <a:r>
              <a:rPr lang="en-US" dirty="0"/>
              <a:t> DR </a:t>
            </a:r>
            <a:r>
              <a:rPr lang="en-US" dirty="0" err="1"/>
              <a:t>или</a:t>
            </a:r>
            <a:r>
              <a:rPr lang="en-US" dirty="0"/>
              <a:t> BDR. </a:t>
            </a:r>
            <a:endParaRPr lang="en-US" dirty="0">
              <a:cs typeface="Calibri"/>
            </a:endParaRPr>
          </a:p>
          <a:p>
            <a:r>
              <a:rPr lang="en-US" dirty="0"/>
              <a:t> DR </a:t>
            </a:r>
            <a:r>
              <a:rPr lang="en-US" dirty="0" err="1"/>
              <a:t>выбирается</a:t>
            </a:r>
            <a:r>
              <a:rPr lang="en-US" dirty="0"/>
              <a:t> </a:t>
            </a:r>
            <a:r>
              <a:rPr lang="en-US" dirty="0" err="1"/>
              <a:t>только</a:t>
            </a:r>
            <a:r>
              <a:rPr lang="en-US" dirty="0"/>
              <a:t> </a:t>
            </a:r>
            <a:r>
              <a:rPr lang="en-US" dirty="0" err="1"/>
              <a:t>на</a:t>
            </a:r>
            <a:r>
              <a:rPr lang="en-US" dirty="0"/>
              <a:t> </a:t>
            </a:r>
            <a:r>
              <a:rPr lang="en-US" dirty="0" err="1"/>
              <a:t>широковещательных</a:t>
            </a:r>
            <a:r>
              <a:rPr lang="en-US" dirty="0"/>
              <a:t> </a:t>
            </a:r>
            <a:r>
              <a:rPr lang="en-US" dirty="0" err="1"/>
              <a:t>интерфейсах</a:t>
            </a:r>
            <a:r>
              <a:rPr lang="en-US" dirty="0"/>
              <a:t> </a:t>
            </a:r>
            <a:r>
              <a:rPr lang="en-US" dirty="0" err="1"/>
              <a:t>или</a:t>
            </a:r>
            <a:r>
              <a:rPr lang="en-US" dirty="0"/>
              <a:t> </a:t>
            </a:r>
            <a:r>
              <a:rPr lang="en-US" dirty="0" err="1"/>
              <a:t>интерфейсах</a:t>
            </a:r>
            <a:r>
              <a:rPr lang="en-US" dirty="0"/>
              <a:t> NBMA. </a:t>
            </a:r>
            <a:r>
              <a:rPr lang="en-US" dirty="0" err="1"/>
              <a:t>На</a:t>
            </a:r>
            <a:r>
              <a:rPr lang="en-US" dirty="0"/>
              <a:t> </a:t>
            </a:r>
            <a:r>
              <a:rPr lang="en-US" dirty="0" err="1"/>
              <a:t>интерфейсах</a:t>
            </a:r>
            <a:r>
              <a:rPr lang="en-US" dirty="0"/>
              <a:t> P2P </a:t>
            </a:r>
            <a:r>
              <a:rPr lang="en-US" dirty="0" err="1"/>
              <a:t>или</a:t>
            </a:r>
            <a:r>
              <a:rPr lang="en-US" dirty="0"/>
              <a:t> P2MP </a:t>
            </a:r>
            <a:r>
              <a:rPr lang="en-US" dirty="0" err="1"/>
              <a:t>не</a:t>
            </a:r>
            <a:r>
              <a:rPr lang="en-US" dirty="0"/>
              <a:t> </a:t>
            </a:r>
            <a:r>
              <a:rPr lang="en-US" dirty="0" err="1"/>
              <a:t>выбирается</a:t>
            </a:r>
            <a:r>
              <a:rPr lang="en-US" dirty="0"/>
              <a:t> DR. </a:t>
            </a:r>
            <a:endParaRPr lang="en-US" dirty="0">
              <a:cs typeface="Calibri"/>
            </a:endParaRPr>
          </a:p>
          <a:p>
            <a:r>
              <a:rPr lang="en-US" dirty="0"/>
              <a:t> DR </a:t>
            </a:r>
            <a:r>
              <a:rPr lang="en-US" dirty="0" err="1"/>
              <a:t>основан</a:t>
            </a:r>
            <a:r>
              <a:rPr lang="en-US" dirty="0"/>
              <a:t> </a:t>
            </a:r>
            <a:r>
              <a:rPr lang="en-US" dirty="0" err="1"/>
              <a:t>на</a:t>
            </a:r>
            <a:r>
              <a:rPr lang="en-US" dirty="0"/>
              <a:t> </a:t>
            </a:r>
            <a:r>
              <a:rPr lang="en-US" dirty="0" err="1"/>
              <a:t>сетевом</a:t>
            </a:r>
            <a:r>
              <a:rPr lang="en-US" dirty="0"/>
              <a:t> </a:t>
            </a:r>
            <a:r>
              <a:rPr lang="en-US" dirty="0" err="1"/>
              <a:t>сегменте</a:t>
            </a:r>
            <a:r>
              <a:rPr lang="en-US" dirty="0"/>
              <a:t> и </a:t>
            </a:r>
            <a:r>
              <a:rPr lang="en-US" dirty="0" err="1"/>
              <a:t>относительно</a:t>
            </a:r>
            <a:r>
              <a:rPr lang="en-US" dirty="0"/>
              <a:t> </a:t>
            </a:r>
            <a:r>
              <a:rPr lang="en-US" dirty="0" err="1"/>
              <a:t>интерфейса</a:t>
            </a:r>
            <a:r>
              <a:rPr lang="en-US" dirty="0"/>
              <a:t> </a:t>
            </a:r>
            <a:r>
              <a:rPr lang="en-US" dirty="0" err="1"/>
              <a:t>маршрутизатора</a:t>
            </a:r>
            <a:r>
              <a:rPr lang="en-US" dirty="0"/>
              <a:t>. </a:t>
            </a:r>
            <a:r>
              <a:rPr lang="en-US" dirty="0" err="1"/>
              <a:t>Маршрутизатор</a:t>
            </a:r>
            <a:r>
              <a:rPr lang="en-US" dirty="0"/>
              <a:t>, </a:t>
            </a:r>
            <a:r>
              <a:rPr lang="en-US" dirty="0" err="1"/>
              <a:t>который</a:t>
            </a:r>
            <a:r>
              <a:rPr lang="en-US" dirty="0"/>
              <a:t> </a:t>
            </a:r>
            <a:r>
              <a:rPr lang="en-US" dirty="0" err="1"/>
              <a:t>работает</a:t>
            </a:r>
            <a:r>
              <a:rPr lang="en-US" dirty="0"/>
              <a:t> </a:t>
            </a:r>
            <a:r>
              <a:rPr lang="en-US" dirty="0" err="1"/>
              <a:t>как</a:t>
            </a:r>
            <a:r>
              <a:rPr lang="en-US" dirty="0"/>
              <a:t> DR </a:t>
            </a:r>
            <a:r>
              <a:rPr lang="en-US" dirty="0" err="1"/>
              <a:t>на</a:t>
            </a:r>
            <a:r>
              <a:rPr lang="en-US" dirty="0"/>
              <a:t> </a:t>
            </a:r>
            <a:r>
              <a:rPr lang="en-US" dirty="0" err="1"/>
              <a:t>интерфейсе</a:t>
            </a:r>
            <a:r>
              <a:rPr lang="en-US" dirty="0"/>
              <a:t>, </a:t>
            </a:r>
            <a:r>
              <a:rPr lang="en-US" dirty="0" err="1"/>
              <a:t>может</a:t>
            </a:r>
            <a:r>
              <a:rPr lang="en-US" dirty="0"/>
              <a:t> </a:t>
            </a:r>
            <a:r>
              <a:rPr lang="en-US" dirty="0" err="1"/>
              <a:t>быть</a:t>
            </a:r>
            <a:r>
              <a:rPr lang="en-US" dirty="0"/>
              <a:t> BDR </a:t>
            </a:r>
            <a:r>
              <a:rPr lang="en-US" dirty="0" err="1"/>
              <a:t>или</a:t>
            </a:r>
            <a:r>
              <a:rPr lang="en-US" dirty="0"/>
              <a:t> DR Other </a:t>
            </a:r>
            <a:r>
              <a:rPr lang="en-US" dirty="0" err="1"/>
              <a:t>на</a:t>
            </a:r>
            <a:r>
              <a:rPr lang="en-US" dirty="0"/>
              <a:t> </a:t>
            </a:r>
            <a:r>
              <a:rPr lang="en-US" dirty="0" err="1"/>
              <a:t>другом</a:t>
            </a:r>
            <a:r>
              <a:rPr lang="en-US" dirty="0"/>
              <a:t> </a:t>
            </a:r>
            <a:r>
              <a:rPr lang="en-US" dirty="0" err="1"/>
              <a:t>интерфейсе</a:t>
            </a:r>
            <a:r>
              <a:rPr lang="en-US" dirty="0"/>
              <a:t>.</a:t>
            </a:r>
            <a:endParaRPr lang="en-US" dirty="0">
              <a:cs typeface="Calibri"/>
            </a:endParaRPr>
          </a:p>
          <a:p>
            <a:r>
              <a:rPr lang="en-US" dirty="0"/>
              <a:t> </a:t>
            </a:r>
            <a:r>
              <a:rPr lang="en-US" dirty="0" err="1"/>
              <a:t>Если</a:t>
            </a:r>
            <a:r>
              <a:rPr lang="en-US" dirty="0"/>
              <a:t> </a:t>
            </a:r>
            <a:r>
              <a:rPr lang="en-US" dirty="0" err="1"/>
              <a:t>выбраны</a:t>
            </a:r>
            <a:r>
              <a:rPr lang="en-US" dirty="0"/>
              <a:t> DR и BDR, </a:t>
            </a:r>
            <a:r>
              <a:rPr lang="en-US" dirty="0" err="1"/>
              <a:t>вновь</a:t>
            </a:r>
            <a:r>
              <a:rPr lang="en-US" dirty="0"/>
              <a:t> </a:t>
            </a:r>
            <a:r>
              <a:rPr lang="en-US" dirty="0" err="1"/>
              <a:t>добавленный</a:t>
            </a:r>
            <a:r>
              <a:rPr lang="en-US" dirty="0"/>
              <a:t> </a:t>
            </a:r>
            <a:r>
              <a:rPr lang="en-US" dirty="0" err="1"/>
              <a:t>маршрутизатор</a:t>
            </a:r>
            <a:r>
              <a:rPr lang="en-US" dirty="0"/>
              <a:t>, </a:t>
            </a:r>
            <a:r>
              <a:rPr lang="en-US" dirty="0" err="1"/>
              <a:t>независимо</a:t>
            </a:r>
            <a:r>
              <a:rPr lang="en-US" dirty="0"/>
              <a:t> </a:t>
            </a:r>
            <a:r>
              <a:rPr lang="en-US" dirty="0" err="1"/>
              <a:t>от</a:t>
            </a:r>
            <a:r>
              <a:rPr lang="en-US" dirty="0"/>
              <a:t> </a:t>
            </a:r>
            <a:r>
              <a:rPr lang="en-US" dirty="0" err="1"/>
              <a:t>его</a:t>
            </a:r>
            <a:r>
              <a:rPr lang="en-US" dirty="0"/>
              <a:t> </a:t>
            </a:r>
            <a:r>
              <a:rPr lang="en-US" dirty="0" err="1"/>
              <a:t>приоритета</a:t>
            </a:r>
            <a:r>
              <a:rPr lang="en-US" dirty="0"/>
              <a:t> DR, </a:t>
            </a:r>
            <a:r>
              <a:rPr lang="en-US" dirty="0" err="1"/>
              <a:t>не</a:t>
            </a:r>
            <a:r>
              <a:rPr lang="en-US" dirty="0"/>
              <a:t> </a:t>
            </a:r>
            <a:r>
              <a:rPr lang="en-US" dirty="0" err="1"/>
              <a:t>сразу</a:t>
            </a:r>
            <a:r>
              <a:rPr lang="en-US" dirty="0"/>
              <a:t> </a:t>
            </a:r>
            <a:r>
              <a:rPr lang="en-US" dirty="0" err="1"/>
              <a:t>становится</a:t>
            </a:r>
            <a:r>
              <a:rPr lang="en-US" dirty="0"/>
              <a:t> DR </a:t>
            </a:r>
            <a:r>
              <a:rPr lang="en-US" dirty="0" err="1"/>
              <a:t>сегмента</a:t>
            </a:r>
            <a:r>
              <a:rPr lang="en-US" dirty="0"/>
              <a:t> </a:t>
            </a:r>
            <a:r>
              <a:rPr lang="en-US" dirty="0" err="1"/>
              <a:t>сети</a:t>
            </a:r>
            <a:r>
              <a:rPr lang="en-US" dirty="0"/>
              <a:t>. </a:t>
            </a:r>
            <a:endParaRPr lang="en-US" dirty="0">
              <a:cs typeface="Calibri"/>
            </a:endParaRPr>
          </a:p>
          <a:p>
            <a:r>
              <a:rPr lang="en-US" dirty="0"/>
              <a:t> DR </a:t>
            </a:r>
            <a:r>
              <a:rPr lang="en-US" dirty="0" err="1"/>
              <a:t>не</a:t>
            </a:r>
            <a:r>
              <a:rPr lang="en-US" dirty="0"/>
              <a:t> </a:t>
            </a:r>
            <a:r>
              <a:rPr lang="en-US" dirty="0" err="1"/>
              <a:t>обязательно</a:t>
            </a:r>
            <a:r>
              <a:rPr lang="en-US" dirty="0"/>
              <a:t> </a:t>
            </a:r>
            <a:r>
              <a:rPr lang="en-US" dirty="0" err="1"/>
              <a:t>является</a:t>
            </a:r>
            <a:r>
              <a:rPr lang="en-US" dirty="0"/>
              <a:t> </a:t>
            </a:r>
            <a:r>
              <a:rPr lang="en-US" dirty="0" err="1"/>
              <a:t>маршрутизатором</a:t>
            </a:r>
            <a:r>
              <a:rPr lang="en-US" dirty="0"/>
              <a:t> с </a:t>
            </a:r>
            <a:r>
              <a:rPr lang="en-US" dirty="0" err="1"/>
              <a:t>наивысшим</a:t>
            </a:r>
            <a:r>
              <a:rPr lang="en-US" dirty="0"/>
              <a:t> </a:t>
            </a:r>
            <a:r>
              <a:rPr lang="en-US" dirty="0" err="1"/>
              <a:t>приоритетом</a:t>
            </a:r>
            <a:r>
              <a:rPr lang="en-US" dirty="0"/>
              <a:t> DR. </a:t>
            </a:r>
            <a:r>
              <a:rPr lang="en-US" dirty="0" err="1"/>
              <a:t>Точно</a:t>
            </a:r>
            <a:r>
              <a:rPr lang="en-US" dirty="0"/>
              <a:t> </a:t>
            </a:r>
            <a:r>
              <a:rPr lang="en-US" dirty="0" err="1"/>
              <a:t>так</a:t>
            </a:r>
            <a:r>
              <a:rPr lang="en-US" dirty="0"/>
              <a:t> </a:t>
            </a:r>
            <a:r>
              <a:rPr lang="en-US" dirty="0" err="1"/>
              <a:t>же</a:t>
            </a:r>
            <a:r>
              <a:rPr lang="en-US" dirty="0"/>
              <a:t> BDR </a:t>
            </a:r>
            <a:r>
              <a:rPr lang="en-US" dirty="0" err="1"/>
              <a:t>не</a:t>
            </a:r>
            <a:r>
              <a:rPr lang="en-US" dirty="0"/>
              <a:t> </a:t>
            </a:r>
            <a:r>
              <a:rPr lang="en-US" dirty="0" err="1"/>
              <a:t>обязательно</a:t>
            </a:r>
            <a:r>
              <a:rPr lang="en-US" dirty="0"/>
              <a:t> </a:t>
            </a:r>
            <a:r>
              <a:rPr lang="en-US" dirty="0" err="1"/>
              <a:t>является</a:t>
            </a:r>
            <a:r>
              <a:rPr lang="en-US" dirty="0"/>
              <a:t> </a:t>
            </a:r>
            <a:r>
              <a:rPr lang="en-US" dirty="0" err="1"/>
              <a:t>маршрутизатором</a:t>
            </a:r>
            <a:r>
              <a:rPr lang="en-US" dirty="0"/>
              <a:t> </a:t>
            </a:r>
            <a:r>
              <a:rPr lang="en-US" dirty="0" err="1"/>
              <a:t>со</a:t>
            </a:r>
            <a:r>
              <a:rPr lang="en-US" dirty="0"/>
              <a:t> </a:t>
            </a:r>
            <a:r>
              <a:rPr lang="en-US" dirty="0" err="1"/>
              <a:t>вторым</a:t>
            </a:r>
            <a:r>
              <a:rPr lang="en-US" dirty="0"/>
              <a:t> </a:t>
            </a:r>
            <a:r>
              <a:rPr lang="en-US" dirty="0" err="1"/>
              <a:t>по</a:t>
            </a:r>
            <a:r>
              <a:rPr lang="en-US" dirty="0"/>
              <a:t> </a:t>
            </a:r>
            <a:r>
              <a:rPr lang="en-US" dirty="0" err="1"/>
              <a:t>величине</a:t>
            </a:r>
            <a:r>
              <a:rPr lang="en-US" dirty="0"/>
              <a:t> </a:t>
            </a:r>
            <a:r>
              <a:rPr lang="en-US" dirty="0" err="1"/>
              <a:t>приоритетом</a:t>
            </a:r>
            <a:r>
              <a:rPr lang="en-US" dirty="0"/>
              <a:t> DR.</a:t>
            </a:r>
            <a:endParaRPr lang="en-US" dirty="0">
              <a:cs typeface="Calibri"/>
            </a:endParaRPr>
          </a:p>
          <a:p>
            <a:r>
              <a:rPr lang="en-US" dirty="0"/>
              <a:t> В </a:t>
            </a:r>
            <a:r>
              <a:rPr lang="en-US" dirty="0" err="1"/>
              <a:t>сети</a:t>
            </a:r>
            <a:r>
              <a:rPr lang="en-US" dirty="0"/>
              <a:t> Ethernet, </a:t>
            </a:r>
            <a:r>
              <a:rPr lang="en-US" dirty="0" err="1"/>
              <a:t>показанной</a:t>
            </a:r>
            <a:r>
              <a:rPr lang="en-US" dirty="0"/>
              <a:t> </a:t>
            </a:r>
            <a:r>
              <a:rPr lang="en-US" dirty="0" err="1"/>
              <a:t>на</a:t>
            </a:r>
            <a:r>
              <a:rPr lang="en-US" dirty="0"/>
              <a:t> </a:t>
            </a:r>
            <a:r>
              <a:rPr lang="en-US" dirty="0" err="1"/>
              <a:t>предыдущем</a:t>
            </a:r>
            <a:r>
              <a:rPr lang="en-US" dirty="0"/>
              <a:t> </a:t>
            </a:r>
            <a:r>
              <a:rPr lang="en-US" dirty="0" err="1"/>
              <a:t>рисунке</a:t>
            </a:r>
            <a:r>
              <a:rPr lang="en-US" dirty="0"/>
              <a:t>, DR </a:t>
            </a:r>
            <a:r>
              <a:rPr lang="en-US" dirty="0" err="1"/>
              <a:t>равен</a:t>
            </a:r>
            <a:r>
              <a:rPr lang="en-US" dirty="0"/>
              <a:t> 10.1.1.1, а BDR — 10.1.1.2. </a:t>
            </a:r>
            <a:r>
              <a:rPr lang="en-US" dirty="0" err="1"/>
              <a:t>Если</a:t>
            </a:r>
            <a:r>
              <a:rPr lang="en-US" dirty="0"/>
              <a:t> к </a:t>
            </a:r>
            <a:r>
              <a:rPr lang="en-US" dirty="0" err="1"/>
              <a:t>сети</a:t>
            </a:r>
            <a:r>
              <a:rPr lang="en-US" dirty="0"/>
              <a:t> </a:t>
            </a:r>
            <a:r>
              <a:rPr lang="en-US" dirty="0" err="1"/>
              <a:t>добавляется</a:t>
            </a:r>
            <a:r>
              <a:rPr lang="en-US" dirty="0"/>
              <a:t> </a:t>
            </a:r>
            <a:r>
              <a:rPr lang="en-US" dirty="0" err="1"/>
              <a:t>маршрутизатор</a:t>
            </a:r>
            <a:r>
              <a:rPr lang="en-US" dirty="0"/>
              <a:t>, </a:t>
            </a:r>
            <a:r>
              <a:rPr lang="en-US" dirty="0" err="1"/>
              <a:t>настройте</a:t>
            </a:r>
            <a:r>
              <a:rPr lang="en-US" dirty="0"/>
              <a:t> </a:t>
            </a:r>
            <a:r>
              <a:rPr lang="en-US" dirty="0" err="1"/>
              <a:t>приоритет</a:t>
            </a:r>
            <a:r>
              <a:rPr lang="en-US" dirty="0"/>
              <a:t> </a:t>
            </a:r>
            <a:r>
              <a:rPr lang="en-US" dirty="0" err="1"/>
              <a:t>добавленного</a:t>
            </a:r>
            <a:r>
              <a:rPr lang="en-US" dirty="0"/>
              <a:t> </a:t>
            </a:r>
            <a:r>
              <a:rPr lang="en-US" dirty="0" err="1"/>
              <a:t>маршрутизатора</a:t>
            </a:r>
            <a:r>
              <a:rPr lang="en-US" dirty="0"/>
              <a:t> </a:t>
            </a:r>
            <a:r>
              <a:rPr lang="en-US" dirty="0" err="1"/>
              <a:t>на</a:t>
            </a:r>
            <a:r>
              <a:rPr lang="en-US" dirty="0"/>
              <a:t> 120, </a:t>
            </a:r>
            <a:r>
              <a:rPr lang="en-US" dirty="0" err="1"/>
              <a:t>что</a:t>
            </a:r>
            <a:r>
              <a:rPr lang="en-US" dirty="0"/>
              <a:t> </a:t>
            </a:r>
            <a:r>
              <a:rPr lang="en-US" dirty="0" err="1"/>
              <a:t>больше</a:t>
            </a:r>
            <a:r>
              <a:rPr lang="en-US" dirty="0"/>
              <a:t>, </a:t>
            </a:r>
            <a:r>
              <a:rPr lang="en-US" dirty="0" err="1"/>
              <a:t>чем</a:t>
            </a:r>
            <a:r>
              <a:rPr lang="en-US" dirty="0"/>
              <a:t> </a:t>
            </a:r>
            <a:r>
              <a:rPr lang="en-US" dirty="0" err="1"/>
              <a:t>приоритет</a:t>
            </a:r>
            <a:r>
              <a:rPr lang="en-US" dirty="0"/>
              <a:t> </a:t>
            </a:r>
            <a:r>
              <a:rPr lang="en-US" dirty="0" err="1"/>
              <a:t>оригинального</a:t>
            </a:r>
            <a:r>
              <a:rPr lang="en-US" dirty="0"/>
              <a:t> DR, 100 и </a:t>
            </a:r>
            <a:r>
              <a:rPr lang="en-US" dirty="0" err="1"/>
              <a:t>приоритет</a:t>
            </a:r>
            <a:r>
              <a:rPr lang="en-US" dirty="0"/>
              <a:t> </a:t>
            </a:r>
            <a:r>
              <a:rPr lang="en-US" dirty="0" err="1"/>
              <a:t>оригинала</a:t>
            </a:r>
            <a:r>
              <a:rPr lang="en-US" dirty="0"/>
              <a:t> </a:t>
            </a:r>
            <a:endParaRPr lang="en-US" dirty="0">
              <a:cs typeface="Calibri"/>
            </a:endParaRPr>
          </a:p>
          <a:p>
            <a:r>
              <a:rPr lang="en-US" dirty="0"/>
              <a:t>BDR, 90. </a:t>
            </a:r>
            <a:r>
              <a:rPr lang="en-US" dirty="0" err="1"/>
              <a:t>Добавленный</a:t>
            </a:r>
            <a:r>
              <a:rPr lang="en-US" dirty="0"/>
              <a:t> </a:t>
            </a:r>
            <a:r>
              <a:rPr lang="en-US" dirty="0" err="1"/>
              <a:t>маршрутизатор</a:t>
            </a:r>
            <a:r>
              <a:rPr lang="en-US" dirty="0"/>
              <a:t> </a:t>
            </a:r>
            <a:r>
              <a:rPr lang="en-US" dirty="0" err="1"/>
              <a:t>не</a:t>
            </a:r>
            <a:r>
              <a:rPr lang="en-US" dirty="0"/>
              <a:t> </a:t>
            </a:r>
            <a:r>
              <a:rPr lang="en-US" dirty="0" err="1"/>
              <a:t>становится</a:t>
            </a:r>
            <a:r>
              <a:rPr lang="en-US" dirty="0"/>
              <a:t> </a:t>
            </a:r>
            <a:r>
              <a:rPr lang="en-US" dirty="0" err="1"/>
              <a:t>новым</a:t>
            </a:r>
            <a:r>
              <a:rPr lang="en-US" dirty="0"/>
              <a:t> DR, </a:t>
            </a:r>
            <a:r>
              <a:rPr lang="en-US" dirty="0" err="1"/>
              <a:t>хотя</a:t>
            </a:r>
            <a:r>
              <a:rPr lang="en-US" dirty="0"/>
              <a:t> и </a:t>
            </a:r>
            <a:r>
              <a:rPr lang="en-US" dirty="0" err="1"/>
              <a:t>имеет</a:t>
            </a:r>
            <a:r>
              <a:rPr lang="en-US" dirty="0"/>
              <a:t> </a:t>
            </a:r>
            <a:r>
              <a:rPr lang="en-US" dirty="0" err="1"/>
              <a:t>наивысший</a:t>
            </a:r>
            <a:r>
              <a:rPr lang="en-US" dirty="0"/>
              <a:t> </a:t>
            </a:r>
            <a:r>
              <a:rPr lang="en-US" dirty="0" err="1"/>
              <a:t>приоритет</a:t>
            </a:r>
            <a:r>
              <a:rPr lang="en-US" dirty="0"/>
              <a:t>. </a:t>
            </a:r>
            <a:endParaRPr lang="en-US" dirty="0">
              <a:cs typeface="Calibri"/>
            </a:endParaRPr>
          </a:p>
          <a:p>
            <a:r>
              <a:rPr lang="en-US" dirty="0" err="1"/>
              <a:t>Это</a:t>
            </a:r>
            <a:r>
              <a:rPr lang="en-US" dirty="0"/>
              <a:t> </a:t>
            </a:r>
            <a:r>
              <a:rPr lang="en-US" dirty="0" err="1"/>
              <a:t>поддерживает</a:t>
            </a:r>
            <a:r>
              <a:rPr lang="en-US" dirty="0"/>
              <a:t> </a:t>
            </a:r>
            <a:r>
              <a:rPr lang="en-US" dirty="0" err="1"/>
              <a:t>стабильность</a:t>
            </a:r>
            <a:r>
              <a:rPr lang="en-US" dirty="0"/>
              <a:t> </a:t>
            </a:r>
            <a:r>
              <a:rPr lang="en-US" dirty="0" err="1"/>
              <a:t>сети</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269</a:t>
            </a:fld>
            <a:endParaRPr lang="ru-RU" noProof="0"/>
          </a:p>
        </p:txBody>
      </p:sp>
    </p:spTree>
    <p:extLst>
      <p:ext uri="{BB962C8B-B14F-4D97-AF65-F5344CB8AC3E}">
        <p14:creationId xmlns:p14="http://schemas.microsoft.com/office/powerpoint/2010/main" val="10789374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Когда</a:t>
            </a:r>
            <a:r>
              <a:rPr lang="en-US" dirty="0"/>
              <a:t> </a:t>
            </a:r>
            <a:r>
              <a:rPr lang="en-US" dirty="0" err="1"/>
              <a:t>состояние</a:t>
            </a:r>
            <a:r>
              <a:rPr lang="en-US" dirty="0"/>
              <a:t> OSPF </a:t>
            </a:r>
            <a:r>
              <a:rPr lang="en-US" dirty="0" err="1"/>
              <a:t>становится</a:t>
            </a:r>
            <a:r>
              <a:rPr lang="en-US" dirty="0"/>
              <a:t> «</a:t>
            </a:r>
            <a:r>
              <a:rPr lang="en-US" dirty="0" err="1"/>
              <a:t>двусторонним</a:t>
            </a:r>
            <a:r>
              <a:rPr lang="en-US" dirty="0"/>
              <a:t>» в </a:t>
            </a:r>
            <a:r>
              <a:rPr lang="en-US" dirty="0" err="1"/>
              <a:t>широковещательной</a:t>
            </a:r>
            <a:r>
              <a:rPr lang="en-US" dirty="0"/>
              <a:t> </a:t>
            </a:r>
            <a:r>
              <a:rPr lang="en-US" dirty="0" err="1"/>
              <a:t>сети</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отношения</a:t>
            </a:r>
            <a:r>
              <a:rPr lang="en-US" dirty="0"/>
              <a:t> </a:t>
            </a:r>
            <a:r>
              <a:rPr lang="en-US" dirty="0" err="1"/>
              <a:t>соседства</a:t>
            </a:r>
            <a:r>
              <a:rPr lang="en-US" dirty="0"/>
              <a:t> </a:t>
            </a:r>
            <a:r>
              <a:rPr lang="en-US" dirty="0" err="1"/>
              <a:t>этого</a:t>
            </a:r>
            <a:r>
              <a:rPr lang="en-US" dirty="0"/>
              <a:t> </a:t>
            </a:r>
            <a:r>
              <a:rPr lang="en-US" dirty="0" err="1"/>
              <a:t>маршрутизатора</a:t>
            </a:r>
            <a:r>
              <a:rPr lang="en-US" dirty="0"/>
              <a:t> </a:t>
            </a:r>
            <a:r>
              <a:rPr lang="en-US" dirty="0" err="1"/>
              <a:t>установлены</a:t>
            </a:r>
            <a:r>
              <a:rPr lang="en-US" dirty="0"/>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270</a:t>
            </a:fld>
            <a:endParaRPr lang="ru-RU" noProof="0"/>
          </a:p>
        </p:txBody>
      </p:sp>
    </p:spTree>
    <p:extLst>
      <p:ext uri="{BB962C8B-B14F-4D97-AF65-F5344CB8AC3E}">
        <p14:creationId xmlns:p14="http://schemas.microsoft.com/office/powerpoint/2010/main" val="14073237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Нет</a:t>
            </a:r>
            <a:r>
              <a:rPr lang="en-US" dirty="0"/>
              <a:t> </a:t>
            </a:r>
            <a:r>
              <a:rPr lang="en-US" dirty="0" err="1"/>
              <a:t>необходимости</a:t>
            </a:r>
            <a:r>
              <a:rPr lang="en-US" dirty="0"/>
              <a:t> </a:t>
            </a:r>
            <a:r>
              <a:rPr lang="en-US" dirty="0" err="1"/>
              <a:t>выбирать</a:t>
            </a:r>
            <a:r>
              <a:rPr lang="en-US" dirty="0"/>
              <a:t> DR </a:t>
            </a:r>
            <a:r>
              <a:rPr lang="en-US" dirty="0" err="1"/>
              <a:t>или</a:t>
            </a:r>
            <a:r>
              <a:rPr lang="en-US" dirty="0"/>
              <a:t> BDR </a:t>
            </a:r>
            <a:r>
              <a:rPr lang="en-US" dirty="0" err="1"/>
              <a:t>для</a:t>
            </a:r>
            <a:r>
              <a:rPr lang="en-US" dirty="0"/>
              <a:t> </a:t>
            </a:r>
            <a:r>
              <a:rPr lang="en-US" dirty="0" err="1"/>
              <a:t>канала</a:t>
            </a:r>
            <a:r>
              <a:rPr lang="en-US" dirty="0"/>
              <a:t> P2P, </a:t>
            </a:r>
            <a:r>
              <a:rPr lang="en-US" dirty="0" err="1"/>
              <a:t>канала</a:t>
            </a:r>
            <a:r>
              <a:rPr lang="en-US" dirty="0"/>
              <a:t> P2MP </a:t>
            </a:r>
            <a:r>
              <a:rPr lang="en-US" dirty="0" err="1"/>
              <a:t>или</a:t>
            </a:r>
            <a:r>
              <a:rPr lang="en-US" dirty="0"/>
              <a:t> </a:t>
            </a:r>
            <a:r>
              <a:rPr lang="en-US" dirty="0" err="1"/>
              <a:t>виртуального</a:t>
            </a:r>
            <a:r>
              <a:rPr lang="en-US" dirty="0"/>
              <a:t> </a:t>
            </a:r>
            <a:r>
              <a:rPr lang="en-US" dirty="0" err="1"/>
              <a:t>канала</a:t>
            </a:r>
            <a:r>
              <a:rPr lang="en-US" dirty="0"/>
              <a:t>. </a:t>
            </a:r>
            <a:endParaRPr lang="ru-RU"/>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интерфейс</a:t>
            </a:r>
            <a:r>
              <a:rPr lang="en-US" dirty="0"/>
              <a:t> </a:t>
            </a:r>
            <a:r>
              <a:rPr lang="en-US" dirty="0" err="1"/>
              <a:t>активируется</a:t>
            </a:r>
            <a:r>
              <a:rPr lang="en-US" dirty="0"/>
              <a:t>, </a:t>
            </a:r>
            <a:r>
              <a:rPr lang="en-US" dirty="0" err="1"/>
              <a:t>маршрутизатор</a:t>
            </a:r>
            <a:r>
              <a:rPr lang="en-US" dirty="0"/>
              <a:t> </a:t>
            </a:r>
            <a:r>
              <a:rPr lang="en-US" dirty="0" err="1"/>
              <a:t>переходит</a:t>
            </a:r>
            <a:r>
              <a:rPr lang="en-US" dirty="0"/>
              <a:t> в </a:t>
            </a:r>
            <a:r>
              <a:rPr lang="en-US" dirty="0" err="1"/>
              <a:t>состояние</a:t>
            </a:r>
            <a:r>
              <a:rPr lang="en-US" dirty="0"/>
              <a:t> «</a:t>
            </a:r>
            <a:r>
              <a:rPr lang="en-US" dirty="0" err="1"/>
              <a:t>точка-точка</a:t>
            </a:r>
            <a:r>
              <a:rPr lang="en-US" dirty="0"/>
              <a:t>» и </a:t>
            </a:r>
            <a:r>
              <a:rPr lang="en-US" dirty="0" err="1"/>
              <a:t>пытается</a:t>
            </a:r>
            <a:r>
              <a:rPr lang="en-US" dirty="0"/>
              <a:t> </a:t>
            </a:r>
            <a:r>
              <a:rPr lang="en-US" dirty="0" err="1"/>
              <a:t>установить</a:t>
            </a:r>
            <a:r>
              <a:rPr lang="en-US" dirty="0"/>
              <a:t> </a:t>
            </a:r>
            <a:r>
              <a:rPr lang="en-US" dirty="0" err="1"/>
              <a:t>отношения</a:t>
            </a:r>
            <a:r>
              <a:rPr lang="en-US" dirty="0"/>
              <a:t> </a:t>
            </a:r>
            <a:r>
              <a:rPr lang="en-US" dirty="0" err="1"/>
              <a:t>соседства</a:t>
            </a:r>
            <a:r>
              <a:rPr lang="en-US" dirty="0"/>
              <a:t> </a:t>
            </a:r>
            <a:r>
              <a:rPr lang="en-US" dirty="0" err="1"/>
              <a:t>со</a:t>
            </a:r>
            <a:r>
              <a:rPr lang="en-US" dirty="0"/>
              <a:t> </a:t>
            </a:r>
            <a:r>
              <a:rPr lang="en-US" dirty="0" err="1"/>
              <a:t>своим</a:t>
            </a:r>
            <a:r>
              <a:rPr lang="en-US" dirty="0"/>
              <a:t> </a:t>
            </a:r>
            <a:r>
              <a:rPr lang="en-US" dirty="0" err="1"/>
              <a:t>соседом</a:t>
            </a:r>
            <a:r>
              <a:rPr lang="en-US" dirty="0"/>
              <a:t>.</a:t>
            </a:r>
            <a:endParaRPr lang="en-US" dirty="0">
              <a:cs typeface="Calibri"/>
            </a:endParaRPr>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интерфейс</a:t>
            </a:r>
            <a:r>
              <a:rPr lang="en-US" dirty="0"/>
              <a:t> </a:t>
            </a:r>
            <a:r>
              <a:rPr lang="en-US" dirty="0" err="1"/>
              <a:t>получает</a:t>
            </a:r>
            <a:r>
              <a:rPr lang="en-US" dirty="0"/>
              <a:t> </a:t>
            </a:r>
            <a:r>
              <a:rPr lang="en-US" dirty="0" err="1"/>
              <a:t>пакет</a:t>
            </a:r>
            <a:r>
              <a:rPr lang="en-US" dirty="0"/>
              <a:t> Hello, </a:t>
            </a:r>
            <a:r>
              <a:rPr lang="en-US" dirty="0" err="1"/>
              <a:t>маршрутизатор</a:t>
            </a:r>
            <a:r>
              <a:rPr lang="en-US" dirty="0"/>
              <a:t> </a:t>
            </a:r>
            <a:r>
              <a:rPr lang="en-US" dirty="0" err="1"/>
              <a:t>переходит</a:t>
            </a:r>
            <a:r>
              <a:rPr lang="en-US" dirty="0"/>
              <a:t> в </a:t>
            </a:r>
            <a:r>
              <a:rPr lang="en-US" dirty="0" err="1"/>
              <a:t>состояние</a:t>
            </a:r>
            <a:r>
              <a:rPr lang="en-US" dirty="0"/>
              <a:t> </a:t>
            </a:r>
            <a:r>
              <a:rPr lang="en-US" dirty="0" err="1"/>
              <a:t>Init.</a:t>
            </a:r>
            <a:r>
              <a:rPr lang="en-US" dirty="0"/>
              <a:t> </a:t>
            </a:r>
            <a:r>
              <a:rPr lang="en-US" dirty="0" err="1"/>
              <a:t>Этот</a:t>
            </a:r>
            <a:r>
              <a:rPr lang="en-US" dirty="0"/>
              <a:t> </a:t>
            </a:r>
            <a:r>
              <a:rPr lang="en-US" dirty="0" err="1"/>
              <a:t>процесс</a:t>
            </a:r>
            <a:r>
              <a:rPr lang="en-US" dirty="0"/>
              <a:t> </a:t>
            </a:r>
            <a:r>
              <a:rPr lang="en-US" dirty="0" err="1"/>
              <a:t>отличается</a:t>
            </a:r>
            <a:r>
              <a:rPr lang="en-US" dirty="0"/>
              <a:t> </a:t>
            </a:r>
            <a:r>
              <a:rPr lang="en-US" dirty="0" err="1"/>
              <a:t>от</a:t>
            </a:r>
            <a:r>
              <a:rPr lang="en-US" dirty="0"/>
              <a:t> </a:t>
            </a:r>
            <a:r>
              <a:rPr lang="en-US" dirty="0" err="1"/>
              <a:t>того</a:t>
            </a:r>
            <a:r>
              <a:rPr lang="en-US" dirty="0"/>
              <a:t>, </a:t>
            </a:r>
            <a:r>
              <a:rPr lang="en-US" dirty="0" err="1"/>
              <a:t>что</a:t>
            </a:r>
            <a:r>
              <a:rPr lang="en-US" dirty="0"/>
              <a:t> </a:t>
            </a:r>
            <a:r>
              <a:rPr lang="en-US" dirty="0" err="1"/>
              <a:t>происходит</a:t>
            </a:r>
            <a:r>
              <a:rPr lang="en-US" dirty="0"/>
              <a:t> в </a:t>
            </a:r>
            <a:r>
              <a:rPr lang="en-US" dirty="0" err="1"/>
              <a:t>широковещательном</a:t>
            </a:r>
            <a:r>
              <a:rPr lang="en-US" dirty="0"/>
              <a:t> </a:t>
            </a:r>
            <a:r>
              <a:rPr lang="en-US" dirty="0" err="1"/>
              <a:t>канале</a:t>
            </a:r>
            <a:r>
              <a:rPr lang="en-US" dirty="0"/>
              <a:t> </a:t>
            </a:r>
            <a:r>
              <a:rPr lang="en-US" dirty="0" err="1"/>
              <a:t>или</a:t>
            </a:r>
            <a:r>
              <a:rPr lang="en-US" dirty="0"/>
              <a:t> </a:t>
            </a:r>
            <a:r>
              <a:rPr lang="en-US" dirty="0" err="1"/>
              <a:t>канале</a:t>
            </a:r>
            <a:r>
              <a:rPr lang="en-US" dirty="0"/>
              <a:t> NBMA.</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271</a:t>
            </a:fld>
            <a:endParaRPr lang="ru-RU" noProof="0"/>
          </a:p>
        </p:txBody>
      </p:sp>
    </p:spTree>
    <p:extLst>
      <p:ext uri="{BB962C8B-B14F-4D97-AF65-F5344CB8AC3E}">
        <p14:creationId xmlns:p14="http://schemas.microsoft.com/office/powerpoint/2010/main" val="30259975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a:t>
            </a:r>
            <a:r>
              <a:rPr lang="en-US" dirty="0" err="1"/>
              <a:t>ExStart</a:t>
            </a:r>
            <a:r>
              <a:rPr lang="en-US" dirty="0"/>
              <a:t>, RTA </a:t>
            </a:r>
            <a:r>
              <a:rPr lang="en-US" dirty="0" err="1"/>
              <a:t>отправляет</a:t>
            </a:r>
            <a:r>
              <a:rPr lang="en-US" dirty="0"/>
              <a:t> RTB </a:t>
            </a:r>
            <a:r>
              <a:rPr lang="en-US" dirty="0" err="1"/>
              <a:t>первый</a:t>
            </a:r>
            <a:r>
              <a:rPr lang="en-US" dirty="0"/>
              <a:t> </a:t>
            </a:r>
            <a:r>
              <a:rPr lang="en-US" dirty="0" err="1"/>
              <a:t>пакет</a:t>
            </a:r>
            <a:r>
              <a:rPr lang="en-US" dirty="0"/>
              <a:t> DD, в </a:t>
            </a:r>
            <a:r>
              <a:rPr lang="en-US" dirty="0" err="1"/>
              <a:t>котором</a:t>
            </a:r>
            <a:r>
              <a:rPr lang="en-US" dirty="0"/>
              <a:t> </a:t>
            </a:r>
            <a:r>
              <a:rPr lang="en-US" dirty="0" err="1"/>
              <a:t>порядковый</a:t>
            </a:r>
            <a:r>
              <a:rPr lang="en-US" dirty="0"/>
              <a:t> </a:t>
            </a:r>
            <a:r>
              <a:rPr lang="en-US" dirty="0" err="1"/>
              <a:t>номер</a:t>
            </a:r>
            <a:r>
              <a:rPr lang="en-US" dirty="0"/>
              <a:t> DD </a:t>
            </a:r>
            <a:r>
              <a:rPr lang="en-US" dirty="0" err="1"/>
              <a:t>установлен</a:t>
            </a:r>
            <a:r>
              <a:rPr lang="en-US" dirty="0"/>
              <a:t> </a:t>
            </a:r>
            <a:r>
              <a:rPr lang="en-US" dirty="0" err="1"/>
              <a:t>на</a:t>
            </a:r>
            <a:r>
              <a:rPr lang="en-US" dirty="0"/>
              <a:t> 552A (</a:t>
            </a:r>
            <a:r>
              <a:rPr lang="en-US" dirty="0" err="1"/>
              <a:t>предполагается</a:t>
            </a:r>
            <a:r>
              <a:rPr lang="en-US" dirty="0"/>
              <a:t>). </a:t>
            </a:r>
            <a:r>
              <a:rPr lang="en-US" dirty="0" err="1"/>
              <a:t>Бит</a:t>
            </a:r>
            <a:r>
              <a:rPr lang="en-US" dirty="0"/>
              <a:t> Init </a:t>
            </a:r>
            <a:r>
              <a:rPr lang="en-US" dirty="0" err="1"/>
              <a:t>установлен</a:t>
            </a:r>
            <a:r>
              <a:rPr lang="en-US" dirty="0"/>
              <a:t> в 1, </a:t>
            </a:r>
            <a:r>
              <a:rPr lang="en-US" dirty="0" err="1"/>
              <a:t>указывая</a:t>
            </a:r>
            <a:r>
              <a:rPr lang="en-US" dirty="0"/>
              <a:t>, </a:t>
            </a:r>
            <a:r>
              <a:rPr lang="en-US" dirty="0" err="1"/>
              <a:t>что</a:t>
            </a:r>
            <a:r>
              <a:rPr lang="en-US" dirty="0"/>
              <a:t> </a:t>
            </a:r>
            <a:r>
              <a:rPr lang="en-US" dirty="0" err="1"/>
              <a:t>этот</a:t>
            </a:r>
            <a:r>
              <a:rPr lang="en-US" dirty="0"/>
              <a:t> </a:t>
            </a:r>
            <a:r>
              <a:rPr lang="en-US" dirty="0" err="1"/>
              <a:t>пакет</a:t>
            </a:r>
            <a:r>
              <a:rPr lang="en-US" dirty="0"/>
              <a:t> </a:t>
            </a:r>
            <a:r>
              <a:rPr lang="en-US" dirty="0" err="1"/>
              <a:t>является</a:t>
            </a:r>
            <a:endParaRPr lang="ru-RU" dirty="0" err="1"/>
          </a:p>
          <a:p>
            <a:r>
              <a:rPr lang="en-US" dirty="0" err="1"/>
              <a:t>первым</a:t>
            </a:r>
            <a:r>
              <a:rPr lang="en-US" dirty="0"/>
              <a:t> в </a:t>
            </a:r>
            <a:r>
              <a:rPr lang="en-US" dirty="0" err="1"/>
              <a:t>последовательности</a:t>
            </a:r>
            <a:r>
              <a:rPr lang="en-US" dirty="0"/>
              <a:t> </a:t>
            </a:r>
            <a:r>
              <a:rPr lang="en-US" dirty="0" err="1"/>
              <a:t>пакетов</a:t>
            </a:r>
            <a:r>
              <a:rPr lang="en-US" dirty="0"/>
              <a:t> DD. </a:t>
            </a:r>
            <a:r>
              <a:rPr lang="en-US" dirty="0" err="1"/>
              <a:t>Бит</a:t>
            </a:r>
            <a:r>
              <a:rPr lang="en-US" dirty="0"/>
              <a:t> More </a:t>
            </a:r>
            <a:r>
              <a:rPr lang="en-US" dirty="0" err="1"/>
              <a:t>установлен</a:t>
            </a:r>
            <a:r>
              <a:rPr lang="en-US" dirty="0"/>
              <a:t> в 1, </a:t>
            </a:r>
            <a:r>
              <a:rPr lang="en-US" dirty="0" err="1"/>
              <a:t>указывая</a:t>
            </a:r>
            <a:r>
              <a:rPr lang="en-US" dirty="0"/>
              <a:t> </a:t>
            </a:r>
            <a:r>
              <a:rPr lang="en-US" dirty="0" err="1"/>
              <a:t>на</a:t>
            </a:r>
            <a:r>
              <a:rPr lang="en-US" dirty="0"/>
              <a:t> </a:t>
            </a:r>
            <a:r>
              <a:rPr lang="en-US" dirty="0" err="1"/>
              <a:t>то</a:t>
            </a:r>
            <a:r>
              <a:rPr lang="en-US" dirty="0"/>
              <a:t>, </a:t>
            </a:r>
            <a:r>
              <a:rPr lang="en-US" dirty="0" err="1"/>
              <a:t>что</a:t>
            </a:r>
            <a:r>
              <a:rPr lang="en-US" dirty="0"/>
              <a:t> </a:t>
            </a:r>
            <a:r>
              <a:rPr lang="en-US" dirty="0" err="1"/>
              <a:t>последуют</a:t>
            </a:r>
            <a:r>
              <a:rPr lang="en-US" dirty="0"/>
              <a:t> </a:t>
            </a:r>
            <a:r>
              <a:rPr lang="en-US" dirty="0" err="1"/>
              <a:t>дополнительные</a:t>
            </a:r>
            <a:r>
              <a:rPr lang="en-US" dirty="0"/>
              <a:t> </a:t>
            </a:r>
            <a:r>
              <a:rPr lang="en-US" dirty="0" err="1"/>
              <a:t>пакеты</a:t>
            </a:r>
            <a:r>
              <a:rPr lang="en-US" dirty="0"/>
              <a:t> DD. </a:t>
            </a:r>
            <a:r>
              <a:rPr lang="en-US" dirty="0" err="1"/>
              <a:t>Бит</a:t>
            </a:r>
            <a:r>
              <a:rPr lang="en-US" dirty="0"/>
              <a:t> Master/Slave </a:t>
            </a:r>
            <a:r>
              <a:rPr lang="en-US" dirty="0" err="1"/>
              <a:t>установлен</a:t>
            </a:r>
            <a:r>
              <a:rPr lang="en-US" dirty="0"/>
              <a:t> в 1, </a:t>
            </a:r>
            <a:r>
              <a:rPr lang="en-US" dirty="0" err="1"/>
              <a:t>указывая</a:t>
            </a:r>
            <a:r>
              <a:rPr lang="en-US" dirty="0"/>
              <a:t>, </a:t>
            </a:r>
            <a:r>
              <a:rPr lang="en-US" dirty="0" err="1"/>
              <a:t>что</a:t>
            </a:r>
            <a:r>
              <a:rPr lang="en-US" dirty="0"/>
              <a:t> </a:t>
            </a:r>
            <a:r>
              <a:rPr lang="en-US" dirty="0" err="1"/>
              <a:t>маршрутизатор</a:t>
            </a:r>
            <a:r>
              <a:rPr lang="en-US" dirty="0"/>
              <a:t> </a:t>
            </a:r>
            <a:r>
              <a:rPr lang="en-US" dirty="0" err="1"/>
              <a:t>является</a:t>
            </a:r>
            <a:r>
              <a:rPr lang="en-US" dirty="0"/>
              <a:t> </a:t>
            </a:r>
            <a:r>
              <a:rPr lang="en-US" dirty="0" err="1"/>
              <a:t>ведущим</a:t>
            </a:r>
            <a:r>
              <a:rPr lang="en-US" dirty="0"/>
              <a:t> </a:t>
            </a:r>
            <a:r>
              <a:rPr lang="en-US" dirty="0" err="1"/>
              <a:t>во</a:t>
            </a:r>
            <a:r>
              <a:rPr lang="en-US" dirty="0"/>
              <a:t> </a:t>
            </a:r>
            <a:r>
              <a:rPr lang="en-US" dirty="0" err="1"/>
              <a:t>время</a:t>
            </a:r>
            <a:r>
              <a:rPr lang="en-US" dirty="0"/>
              <a:t> </a:t>
            </a:r>
            <a:r>
              <a:rPr lang="en-US" dirty="0" err="1"/>
              <a:t>базы</a:t>
            </a:r>
            <a:r>
              <a:rPr lang="en-US" dirty="0"/>
              <a:t> </a:t>
            </a:r>
            <a:r>
              <a:rPr lang="en-US" dirty="0" err="1"/>
              <a:t>данных</a:t>
            </a:r>
            <a:r>
              <a:rPr lang="en-US" dirty="0"/>
              <a:t>.</a:t>
            </a:r>
            <a:endParaRPr lang="en-US" dirty="0">
              <a:cs typeface="Calibri"/>
            </a:endParaRPr>
          </a:p>
          <a:p>
            <a:r>
              <a:rPr lang="en-US" dirty="0" err="1"/>
              <a:t>процесс</a:t>
            </a:r>
            <a:r>
              <a:rPr lang="en-US" dirty="0"/>
              <a:t> </a:t>
            </a:r>
            <a:r>
              <a:rPr lang="en-US" dirty="0" err="1"/>
              <a:t>обмена</a:t>
            </a:r>
            <a:r>
              <a:rPr lang="en-US" dirty="0"/>
              <a:t>. </a:t>
            </a:r>
          </a:p>
          <a:p>
            <a:r>
              <a:rPr lang="en-US" dirty="0"/>
              <a:t>2.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a:t>
            </a:r>
            <a:r>
              <a:rPr lang="en-US" dirty="0" err="1"/>
              <a:t>ExStart</a:t>
            </a:r>
            <a:r>
              <a:rPr lang="en-US" dirty="0"/>
              <a:t>, RTB </a:t>
            </a:r>
            <a:r>
              <a:rPr lang="en-US" dirty="0" err="1"/>
              <a:t>отправляет</a:t>
            </a:r>
            <a:r>
              <a:rPr lang="en-US" dirty="0"/>
              <a:t> RTA </a:t>
            </a:r>
            <a:r>
              <a:rPr lang="en-US" dirty="0" err="1"/>
              <a:t>первый</a:t>
            </a:r>
            <a:r>
              <a:rPr lang="en-US" dirty="0"/>
              <a:t> </a:t>
            </a:r>
            <a:r>
              <a:rPr lang="en-US" dirty="0" err="1"/>
              <a:t>пакет</a:t>
            </a:r>
            <a:r>
              <a:rPr lang="en-US" dirty="0"/>
              <a:t> DD, в </a:t>
            </a:r>
            <a:r>
              <a:rPr lang="en-US" dirty="0" err="1"/>
              <a:t>котором</a:t>
            </a:r>
            <a:r>
              <a:rPr lang="en-US" dirty="0"/>
              <a:t> </a:t>
            </a:r>
            <a:r>
              <a:rPr lang="en-US" dirty="0" err="1"/>
              <a:t>порядковый</a:t>
            </a:r>
            <a:r>
              <a:rPr lang="en-US" dirty="0"/>
              <a:t> </a:t>
            </a:r>
            <a:r>
              <a:rPr lang="en-US" dirty="0" err="1"/>
              <a:t>номер</a:t>
            </a:r>
            <a:r>
              <a:rPr lang="en-US" dirty="0"/>
              <a:t> DD </a:t>
            </a:r>
            <a:r>
              <a:rPr lang="en-US" dirty="0" err="1"/>
              <a:t>установлен</a:t>
            </a:r>
            <a:r>
              <a:rPr lang="en-US" dirty="0"/>
              <a:t> </a:t>
            </a:r>
            <a:r>
              <a:rPr lang="en-US" dirty="0" err="1"/>
              <a:t>на</a:t>
            </a:r>
            <a:r>
              <a:rPr lang="en-US" dirty="0"/>
              <a:t> 5528 (</a:t>
            </a:r>
            <a:r>
              <a:rPr lang="en-US" dirty="0" err="1"/>
              <a:t>предполагается</a:t>
            </a:r>
            <a:r>
              <a:rPr lang="en-US" dirty="0"/>
              <a:t>). </a:t>
            </a:r>
            <a:r>
              <a:rPr lang="en-US" dirty="0" err="1"/>
              <a:t>Поскольку</a:t>
            </a:r>
            <a:r>
              <a:rPr lang="en-US" dirty="0"/>
              <a:t> </a:t>
            </a:r>
            <a:r>
              <a:rPr lang="en-US" dirty="0" err="1"/>
              <a:t>идентификатор</a:t>
            </a:r>
            <a:r>
              <a:rPr lang="en-US" dirty="0"/>
              <a:t> </a:t>
            </a:r>
            <a:r>
              <a:rPr lang="en-US" dirty="0" err="1"/>
              <a:t>маршрутизатора</a:t>
            </a:r>
            <a:r>
              <a:rPr lang="en-US" dirty="0"/>
              <a:t> RTB </a:t>
            </a:r>
            <a:r>
              <a:rPr lang="en-US" dirty="0" err="1"/>
              <a:t>больше</a:t>
            </a:r>
            <a:r>
              <a:rPr lang="en-US" dirty="0"/>
              <a:t>, </a:t>
            </a:r>
            <a:r>
              <a:rPr lang="en-US" dirty="0" err="1"/>
              <a:t>чем</a:t>
            </a:r>
            <a:r>
              <a:rPr lang="en-US" dirty="0"/>
              <a:t> у RTA, RTB</a:t>
            </a:r>
            <a:endParaRPr lang="en-US" dirty="0">
              <a:cs typeface="Calibri"/>
            </a:endParaRPr>
          </a:p>
          <a:p>
            <a:r>
              <a:rPr lang="en-US" dirty="0" err="1"/>
              <a:t>должен</a:t>
            </a:r>
            <a:r>
              <a:rPr lang="en-US" dirty="0"/>
              <a:t> </a:t>
            </a:r>
            <a:r>
              <a:rPr lang="en-US" dirty="0" err="1"/>
              <a:t>работать</a:t>
            </a:r>
            <a:r>
              <a:rPr lang="en-US" dirty="0"/>
              <a:t> </a:t>
            </a:r>
            <a:r>
              <a:rPr lang="en-US" dirty="0" err="1"/>
              <a:t>как</a:t>
            </a:r>
            <a:r>
              <a:rPr lang="en-US" dirty="0"/>
              <a:t> </a:t>
            </a:r>
            <a:r>
              <a:rPr lang="en-US" dirty="0" err="1"/>
              <a:t>ведущий</a:t>
            </a:r>
            <a:r>
              <a:rPr lang="en-US" dirty="0"/>
              <a:t>. </a:t>
            </a:r>
            <a:r>
              <a:rPr lang="en-US" dirty="0" err="1"/>
              <a:t>После</a:t>
            </a:r>
            <a:r>
              <a:rPr lang="en-US" dirty="0"/>
              <a:t> </a:t>
            </a:r>
            <a:r>
              <a:rPr lang="en-US" dirty="0" err="1"/>
              <a:t>завершения</a:t>
            </a:r>
            <a:r>
              <a:rPr lang="en-US" dirty="0"/>
              <a:t> </a:t>
            </a:r>
            <a:r>
              <a:rPr lang="en-US" dirty="0" err="1"/>
              <a:t>сравнения</a:t>
            </a:r>
            <a:r>
              <a:rPr lang="en-US" dirty="0"/>
              <a:t> </a:t>
            </a:r>
            <a:r>
              <a:rPr lang="en-US" dirty="0" err="1"/>
              <a:t>идентификаторов</a:t>
            </a:r>
            <a:r>
              <a:rPr lang="en-US" dirty="0"/>
              <a:t> </a:t>
            </a:r>
            <a:r>
              <a:rPr lang="en-US" dirty="0" err="1"/>
              <a:t>маршрутизаторов</a:t>
            </a:r>
            <a:r>
              <a:rPr lang="en-US" dirty="0"/>
              <a:t> RTA </a:t>
            </a:r>
            <a:r>
              <a:rPr lang="en-US" dirty="0" err="1"/>
              <a:t>генерирует</a:t>
            </a:r>
            <a:r>
              <a:rPr lang="en-US" dirty="0"/>
              <a:t> </a:t>
            </a:r>
            <a:r>
              <a:rPr lang="en-US" dirty="0" err="1"/>
              <a:t>событие</a:t>
            </a:r>
            <a:r>
              <a:rPr lang="en-US" dirty="0"/>
              <a:t> </a:t>
            </a:r>
            <a:r>
              <a:rPr lang="en-US" dirty="0" err="1"/>
              <a:t>NegotiationDone</a:t>
            </a:r>
            <a:r>
              <a:rPr lang="en-US" dirty="0"/>
              <a:t>. </a:t>
            </a:r>
            <a:r>
              <a:rPr lang="en-US" dirty="0" err="1"/>
              <a:t>Таким</a:t>
            </a:r>
            <a:r>
              <a:rPr lang="en-US" dirty="0"/>
              <a:t> </a:t>
            </a:r>
            <a:r>
              <a:rPr lang="en-US" dirty="0" err="1"/>
              <a:t>образом</a:t>
            </a:r>
            <a:r>
              <a:rPr lang="en-US" dirty="0"/>
              <a:t>, </a:t>
            </a:r>
            <a:r>
              <a:rPr lang="en-US" dirty="0" err="1"/>
              <a:t>состояние</a:t>
            </a:r>
            <a:r>
              <a:rPr lang="en-US" dirty="0"/>
              <a:t> </a:t>
            </a:r>
            <a:r>
              <a:rPr lang="en-US" dirty="0" err="1"/>
              <a:t>соседа</a:t>
            </a:r>
            <a:r>
              <a:rPr lang="en-US" dirty="0"/>
              <a:t> RTA </a:t>
            </a:r>
            <a:r>
              <a:rPr lang="en-US" dirty="0" err="1"/>
              <a:t>переходит</a:t>
            </a:r>
            <a:r>
              <a:rPr lang="en-US" dirty="0"/>
              <a:t> </a:t>
            </a:r>
            <a:r>
              <a:rPr lang="en-US" dirty="0" err="1"/>
              <a:t>из</a:t>
            </a:r>
            <a:r>
              <a:rPr lang="en-US" dirty="0"/>
              <a:t> </a:t>
            </a:r>
            <a:r>
              <a:rPr lang="en-US" dirty="0" err="1"/>
              <a:t>ExStart</a:t>
            </a:r>
            <a:r>
              <a:rPr lang="en-US" dirty="0"/>
              <a:t> в Exchange. </a:t>
            </a:r>
            <a:endParaRPr lang="en-US" dirty="0">
              <a:cs typeface="Calibri"/>
            </a:endParaRPr>
          </a:p>
          <a:p>
            <a:r>
              <a:rPr lang="en-US" dirty="0"/>
              <a:t>3.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Exchange, RTA </a:t>
            </a:r>
            <a:r>
              <a:rPr lang="en-US" dirty="0" err="1"/>
              <a:t>отправляет</a:t>
            </a:r>
            <a:r>
              <a:rPr lang="en-US" dirty="0"/>
              <a:t> </a:t>
            </a:r>
            <a:r>
              <a:rPr lang="en-US" dirty="0" err="1"/>
              <a:t>новый</a:t>
            </a:r>
            <a:r>
              <a:rPr lang="en-US" dirty="0"/>
              <a:t> </a:t>
            </a:r>
            <a:r>
              <a:rPr lang="en-US" dirty="0" err="1"/>
              <a:t>пакет</a:t>
            </a:r>
            <a:r>
              <a:rPr lang="en-US" dirty="0"/>
              <a:t> DD, </a:t>
            </a:r>
            <a:r>
              <a:rPr lang="en-US" dirty="0" err="1"/>
              <a:t>содержащий</a:t>
            </a:r>
            <a:r>
              <a:rPr lang="en-US" dirty="0"/>
              <a:t> </a:t>
            </a:r>
            <a:r>
              <a:rPr lang="en-US" dirty="0" err="1"/>
              <a:t>сводную</a:t>
            </a:r>
            <a:r>
              <a:rPr lang="en-US" dirty="0"/>
              <a:t> </a:t>
            </a:r>
            <a:r>
              <a:rPr lang="en-US" dirty="0" err="1"/>
              <a:t>информацию</a:t>
            </a:r>
            <a:r>
              <a:rPr lang="en-US" dirty="0"/>
              <a:t> LSDB. </a:t>
            </a:r>
            <a:r>
              <a:rPr lang="en-US" dirty="0" err="1"/>
              <a:t>Порядковый</a:t>
            </a:r>
            <a:r>
              <a:rPr lang="en-US" dirty="0"/>
              <a:t> </a:t>
            </a:r>
            <a:r>
              <a:rPr lang="en-US" dirty="0" err="1"/>
              <a:t>номер</a:t>
            </a:r>
            <a:r>
              <a:rPr lang="en-US" dirty="0"/>
              <a:t> DD </a:t>
            </a:r>
            <a:r>
              <a:rPr lang="en-US" dirty="0" err="1"/>
              <a:t>устанавливается</a:t>
            </a:r>
            <a:r>
              <a:rPr lang="en-US" dirty="0"/>
              <a:t> </a:t>
            </a:r>
            <a:r>
              <a:rPr lang="en-US" dirty="0" err="1"/>
              <a:t>равным</a:t>
            </a:r>
            <a:r>
              <a:rPr lang="en-US" dirty="0"/>
              <a:t> </a:t>
            </a:r>
            <a:r>
              <a:rPr lang="en-US" dirty="0" err="1"/>
              <a:t>тому</a:t>
            </a:r>
            <a:r>
              <a:rPr lang="en-US" dirty="0"/>
              <a:t>, </a:t>
            </a:r>
            <a:r>
              <a:rPr lang="en-US" dirty="0" err="1"/>
              <a:t>который</a:t>
            </a:r>
            <a:r>
              <a:rPr lang="en-US" dirty="0"/>
              <a:t> </a:t>
            </a:r>
            <a:r>
              <a:rPr lang="en-US" dirty="0" err="1"/>
              <a:t>используется</a:t>
            </a:r>
            <a:r>
              <a:rPr lang="en-US" dirty="0"/>
              <a:t> RTB </a:t>
            </a:r>
            <a:r>
              <a:rPr lang="en-US" dirty="0" err="1"/>
              <a:t>на</a:t>
            </a:r>
            <a:r>
              <a:rPr lang="en-US" dirty="0"/>
              <a:t> </a:t>
            </a:r>
            <a:r>
              <a:rPr lang="en-US" dirty="0" err="1"/>
              <a:t>шаге</a:t>
            </a:r>
            <a:r>
              <a:rPr lang="en-US" dirty="0"/>
              <a:t> 2. </a:t>
            </a:r>
            <a:r>
              <a:rPr lang="en-US" dirty="0" err="1"/>
              <a:t>Бит</a:t>
            </a:r>
            <a:r>
              <a:rPr lang="en-US" dirty="0"/>
              <a:t> More </a:t>
            </a:r>
            <a:r>
              <a:rPr lang="en-US" dirty="0" err="1"/>
              <a:t>устанавливается</a:t>
            </a:r>
            <a:r>
              <a:rPr lang="en-US" dirty="0"/>
              <a:t> в 0, </a:t>
            </a:r>
            <a:r>
              <a:rPr lang="en-US" dirty="0" err="1"/>
              <a:t>указывая</a:t>
            </a:r>
            <a:r>
              <a:rPr lang="en-US" dirty="0"/>
              <a:t> </a:t>
            </a:r>
            <a:r>
              <a:rPr lang="en-US" dirty="0" err="1"/>
              <a:t>на</a:t>
            </a:r>
            <a:r>
              <a:rPr lang="en-US" dirty="0"/>
              <a:t> </a:t>
            </a:r>
            <a:r>
              <a:rPr lang="en-US" dirty="0" err="1"/>
              <a:t>то</a:t>
            </a:r>
            <a:r>
              <a:rPr lang="en-US" dirty="0"/>
              <a:t>, </a:t>
            </a:r>
            <a:r>
              <a:rPr lang="en-US" dirty="0" err="1"/>
              <a:t>что</a:t>
            </a:r>
            <a:r>
              <a:rPr lang="en-US" dirty="0"/>
              <a:t> </a:t>
            </a:r>
            <a:r>
              <a:rPr lang="en-US" dirty="0" err="1"/>
              <a:t>для</a:t>
            </a:r>
            <a:r>
              <a:rPr lang="en-US" dirty="0"/>
              <a:t> </a:t>
            </a:r>
            <a:r>
              <a:rPr lang="en-US" dirty="0" err="1"/>
              <a:t>описания</a:t>
            </a:r>
            <a:r>
              <a:rPr lang="en-US" dirty="0"/>
              <a:t> LSDB </a:t>
            </a:r>
            <a:r>
              <a:rPr lang="en-US" dirty="0" err="1"/>
              <a:t>больше</a:t>
            </a:r>
            <a:r>
              <a:rPr lang="en-US" dirty="0"/>
              <a:t> </a:t>
            </a:r>
            <a:r>
              <a:rPr lang="en-US" dirty="0" err="1"/>
              <a:t>не</a:t>
            </a:r>
            <a:r>
              <a:rPr lang="en-US" dirty="0"/>
              <a:t> </a:t>
            </a:r>
            <a:r>
              <a:rPr lang="en-US" dirty="0" err="1"/>
              <a:t>требуется</a:t>
            </a:r>
            <a:r>
              <a:rPr lang="en-US" dirty="0"/>
              <a:t> </a:t>
            </a:r>
            <a:r>
              <a:rPr lang="en-US" dirty="0" err="1"/>
              <a:t>пакет</a:t>
            </a:r>
            <a:r>
              <a:rPr lang="en-US" dirty="0"/>
              <a:t> DD. </a:t>
            </a:r>
            <a:r>
              <a:rPr lang="en-US" dirty="0" err="1"/>
              <a:t>Бит</a:t>
            </a:r>
            <a:r>
              <a:rPr lang="en-US" dirty="0"/>
              <a:t> Master/Slave </a:t>
            </a:r>
            <a:r>
              <a:rPr lang="en-US" dirty="0" err="1"/>
              <a:t>устанавливается</a:t>
            </a:r>
            <a:r>
              <a:rPr lang="en-US" dirty="0"/>
              <a:t> </a:t>
            </a:r>
            <a:r>
              <a:rPr lang="en-US" dirty="0" err="1"/>
              <a:t>равным</a:t>
            </a:r>
            <a:r>
              <a:rPr lang="en-US" dirty="0"/>
              <a:t> t 0, </a:t>
            </a:r>
            <a:r>
              <a:rPr lang="en-US" dirty="0" err="1"/>
              <a:t>что</a:t>
            </a:r>
            <a:r>
              <a:rPr lang="en-US" dirty="0"/>
              <a:t> </a:t>
            </a:r>
            <a:r>
              <a:rPr lang="en-US" dirty="0" err="1"/>
              <a:t>указывает</a:t>
            </a:r>
            <a:r>
              <a:rPr lang="en-US" dirty="0"/>
              <a:t> </a:t>
            </a:r>
            <a:r>
              <a:rPr lang="en-US" dirty="0" err="1"/>
              <a:t>на</a:t>
            </a:r>
            <a:r>
              <a:rPr lang="en-US" dirty="0"/>
              <a:t> </a:t>
            </a:r>
            <a:r>
              <a:rPr lang="en-US" dirty="0" err="1"/>
              <a:t>то</a:t>
            </a:r>
            <a:r>
              <a:rPr lang="en-US" dirty="0"/>
              <a:t>, </a:t>
            </a:r>
            <a:r>
              <a:rPr lang="en-US" dirty="0" err="1"/>
              <a:t>что</a:t>
            </a:r>
            <a:r>
              <a:rPr lang="en-US" dirty="0"/>
              <a:t> RTA </a:t>
            </a:r>
            <a:r>
              <a:rPr lang="en-US" dirty="0" err="1"/>
              <a:t>утверждает</a:t>
            </a:r>
            <a:r>
              <a:rPr lang="en-US" dirty="0"/>
              <a:t> </a:t>
            </a:r>
            <a:r>
              <a:rPr lang="en-US" dirty="0" err="1"/>
              <a:t>себя</a:t>
            </a:r>
            <a:r>
              <a:rPr lang="en-US" dirty="0"/>
              <a:t> </a:t>
            </a:r>
            <a:r>
              <a:rPr lang="en-US" dirty="0" err="1"/>
              <a:t>как</a:t>
            </a:r>
            <a:r>
              <a:rPr lang="en-US" dirty="0"/>
              <a:t> </a:t>
            </a:r>
            <a:r>
              <a:rPr lang="en-US" dirty="0" err="1"/>
              <a:t>ведомое</a:t>
            </a:r>
            <a:r>
              <a:rPr lang="en-US" dirty="0"/>
              <a:t> </a:t>
            </a:r>
            <a:r>
              <a:rPr lang="en-US" dirty="0" err="1"/>
              <a:t>устройство</a:t>
            </a:r>
            <a:r>
              <a:rPr lang="en-US" dirty="0"/>
              <a:t>. </a:t>
            </a:r>
            <a:r>
              <a:rPr lang="en-US" dirty="0" err="1"/>
              <a:t>При</a:t>
            </a:r>
            <a:r>
              <a:rPr lang="en-US" dirty="0"/>
              <a:t> </a:t>
            </a:r>
            <a:r>
              <a:rPr lang="en-US" dirty="0" err="1"/>
              <a:t>получении</a:t>
            </a:r>
            <a:r>
              <a:rPr lang="en-US" dirty="0"/>
              <a:t> </a:t>
            </a:r>
            <a:r>
              <a:rPr lang="en-US" dirty="0" err="1"/>
              <a:t>пакета</a:t>
            </a:r>
            <a:r>
              <a:rPr lang="en-US" dirty="0"/>
              <a:t> DD в RTB </a:t>
            </a:r>
            <a:r>
              <a:rPr lang="en-US" dirty="0" err="1"/>
              <a:t>генерируется</a:t>
            </a:r>
            <a:r>
              <a:rPr lang="en-US" dirty="0"/>
              <a:t> </a:t>
            </a:r>
            <a:r>
              <a:rPr lang="en-US" dirty="0" err="1"/>
              <a:t>событие</a:t>
            </a:r>
            <a:r>
              <a:rPr lang="en-US" dirty="0"/>
              <a:t> </a:t>
            </a:r>
            <a:r>
              <a:rPr lang="en-US" dirty="0" err="1"/>
              <a:t>NegotiationDone</a:t>
            </a:r>
            <a:r>
              <a:rPr lang="en-US" dirty="0"/>
              <a:t>. </a:t>
            </a:r>
            <a:r>
              <a:rPr lang="en-US" dirty="0" err="1"/>
              <a:t>Поэтому</a:t>
            </a:r>
            <a:r>
              <a:rPr lang="en-US" dirty="0"/>
              <a:t> </a:t>
            </a:r>
            <a:r>
              <a:rPr lang="en-US" dirty="0" err="1"/>
              <a:t>состояние</a:t>
            </a:r>
            <a:r>
              <a:rPr lang="en-US" dirty="0"/>
              <a:t> RTB </a:t>
            </a:r>
            <a:r>
              <a:rPr lang="en-US" dirty="0" err="1"/>
              <a:t>меняется</a:t>
            </a:r>
            <a:r>
              <a:rPr lang="en-US" dirty="0"/>
              <a:t> </a:t>
            </a:r>
            <a:r>
              <a:rPr lang="en-US" dirty="0" err="1"/>
              <a:t>на</a:t>
            </a:r>
            <a:r>
              <a:rPr lang="en-US" dirty="0"/>
              <a:t> Exchange. </a:t>
            </a:r>
            <a:endParaRPr lang="en-US" dirty="0">
              <a:cs typeface="Calibri"/>
            </a:endParaRPr>
          </a:p>
          <a:p>
            <a:r>
              <a:rPr lang="en-US" dirty="0"/>
              <a:t>4. </a:t>
            </a:r>
            <a:r>
              <a:rPr lang="en-US" dirty="0" err="1"/>
              <a:t>После</a:t>
            </a:r>
            <a:r>
              <a:rPr lang="en-US" dirty="0"/>
              <a:t> </a:t>
            </a:r>
            <a:r>
              <a:rPr lang="en-US" dirty="0" err="1"/>
              <a:t>изменения</a:t>
            </a:r>
            <a:r>
              <a:rPr lang="en-US" dirty="0"/>
              <a:t> </a:t>
            </a:r>
            <a:r>
              <a:rPr lang="en-US" dirty="0" err="1"/>
              <a:t>состояния</a:t>
            </a:r>
            <a:r>
              <a:rPr lang="en-US" dirty="0"/>
              <a:t> </a:t>
            </a:r>
            <a:r>
              <a:rPr lang="en-US" dirty="0" err="1"/>
              <a:t>соседа</a:t>
            </a:r>
            <a:r>
              <a:rPr lang="en-US" dirty="0"/>
              <a:t> </a:t>
            </a:r>
            <a:r>
              <a:rPr lang="en-US" dirty="0" err="1"/>
              <a:t>на</a:t>
            </a:r>
            <a:r>
              <a:rPr lang="en-US" dirty="0"/>
              <a:t> Exchange RTB </a:t>
            </a:r>
            <a:r>
              <a:rPr lang="en-US" dirty="0" err="1"/>
              <a:t>отправляет</a:t>
            </a:r>
            <a:r>
              <a:rPr lang="en-US" dirty="0"/>
              <a:t> </a:t>
            </a:r>
            <a:r>
              <a:rPr lang="en-US" dirty="0" err="1"/>
              <a:t>новый</a:t>
            </a:r>
            <a:r>
              <a:rPr lang="en-US" dirty="0"/>
              <a:t> </a:t>
            </a:r>
            <a:r>
              <a:rPr lang="en-US" dirty="0" err="1"/>
              <a:t>пакет</a:t>
            </a:r>
            <a:r>
              <a:rPr lang="en-US" dirty="0"/>
              <a:t> DD, </a:t>
            </a:r>
            <a:r>
              <a:rPr lang="en-US" dirty="0" err="1"/>
              <a:t>содержащий</a:t>
            </a:r>
            <a:r>
              <a:rPr lang="en-US" dirty="0"/>
              <a:t> </a:t>
            </a:r>
            <a:r>
              <a:rPr lang="en-US" dirty="0" err="1"/>
              <a:t>информацию</a:t>
            </a:r>
            <a:r>
              <a:rPr lang="en-US" dirty="0"/>
              <a:t> </a:t>
            </a:r>
            <a:r>
              <a:rPr lang="en-US" dirty="0" err="1"/>
              <a:t>описания</a:t>
            </a:r>
            <a:r>
              <a:rPr lang="en-US" dirty="0"/>
              <a:t> LSDB, с </a:t>
            </a:r>
            <a:r>
              <a:rPr lang="en-US" dirty="0" err="1"/>
              <a:t>порядковым</a:t>
            </a:r>
            <a:r>
              <a:rPr lang="en-US" dirty="0"/>
              <a:t> </a:t>
            </a:r>
            <a:r>
              <a:rPr lang="en-US" dirty="0" err="1"/>
              <a:t>номером</a:t>
            </a:r>
            <a:r>
              <a:rPr lang="en-US" dirty="0"/>
              <a:t> DD, </a:t>
            </a:r>
            <a:r>
              <a:rPr lang="en-US" dirty="0" err="1"/>
              <a:t>установленным</a:t>
            </a:r>
            <a:r>
              <a:rPr lang="en-US" dirty="0"/>
              <a:t> </a:t>
            </a:r>
            <a:r>
              <a:rPr lang="en-US" dirty="0" err="1"/>
              <a:t>на</a:t>
            </a:r>
            <a:r>
              <a:rPr lang="en-US" dirty="0"/>
              <a:t> 5529 (</a:t>
            </a:r>
            <a:r>
              <a:rPr lang="en-US" dirty="0" err="1"/>
              <a:t>ранее</a:t>
            </a:r>
            <a:r>
              <a:rPr lang="en-US" dirty="0"/>
              <a:t> </a:t>
            </a:r>
            <a:r>
              <a:rPr lang="en-US" dirty="0" err="1"/>
              <a:t>использовавшийся</a:t>
            </a:r>
            <a:r>
              <a:rPr lang="en-US" dirty="0"/>
              <a:t> </a:t>
            </a:r>
            <a:r>
              <a:rPr lang="en-US" dirty="0" err="1"/>
              <a:t>порядковый</a:t>
            </a:r>
            <a:r>
              <a:rPr lang="en-US" dirty="0"/>
              <a:t> </a:t>
            </a:r>
            <a:r>
              <a:rPr lang="en-US" dirty="0" err="1"/>
              <a:t>номер</a:t>
            </a:r>
            <a:r>
              <a:rPr lang="en-US" dirty="0"/>
              <a:t> DD </a:t>
            </a:r>
            <a:r>
              <a:rPr lang="en-US" dirty="0" err="1"/>
              <a:t>увеличивается</a:t>
            </a:r>
            <a:r>
              <a:rPr lang="en-US" dirty="0"/>
              <a:t> </a:t>
            </a:r>
            <a:r>
              <a:rPr lang="en-US" dirty="0" err="1"/>
              <a:t>на</a:t>
            </a:r>
            <a:r>
              <a:rPr lang="en-US" dirty="0"/>
              <a:t> 1). </a:t>
            </a:r>
            <a:endParaRPr lang="en-US" dirty="0">
              <a:cs typeface="Calibri"/>
            </a:endParaRPr>
          </a:p>
          <a:p>
            <a:r>
              <a:rPr lang="en-US" dirty="0"/>
              <a:t>5. RTA </a:t>
            </a:r>
            <a:r>
              <a:rPr lang="en-US" dirty="0" err="1"/>
              <a:t>не</a:t>
            </a:r>
            <a:r>
              <a:rPr lang="en-US" dirty="0"/>
              <a:t> </a:t>
            </a:r>
            <a:r>
              <a:rPr lang="en-US" dirty="0" err="1"/>
              <a:t>нуждается</a:t>
            </a:r>
            <a:r>
              <a:rPr lang="en-US" dirty="0"/>
              <a:t> в </a:t>
            </a:r>
            <a:r>
              <a:rPr lang="en-US" dirty="0" err="1"/>
              <a:t>каком-либо</a:t>
            </a:r>
            <a:r>
              <a:rPr lang="en-US" dirty="0"/>
              <a:t> </a:t>
            </a:r>
            <a:r>
              <a:rPr lang="en-US" dirty="0" err="1"/>
              <a:t>новом</a:t>
            </a:r>
            <a:r>
              <a:rPr lang="en-US" dirty="0"/>
              <a:t> </a:t>
            </a:r>
            <a:r>
              <a:rPr lang="en-US" dirty="0" err="1"/>
              <a:t>пакете</a:t>
            </a:r>
            <a:r>
              <a:rPr lang="en-US" dirty="0"/>
              <a:t> DD </a:t>
            </a:r>
            <a:r>
              <a:rPr lang="en-US" dirty="0" err="1"/>
              <a:t>для</a:t>
            </a:r>
            <a:r>
              <a:rPr lang="en-US" dirty="0"/>
              <a:t> </a:t>
            </a:r>
            <a:r>
              <a:rPr lang="en-US" dirty="0" err="1"/>
              <a:t>описания</a:t>
            </a:r>
            <a:r>
              <a:rPr lang="en-US" dirty="0"/>
              <a:t> </a:t>
            </a:r>
            <a:r>
              <a:rPr lang="en-US" dirty="0" err="1"/>
              <a:t>своего</a:t>
            </a:r>
            <a:r>
              <a:rPr lang="en-US" dirty="0"/>
              <a:t> LSDB. </a:t>
            </a:r>
            <a:r>
              <a:rPr lang="en-US" dirty="0" err="1"/>
              <a:t>Однако</a:t>
            </a:r>
            <a:r>
              <a:rPr lang="en-US" dirty="0"/>
              <a:t>, </a:t>
            </a:r>
            <a:r>
              <a:rPr lang="en-US" dirty="0" err="1"/>
              <a:t>работая</a:t>
            </a:r>
            <a:r>
              <a:rPr lang="en-US" dirty="0"/>
              <a:t> в </a:t>
            </a:r>
            <a:r>
              <a:rPr lang="en-US" dirty="0" err="1"/>
              <a:t>качестве</a:t>
            </a:r>
            <a:r>
              <a:rPr lang="en-US" dirty="0"/>
              <a:t> </a:t>
            </a:r>
            <a:r>
              <a:rPr lang="en-US" dirty="0" err="1"/>
              <a:t>ведомого</a:t>
            </a:r>
            <a:r>
              <a:rPr lang="en-US" dirty="0"/>
              <a:t>, RTA </a:t>
            </a:r>
            <a:r>
              <a:rPr lang="en-US" dirty="0" err="1"/>
              <a:t>должен</a:t>
            </a:r>
            <a:r>
              <a:rPr lang="en-US" dirty="0"/>
              <a:t> </a:t>
            </a:r>
            <a:r>
              <a:rPr lang="en-US" dirty="0" err="1"/>
              <a:t>подтверждать</a:t>
            </a:r>
            <a:r>
              <a:rPr lang="en-US" dirty="0"/>
              <a:t> </a:t>
            </a:r>
            <a:r>
              <a:rPr lang="en-US" dirty="0" err="1"/>
              <a:t>каждый</a:t>
            </a:r>
            <a:r>
              <a:rPr lang="en-US" dirty="0"/>
              <a:t> </a:t>
            </a:r>
            <a:r>
              <a:rPr lang="en-US" dirty="0" err="1"/>
              <a:t>пакет</a:t>
            </a:r>
            <a:r>
              <a:rPr lang="en-US" dirty="0"/>
              <a:t> DD, </a:t>
            </a:r>
            <a:r>
              <a:rPr lang="en-US" dirty="0" err="1"/>
              <a:t>отправленный</a:t>
            </a:r>
            <a:r>
              <a:rPr lang="en-US" dirty="0"/>
              <a:t> RTB, </a:t>
            </a:r>
            <a:r>
              <a:rPr lang="en-US" dirty="0" err="1"/>
              <a:t>который</a:t>
            </a:r>
            <a:r>
              <a:rPr lang="en-US" dirty="0"/>
              <a:t> </a:t>
            </a:r>
            <a:r>
              <a:rPr lang="en-US" dirty="0" err="1"/>
              <a:t>является</a:t>
            </a:r>
            <a:r>
              <a:rPr lang="en-US" dirty="0"/>
              <a:t> </a:t>
            </a:r>
            <a:r>
              <a:rPr lang="en-US" dirty="0" err="1"/>
              <a:t>ведущим</a:t>
            </a:r>
            <a:r>
              <a:rPr lang="en-US" dirty="0"/>
              <a:t>. </a:t>
            </a:r>
            <a:r>
              <a:rPr lang="en-US" dirty="0" err="1"/>
              <a:t>Таким</a:t>
            </a:r>
            <a:r>
              <a:rPr lang="en-US" dirty="0"/>
              <a:t> </a:t>
            </a:r>
            <a:r>
              <a:rPr lang="en-US" dirty="0" err="1"/>
              <a:t>образом</a:t>
            </a:r>
            <a:r>
              <a:rPr lang="en-US" dirty="0"/>
              <a:t>, RTA </a:t>
            </a:r>
            <a:r>
              <a:rPr lang="en-US" dirty="0" err="1"/>
              <a:t>отправляет</a:t>
            </a:r>
            <a:r>
              <a:rPr lang="en-US" dirty="0"/>
              <a:t>  RTB </a:t>
            </a:r>
            <a:r>
              <a:rPr lang="en-US" dirty="0" err="1"/>
              <a:t>новый</a:t>
            </a:r>
            <a:r>
              <a:rPr lang="en-US" dirty="0"/>
              <a:t> и </a:t>
            </a:r>
            <a:r>
              <a:rPr lang="en-US" dirty="0" err="1"/>
              <a:t>пустой</a:t>
            </a:r>
            <a:r>
              <a:rPr lang="en-US" dirty="0"/>
              <a:t> </a:t>
            </a:r>
            <a:r>
              <a:rPr lang="en-US" dirty="0" err="1"/>
              <a:t>пакет</a:t>
            </a:r>
            <a:r>
              <a:rPr lang="en-US" dirty="0"/>
              <a:t> DD с </a:t>
            </a:r>
            <a:r>
              <a:rPr lang="en-US" dirty="0" err="1"/>
              <a:t>порядковым</a:t>
            </a:r>
            <a:r>
              <a:rPr lang="en-US" dirty="0"/>
              <a:t> </a:t>
            </a:r>
            <a:r>
              <a:rPr lang="en-US" dirty="0" err="1"/>
              <a:t>номером</a:t>
            </a:r>
            <a:r>
              <a:rPr lang="en-US" dirty="0"/>
              <a:t> 5529. </a:t>
            </a:r>
            <a:endParaRPr lang="en-US" dirty="0">
              <a:cs typeface="Calibri"/>
            </a:endParaRPr>
          </a:p>
          <a:p>
            <a:r>
              <a:rPr lang="en-US" dirty="0"/>
              <a:t>6. </a:t>
            </a:r>
            <a:r>
              <a:rPr lang="en-US" dirty="0" err="1"/>
              <a:t>После</a:t>
            </a:r>
            <a:r>
              <a:rPr lang="en-US" dirty="0"/>
              <a:t> </a:t>
            </a:r>
            <a:r>
              <a:rPr lang="en-US" dirty="0" err="1"/>
              <a:t>отправки</a:t>
            </a:r>
            <a:r>
              <a:rPr lang="en-US" dirty="0"/>
              <a:t> </a:t>
            </a:r>
            <a:r>
              <a:rPr lang="en-US" dirty="0" err="1"/>
              <a:t>последнего</a:t>
            </a:r>
            <a:r>
              <a:rPr lang="en-US" dirty="0"/>
              <a:t> </a:t>
            </a:r>
            <a:r>
              <a:rPr lang="en-US" dirty="0" err="1"/>
              <a:t>пакета</a:t>
            </a:r>
            <a:r>
              <a:rPr lang="en-US" dirty="0"/>
              <a:t> DD RTA </a:t>
            </a:r>
            <a:r>
              <a:rPr lang="en-US" dirty="0" err="1"/>
              <a:t>генерирует</a:t>
            </a:r>
            <a:r>
              <a:rPr lang="en-US" dirty="0"/>
              <a:t> </a:t>
            </a:r>
            <a:r>
              <a:rPr lang="en-US" dirty="0" err="1"/>
              <a:t>событие</a:t>
            </a:r>
            <a:r>
              <a:rPr lang="en-US" dirty="0"/>
              <a:t> </a:t>
            </a:r>
            <a:r>
              <a:rPr lang="en-US" dirty="0" err="1"/>
              <a:t>ExchangeDone</a:t>
            </a:r>
            <a:r>
              <a:rPr lang="en-US" dirty="0"/>
              <a:t>, </a:t>
            </a:r>
            <a:r>
              <a:rPr lang="en-US" dirty="0" err="1"/>
              <a:t>чтобы</a:t>
            </a:r>
            <a:r>
              <a:rPr lang="en-US" dirty="0"/>
              <a:t> </a:t>
            </a:r>
            <a:r>
              <a:rPr lang="en-US" dirty="0" err="1"/>
              <a:t>изменить</a:t>
            </a:r>
            <a:r>
              <a:rPr lang="en-US" dirty="0"/>
              <a:t> </a:t>
            </a:r>
            <a:r>
              <a:rPr lang="en-US" dirty="0" err="1"/>
              <a:t>состояние</a:t>
            </a:r>
            <a:r>
              <a:rPr lang="en-US" dirty="0"/>
              <a:t> </a:t>
            </a:r>
            <a:r>
              <a:rPr lang="en-US" dirty="0" err="1"/>
              <a:t>соседа</a:t>
            </a:r>
            <a:r>
              <a:rPr lang="en-US" dirty="0"/>
              <a:t> </a:t>
            </a:r>
            <a:r>
              <a:rPr lang="en-US" dirty="0" err="1"/>
              <a:t>на</a:t>
            </a:r>
            <a:r>
              <a:rPr lang="en-US" dirty="0"/>
              <a:t> </a:t>
            </a:r>
            <a:r>
              <a:rPr lang="en-US" dirty="0" err="1"/>
              <a:t>Загрузка</a:t>
            </a:r>
            <a:r>
              <a:rPr lang="en-US" dirty="0"/>
              <a:t>. </a:t>
            </a:r>
            <a:r>
              <a:rPr lang="en-US" dirty="0" err="1"/>
              <a:t>После</a:t>
            </a:r>
            <a:r>
              <a:rPr lang="en-US" dirty="0"/>
              <a:t> </a:t>
            </a:r>
            <a:r>
              <a:rPr lang="en-US" dirty="0" err="1"/>
              <a:t>того</a:t>
            </a:r>
            <a:r>
              <a:rPr lang="en-US" dirty="0"/>
              <a:t>, </a:t>
            </a:r>
            <a:r>
              <a:rPr lang="en-US" dirty="0" err="1"/>
              <a:t>как</a:t>
            </a:r>
            <a:r>
              <a:rPr lang="en-US" dirty="0"/>
              <a:t> RTB </a:t>
            </a:r>
            <a:r>
              <a:rPr lang="en-US" dirty="0" err="1"/>
              <a:t>получит</a:t>
            </a:r>
            <a:r>
              <a:rPr lang="en-US" dirty="0"/>
              <a:t> </a:t>
            </a:r>
            <a:r>
              <a:rPr lang="en-US" dirty="0" err="1"/>
              <a:t>последний</a:t>
            </a:r>
            <a:r>
              <a:rPr lang="en-US" dirty="0"/>
              <a:t> </a:t>
            </a:r>
            <a:r>
              <a:rPr lang="en-US" dirty="0" err="1"/>
              <a:t>пакет</a:t>
            </a:r>
            <a:r>
              <a:rPr lang="en-US" dirty="0"/>
              <a:t> DD, </a:t>
            </a:r>
            <a:r>
              <a:rPr lang="en-US" dirty="0" err="1"/>
              <a:t>если</a:t>
            </a:r>
            <a:r>
              <a:rPr lang="en-US" dirty="0"/>
              <a:t> LSDB RTB </a:t>
            </a:r>
            <a:r>
              <a:rPr lang="en-US" dirty="0" err="1"/>
              <a:t>является</a:t>
            </a:r>
            <a:r>
              <a:rPr lang="en-US" dirty="0"/>
              <a:t> </a:t>
            </a:r>
            <a:r>
              <a:rPr lang="en-US" dirty="0" err="1"/>
              <a:t>самой</a:t>
            </a:r>
            <a:r>
              <a:rPr lang="en-US" dirty="0"/>
              <a:t> </a:t>
            </a:r>
            <a:r>
              <a:rPr lang="en-US" dirty="0" err="1"/>
              <a:t>последней</a:t>
            </a:r>
            <a:r>
              <a:rPr lang="en-US" dirty="0"/>
              <a:t> и RTB </a:t>
            </a:r>
            <a:r>
              <a:rPr lang="en-US" dirty="0" err="1"/>
              <a:t>не</a:t>
            </a:r>
            <a:r>
              <a:rPr lang="en-US" dirty="0"/>
              <a:t> </a:t>
            </a:r>
            <a:r>
              <a:rPr lang="en-US" dirty="0" err="1"/>
              <a:t>нужно</a:t>
            </a:r>
            <a:r>
              <a:rPr lang="en-US" dirty="0"/>
              <a:t> </a:t>
            </a:r>
            <a:r>
              <a:rPr lang="en-US" dirty="0" err="1"/>
              <a:t>отправлять</a:t>
            </a:r>
            <a:r>
              <a:rPr lang="en-US" dirty="0"/>
              <a:t> </a:t>
            </a:r>
            <a:r>
              <a:rPr lang="en-US" dirty="0" err="1"/>
              <a:t>какие-либо</a:t>
            </a:r>
            <a:r>
              <a:rPr lang="en-US" dirty="0"/>
              <a:t> </a:t>
            </a:r>
            <a:r>
              <a:rPr lang="en-US" dirty="0" err="1"/>
              <a:t>запросы</a:t>
            </a:r>
            <a:r>
              <a:rPr lang="en-US" dirty="0"/>
              <a:t> </a:t>
            </a:r>
            <a:r>
              <a:rPr lang="en-US" dirty="0" err="1"/>
              <a:t>на</a:t>
            </a:r>
            <a:r>
              <a:rPr lang="en-US" dirty="0"/>
              <a:t> </a:t>
            </a:r>
            <a:r>
              <a:rPr lang="en-US" dirty="0" err="1"/>
              <a:t>обновление</a:t>
            </a:r>
            <a:r>
              <a:rPr lang="en-US" dirty="0"/>
              <a:t> в RTA, RTB </a:t>
            </a:r>
            <a:r>
              <a:rPr lang="en-US" dirty="0" err="1"/>
              <a:t>переходит</a:t>
            </a:r>
            <a:r>
              <a:rPr lang="en-US" dirty="0"/>
              <a:t> в </a:t>
            </a:r>
            <a:r>
              <a:rPr lang="en-US" dirty="0" err="1"/>
              <a:t>состояние</a:t>
            </a:r>
            <a:r>
              <a:rPr lang="en-US" dirty="0"/>
              <a:t> Full.</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272</a:t>
            </a:fld>
            <a:endParaRPr lang="ru-RU" noProof="0"/>
          </a:p>
        </p:txBody>
      </p:sp>
    </p:spTree>
    <p:extLst>
      <p:ext uri="{BB962C8B-B14F-4D97-AF65-F5344CB8AC3E}">
        <p14:creationId xmlns:p14="http://schemas.microsoft.com/office/powerpoint/2010/main" val="14125522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7.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состояние</a:t>
            </a:r>
            <a:r>
              <a:rPr lang="en-US" dirty="0"/>
              <a:t> </a:t>
            </a:r>
            <a:r>
              <a:rPr lang="en-US" dirty="0" err="1"/>
              <a:t>соседа</a:t>
            </a:r>
            <a:r>
              <a:rPr lang="en-US" dirty="0"/>
              <a:t> </a:t>
            </a:r>
            <a:r>
              <a:rPr lang="en-US" dirty="0" err="1"/>
              <a:t>становится</a:t>
            </a:r>
            <a:r>
              <a:rPr lang="en-US" dirty="0"/>
              <a:t> Loading, RTA </a:t>
            </a:r>
            <a:r>
              <a:rPr lang="en-US" dirty="0" err="1"/>
              <a:t>начинает</a:t>
            </a:r>
            <a:r>
              <a:rPr lang="en-US" dirty="0"/>
              <a:t> </a:t>
            </a:r>
            <a:r>
              <a:rPr lang="en-US" dirty="0" err="1"/>
              <a:t>отправлять</a:t>
            </a:r>
            <a:r>
              <a:rPr lang="en-US" dirty="0"/>
              <a:t> LSR в RTB, </a:t>
            </a:r>
            <a:r>
              <a:rPr lang="en-US" dirty="0" err="1"/>
              <a:t>запрашивая</a:t>
            </a:r>
            <a:r>
              <a:rPr lang="en-US" dirty="0"/>
              <a:t> </a:t>
            </a:r>
            <a:r>
              <a:rPr lang="en-US" dirty="0" err="1"/>
              <a:t>информацию</a:t>
            </a:r>
            <a:r>
              <a:rPr lang="en-US" dirty="0"/>
              <a:t> о </a:t>
            </a:r>
            <a:r>
              <a:rPr lang="en-US" dirty="0" err="1"/>
              <a:t>состоянии</a:t>
            </a:r>
            <a:r>
              <a:rPr lang="en-US" dirty="0"/>
              <a:t> </a:t>
            </a:r>
            <a:r>
              <a:rPr lang="en-US" dirty="0" err="1"/>
              <a:t>канала</a:t>
            </a:r>
            <a:r>
              <a:rPr lang="en-US" dirty="0"/>
              <a:t>, </a:t>
            </a:r>
            <a:r>
              <a:rPr lang="en-US" dirty="0" err="1"/>
              <a:t>которая</a:t>
            </a:r>
            <a:r>
              <a:rPr lang="en-US" dirty="0"/>
              <a:t> </a:t>
            </a:r>
            <a:r>
              <a:rPr lang="en-US" dirty="0" err="1"/>
              <a:t>обнаружена</a:t>
            </a:r>
            <a:r>
              <a:rPr lang="en-US" dirty="0"/>
              <a:t> </a:t>
            </a:r>
            <a:r>
              <a:rPr lang="en-US" dirty="0" err="1"/>
              <a:t>пакетами</a:t>
            </a:r>
            <a:r>
              <a:rPr lang="en-US" dirty="0"/>
              <a:t> DD в </a:t>
            </a:r>
            <a:r>
              <a:rPr lang="en-US" dirty="0" err="1"/>
              <a:t>состоянии</a:t>
            </a:r>
            <a:r>
              <a:rPr lang="en-US" dirty="0"/>
              <a:t> Exchange, </a:t>
            </a:r>
            <a:r>
              <a:rPr lang="en-US" dirty="0" err="1"/>
              <a:t>но</a:t>
            </a:r>
            <a:r>
              <a:rPr lang="en-US" dirty="0"/>
              <a:t> </a:t>
            </a:r>
            <a:r>
              <a:rPr lang="en-US" dirty="0" err="1"/>
              <a:t>не</a:t>
            </a:r>
            <a:r>
              <a:rPr lang="en-US" dirty="0"/>
              <a:t> </a:t>
            </a:r>
            <a:r>
              <a:rPr lang="en-US" dirty="0" err="1"/>
              <a:t>найдена</a:t>
            </a:r>
            <a:r>
              <a:rPr lang="en-US" dirty="0"/>
              <a:t> в </a:t>
            </a:r>
            <a:r>
              <a:rPr lang="en-US" dirty="0" err="1"/>
              <a:t>локальной</a:t>
            </a:r>
            <a:r>
              <a:rPr lang="en-US" dirty="0"/>
              <a:t> LSDB.</a:t>
            </a:r>
            <a:endParaRPr lang="ru-RU"/>
          </a:p>
          <a:p>
            <a:r>
              <a:rPr lang="en-US" dirty="0"/>
              <a:t>8. </a:t>
            </a:r>
            <a:r>
              <a:rPr lang="en-US" dirty="0" err="1"/>
              <a:t>После</a:t>
            </a:r>
            <a:r>
              <a:rPr lang="en-US" dirty="0"/>
              <a:t> </a:t>
            </a:r>
            <a:r>
              <a:rPr lang="en-US" dirty="0" err="1"/>
              <a:t>получения</a:t>
            </a:r>
            <a:r>
              <a:rPr lang="en-US" dirty="0"/>
              <a:t> LSR RTB </a:t>
            </a:r>
            <a:r>
              <a:rPr lang="en-US" dirty="0" err="1"/>
              <a:t>отправляет</a:t>
            </a:r>
            <a:r>
              <a:rPr lang="en-US" dirty="0"/>
              <a:t> LSU с </a:t>
            </a:r>
            <a:r>
              <a:rPr lang="en-US" dirty="0" err="1"/>
              <a:t>подробной</a:t>
            </a:r>
            <a:r>
              <a:rPr lang="en-US" dirty="0"/>
              <a:t> </a:t>
            </a:r>
            <a:r>
              <a:rPr lang="en-US" dirty="0" err="1"/>
              <a:t>информацией</a:t>
            </a:r>
            <a:r>
              <a:rPr lang="en-US" dirty="0"/>
              <a:t> о </a:t>
            </a:r>
            <a:r>
              <a:rPr lang="en-US" dirty="0" err="1"/>
              <a:t>запрошенном</a:t>
            </a:r>
            <a:r>
              <a:rPr lang="en-US" dirty="0"/>
              <a:t> </a:t>
            </a:r>
            <a:r>
              <a:rPr lang="en-US" dirty="0" err="1"/>
              <a:t>состоянии</a:t>
            </a:r>
            <a:r>
              <a:rPr lang="en-US" dirty="0"/>
              <a:t> </a:t>
            </a:r>
            <a:r>
              <a:rPr lang="en-US" dirty="0" err="1"/>
              <a:t>канала</a:t>
            </a:r>
            <a:r>
              <a:rPr lang="en-US" dirty="0"/>
              <a:t> в RTA. </a:t>
            </a:r>
            <a:r>
              <a:rPr lang="en-US" dirty="0" err="1"/>
              <a:t>При</a:t>
            </a:r>
            <a:r>
              <a:rPr lang="en-US" dirty="0"/>
              <a:t> </a:t>
            </a:r>
            <a:r>
              <a:rPr lang="en-US" dirty="0" err="1"/>
              <a:t>получении</a:t>
            </a:r>
            <a:r>
              <a:rPr lang="en-US" dirty="0"/>
              <a:t> LSU RTA </a:t>
            </a:r>
            <a:r>
              <a:rPr lang="en-US" dirty="0" err="1"/>
              <a:t>меняет</a:t>
            </a:r>
            <a:r>
              <a:rPr lang="en-US" dirty="0"/>
              <a:t> </a:t>
            </a:r>
            <a:r>
              <a:rPr lang="en-US" dirty="0" err="1"/>
              <a:t>состояние</a:t>
            </a:r>
            <a:r>
              <a:rPr lang="en-US" dirty="0"/>
              <a:t> </a:t>
            </a:r>
            <a:r>
              <a:rPr lang="en-US" dirty="0" err="1"/>
              <a:t>соседа</a:t>
            </a:r>
            <a:r>
              <a:rPr lang="en-US" dirty="0"/>
              <a:t> с Loading </a:t>
            </a:r>
            <a:r>
              <a:rPr lang="en-US" dirty="0" err="1"/>
              <a:t>на</a:t>
            </a:r>
            <a:r>
              <a:rPr lang="en-US" dirty="0"/>
              <a:t> Full.</a:t>
            </a:r>
            <a:endParaRPr lang="en-US" dirty="0">
              <a:cs typeface="Calibri"/>
            </a:endParaRPr>
          </a:p>
          <a:p>
            <a:r>
              <a:rPr lang="en-US" dirty="0"/>
              <a:t>9. RTA </a:t>
            </a:r>
            <a:r>
              <a:rPr lang="en-US" dirty="0" err="1"/>
              <a:t>отправляет</a:t>
            </a:r>
            <a:r>
              <a:rPr lang="en-US" dirty="0"/>
              <a:t> </a:t>
            </a:r>
            <a:r>
              <a:rPr lang="en-US" dirty="0" err="1"/>
              <a:t>пакеты</a:t>
            </a:r>
            <a:r>
              <a:rPr lang="en-US" dirty="0"/>
              <a:t> LS Ack </a:t>
            </a:r>
            <a:r>
              <a:rPr lang="en-US" dirty="0" err="1"/>
              <a:t>на</a:t>
            </a:r>
            <a:r>
              <a:rPr lang="en-US" dirty="0"/>
              <a:t> RTB </a:t>
            </a:r>
            <a:r>
              <a:rPr lang="en-US" dirty="0" err="1"/>
              <a:t>для</a:t>
            </a:r>
            <a:r>
              <a:rPr lang="en-US" dirty="0"/>
              <a:t> </a:t>
            </a:r>
            <a:r>
              <a:rPr lang="en-US" dirty="0" err="1"/>
              <a:t>обеспечения</a:t>
            </a:r>
            <a:r>
              <a:rPr lang="en-US" dirty="0"/>
              <a:t> </a:t>
            </a:r>
            <a:r>
              <a:rPr lang="en-US" dirty="0" err="1"/>
              <a:t>надежной</a:t>
            </a:r>
            <a:r>
              <a:rPr lang="en-US" dirty="0"/>
              <a:t> </a:t>
            </a:r>
            <a:r>
              <a:rPr lang="en-US" dirty="0" err="1"/>
              <a:t>передачи</a:t>
            </a:r>
            <a:r>
              <a:rPr lang="en-US" dirty="0"/>
              <a:t> </a:t>
            </a:r>
            <a:r>
              <a:rPr lang="en-US" dirty="0" err="1"/>
              <a:t>информации</a:t>
            </a:r>
            <a:r>
              <a:rPr lang="en-US" dirty="0"/>
              <a:t>. </a:t>
            </a:r>
            <a:r>
              <a:rPr lang="en-US" dirty="0" err="1"/>
              <a:t>Пакеты</a:t>
            </a:r>
            <a:r>
              <a:rPr lang="en-US" dirty="0"/>
              <a:t> LS Ack </a:t>
            </a:r>
            <a:r>
              <a:rPr lang="en-US" dirty="0" err="1"/>
              <a:t>используются</a:t>
            </a:r>
            <a:r>
              <a:rPr lang="en-US" dirty="0"/>
              <a:t> </a:t>
            </a:r>
            <a:r>
              <a:rPr lang="en-US" dirty="0" err="1"/>
              <a:t>для</a:t>
            </a:r>
            <a:r>
              <a:rPr lang="en-US" dirty="0"/>
              <a:t> </a:t>
            </a:r>
            <a:r>
              <a:rPr lang="en-US" dirty="0" err="1"/>
              <a:t>лавинной</a:t>
            </a:r>
            <a:r>
              <a:rPr lang="en-US" dirty="0"/>
              <a:t> </a:t>
            </a:r>
            <a:r>
              <a:rPr lang="en-US" dirty="0" err="1"/>
              <a:t>рассылки</a:t>
            </a:r>
            <a:r>
              <a:rPr lang="en-US" dirty="0"/>
              <a:t> </a:t>
            </a:r>
            <a:r>
              <a:rPr lang="en-US" dirty="0" err="1"/>
              <a:t>подтверждений</a:t>
            </a:r>
            <a:r>
              <a:rPr lang="en-US" dirty="0"/>
              <a:t> </a:t>
            </a:r>
            <a:r>
              <a:rPr lang="en-US" dirty="0" err="1"/>
              <a:t>полученных</a:t>
            </a:r>
            <a:r>
              <a:rPr lang="en-US" dirty="0"/>
              <a:t> LSA.</a:t>
            </a:r>
            <a:endParaRPr lang="en-US" dirty="0">
              <a:cs typeface="Calibri"/>
            </a:endParaRPr>
          </a:p>
          <a:p>
            <a:r>
              <a:rPr lang="en-US" dirty="0"/>
              <a:t>10. </a:t>
            </a:r>
            <a:r>
              <a:rPr lang="en-US" dirty="0" err="1"/>
              <a:t>Состояние</a:t>
            </a:r>
            <a:r>
              <a:rPr lang="en-US" dirty="0"/>
              <a:t> </a:t>
            </a:r>
            <a:r>
              <a:rPr lang="en-US" dirty="0" err="1"/>
              <a:t>соседства</a:t>
            </a:r>
            <a:r>
              <a:rPr lang="en-US" dirty="0"/>
              <a:t> </a:t>
            </a:r>
            <a:r>
              <a:rPr lang="en-US" dirty="0" err="1"/>
              <a:t>становится</a:t>
            </a:r>
            <a:r>
              <a:rPr lang="en-US" dirty="0"/>
              <a:t> </a:t>
            </a:r>
            <a:r>
              <a:rPr lang="en-US" dirty="0" err="1"/>
              <a:t>полным</a:t>
            </a:r>
            <a:r>
              <a:rPr lang="en-US" dirty="0"/>
              <a:t>, </a:t>
            </a:r>
            <a:r>
              <a:rPr lang="en-US" dirty="0" err="1"/>
              <a:t>указывая</a:t>
            </a:r>
            <a:r>
              <a:rPr lang="en-US" dirty="0"/>
              <a:t> </a:t>
            </a:r>
            <a:r>
              <a:rPr lang="en-US" dirty="0" err="1"/>
              <a:t>на</a:t>
            </a:r>
            <a:r>
              <a:rPr lang="en-US" dirty="0"/>
              <a:t> </a:t>
            </a:r>
            <a:r>
              <a:rPr lang="en-US" dirty="0" err="1"/>
              <a:t>то</a:t>
            </a:r>
            <a:r>
              <a:rPr lang="en-US" dirty="0"/>
              <a:t>, </a:t>
            </a:r>
            <a:r>
              <a:rPr lang="en-US" dirty="0" err="1"/>
              <a:t>что</a:t>
            </a:r>
            <a:r>
              <a:rPr lang="en-US" dirty="0"/>
              <a:t> </a:t>
            </a:r>
            <a:r>
              <a:rPr lang="en-US" dirty="0" err="1"/>
              <a:t>соседство</a:t>
            </a:r>
            <a:r>
              <a:rPr lang="en-US" dirty="0"/>
              <a:t> </a:t>
            </a:r>
            <a:r>
              <a:rPr lang="en-US" dirty="0" err="1"/>
              <a:t>полностью</a:t>
            </a:r>
            <a:r>
              <a:rPr lang="en-US" dirty="0"/>
              <a:t> </a:t>
            </a:r>
            <a:r>
              <a:rPr lang="en-US" dirty="0" err="1"/>
              <a:t>установлено</a:t>
            </a:r>
            <a:r>
              <a:rPr lang="en-US" dirty="0"/>
              <a:t>. </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273</a:t>
            </a:fld>
            <a:endParaRPr lang="ru-RU" noProof="0"/>
          </a:p>
        </p:txBody>
      </p:sp>
    </p:spTree>
    <p:extLst>
      <p:ext uri="{BB962C8B-B14F-4D97-AF65-F5344CB8AC3E}">
        <p14:creationId xmlns:p14="http://schemas.microsoft.com/office/powerpoint/2010/main" val="111740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Одной</a:t>
            </a:r>
            <a:r>
              <a:rPr lang="en-US"/>
              <a:t> </a:t>
            </a:r>
            <a:r>
              <a:rPr lang="en-US" err="1"/>
              <a:t>из</a:t>
            </a:r>
            <a:r>
              <a:rPr lang="en-US"/>
              <a:t> </a:t>
            </a:r>
            <a:r>
              <a:rPr lang="en-US" err="1"/>
              <a:t>характеристик</a:t>
            </a:r>
            <a:r>
              <a:rPr lang="en-US"/>
              <a:t> </a:t>
            </a:r>
            <a:r>
              <a:rPr lang="en-US" err="1"/>
              <a:t>сетевой</a:t>
            </a:r>
            <a:r>
              <a:rPr lang="en-US"/>
              <a:t> </a:t>
            </a:r>
            <a:r>
              <a:rPr lang="en-US" err="1"/>
              <a:t>архитектуры</a:t>
            </a:r>
            <a:r>
              <a:rPr lang="en-US"/>
              <a:t> SDN </a:t>
            </a:r>
            <a:r>
              <a:rPr lang="en-US" err="1"/>
              <a:t>является</a:t>
            </a:r>
            <a:r>
              <a:rPr lang="en-US"/>
              <a:t> </a:t>
            </a:r>
            <a:r>
              <a:rPr lang="en-US" err="1"/>
              <a:t>открытый</a:t>
            </a:r>
            <a:r>
              <a:rPr lang="en-US"/>
              <a:t> </a:t>
            </a:r>
            <a:r>
              <a:rPr lang="en-US" err="1"/>
              <a:t>интерфейс</a:t>
            </a:r>
            <a:r>
              <a:rPr lang="en-US"/>
              <a:t> и </a:t>
            </a:r>
            <a:r>
              <a:rPr lang="en-US" err="1"/>
              <a:t>возможность</a:t>
            </a:r>
            <a:r>
              <a:rPr lang="en-US"/>
              <a:t> </a:t>
            </a:r>
            <a:r>
              <a:rPr lang="en-US" err="1"/>
              <a:t>прямого</a:t>
            </a:r>
            <a:r>
              <a:rPr lang="en-US"/>
              <a:t> </a:t>
            </a:r>
            <a:r>
              <a:rPr lang="en-US" err="1"/>
              <a:t>программирования</a:t>
            </a:r>
            <a:r>
              <a:rPr lang="en-US"/>
              <a:t>, </a:t>
            </a:r>
            <a:r>
              <a:rPr lang="en-US" err="1"/>
              <a:t>что</a:t>
            </a:r>
            <a:r>
              <a:rPr lang="en-US"/>
              <a:t> </a:t>
            </a:r>
            <a:r>
              <a:rPr lang="en-US" err="1"/>
              <a:t>для</a:t>
            </a:r>
            <a:r>
              <a:rPr lang="en-US"/>
              <a:t>  </a:t>
            </a:r>
            <a:r>
              <a:rPr lang="en-US" err="1"/>
              <a:t>сетевой</a:t>
            </a:r>
            <a:r>
              <a:rPr lang="en-US"/>
              <a:t> </a:t>
            </a:r>
            <a:r>
              <a:rPr lang="en-US" err="1"/>
              <a:t>отрасли</a:t>
            </a:r>
            <a:r>
              <a:rPr lang="en-US"/>
              <a:t> </a:t>
            </a:r>
            <a:r>
              <a:rPr lang="en-US" err="1"/>
              <a:t>способствует</a:t>
            </a:r>
            <a:r>
              <a:rPr lang="en-US"/>
              <a:t> </a:t>
            </a:r>
            <a:r>
              <a:rPr lang="en-US" err="1"/>
              <a:t>ускорению</a:t>
            </a:r>
            <a:r>
              <a:rPr lang="en-US"/>
              <a:t>  </a:t>
            </a:r>
            <a:r>
              <a:rPr lang="en-US" err="1"/>
              <a:t>предоставления</a:t>
            </a:r>
            <a:r>
              <a:rPr lang="en-US"/>
              <a:t> </a:t>
            </a:r>
            <a:r>
              <a:rPr lang="en-US" err="1"/>
              <a:t>услуг</a:t>
            </a:r>
            <a:r>
              <a:rPr lang="en-US"/>
              <a:t> и </a:t>
            </a:r>
            <a:r>
              <a:rPr lang="en-US" err="1"/>
              <a:t>модернизации</a:t>
            </a:r>
            <a:r>
              <a:rPr lang="en-US"/>
              <a:t>. </a:t>
            </a:r>
            <a:endParaRPr lang="ru-RU"/>
          </a:p>
          <a:p>
            <a:r>
              <a:rPr lang="en-US" err="1"/>
              <a:t>Для</a:t>
            </a:r>
            <a:r>
              <a:rPr lang="en-US"/>
              <a:t> </a:t>
            </a:r>
            <a:r>
              <a:rPr lang="en-US" err="1"/>
              <a:t>развертывания</a:t>
            </a:r>
            <a:r>
              <a:rPr lang="en-US"/>
              <a:t> </a:t>
            </a:r>
            <a:r>
              <a:rPr lang="en-US" err="1"/>
              <a:t>новых</a:t>
            </a:r>
            <a:r>
              <a:rPr lang="en-US"/>
              <a:t> </a:t>
            </a:r>
            <a:r>
              <a:rPr lang="en-US" err="1"/>
              <a:t>сервисов</a:t>
            </a:r>
            <a:r>
              <a:rPr lang="en-US"/>
              <a:t> </a:t>
            </a:r>
            <a:r>
              <a:rPr lang="en-US" err="1"/>
              <a:t>достаточно</a:t>
            </a:r>
            <a:r>
              <a:rPr lang="en-US"/>
              <a:t> </a:t>
            </a:r>
            <a:r>
              <a:rPr lang="en-US" err="1"/>
              <a:t>просто</a:t>
            </a:r>
            <a:r>
              <a:rPr lang="en-US"/>
              <a:t> </a:t>
            </a:r>
            <a:r>
              <a:rPr lang="en-US" err="1"/>
              <a:t>модифицировать</a:t>
            </a:r>
            <a:r>
              <a:rPr lang="en-US"/>
              <a:t> </a:t>
            </a:r>
            <a:r>
              <a:rPr lang="en-US" err="1"/>
              <a:t>программное</a:t>
            </a:r>
            <a:r>
              <a:rPr lang="en-US"/>
              <a:t> </a:t>
            </a:r>
            <a:r>
              <a:rPr lang="en-US" err="1"/>
              <a:t>обеспечение</a:t>
            </a:r>
            <a:r>
              <a:rPr lang="en-US"/>
              <a:t> </a:t>
            </a:r>
            <a:r>
              <a:rPr lang="en-US" err="1"/>
              <a:t>для</a:t>
            </a:r>
            <a:r>
              <a:rPr lang="en-US"/>
              <a:t> SDN, </a:t>
            </a:r>
            <a:r>
              <a:rPr lang="en-US" err="1"/>
              <a:t>тем</a:t>
            </a:r>
            <a:r>
              <a:rPr lang="en-US"/>
              <a:t> </a:t>
            </a:r>
            <a:r>
              <a:rPr lang="en-US" err="1"/>
              <a:t>самым</a:t>
            </a:r>
            <a:r>
              <a:rPr lang="en-US"/>
              <a:t> </a:t>
            </a:r>
            <a:r>
              <a:rPr lang="en-US" err="1"/>
              <a:t>обеспечивая</a:t>
            </a:r>
            <a:r>
              <a:rPr lang="en-US"/>
              <a:t> </a:t>
            </a:r>
            <a:r>
              <a:rPr lang="en-US" err="1"/>
              <a:t>более</a:t>
            </a:r>
            <a:r>
              <a:rPr lang="en-US"/>
              <a:t> </a:t>
            </a:r>
            <a:r>
              <a:rPr lang="en-US" err="1"/>
              <a:t>быстрый</a:t>
            </a:r>
            <a:r>
              <a:rPr lang="en-US"/>
              <a:t> </a:t>
            </a:r>
            <a:r>
              <a:rPr lang="en-US" err="1"/>
              <a:t>способ</a:t>
            </a:r>
            <a:r>
              <a:rPr lang="en-US"/>
              <a:t> </a:t>
            </a:r>
            <a:r>
              <a:rPr lang="en-US" err="1"/>
              <a:t>онлайн-обслуживания</a:t>
            </a:r>
            <a:r>
              <a:rPr lang="en-US"/>
              <a:t>. </a:t>
            </a:r>
            <a:endParaRPr lang="ru-RU">
              <a:cs typeface="Calibri"/>
            </a:endParaRPr>
          </a:p>
          <a:p>
            <a:r>
              <a:rPr lang="en-US"/>
              <a:t> </a:t>
            </a:r>
            <a:endParaRPr lang="ru-RU"/>
          </a:p>
          <a:p>
            <a:r>
              <a:rPr lang="en-US"/>
              <a:t>В </a:t>
            </a:r>
            <a:r>
              <a:rPr lang="en-US" err="1"/>
              <a:t>отличие</a:t>
            </a:r>
            <a:r>
              <a:rPr lang="en-US"/>
              <a:t> </a:t>
            </a:r>
            <a:r>
              <a:rPr lang="en-US" err="1"/>
              <a:t>от</a:t>
            </a:r>
            <a:r>
              <a:rPr lang="en-US"/>
              <a:t> </a:t>
            </a:r>
            <a:r>
              <a:rPr lang="en-US" err="1"/>
              <a:t>традиционного</a:t>
            </a:r>
            <a:r>
              <a:rPr lang="en-US"/>
              <a:t> </a:t>
            </a:r>
            <a:r>
              <a:rPr lang="en-US" err="1"/>
              <a:t>процесса</a:t>
            </a:r>
            <a:r>
              <a:rPr lang="en-US"/>
              <a:t> </a:t>
            </a:r>
            <a:r>
              <a:rPr lang="en-US" err="1"/>
              <a:t>предоставления</a:t>
            </a:r>
            <a:r>
              <a:rPr lang="en-US"/>
              <a:t> </a:t>
            </a:r>
            <a:r>
              <a:rPr lang="en-US" err="1"/>
              <a:t>сетевых</a:t>
            </a:r>
            <a:r>
              <a:rPr lang="en-US"/>
              <a:t> </a:t>
            </a:r>
            <a:r>
              <a:rPr lang="en-US" err="1"/>
              <a:t>услуг</a:t>
            </a:r>
            <a:r>
              <a:rPr lang="en-US"/>
              <a:t>, </a:t>
            </a:r>
            <a:r>
              <a:rPr lang="en-US" err="1"/>
              <a:t>описанного</a:t>
            </a:r>
            <a:r>
              <a:rPr lang="en-US"/>
              <a:t> в </a:t>
            </a:r>
            <a:r>
              <a:rPr lang="en-US" err="1"/>
              <a:t>предыдущем</a:t>
            </a:r>
            <a:r>
              <a:rPr lang="en-US"/>
              <a:t> </a:t>
            </a:r>
            <a:r>
              <a:rPr lang="en-US" err="1"/>
              <a:t>разделе</a:t>
            </a:r>
            <a:r>
              <a:rPr lang="en-US"/>
              <a:t>, </a:t>
            </a:r>
            <a:r>
              <a:rPr lang="en-US" err="1"/>
              <a:t>для</a:t>
            </a:r>
            <a:r>
              <a:rPr lang="en-US"/>
              <a:t> </a:t>
            </a:r>
            <a:r>
              <a:rPr lang="en-US" err="1"/>
              <a:t>запуска</a:t>
            </a:r>
            <a:r>
              <a:rPr lang="en-US"/>
              <a:t> </a:t>
            </a:r>
            <a:r>
              <a:rPr lang="en-US" err="1"/>
              <a:t>новой</a:t>
            </a:r>
            <a:r>
              <a:rPr lang="en-US"/>
              <a:t> </a:t>
            </a:r>
            <a:r>
              <a:rPr lang="en-US" err="1"/>
              <a:t>разработки</a:t>
            </a:r>
            <a:r>
              <a:rPr lang="en-US"/>
              <a:t>   </a:t>
            </a:r>
            <a:r>
              <a:rPr lang="en-US" err="1"/>
              <a:t>необходимо</a:t>
            </a:r>
            <a:r>
              <a:rPr lang="en-US"/>
              <a:t> </a:t>
            </a:r>
            <a:r>
              <a:rPr lang="en-US" err="1"/>
              <a:t>пройти</a:t>
            </a:r>
            <a:r>
              <a:rPr lang="en-US"/>
              <a:t> </a:t>
            </a:r>
            <a:r>
              <a:rPr lang="en-US" err="1"/>
              <a:t>такие</a:t>
            </a:r>
            <a:r>
              <a:rPr lang="en-US"/>
              <a:t> </a:t>
            </a:r>
            <a:r>
              <a:rPr lang="en-US" err="1"/>
              <a:t>процессы</a:t>
            </a:r>
            <a:r>
              <a:rPr lang="en-US"/>
              <a:t>, </a:t>
            </a:r>
            <a:r>
              <a:rPr lang="en-US" err="1"/>
              <a:t>как</a:t>
            </a:r>
            <a:r>
              <a:rPr lang="en-US"/>
              <a:t> </a:t>
            </a:r>
            <a:r>
              <a:rPr lang="en-US" err="1"/>
              <a:t>заявка</a:t>
            </a:r>
            <a:r>
              <a:rPr lang="en-US"/>
              <a:t> в </a:t>
            </a:r>
            <a:r>
              <a:rPr lang="en-US" err="1"/>
              <a:t>виде</a:t>
            </a:r>
            <a:r>
              <a:rPr lang="en-US"/>
              <a:t>  </a:t>
            </a:r>
            <a:r>
              <a:rPr lang="en-US" err="1"/>
              <a:t>требований</a:t>
            </a:r>
            <a:r>
              <a:rPr lang="en-US"/>
              <a:t> к </a:t>
            </a:r>
            <a:r>
              <a:rPr lang="en-US" err="1"/>
              <a:t>сетевым</a:t>
            </a:r>
            <a:r>
              <a:rPr lang="en-US"/>
              <a:t> </a:t>
            </a:r>
            <a:r>
              <a:rPr lang="en-US" err="1"/>
              <a:t>сервисам</a:t>
            </a:r>
            <a:r>
              <a:rPr lang="en-US"/>
              <a:t> в IETF,  </a:t>
            </a:r>
            <a:r>
              <a:rPr lang="en-US" err="1"/>
              <a:t>стандартизация</a:t>
            </a:r>
            <a:r>
              <a:rPr lang="en-US"/>
              <a:t> , </a:t>
            </a:r>
            <a:r>
              <a:rPr lang="en-US" err="1"/>
              <a:t>исследование</a:t>
            </a:r>
            <a:r>
              <a:rPr lang="en-US"/>
              <a:t> , </a:t>
            </a:r>
            <a:r>
              <a:rPr lang="en-US" err="1"/>
              <a:t>публикация</a:t>
            </a:r>
            <a:r>
              <a:rPr lang="en-US"/>
              <a:t>  </a:t>
            </a:r>
            <a:r>
              <a:rPr lang="en-US" err="1"/>
              <a:t>этих</a:t>
            </a:r>
            <a:r>
              <a:rPr lang="en-US"/>
              <a:t> </a:t>
            </a:r>
            <a:r>
              <a:rPr lang="en-US" err="1"/>
              <a:t>требований</a:t>
            </a:r>
            <a:r>
              <a:rPr lang="en-US"/>
              <a:t> к </a:t>
            </a:r>
            <a:r>
              <a:rPr lang="en-US" err="1"/>
              <a:t>сервисам</a:t>
            </a:r>
            <a:r>
              <a:rPr lang="en-US"/>
              <a:t>  и </a:t>
            </a:r>
            <a:r>
              <a:rPr lang="en-US" err="1"/>
              <a:t>весь</a:t>
            </a:r>
            <a:r>
              <a:rPr lang="en-US"/>
              <a:t> </a:t>
            </a:r>
            <a:r>
              <a:rPr lang="en-US" err="1"/>
              <a:t>процесс</a:t>
            </a:r>
            <a:r>
              <a:rPr lang="en-US"/>
              <a:t>. </a:t>
            </a:r>
            <a:r>
              <a:rPr lang="en-US" err="1"/>
              <a:t>займет</a:t>
            </a:r>
            <a:r>
              <a:rPr lang="en-US"/>
              <a:t> </a:t>
            </a:r>
            <a:r>
              <a:rPr lang="en-US" err="1"/>
              <a:t>от</a:t>
            </a:r>
            <a:r>
              <a:rPr lang="en-US"/>
              <a:t> 3 </a:t>
            </a:r>
            <a:r>
              <a:rPr lang="en-US" err="1"/>
              <a:t>до</a:t>
            </a:r>
            <a:r>
              <a:rPr lang="en-US"/>
              <a:t> 5 </a:t>
            </a:r>
            <a:r>
              <a:rPr lang="en-US" err="1"/>
              <a:t>лет</a:t>
            </a:r>
            <a:r>
              <a:rPr lang="en-US"/>
              <a:t>! </a:t>
            </a:r>
            <a:endParaRPr lang="ru-RU"/>
          </a:p>
          <a:p>
            <a:r>
              <a:rPr lang="en-US"/>
              <a:t> </a:t>
            </a:r>
            <a:endParaRPr lang="ru-RU"/>
          </a:p>
          <a:p>
            <a:r>
              <a:rPr lang="en-US" err="1"/>
              <a:t>Подход</a:t>
            </a:r>
            <a:r>
              <a:rPr lang="en-US"/>
              <a:t> SDN </a:t>
            </a:r>
            <a:r>
              <a:rPr lang="en-US" err="1"/>
              <a:t>должен</a:t>
            </a:r>
            <a:r>
              <a:rPr lang="en-US"/>
              <a:t> </a:t>
            </a:r>
            <a:r>
              <a:rPr lang="en-US" err="1"/>
              <a:t>способствовать</a:t>
            </a:r>
            <a:r>
              <a:rPr lang="en-US"/>
              <a:t> </a:t>
            </a:r>
            <a:r>
              <a:rPr lang="en-US" err="1"/>
              <a:t>более</a:t>
            </a:r>
            <a:r>
              <a:rPr lang="en-US"/>
              <a:t> </a:t>
            </a:r>
            <a:r>
              <a:rPr lang="en-US" err="1"/>
              <a:t>быстрой</a:t>
            </a:r>
            <a:r>
              <a:rPr lang="en-US"/>
              <a:t> </a:t>
            </a:r>
            <a:r>
              <a:rPr lang="en-US" err="1"/>
              <a:t>инновациии</a:t>
            </a:r>
            <a:r>
              <a:rPr lang="en-US"/>
              <a:t> и </a:t>
            </a:r>
            <a:r>
              <a:rPr lang="en-US" err="1"/>
              <a:t>модернизации</a:t>
            </a:r>
            <a:r>
              <a:rPr lang="en-US"/>
              <a:t>   </a:t>
            </a:r>
            <a:r>
              <a:rPr lang="en-US" err="1"/>
              <a:t>сетевых</a:t>
            </a:r>
            <a:r>
              <a:rPr lang="en-US"/>
              <a:t> </a:t>
            </a:r>
            <a:r>
              <a:rPr lang="en-US" err="1"/>
              <a:t>сервисов</a:t>
            </a:r>
            <a:r>
              <a:rPr lang="en-US"/>
              <a:t>. </a:t>
            </a:r>
            <a:endParaRPr lang="ru-RU"/>
          </a:p>
          <a:p>
            <a:r>
              <a:rPr lang="en-US" err="1"/>
              <a:t>Если</a:t>
            </a:r>
            <a:r>
              <a:rPr lang="en-US"/>
              <a:t> </a:t>
            </a:r>
            <a:r>
              <a:rPr lang="en-US" err="1"/>
              <a:t>новый</a:t>
            </a:r>
            <a:r>
              <a:rPr lang="en-US"/>
              <a:t> </a:t>
            </a:r>
            <a:r>
              <a:rPr lang="en-US" err="1"/>
              <a:t>сервис</a:t>
            </a:r>
            <a:r>
              <a:rPr lang="en-US"/>
              <a:t>  </a:t>
            </a:r>
            <a:r>
              <a:rPr lang="en-US" err="1"/>
              <a:t>достаточно</a:t>
            </a:r>
            <a:r>
              <a:rPr lang="en-US"/>
              <a:t> </a:t>
            </a:r>
            <a:r>
              <a:rPr lang="en-US" err="1"/>
              <a:t>важен</a:t>
            </a:r>
            <a:r>
              <a:rPr lang="en-US"/>
              <a:t> </a:t>
            </a:r>
            <a:r>
              <a:rPr lang="en-US" err="1"/>
              <a:t>для</a:t>
            </a:r>
            <a:r>
              <a:rPr lang="en-US"/>
              <a:t> </a:t>
            </a:r>
            <a:r>
              <a:rPr lang="en-US" err="1"/>
              <a:t>сетевого</a:t>
            </a:r>
            <a:r>
              <a:rPr lang="en-US"/>
              <a:t> </a:t>
            </a:r>
            <a:r>
              <a:rPr lang="en-US" err="1"/>
              <a:t>сообщества</a:t>
            </a:r>
            <a:r>
              <a:rPr lang="en-US"/>
              <a:t> </a:t>
            </a:r>
            <a:r>
              <a:rPr lang="en-US" err="1"/>
              <a:t>он</a:t>
            </a:r>
            <a:r>
              <a:rPr lang="en-US"/>
              <a:t> </a:t>
            </a:r>
            <a:r>
              <a:rPr lang="en-US" err="1"/>
              <a:t>будет</a:t>
            </a:r>
            <a:r>
              <a:rPr lang="en-US"/>
              <a:t> </a:t>
            </a:r>
            <a:r>
              <a:rPr lang="en-US" err="1"/>
              <a:t>поддерживаться</a:t>
            </a:r>
            <a:r>
              <a:rPr lang="en-US"/>
              <a:t> в </a:t>
            </a:r>
            <a:r>
              <a:rPr lang="en-US" err="1"/>
              <a:t>сети</a:t>
            </a:r>
            <a:r>
              <a:rPr lang="en-US"/>
              <a:t>. </a:t>
            </a:r>
            <a:endParaRPr lang="ru-RU"/>
          </a:p>
          <a:p>
            <a:r>
              <a:rPr lang="en-US" err="1"/>
              <a:t>Если</a:t>
            </a:r>
            <a:r>
              <a:rPr lang="en-US"/>
              <a:t> </a:t>
            </a:r>
            <a:r>
              <a:rPr lang="en-US" err="1"/>
              <a:t>нет</a:t>
            </a:r>
            <a:r>
              <a:rPr lang="en-US"/>
              <a:t> </a:t>
            </a:r>
            <a:r>
              <a:rPr lang="en-US" err="1"/>
              <a:t>процесс</a:t>
            </a:r>
            <a:r>
              <a:rPr lang="en-US"/>
              <a:t>  </a:t>
            </a:r>
            <a:r>
              <a:rPr lang="en-US" err="1"/>
              <a:t>можно</a:t>
            </a:r>
            <a:r>
              <a:rPr lang="en-US"/>
              <a:t> </a:t>
            </a:r>
            <a:r>
              <a:rPr lang="en-US" err="1"/>
              <a:t>перевести</a:t>
            </a:r>
            <a:r>
              <a:rPr lang="en-US"/>
              <a:t> в </a:t>
            </a:r>
            <a:r>
              <a:rPr lang="en-US" err="1"/>
              <a:t>автономный</a:t>
            </a:r>
            <a:r>
              <a:rPr lang="en-US"/>
              <a:t> </a:t>
            </a:r>
            <a:r>
              <a:rPr lang="en-US" err="1"/>
              <a:t>режим</a:t>
            </a:r>
            <a:r>
              <a:rPr lang="en-US"/>
              <a:t> с </a:t>
            </a:r>
            <a:r>
              <a:rPr lang="en-US" err="1"/>
              <a:t>помощью</a:t>
            </a:r>
            <a:r>
              <a:rPr lang="en-US"/>
              <a:t> </a:t>
            </a:r>
            <a:r>
              <a:rPr lang="en-US" err="1"/>
              <a:t>программного</a:t>
            </a:r>
            <a:r>
              <a:rPr lang="en-US"/>
              <a:t> </a:t>
            </a:r>
            <a:r>
              <a:rPr lang="en-US" err="1"/>
              <a:t>обеспечения</a:t>
            </a:r>
            <a:r>
              <a:rPr lang="en-US"/>
              <a:t>. </a:t>
            </a:r>
            <a:endParaRPr lang="ru-RU"/>
          </a:p>
          <a:p>
            <a:endParaRPr lang="en-US"/>
          </a:p>
          <a:p>
            <a:r>
              <a:rPr lang="en-US" err="1"/>
              <a:t>Решения</a:t>
            </a:r>
            <a:r>
              <a:rPr lang="en-US"/>
              <a:t> SDN </a:t>
            </a:r>
            <a:r>
              <a:rPr lang="en-US" err="1"/>
              <a:t>должны</a:t>
            </a:r>
            <a:r>
              <a:rPr lang="en-US"/>
              <a:t> </a:t>
            </a:r>
            <a:r>
              <a:rPr lang="en-US" err="1"/>
              <a:t>сокращает</a:t>
            </a:r>
            <a:r>
              <a:rPr lang="en-US"/>
              <a:t> </a:t>
            </a:r>
            <a:r>
              <a:rPr lang="en-US" err="1"/>
              <a:t>время</a:t>
            </a:r>
            <a:r>
              <a:rPr lang="en-US"/>
              <a:t> </a:t>
            </a:r>
            <a:r>
              <a:rPr lang="en-US" err="1"/>
              <a:t>разработки</a:t>
            </a:r>
            <a:r>
              <a:rPr lang="en-US"/>
              <a:t>  </a:t>
            </a:r>
            <a:r>
              <a:rPr lang="en-US" err="1"/>
              <a:t>новых</a:t>
            </a:r>
            <a:r>
              <a:rPr lang="en-US"/>
              <a:t> </a:t>
            </a:r>
            <a:r>
              <a:rPr lang="en-US" err="1"/>
              <a:t>сетевых</a:t>
            </a:r>
            <a:r>
              <a:rPr lang="en-US"/>
              <a:t> </a:t>
            </a:r>
            <a:r>
              <a:rPr lang="en-US" err="1"/>
              <a:t>сервисов</a:t>
            </a:r>
            <a:r>
              <a:rPr lang="en-US"/>
              <a:t>  с </a:t>
            </a:r>
            <a:r>
              <a:rPr lang="en-US" err="1"/>
              <a:t>нескольких</a:t>
            </a:r>
            <a:r>
              <a:rPr lang="en-US"/>
              <a:t> </a:t>
            </a:r>
            <a:r>
              <a:rPr lang="en-US" err="1"/>
              <a:t>лет</a:t>
            </a:r>
            <a:r>
              <a:rPr lang="en-US"/>
              <a:t> </a:t>
            </a:r>
            <a:r>
              <a:rPr lang="en-US" err="1"/>
              <a:t>до</a:t>
            </a:r>
            <a:r>
              <a:rPr lang="en-US"/>
              <a:t> </a:t>
            </a:r>
            <a:r>
              <a:rPr lang="en-US" err="1"/>
              <a:t>нескольких</a:t>
            </a:r>
            <a:r>
              <a:rPr lang="en-US"/>
              <a:t> </a:t>
            </a:r>
            <a:r>
              <a:rPr lang="en-US" err="1"/>
              <a:t>месяцев</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33</a:t>
            </a:fld>
            <a:endParaRPr lang="ru-RU" noProof="0"/>
          </a:p>
        </p:txBody>
      </p:sp>
    </p:spTree>
    <p:extLst>
      <p:ext uri="{BB962C8B-B14F-4D97-AF65-F5344CB8AC3E}">
        <p14:creationId xmlns:p14="http://schemas.microsoft.com/office/powerpoint/2010/main" val="112778097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LSA </a:t>
            </a:r>
            <a:r>
              <a:rPr lang="en-US" dirty="0" err="1"/>
              <a:t>содержат</a:t>
            </a:r>
            <a:r>
              <a:rPr lang="en-US" dirty="0"/>
              <a:t> </a:t>
            </a:r>
            <a:r>
              <a:rPr lang="en-US" dirty="0" err="1"/>
              <a:t>информацию</a:t>
            </a:r>
            <a:r>
              <a:rPr lang="en-US" dirty="0"/>
              <a:t> о </a:t>
            </a:r>
            <a:r>
              <a:rPr lang="en-US" dirty="0" err="1"/>
              <a:t>топологии</a:t>
            </a:r>
            <a:r>
              <a:rPr lang="en-US" dirty="0"/>
              <a:t>, </a:t>
            </a:r>
            <a:r>
              <a:rPr lang="en-US" dirty="0" err="1"/>
              <a:t>необходимую</a:t>
            </a:r>
            <a:r>
              <a:rPr lang="en-US" dirty="0"/>
              <a:t> </a:t>
            </a:r>
            <a:r>
              <a:rPr lang="en-US" dirty="0" err="1"/>
              <a:t>для</a:t>
            </a:r>
            <a:r>
              <a:rPr lang="en-US" dirty="0"/>
              <a:t> </a:t>
            </a:r>
            <a:r>
              <a:rPr lang="en-US" dirty="0" err="1"/>
              <a:t>расчета</a:t>
            </a:r>
            <a:r>
              <a:rPr lang="en-US" dirty="0"/>
              <a:t> </a:t>
            </a:r>
            <a:r>
              <a:rPr lang="en-US" dirty="0" err="1"/>
              <a:t>маршрута</a:t>
            </a:r>
            <a:r>
              <a:rPr lang="en-US" dirty="0"/>
              <a:t> OSPF, и </a:t>
            </a:r>
            <a:r>
              <a:rPr lang="en-US" dirty="0" err="1"/>
              <a:t>обеспечивают</a:t>
            </a:r>
            <a:r>
              <a:rPr lang="en-US" dirty="0"/>
              <a:t> </a:t>
            </a:r>
            <a:r>
              <a:rPr lang="en-US" dirty="0" err="1"/>
              <a:t>основу</a:t>
            </a:r>
            <a:r>
              <a:rPr lang="en-US" dirty="0"/>
              <a:t> </a:t>
            </a:r>
            <a:r>
              <a:rPr lang="en-US" dirty="0" err="1"/>
              <a:t>для</a:t>
            </a:r>
            <a:r>
              <a:rPr lang="en-US" dirty="0"/>
              <a:t> </a:t>
            </a:r>
            <a:r>
              <a:rPr lang="en-US" dirty="0" err="1"/>
              <a:t>расчета</a:t>
            </a:r>
            <a:r>
              <a:rPr lang="en-US" dirty="0"/>
              <a:t> </a:t>
            </a:r>
            <a:r>
              <a:rPr lang="en-US" dirty="0" err="1"/>
              <a:t>маршрута</a:t>
            </a:r>
            <a:r>
              <a:rPr lang="en-US" dirty="0"/>
              <a:t> OSPF. </a:t>
            </a:r>
            <a:r>
              <a:rPr lang="en-US" dirty="0" err="1"/>
              <a:t>Каждый</a:t>
            </a:r>
            <a:r>
              <a:rPr lang="en-US" dirty="0"/>
              <a:t> </a:t>
            </a:r>
            <a:r>
              <a:rPr lang="en-US" dirty="0" err="1"/>
              <a:t>маршрутизатор</a:t>
            </a:r>
            <a:r>
              <a:rPr lang="en-US" dirty="0"/>
              <a:t> в AS </a:t>
            </a:r>
            <a:r>
              <a:rPr lang="en-US" dirty="0" err="1"/>
              <a:t>генерирует</a:t>
            </a:r>
            <a:r>
              <a:rPr lang="en-US" dirty="0"/>
              <a:t> </a:t>
            </a:r>
            <a:r>
              <a:rPr lang="en-US" dirty="0" err="1"/>
              <a:t>один</a:t>
            </a:r>
            <a:r>
              <a:rPr lang="en-US" dirty="0"/>
              <a:t> </a:t>
            </a:r>
            <a:r>
              <a:rPr lang="en-US" dirty="0" err="1"/>
              <a:t>или</a:t>
            </a:r>
            <a:r>
              <a:rPr lang="en-US" dirty="0"/>
              <a:t> </a:t>
            </a:r>
            <a:r>
              <a:rPr lang="en-US" dirty="0" err="1"/>
              <a:t>несколько</a:t>
            </a:r>
            <a:r>
              <a:rPr lang="en-US" dirty="0"/>
              <a:t> </a:t>
            </a:r>
            <a:r>
              <a:rPr lang="en-US" dirty="0" err="1"/>
              <a:t>типов</a:t>
            </a:r>
            <a:r>
              <a:rPr lang="en-US" dirty="0"/>
              <a:t> LSA в </a:t>
            </a:r>
            <a:r>
              <a:rPr lang="en-US" dirty="0" err="1"/>
              <a:t>зависимости</a:t>
            </a:r>
            <a:r>
              <a:rPr lang="en-US" dirty="0"/>
              <a:t> </a:t>
            </a:r>
            <a:r>
              <a:rPr lang="en-US" dirty="0" err="1"/>
              <a:t>от</a:t>
            </a:r>
            <a:r>
              <a:rPr lang="en-US" dirty="0"/>
              <a:t> </a:t>
            </a:r>
            <a:r>
              <a:rPr lang="en-US" dirty="0" err="1"/>
              <a:t>типа</a:t>
            </a:r>
            <a:r>
              <a:rPr lang="en-US" dirty="0"/>
              <a:t> </a:t>
            </a:r>
            <a:r>
              <a:rPr lang="en-US" dirty="0" err="1"/>
              <a:t>маршрутизатора</a:t>
            </a:r>
            <a:r>
              <a:rPr lang="en-US" dirty="0"/>
              <a:t>. В OSPF </a:t>
            </a:r>
            <a:r>
              <a:rPr lang="en-US" dirty="0" err="1"/>
              <a:t>описание</a:t>
            </a:r>
            <a:r>
              <a:rPr lang="en-US" dirty="0"/>
              <a:t> </a:t>
            </a:r>
            <a:r>
              <a:rPr lang="en-US" dirty="0" err="1"/>
              <a:t>информации</a:t>
            </a:r>
            <a:r>
              <a:rPr lang="en-US" dirty="0"/>
              <a:t> о </a:t>
            </a:r>
            <a:r>
              <a:rPr lang="en-US" dirty="0" err="1"/>
              <a:t>маршрутизации</a:t>
            </a:r>
            <a:r>
              <a:rPr lang="en-US" dirty="0"/>
              <a:t> </a:t>
            </a:r>
            <a:r>
              <a:rPr lang="en-US" dirty="0" err="1"/>
              <a:t>инкапсулируется</a:t>
            </a:r>
            <a:r>
              <a:rPr lang="en-US" dirty="0"/>
              <a:t> в </a:t>
            </a:r>
            <a:r>
              <a:rPr lang="en-US" dirty="0" err="1"/>
              <a:t>объявленные</a:t>
            </a:r>
            <a:r>
              <a:rPr lang="en-US" dirty="0"/>
              <a:t> </a:t>
            </a:r>
            <a:r>
              <a:rPr lang="en-US" dirty="0" err="1"/>
              <a:t>анонсы</a:t>
            </a:r>
            <a:r>
              <a:rPr lang="en-US" dirty="0"/>
              <a:t> LSA.</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275</a:t>
            </a:fld>
            <a:endParaRPr lang="ru-RU" noProof="0"/>
          </a:p>
        </p:txBody>
      </p:sp>
    </p:spTree>
    <p:extLst>
      <p:ext uri="{BB962C8B-B14F-4D97-AF65-F5344CB8AC3E}">
        <p14:creationId xmlns:p14="http://schemas.microsoft.com/office/powerpoint/2010/main" val="394695095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протокол</a:t>
            </a:r>
            <a:r>
              <a:rPr lang="en-US" dirty="0"/>
              <a:t> </a:t>
            </a:r>
            <a:r>
              <a:rPr lang="en-US" dirty="0" err="1"/>
              <a:t>внутреннего</a:t>
            </a:r>
            <a:r>
              <a:rPr lang="en-US" dirty="0"/>
              <a:t> </a:t>
            </a:r>
            <a:r>
              <a:rPr lang="en-US" dirty="0" err="1"/>
              <a:t>шлюза</a:t>
            </a:r>
            <a:r>
              <a:rPr lang="en-US" dirty="0"/>
              <a:t> (IGP), </a:t>
            </a:r>
            <a:r>
              <a:rPr lang="en-US" dirty="0" err="1"/>
              <a:t>основанный</a:t>
            </a:r>
            <a:r>
              <a:rPr lang="en-US" dirty="0"/>
              <a:t> </a:t>
            </a:r>
            <a:r>
              <a:rPr lang="en-US" dirty="0" err="1"/>
              <a:t>на</a:t>
            </a:r>
            <a:r>
              <a:rPr lang="en-US" dirty="0"/>
              <a:t> </a:t>
            </a:r>
            <a:r>
              <a:rPr lang="en-US" dirty="0" err="1"/>
              <a:t>алгоритме</a:t>
            </a:r>
            <a:r>
              <a:rPr lang="en-US" dirty="0"/>
              <a:t> </a:t>
            </a:r>
            <a:r>
              <a:rPr lang="en-US" dirty="0" err="1"/>
              <a:t>состояния</a:t>
            </a:r>
            <a:r>
              <a:rPr lang="en-US" dirty="0"/>
              <a:t> </a:t>
            </a:r>
            <a:r>
              <a:rPr lang="en-US" dirty="0" err="1"/>
              <a:t>канала</a:t>
            </a:r>
            <a:r>
              <a:rPr lang="en-US" dirty="0"/>
              <a:t>, IS-IS </a:t>
            </a:r>
            <a:r>
              <a:rPr lang="en-US" dirty="0" err="1"/>
              <a:t>во</a:t>
            </a:r>
            <a:r>
              <a:rPr lang="en-US" dirty="0"/>
              <a:t> </a:t>
            </a:r>
            <a:r>
              <a:rPr lang="en-US" dirty="0" err="1"/>
              <a:t>многом</a:t>
            </a:r>
            <a:r>
              <a:rPr lang="en-US" dirty="0"/>
              <a:t> </a:t>
            </a:r>
            <a:r>
              <a:rPr lang="en-US" dirty="0" err="1"/>
              <a:t>напоминает</a:t>
            </a:r>
            <a:r>
              <a:rPr lang="en-US" dirty="0"/>
              <a:t> OSPF. </a:t>
            </a:r>
            <a:r>
              <a:rPr lang="en-US" dirty="0" err="1"/>
              <a:t>Однако</a:t>
            </a:r>
            <a:r>
              <a:rPr lang="en-US" dirty="0"/>
              <a:t> IS-IS </a:t>
            </a:r>
            <a:r>
              <a:rPr lang="en-US" dirty="0" err="1"/>
              <a:t>имеет</a:t>
            </a:r>
            <a:r>
              <a:rPr lang="en-US" dirty="0"/>
              <a:t> </a:t>
            </a:r>
            <a:r>
              <a:rPr lang="en-US" dirty="0" err="1"/>
              <a:t>две</a:t>
            </a:r>
            <a:r>
              <a:rPr lang="en-US" dirty="0"/>
              <a:t> </a:t>
            </a:r>
            <a:r>
              <a:rPr lang="en-US" dirty="0" err="1"/>
              <a:t>характеристики</a:t>
            </a:r>
            <a:r>
              <a:rPr lang="en-US" dirty="0"/>
              <a:t>, </a:t>
            </a:r>
            <a:r>
              <a:rPr lang="en-US" dirty="0" err="1"/>
              <a:t>отличные</a:t>
            </a:r>
            <a:r>
              <a:rPr lang="en-US" dirty="0"/>
              <a:t> </a:t>
            </a:r>
            <a:r>
              <a:rPr lang="en-US" dirty="0" err="1"/>
              <a:t>от</a:t>
            </a:r>
            <a:r>
              <a:rPr lang="en-US" dirty="0"/>
              <a:t> </a:t>
            </a:r>
            <a:r>
              <a:rPr lang="en-US" dirty="0" err="1"/>
              <a:t>характеристик</a:t>
            </a:r>
            <a:r>
              <a:rPr lang="en-US" dirty="0"/>
              <a:t> OSPF.</a:t>
            </a:r>
            <a:endParaRPr lang="ru-RU" dirty="0"/>
          </a:p>
          <a:p>
            <a:r>
              <a:rPr lang="en-US" dirty="0"/>
              <a:t> </a:t>
            </a:r>
            <a:r>
              <a:rPr lang="en-US" dirty="0" err="1"/>
              <a:t>Пакеты</a:t>
            </a:r>
            <a:r>
              <a:rPr lang="en-US" dirty="0"/>
              <a:t>, </a:t>
            </a:r>
            <a:r>
              <a:rPr lang="en-US" dirty="0" err="1"/>
              <a:t>построенные</a:t>
            </a:r>
            <a:r>
              <a:rPr lang="en-US" dirty="0"/>
              <a:t> с </a:t>
            </a:r>
            <a:r>
              <a:rPr lang="en-US" dirty="0" err="1"/>
              <a:t>использованием</a:t>
            </a:r>
            <a:r>
              <a:rPr lang="en-US" dirty="0"/>
              <a:t> </a:t>
            </a:r>
            <a:r>
              <a:rPr lang="en-US" dirty="0" err="1"/>
              <a:t>структуры</a:t>
            </a:r>
            <a:r>
              <a:rPr lang="en-US" dirty="0"/>
              <a:t> TLV, </a:t>
            </a:r>
            <a:r>
              <a:rPr lang="en-US" dirty="0" err="1"/>
              <a:t>обеспечивают</a:t>
            </a:r>
            <a:r>
              <a:rPr lang="en-US" dirty="0"/>
              <a:t> </a:t>
            </a:r>
            <a:r>
              <a:rPr lang="en-US" dirty="0" err="1"/>
              <a:t>высокую</a:t>
            </a:r>
            <a:r>
              <a:rPr lang="en-US" dirty="0"/>
              <a:t> </a:t>
            </a:r>
            <a:r>
              <a:rPr lang="en-US" dirty="0" err="1"/>
              <a:t>гибкость</a:t>
            </a:r>
            <a:r>
              <a:rPr lang="en-US" dirty="0"/>
              <a:t> и </a:t>
            </a:r>
            <a:r>
              <a:rPr lang="en-US" dirty="0" err="1"/>
              <a:t>масштабируемость</a:t>
            </a:r>
            <a:r>
              <a:rPr lang="en-US" dirty="0"/>
              <a:t>. </a:t>
            </a:r>
            <a:r>
              <a:rPr lang="en-US" dirty="0" err="1"/>
              <a:t>Общая</a:t>
            </a:r>
            <a:r>
              <a:rPr lang="en-US" dirty="0"/>
              <a:t> </a:t>
            </a:r>
            <a:r>
              <a:rPr lang="en-US" dirty="0" err="1"/>
              <a:t>структура</a:t>
            </a:r>
            <a:r>
              <a:rPr lang="en-US" dirty="0"/>
              <a:t> </a:t>
            </a:r>
            <a:r>
              <a:rPr lang="en-US" dirty="0" err="1"/>
              <a:t>пакета</a:t>
            </a:r>
            <a:r>
              <a:rPr lang="en-US" dirty="0"/>
              <a:t>, </a:t>
            </a:r>
            <a:r>
              <a:rPr lang="en-US" dirty="0" err="1"/>
              <a:t>принимающего</a:t>
            </a:r>
            <a:r>
              <a:rPr lang="en-US" dirty="0"/>
              <a:t> </a:t>
            </a:r>
            <a:r>
              <a:rPr lang="en-US" dirty="0" err="1"/>
              <a:t>формат</a:t>
            </a:r>
            <a:r>
              <a:rPr lang="en-US" dirty="0"/>
              <a:t> TLV, </a:t>
            </a:r>
            <a:r>
              <a:rPr lang="en-US" dirty="0" err="1"/>
              <a:t>является</a:t>
            </a:r>
            <a:r>
              <a:rPr lang="en-US" dirty="0"/>
              <a:t> </a:t>
            </a:r>
            <a:r>
              <a:rPr lang="en-US" dirty="0" err="1"/>
              <a:t>фиксированной</a:t>
            </a:r>
            <a:r>
              <a:rPr lang="en-US" dirty="0"/>
              <a:t>. </a:t>
            </a:r>
            <a:r>
              <a:rPr lang="en-US" dirty="0" err="1"/>
              <a:t>Единственная</a:t>
            </a:r>
            <a:r>
              <a:rPr lang="en-US" dirty="0"/>
              <a:t> </a:t>
            </a:r>
            <a:r>
              <a:rPr lang="en-US" dirty="0" err="1"/>
              <a:t>разница</a:t>
            </a:r>
            <a:r>
              <a:rPr lang="en-US" dirty="0"/>
              <a:t> </a:t>
            </a:r>
            <a:r>
              <a:rPr lang="en-US" dirty="0" err="1"/>
              <a:t>между</a:t>
            </a:r>
            <a:r>
              <a:rPr lang="en-US" dirty="0"/>
              <a:t> </a:t>
            </a:r>
            <a:r>
              <a:rPr lang="en-US" dirty="0" err="1"/>
              <a:t>пакетами</a:t>
            </a:r>
            <a:r>
              <a:rPr lang="en-US" dirty="0"/>
              <a:t> </a:t>
            </a:r>
            <a:r>
              <a:rPr lang="en-US" dirty="0" err="1"/>
              <a:t>заключается</a:t>
            </a:r>
            <a:r>
              <a:rPr lang="en-US" dirty="0"/>
              <a:t> в </a:t>
            </a:r>
            <a:r>
              <a:rPr lang="en-US" dirty="0" err="1"/>
              <a:t>их</a:t>
            </a:r>
            <a:r>
              <a:rPr lang="en-US" dirty="0"/>
              <a:t> TLV-</a:t>
            </a:r>
            <a:r>
              <a:rPr lang="en-US" dirty="0" err="1"/>
              <a:t>частях</a:t>
            </a:r>
            <a:r>
              <a:rPr lang="en-US" dirty="0"/>
              <a:t>. </a:t>
            </a:r>
            <a:r>
              <a:rPr lang="en-US" dirty="0" err="1"/>
              <a:t>Кроме</a:t>
            </a:r>
            <a:r>
              <a:rPr lang="en-US" dirty="0"/>
              <a:t> </a:t>
            </a:r>
            <a:r>
              <a:rPr lang="en-US" dirty="0" err="1"/>
              <a:t>того</a:t>
            </a:r>
            <a:r>
              <a:rPr lang="en-US" dirty="0"/>
              <a:t>, в </a:t>
            </a:r>
            <a:r>
              <a:rPr lang="en-US" dirty="0" err="1"/>
              <a:t>одном</a:t>
            </a:r>
            <a:r>
              <a:rPr lang="en-US" dirty="0"/>
              <a:t> </a:t>
            </a:r>
            <a:r>
              <a:rPr lang="en-US" dirty="0" err="1"/>
              <a:t>пакете</a:t>
            </a:r>
            <a:r>
              <a:rPr lang="en-US" dirty="0"/>
              <a:t> </a:t>
            </a:r>
            <a:r>
              <a:rPr lang="en-US" dirty="0" err="1"/>
              <a:t>можно</a:t>
            </a:r>
            <a:r>
              <a:rPr lang="en-US" dirty="0"/>
              <a:t> </a:t>
            </a:r>
            <a:r>
              <a:rPr lang="en-US" dirty="0" err="1"/>
              <a:t>использовать</a:t>
            </a:r>
            <a:r>
              <a:rPr lang="en-US" dirty="0"/>
              <a:t> </a:t>
            </a:r>
            <a:r>
              <a:rPr lang="en-US" dirty="0" err="1"/>
              <a:t>несколько</a:t>
            </a:r>
            <a:r>
              <a:rPr lang="en-US" dirty="0"/>
              <a:t> </a:t>
            </a:r>
            <a:r>
              <a:rPr lang="en-US" dirty="0" err="1"/>
              <a:t>структур</a:t>
            </a:r>
            <a:r>
              <a:rPr lang="en-US" dirty="0"/>
              <a:t> TLV.</a:t>
            </a:r>
            <a:endParaRPr lang="en-US" dirty="0">
              <a:cs typeface="Calibri"/>
            </a:endParaRPr>
          </a:p>
          <a:p>
            <a:r>
              <a:rPr lang="en-US" dirty="0"/>
              <a:t>и TLV </a:t>
            </a:r>
            <a:r>
              <a:rPr lang="en-US" dirty="0" err="1"/>
              <a:t>могут</a:t>
            </a:r>
            <a:r>
              <a:rPr lang="en-US" dirty="0"/>
              <a:t> </a:t>
            </a:r>
            <a:r>
              <a:rPr lang="en-US" dirty="0" err="1"/>
              <a:t>быть</a:t>
            </a:r>
            <a:r>
              <a:rPr lang="en-US" dirty="0"/>
              <a:t> </a:t>
            </a:r>
            <a:r>
              <a:rPr lang="en-US" dirty="0" err="1"/>
              <a:t>вложенными</a:t>
            </a:r>
            <a:r>
              <a:rPr lang="en-US" dirty="0"/>
              <a:t>. </a:t>
            </a:r>
            <a:r>
              <a:rPr lang="en-US" dirty="0" err="1"/>
              <a:t>Новая</a:t>
            </a:r>
            <a:r>
              <a:rPr lang="en-US" dirty="0"/>
              <a:t> </a:t>
            </a:r>
            <a:r>
              <a:rPr lang="en-US" dirty="0" err="1"/>
              <a:t>функция</a:t>
            </a:r>
            <a:r>
              <a:rPr lang="en-US" dirty="0"/>
              <a:t> </a:t>
            </a:r>
            <a:r>
              <a:rPr lang="en-US" dirty="0" err="1"/>
              <a:t>может</a:t>
            </a:r>
            <a:r>
              <a:rPr lang="en-US" dirty="0"/>
              <a:t> </a:t>
            </a:r>
            <a:r>
              <a:rPr lang="en-US" dirty="0" err="1"/>
              <a:t>поддерживаться</a:t>
            </a:r>
            <a:r>
              <a:rPr lang="en-US" dirty="0"/>
              <a:t> </a:t>
            </a:r>
            <a:r>
              <a:rPr lang="en-US" dirty="0" err="1"/>
              <a:t>путем</a:t>
            </a:r>
            <a:r>
              <a:rPr lang="en-US" dirty="0"/>
              <a:t> </a:t>
            </a:r>
            <a:r>
              <a:rPr lang="en-US" dirty="0" err="1"/>
              <a:t>добавления</a:t>
            </a:r>
            <a:r>
              <a:rPr lang="en-US" dirty="0"/>
              <a:t> </a:t>
            </a:r>
            <a:r>
              <a:rPr lang="en-US" dirty="0" err="1"/>
              <a:t>соответствующего</a:t>
            </a:r>
            <a:r>
              <a:rPr lang="en-US" dirty="0"/>
              <a:t> </a:t>
            </a:r>
            <a:r>
              <a:rPr lang="en-US" dirty="0" err="1"/>
              <a:t>типа</a:t>
            </a:r>
            <a:r>
              <a:rPr lang="en-US" dirty="0"/>
              <a:t> </a:t>
            </a:r>
            <a:r>
              <a:rPr lang="en-US" dirty="0" err="1"/>
              <a:t>структуры</a:t>
            </a:r>
            <a:r>
              <a:rPr lang="en-US" dirty="0"/>
              <a:t> TLV </a:t>
            </a:r>
            <a:r>
              <a:rPr lang="en-US" dirty="0" err="1"/>
              <a:t>без</a:t>
            </a:r>
            <a:r>
              <a:rPr lang="en-US" dirty="0"/>
              <a:t> </a:t>
            </a:r>
            <a:r>
              <a:rPr lang="en-US" dirty="0" err="1"/>
              <a:t>изменения</a:t>
            </a:r>
            <a:r>
              <a:rPr lang="en-US" dirty="0"/>
              <a:t> </a:t>
            </a:r>
            <a:r>
              <a:rPr lang="en-US" dirty="0" err="1"/>
              <a:t>всей</a:t>
            </a:r>
            <a:r>
              <a:rPr lang="en-US" dirty="0"/>
              <a:t> </a:t>
            </a:r>
            <a:r>
              <a:rPr lang="en-US" dirty="0" err="1"/>
              <a:t>структуры</a:t>
            </a:r>
            <a:r>
              <a:rPr lang="en-US" dirty="0"/>
              <a:t> </a:t>
            </a:r>
            <a:r>
              <a:rPr lang="en-US" dirty="0" err="1"/>
              <a:t>пакета</a:t>
            </a:r>
            <a:r>
              <a:rPr lang="en-US" dirty="0"/>
              <a:t>.</a:t>
            </a:r>
            <a:endParaRPr lang="en-US" dirty="0">
              <a:cs typeface="Calibri"/>
            </a:endParaRPr>
          </a:p>
          <a:p>
            <a:r>
              <a:rPr lang="en-US" dirty="0"/>
              <a:t> </a:t>
            </a:r>
            <a:r>
              <a:rPr lang="en-US" dirty="0" err="1"/>
              <a:t>Конструкция</a:t>
            </a:r>
            <a:r>
              <a:rPr lang="en-US" dirty="0"/>
              <a:t> TLV </a:t>
            </a:r>
            <a:r>
              <a:rPr lang="en-US" dirty="0" err="1"/>
              <a:t>позволяет</a:t>
            </a:r>
            <a:r>
              <a:rPr lang="en-US" dirty="0"/>
              <a:t> IS-IS </a:t>
            </a:r>
            <a:r>
              <a:rPr lang="en-US" dirty="0" err="1"/>
              <a:t>легко</a:t>
            </a:r>
            <a:r>
              <a:rPr lang="en-US" dirty="0"/>
              <a:t> </a:t>
            </a:r>
            <a:r>
              <a:rPr lang="en-US" dirty="0" err="1"/>
              <a:t>поддерживать</a:t>
            </a:r>
            <a:r>
              <a:rPr lang="en-US" dirty="0"/>
              <a:t> </a:t>
            </a:r>
            <a:r>
              <a:rPr lang="en-US" dirty="0" err="1"/>
              <a:t>новые</a:t>
            </a:r>
            <a:r>
              <a:rPr lang="en-US" dirty="0"/>
              <a:t> </a:t>
            </a:r>
            <a:r>
              <a:rPr lang="en-US" dirty="0" err="1"/>
              <a:t>технологии</a:t>
            </a:r>
            <a:r>
              <a:rPr lang="en-US" dirty="0"/>
              <a:t>, </a:t>
            </a:r>
            <a:r>
              <a:rPr lang="en-US" dirty="0" err="1"/>
              <a:t>такие</a:t>
            </a:r>
            <a:r>
              <a:rPr lang="en-US" dirty="0"/>
              <a:t> </a:t>
            </a:r>
            <a:r>
              <a:rPr lang="en-US" dirty="0" err="1"/>
              <a:t>как</a:t>
            </a:r>
            <a:r>
              <a:rPr lang="en-US" dirty="0"/>
              <a:t> </a:t>
            </a:r>
            <a:r>
              <a:rPr lang="en-US" dirty="0" err="1"/>
              <a:t>управление</a:t>
            </a:r>
            <a:r>
              <a:rPr lang="en-US" dirty="0"/>
              <a:t> </a:t>
            </a:r>
            <a:r>
              <a:rPr lang="en-US" dirty="0" err="1"/>
              <a:t>трафиком</a:t>
            </a:r>
            <a:r>
              <a:rPr lang="en-US" dirty="0"/>
              <a:t> (TE) и IPv6.</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279</a:t>
            </a:fld>
            <a:endParaRPr lang="ru-RU" noProof="0"/>
          </a:p>
        </p:txBody>
      </p:sp>
    </p:spTree>
    <p:extLst>
      <p:ext uri="{BB962C8B-B14F-4D97-AF65-F5344CB8AC3E}">
        <p14:creationId xmlns:p14="http://schemas.microsoft.com/office/powerpoint/2010/main" val="99003915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NSAP </a:t>
            </a:r>
            <a:r>
              <a:rPr lang="en-US" dirty="0" err="1"/>
              <a:t>состоит</a:t>
            </a:r>
            <a:r>
              <a:rPr lang="en-US" dirty="0"/>
              <a:t> </a:t>
            </a:r>
            <a:r>
              <a:rPr lang="en-US" dirty="0" err="1"/>
              <a:t>из</a:t>
            </a:r>
            <a:r>
              <a:rPr lang="en-US" dirty="0"/>
              <a:t> </a:t>
            </a:r>
            <a:r>
              <a:rPr lang="en-US" dirty="0" err="1"/>
              <a:t>начальной</a:t>
            </a:r>
            <a:r>
              <a:rPr lang="en-US" dirty="0"/>
              <a:t> </a:t>
            </a:r>
            <a:r>
              <a:rPr lang="en-US" dirty="0" err="1"/>
              <a:t>части</a:t>
            </a:r>
            <a:r>
              <a:rPr lang="en-US" dirty="0"/>
              <a:t> </a:t>
            </a:r>
            <a:r>
              <a:rPr lang="en-US" dirty="0" err="1"/>
              <a:t>домена</a:t>
            </a:r>
            <a:r>
              <a:rPr lang="en-US" dirty="0"/>
              <a:t> (IDP) и </a:t>
            </a:r>
            <a:r>
              <a:rPr lang="en-US" dirty="0" err="1"/>
              <a:t>части</a:t>
            </a:r>
            <a:r>
              <a:rPr lang="en-US" dirty="0"/>
              <a:t>, </a:t>
            </a:r>
            <a:r>
              <a:rPr lang="en-US" dirty="0" err="1"/>
              <a:t>специфичной</a:t>
            </a:r>
            <a:r>
              <a:rPr lang="en-US" dirty="0"/>
              <a:t> </a:t>
            </a:r>
            <a:r>
              <a:rPr lang="en-US" dirty="0" err="1"/>
              <a:t>для</a:t>
            </a:r>
            <a:r>
              <a:rPr lang="en-US" dirty="0"/>
              <a:t> </a:t>
            </a:r>
            <a:r>
              <a:rPr lang="en-US" dirty="0" err="1"/>
              <a:t>домена</a:t>
            </a:r>
            <a:r>
              <a:rPr lang="en-US" dirty="0"/>
              <a:t> (DSP). IDP — </a:t>
            </a:r>
            <a:r>
              <a:rPr lang="en-US" dirty="0" err="1"/>
              <a:t>это</a:t>
            </a:r>
            <a:r>
              <a:rPr lang="en-US" dirty="0"/>
              <a:t> </a:t>
            </a:r>
            <a:r>
              <a:rPr lang="en-US" dirty="0" err="1"/>
              <a:t>аналог</a:t>
            </a:r>
            <a:r>
              <a:rPr lang="en-US" dirty="0"/>
              <a:t> </a:t>
            </a:r>
            <a:r>
              <a:rPr lang="en-US" dirty="0" err="1"/>
              <a:t>идентификатора</a:t>
            </a:r>
            <a:r>
              <a:rPr lang="en-US" dirty="0"/>
              <a:t> </a:t>
            </a:r>
            <a:r>
              <a:rPr lang="en-US" dirty="0" err="1"/>
              <a:t>сети</a:t>
            </a:r>
            <a:r>
              <a:rPr lang="en-US" dirty="0"/>
              <a:t> в IP-</a:t>
            </a:r>
            <a:r>
              <a:rPr lang="en-US" dirty="0" err="1"/>
              <a:t>адресе</a:t>
            </a:r>
            <a:r>
              <a:rPr lang="en-US" dirty="0"/>
              <a:t>, а DSP — </a:t>
            </a:r>
            <a:r>
              <a:rPr lang="en-US" dirty="0" err="1"/>
              <a:t>это</a:t>
            </a:r>
            <a:r>
              <a:rPr lang="en-US" dirty="0"/>
              <a:t> </a:t>
            </a:r>
            <a:r>
              <a:rPr lang="en-US" dirty="0" err="1"/>
              <a:t>аналог</a:t>
            </a:r>
            <a:r>
              <a:rPr lang="en-US" dirty="0"/>
              <a:t> </a:t>
            </a:r>
            <a:r>
              <a:rPr lang="en-US" dirty="0" err="1"/>
              <a:t>номера</a:t>
            </a:r>
            <a:r>
              <a:rPr lang="en-US" dirty="0"/>
              <a:t> </a:t>
            </a:r>
            <a:r>
              <a:rPr lang="en-US" dirty="0" err="1"/>
              <a:t>подсети</a:t>
            </a:r>
            <a:r>
              <a:rPr lang="en-US" dirty="0"/>
              <a:t> и </a:t>
            </a:r>
            <a:r>
              <a:rPr lang="en-US" dirty="0" err="1"/>
              <a:t>адреса</a:t>
            </a:r>
            <a:r>
              <a:rPr lang="en-US" dirty="0"/>
              <a:t> </a:t>
            </a:r>
            <a:r>
              <a:rPr lang="en-US" dirty="0" err="1"/>
              <a:t>хоста</a:t>
            </a:r>
            <a:r>
              <a:rPr lang="en-US" dirty="0"/>
              <a:t> в IP-</a:t>
            </a:r>
            <a:r>
              <a:rPr lang="en-US" dirty="0" err="1"/>
              <a:t>адресе</a:t>
            </a:r>
            <a:r>
              <a:rPr lang="en-US" dirty="0"/>
              <a:t>.</a:t>
            </a:r>
            <a:endParaRPr lang="ru-RU" dirty="0"/>
          </a:p>
          <a:p>
            <a:r>
              <a:rPr lang="en-US" dirty="0"/>
              <a:t> IDP </a:t>
            </a:r>
            <a:r>
              <a:rPr lang="en-US" dirty="0" err="1"/>
              <a:t>состоит</a:t>
            </a:r>
            <a:r>
              <a:rPr lang="en-US" dirty="0"/>
              <a:t> </a:t>
            </a:r>
            <a:r>
              <a:rPr lang="en-US" dirty="0" err="1"/>
              <a:t>из</a:t>
            </a:r>
            <a:r>
              <a:rPr lang="en-US" dirty="0"/>
              <a:t> </a:t>
            </a:r>
            <a:r>
              <a:rPr lang="en-US" dirty="0" err="1"/>
              <a:t>идентификатора</a:t>
            </a:r>
            <a:r>
              <a:rPr lang="en-US" dirty="0"/>
              <a:t> </a:t>
            </a:r>
            <a:r>
              <a:rPr lang="en-US" dirty="0" err="1"/>
              <a:t>центра</a:t>
            </a:r>
            <a:r>
              <a:rPr lang="en-US" dirty="0"/>
              <a:t> и </a:t>
            </a:r>
            <a:r>
              <a:rPr lang="en-US" dirty="0" err="1"/>
              <a:t>формата</a:t>
            </a:r>
            <a:r>
              <a:rPr lang="en-US" dirty="0"/>
              <a:t> (AFI) и </a:t>
            </a:r>
            <a:r>
              <a:rPr lang="en-US" dirty="0" err="1"/>
              <a:t>исходного</a:t>
            </a:r>
            <a:r>
              <a:rPr lang="en-US" dirty="0"/>
              <a:t> </a:t>
            </a:r>
            <a:r>
              <a:rPr lang="en-US" dirty="0" err="1"/>
              <a:t>идентификатора</a:t>
            </a:r>
            <a:r>
              <a:rPr lang="en-US" dirty="0"/>
              <a:t> </a:t>
            </a:r>
            <a:r>
              <a:rPr lang="en-US" dirty="0" err="1"/>
              <a:t>домена</a:t>
            </a:r>
            <a:r>
              <a:rPr lang="en-US" dirty="0"/>
              <a:t> (IDI). AFI </a:t>
            </a:r>
            <a:r>
              <a:rPr lang="en-US" dirty="0" err="1"/>
              <a:t>определяет</a:t>
            </a:r>
            <a:r>
              <a:rPr lang="en-US" dirty="0"/>
              <a:t> </a:t>
            </a:r>
            <a:r>
              <a:rPr lang="en-US" dirty="0" err="1"/>
              <a:t>механизм</a:t>
            </a:r>
            <a:r>
              <a:rPr lang="en-US" dirty="0"/>
              <a:t> </a:t>
            </a:r>
            <a:r>
              <a:rPr lang="en-US" dirty="0" err="1"/>
              <a:t>назначения</a:t>
            </a:r>
            <a:r>
              <a:rPr lang="en-US" dirty="0"/>
              <a:t> </a:t>
            </a:r>
            <a:r>
              <a:rPr lang="en-US" dirty="0" err="1"/>
              <a:t>адресов</a:t>
            </a:r>
            <a:r>
              <a:rPr lang="en-US" dirty="0"/>
              <a:t> и </a:t>
            </a:r>
            <a:r>
              <a:rPr lang="en-US" dirty="0" err="1"/>
              <a:t>формат</a:t>
            </a:r>
            <a:r>
              <a:rPr lang="en-US" dirty="0"/>
              <a:t> </a:t>
            </a:r>
            <a:r>
              <a:rPr lang="en-US" dirty="0" err="1"/>
              <a:t>адреса</a:t>
            </a:r>
            <a:r>
              <a:rPr lang="en-US" dirty="0"/>
              <a:t>; IDI </a:t>
            </a:r>
            <a:r>
              <a:rPr lang="en-US" dirty="0" err="1"/>
              <a:t>идентифицирует</a:t>
            </a:r>
            <a:r>
              <a:rPr lang="en-US" dirty="0"/>
              <a:t> </a:t>
            </a:r>
            <a:r>
              <a:rPr lang="en-US" dirty="0" err="1"/>
              <a:t>домен</a:t>
            </a:r>
            <a:r>
              <a:rPr lang="en-US" dirty="0"/>
              <a:t>.</a:t>
            </a:r>
            <a:endParaRPr lang="ru-RU" dirty="0"/>
          </a:p>
          <a:p>
            <a:r>
              <a:rPr lang="en-US" dirty="0"/>
              <a:t> DSP </a:t>
            </a:r>
            <a:r>
              <a:rPr lang="en-US" dirty="0" err="1"/>
              <a:t>состоит</a:t>
            </a:r>
            <a:r>
              <a:rPr lang="en-US" dirty="0"/>
              <a:t> </a:t>
            </a:r>
            <a:r>
              <a:rPr lang="en-US" dirty="0" err="1"/>
              <a:t>из</a:t>
            </a:r>
            <a:r>
              <a:rPr lang="en-US" dirty="0"/>
              <a:t> DSP </a:t>
            </a:r>
            <a:r>
              <a:rPr lang="en-US" dirty="0" err="1"/>
              <a:t>высокого</a:t>
            </a:r>
            <a:r>
              <a:rPr lang="en-US" dirty="0"/>
              <a:t> </a:t>
            </a:r>
            <a:r>
              <a:rPr lang="en-US" dirty="0" err="1"/>
              <a:t>порядка</a:t>
            </a:r>
            <a:r>
              <a:rPr lang="en-US" dirty="0"/>
              <a:t> (HODSP), </a:t>
            </a:r>
            <a:r>
              <a:rPr lang="en-US" dirty="0" err="1"/>
              <a:t>идентификатора</a:t>
            </a:r>
            <a:r>
              <a:rPr lang="en-US" dirty="0"/>
              <a:t> </a:t>
            </a:r>
            <a:r>
              <a:rPr lang="en-US" dirty="0" err="1"/>
              <a:t>системы</a:t>
            </a:r>
            <a:r>
              <a:rPr lang="en-US" dirty="0"/>
              <a:t> и </a:t>
            </a:r>
            <a:r>
              <a:rPr lang="en-US" dirty="0" err="1"/>
              <a:t>селектора</a:t>
            </a:r>
            <a:r>
              <a:rPr lang="en-US" dirty="0"/>
              <a:t> NSAP (SEL). HODSP </a:t>
            </a:r>
            <a:r>
              <a:rPr lang="en-US" dirty="0" err="1"/>
              <a:t>используется</a:t>
            </a:r>
            <a:r>
              <a:rPr lang="en-US" dirty="0"/>
              <a:t> </a:t>
            </a:r>
            <a:r>
              <a:rPr lang="en-US" dirty="0" err="1"/>
              <a:t>для</a:t>
            </a:r>
            <a:r>
              <a:rPr lang="en-US" dirty="0"/>
              <a:t> </a:t>
            </a:r>
            <a:r>
              <a:rPr lang="en-US" dirty="0" err="1"/>
              <a:t>разделения</a:t>
            </a:r>
            <a:r>
              <a:rPr lang="en-US" dirty="0"/>
              <a:t> </a:t>
            </a:r>
            <a:r>
              <a:rPr lang="en-US" dirty="0" err="1"/>
              <a:t>областей</a:t>
            </a:r>
            <a:r>
              <a:rPr lang="en-US" dirty="0"/>
              <a:t>; </a:t>
            </a:r>
            <a:r>
              <a:rPr lang="en-US" dirty="0" err="1"/>
              <a:t>идентификатор</a:t>
            </a:r>
            <a:r>
              <a:rPr lang="en-US" dirty="0"/>
              <a:t> </a:t>
            </a:r>
            <a:r>
              <a:rPr lang="en-US" dirty="0" err="1"/>
              <a:t>системы</a:t>
            </a:r>
            <a:r>
              <a:rPr lang="en-US" dirty="0"/>
              <a:t> </a:t>
            </a:r>
            <a:r>
              <a:rPr lang="en-US" dirty="0" err="1"/>
              <a:t>идентифицирует</a:t>
            </a:r>
            <a:r>
              <a:rPr lang="en-US" dirty="0"/>
              <a:t> </a:t>
            </a:r>
            <a:r>
              <a:rPr lang="en-US" dirty="0" err="1"/>
              <a:t>хост</a:t>
            </a:r>
            <a:r>
              <a:rPr lang="en-US" dirty="0"/>
              <a:t>; SEL </a:t>
            </a:r>
            <a:r>
              <a:rPr lang="en-US" dirty="0" err="1"/>
              <a:t>указывает</a:t>
            </a:r>
            <a:r>
              <a:rPr lang="en-US" dirty="0"/>
              <a:t> </a:t>
            </a:r>
            <a:r>
              <a:rPr lang="en-US" dirty="0" err="1"/>
              <a:t>тип</a:t>
            </a:r>
            <a:r>
              <a:rPr lang="en-US" dirty="0"/>
              <a:t> </a:t>
            </a:r>
            <a:r>
              <a:rPr lang="en-US" dirty="0" err="1"/>
              <a:t>услуги</a:t>
            </a:r>
            <a:r>
              <a:rPr lang="en-US" dirty="0"/>
              <a:t>.</a:t>
            </a:r>
            <a:endParaRPr lang="ru-RU" dirty="0"/>
          </a:p>
          <a:p>
            <a:r>
              <a:rPr lang="en-US" dirty="0"/>
              <a:t> </a:t>
            </a:r>
            <a:r>
              <a:rPr lang="en-US" dirty="0" err="1"/>
              <a:t>Длины</a:t>
            </a:r>
            <a:r>
              <a:rPr lang="en-US" dirty="0"/>
              <a:t> IDP и DSP </a:t>
            </a:r>
            <a:r>
              <a:rPr lang="en-US" dirty="0" err="1"/>
              <a:t>являются</a:t>
            </a:r>
            <a:r>
              <a:rPr lang="en-US" dirty="0"/>
              <a:t> </a:t>
            </a:r>
            <a:r>
              <a:rPr lang="en-US" dirty="0" err="1"/>
              <a:t>переменными</a:t>
            </a:r>
            <a:r>
              <a:rPr lang="en-US" dirty="0"/>
              <a:t>. Длина NSAP </a:t>
            </a:r>
            <a:r>
              <a:rPr lang="en-US" dirty="0" err="1"/>
              <a:t>варьируется</a:t>
            </a:r>
            <a:r>
              <a:rPr lang="en-US" dirty="0"/>
              <a:t> </a:t>
            </a:r>
            <a:r>
              <a:rPr lang="en-US" dirty="0" err="1"/>
              <a:t>от</a:t>
            </a:r>
            <a:r>
              <a:rPr lang="en-US" dirty="0"/>
              <a:t> 8 </a:t>
            </a:r>
            <a:r>
              <a:rPr lang="en-US" dirty="0" err="1"/>
              <a:t>до</a:t>
            </a:r>
            <a:r>
              <a:rPr lang="en-US" dirty="0"/>
              <a:t> 20 </a:t>
            </a:r>
            <a:r>
              <a:rPr lang="en-US" dirty="0" err="1"/>
              <a:t>байт</a:t>
            </a:r>
            <a:r>
              <a:rPr lang="en-US" dirty="0"/>
              <a:t>.</a:t>
            </a:r>
            <a:endParaRPr lang="ru-RU" dirty="0"/>
          </a:p>
          <a:p>
            <a:r>
              <a:rPr lang="en-US" dirty="0"/>
              <a:t> NET </a:t>
            </a:r>
            <a:r>
              <a:rPr lang="en-US" dirty="0" err="1"/>
              <a:t>можно</a:t>
            </a:r>
            <a:r>
              <a:rPr lang="en-US" dirty="0"/>
              <a:t> </a:t>
            </a:r>
            <a:r>
              <a:rPr lang="en-US" dirty="0" err="1"/>
              <a:t>рассматривать</a:t>
            </a:r>
            <a:r>
              <a:rPr lang="en-US" dirty="0"/>
              <a:t> </a:t>
            </a:r>
            <a:r>
              <a:rPr lang="en-US" dirty="0" err="1"/>
              <a:t>как</a:t>
            </a:r>
            <a:r>
              <a:rPr lang="en-US" dirty="0"/>
              <a:t> </a:t>
            </a:r>
            <a:r>
              <a:rPr lang="en-US" dirty="0" err="1"/>
              <a:t>особый</a:t>
            </a:r>
            <a:r>
              <a:rPr lang="en-US" dirty="0"/>
              <a:t> NSAP. Длина </a:t>
            </a:r>
            <a:r>
              <a:rPr lang="en-US" dirty="0" err="1"/>
              <a:t>поля</a:t>
            </a:r>
            <a:r>
              <a:rPr lang="en-US" dirty="0"/>
              <a:t> NET </a:t>
            </a:r>
            <a:r>
              <a:rPr lang="en-US" dirty="0" err="1"/>
              <a:t>такая</a:t>
            </a:r>
            <a:r>
              <a:rPr lang="en-US" dirty="0"/>
              <a:t> </a:t>
            </a:r>
            <a:r>
              <a:rPr lang="en-US" dirty="0" err="1"/>
              <a:t>же</a:t>
            </a:r>
            <a:r>
              <a:rPr lang="en-US" dirty="0"/>
              <a:t>, </a:t>
            </a:r>
            <a:r>
              <a:rPr lang="en-US" dirty="0" err="1"/>
              <a:t>как</a:t>
            </a:r>
            <a:r>
              <a:rPr lang="en-US" dirty="0"/>
              <a:t> и у NSAP, </a:t>
            </a:r>
            <a:r>
              <a:rPr lang="en-US" dirty="0" err="1"/>
              <a:t>от</a:t>
            </a:r>
            <a:r>
              <a:rPr lang="en-US" dirty="0"/>
              <a:t> 8 </a:t>
            </a:r>
            <a:r>
              <a:rPr lang="en-US" dirty="0" err="1"/>
              <a:t>до</a:t>
            </a:r>
            <a:r>
              <a:rPr lang="en-US" dirty="0"/>
              <a:t> 20 </a:t>
            </a:r>
            <a:r>
              <a:rPr lang="en-US" dirty="0" err="1"/>
              <a:t>байт</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281</a:t>
            </a:fld>
            <a:endParaRPr lang="ru-RU" noProof="0"/>
          </a:p>
        </p:txBody>
      </p:sp>
    </p:spTree>
    <p:extLst>
      <p:ext uri="{BB962C8B-B14F-4D97-AF65-F5344CB8AC3E}">
        <p14:creationId xmlns:p14="http://schemas.microsoft.com/office/powerpoint/2010/main" val="33108795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Длина </a:t>
            </a:r>
            <a:r>
              <a:rPr lang="en-US" dirty="0" err="1"/>
              <a:t>адреса</a:t>
            </a:r>
            <a:r>
              <a:rPr lang="en-US" dirty="0"/>
              <a:t> NET </a:t>
            </a:r>
            <a:r>
              <a:rPr lang="en-US" dirty="0" err="1"/>
              <a:t>составляет</a:t>
            </a:r>
            <a:r>
              <a:rPr lang="en-US" dirty="0"/>
              <a:t> </a:t>
            </a:r>
            <a:r>
              <a:rPr lang="en-US" dirty="0" err="1"/>
              <a:t>от</a:t>
            </a:r>
            <a:r>
              <a:rPr lang="en-US" dirty="0"/>
              <a:t> 8 </a:t>
            </a:r>
            <a:r>
              <a:rPr lang="en-US" dirty="0" err="1"/>
              <a:t>до</a:t>
            </a:r>
            <a:r>
              <a:rPr lang="en-US" dirty="0"/>
              <a:t> 20 </a:t>
            </a:r>
            <a:r>
              <a:rPr lang="en-US" dirty="0" err="1"/>
              <a:t>октетов</a:t>
            </a:r>
            <a:r>
              <a:rPr lang="en-US" dirty="0"/>
              <a:t>. </a:t>
            </a:r>
            <a:r>
              <a:rPr lang="en-US" dirty="0" err="1"/>
              <a:t>Сеть</a:t>
            </a:r>
            <a:r>
              <a:rPr lang="en-US" dirty="0"/>
              <a:t> </a:t>
            </a:r>
            <a:r>
              <a:rPr lang="en-US" dirty="0" err="1"/>
              <a:t>можно</a:t>
            </a:r>
            <a:r>
              <a:rPr lang="en-US" dirty="0"/>
              <a:t> </a:t>
            </a:r>
            <a:r>
              <a:rPr lang="en-US" dirty="0" err="1"/>
              <a:t>разделить</a:t>
            </a:r>
            <a:r>
              <a:rPr lang="en-US" dirty="0"/>
              <a:t> </a:t>
            </a:r>
            <a:r>
              <a:rPr lang="en-US" dirty="0" err="1"/>
              <a:t>на</a:t>
            </a:r>
            <a:r>
              <a:rPr lang="en-US" dirty="0"/>
              <a:t> </a:t>
            </a:r>
            <a:r>
              <a:rPr lang="en-US" dirty="0" err="1"/>
              <a:t>две</a:t>
            </a:r>
            <a:r>
              <a:rPr lang="en-US" dirty="0"/>
              <a:t> </a:t>
            </a:r>
            <a:r>
              <a:rPr lang="en-US" dirty="0" err="1"/>
              <a:t>части</a:t>
            </a:r>
            <a:r>
              <a:rPr lang="en-US" dirty="0"/>
              <a:t>: </a:t>
            </a:r>
            <a:r>
              <a:rPr lang="en-US" dirty="0" err="1"/>
              <a:t>идентификатор</a:t>
            </a:r>
            <a:r>
              <a:rPr lang="en-US" dirty="0"/>
              <a:t> </a:t>
            </a:r>
            <a:r>
              <a:rPr lang="en-US" dirty="0" err="1"/>
              <a:t>области</a:t>
            </a:r>
            <a:r>
              <a:rPr lang="en-US" dirty="0"/>
              <a:t> и </a:t>
            </a:r>
            <a:r>
              <a:rPr lang="en-US" dirty="0" err="1"/>
              <a:t>идентификатор</a:t>
            </a:r>
            <a:r>
              <a:rPr lang="en-US" dirty="0"/>
              <a:t> </a:t>
            </a:r>
            <a:r>
              <a:rPr lang="en-US" dirty="0" err="1"/>
              <a:t>системы</a:t>
            </a:r>
            <a:r>
              <a:rPr lang="en-US" dirty="0"/>
              <a:t>.</a:t>
            </a:r>
            <a:endParaRPr lang="ru-RU" dirty="0"/>
          </a:p>
          <a:p>
            <a:r>
              <a:rPr lang="en-US" dirty="0"/>
              <a:t> Длина </a:t>
            </a:r>
            <a:r>
              <a:rPr lang="en-US" dirty="0" err="1"/>
              <a:t>идентификатора</a:t>
            </a:r>
            <a:r>
              <a:rPr lang="en-US" dirty="0"/>
              <a:t> </a:t>
            </a:r>
            <a:r>
              <a:rPr lang="en-US" dirty="0" err="1"/>
              <a:t>системы</a:t>
            </a:r>
            <a:r>
              <a:rPr lang="en-US" dirty="0"/>
              <a:t> </a:t>
            </a:r>
            <a:r>
              <a:rPr lang="en-US" dirty="0" err="1"/>
              <a:t>может</a:t>
            </a:r>
            <a:r>
              <a:rPr lang="en-US" dirty="0"/>
              <a:t> </a:t>
            </a:r>
            <a:r>
              <a:rPr lang="en-US" dirty="0" err="1"/>
              <a:t>составлять</a:t>
            </a:r>
            <a:r>
              <a:rPr lang="en-US" dirty="0"/>
              <a:t> </a:t>
            </a:r>
            <a:r>
              <a:rPr lang="en-US" dirty="0" err="1"/>
              <a:t>от</a:t>
            </a:r>
            <a:r>
              <a:rPr lang="en-US" dirty="0"/>
              <a:t> 1 </a:t>
            </a:r>
            <a:r>
              <a:rPr lang="en-US" dirty="0" err="1"/>
              <a:t>до</a:t>
            </a:r>
            <a:r>
              <a:rPr lang="en-US" dirty="0"/>
              <a:t> 8 </a:t>
            </a:r>
            <a:r>
              <a:rPr lang="en-US" dirty="0" err="1"/>
              <a:t>байт</a:t>
            </a:r>
            <a:r>
              <a:rPr lang="en-US" dirty="0"/>
              <a:t>. </a:t>
            </a:r>
            <a:r>
              <a:rPr lang="en-US" dirty="0" err="1"/>
              <a:t>Однако</a:t>
            </a:r>
            <a:r>
              <a:rPr lang="en-US" dirty="0"/>
              <a:t> </a:t>
            </a:r>
            <a:r>
              <a:rPr lang="en-US" dirty="0" err="1"/>
              <a:t>длины</a:t>
            </a:r>
            <a:r>
              <a:rPr lang="en-US" dirty="0"/>
              <a:t> </a:t>
            </a:r>
            <a:r>
              <a:rPr lang="en-US" dirty="0" err="1"/>
              <a:t>всех</a:t>
            </a:r>
            <a:r>
              <a:rPr lang="en-US" dirty="0"/>
              <a:t> IS </a:t>
            </a:r>
            <a:r>
              <a:rPr lang="en-US" dirty="0" err="1"/>
              <a:t>во</a:t>
            </a:r>
            <a:r>
              <a:rPr lang="en-US" dirty="0"/>
              <a:t> </a:t>
            </a:r>
            <a:r>
              <a:rPr lang="en-US" dirty="0" err="1"/>
              <a:t>всем</a:t>
            </a:r>
            <a:r>
              <a:rPr lang="en-US" dirty="0"/>
              <a:t> </a:t>
            </a:r>
            <a:r>
              <a:rPr lang="en-US" dirty="0" err="1"/>
              <a:t>домене</a:t>
            </a:r>
            <a:r>
              <a:rPr lang="en-US" dirty="0"/>
              <a:t> </a:t>
            </a:r>
            <a:r>
              <a:rPr lang="en-US" dirty="0" err="1"/>
              <a:t>маршрутизации</a:t>
            </a:r>
            <a:r>
              <a:rPr lang="en-US" dirty="0"/>
              <a:t> </a:t>
            </a:r>
            <a:r>
              <a:rPr lang="en-US" dirty="0" err="1"/>
              <a:t>должны</a:t>
            </a:r>
            <a:r>
              <a:rPr lang="en-US" dirty="0"/>
              <a:t> </a:t>
            </a:r>
            <a:r>
              <a:rPr lang="en-US" dirty="0" err="1"/>
              <a:t>быть</a:t>
            </a:r>
            <a:r>
              <a:rPr lang="en-US" dirty="0"/>
              <a:t> </a:t>
            </a:r>
            <a:r>
              <a:rPr lang="en-US" dirty="0" err="1"/>
              <a:t>одинаковыми</a:t>
            </a:r>
            <a:r>
              <a:rPr lang="en-US" dirty="0"/>
              <a:t>. </a:t>
            </a:r>
            <a:r>
              <a:rPr lang="en-US" dirty="0" err="1"/>
              <a:t>Универсальная</a:t>
            </a:r>
            <a:r>
              <a:rPr lang="en-US" dirty="0"/>
              <a:t> </a:t>
            </a:r>
            <a:r>
              <a:rPr lang="en-US" dirty="0" err="1"/>
              <a:t>платформа</a:t>
            </a:r>
            <a:r>
              <a:rPr lang="en-US" dirty="0"/>
              <a:t> </a:t>
            </a:r>
            <a:r>
              <a:rPr lang="en-US" dirty="0" err="1"/>
              <a:t>маршрутизации</a:t>
            </a:r>
            <a:r>
              <a:rPr lang="en-US" dirty="0"/>
              <a:t> Huawei (VRP) </a:t>
            </a:r>
            <a:r>
              <a:rPr lang="en-US" dirty="0" err="1"/>
              <a:t>определяет</a:t>
            </a:r>
            <a:r>
              <a:rPr lang="en-US" dirty="0"/>
              <a:t> </a:t>
            </a:r>
            <a:r>
              <a:rPr lang="en-US" dirty="0" err="1"/>
              <a:t>длину</a:t>
            </a:r>
            <a:r>
              <a:rPr lang="en-US" dirty="0"/>
              <a:t> </a:t>
            </a:r>
            <a:r>
              <a:rPr lang="en-US" dirty="0" err="1"/>
              <a:t>системного</a:t>
            </a:r>
            <a:r>
              <a:rPr lang="en-US" dirty="0"/>
              <a:t> </a:t>
            </a:r>
            <a:r>
              <a:rPr lang="en-US" dirty="0" err="1"/>
              <a:t>идентификатора</a:t>
            </a:r>
            <a:r>
              <a:rPr lang="en-US" dirty="0"/>
              <a:t> </a:t>
            </a:r>
            <a:r>
              <a:rPr lang="en-US" dirty="0" err="1"/>
              <a:t>как</a:t>
            </a:r>
            <a:r>
              <a:rPr lang="en-US" dirty="0"/>
              <a:t> 6 </a:t>
            </a:r>
            <a:r>
              <a:rPr lang="en-US" dirty="0" err="1"/>
              <a:t>байтов</a:t>
            </a:r>
            <a:r>
              <a:rPr lang="en-US" dirty="0"/>
              <a:t>. </a:t>
            </a:r>
            <a:r>
              <a:rPr lang="en-US" dirty="0" err="1"/>
              <a:t>Системный</a:t>
            </a:r>
            <a:r>
              <a:rPr lang="en-US" dirty="0"/>
              <a:t> </a:t>
            </a:r>
            <a:r>
              <a:rPr lang="en-US" dirty="0" err="1"/>
              <a:t>идентификатор</a:t>
            </a:r>
            <a:r>
              <a:rPr lang="en-US" dirty="0"/>
              <a:t> </a:t>
            </a:r>
            <a:r>
              <a:rPr lang="en-US" dirty="0" err="1"/>
              <a:t>может</a:t>
            </a:r>
            <a:r>
              <a:rPr lang="en-US" dirty="0"/>
              <a:t> </a:t>
            </a:r>
            <a:r>
              <a:rPr lang="en-US" dirty="0" err="1"/>
              <a:t>быть</a:t>
            </a:r>
            <a:r>
              <a:rPr lang="en-US" dirty="0"/>
              <a:t> </a:t>
            </a:r>
            <a:r>
              <a:rPr lang="en-US" dirty="0" err="1"/>
              <a:t>преобразован</a:t>
            </a:r>
            <a:r>
              <a:rPr lang="en-US" dirty="0"/>
              <a:t> </a:t>
            </a:r>
            <a:r>
              <a:rPr lang="en-US" dirty="0" err="1"/>
              <a:t>из</a:t>
            </a:r>
            <a:r>
              <a:rPr lang="en-US" dirty="0"/>
              <a:t> MAC-</a:t>
            </a:r>
            <a:r>
              <a:rPr lang="en-US" dirty="0" err="1"/>
              <a:t>адреса</a:t>
            </a:r>
            <a:endParaRPr lang="ru-RU" dirty="0" err="1"/>
          </a:p>
          <a:p>
            <a:r>
              <a:rPr lang="en-US" dirty="0" err="1"/>
              <a:t>или</a:t>
            </a:r>
            <a:r>
              <a:rPr lang="en-US" dirty="0"/>
              <a:t> IP-</a:t>
            </a:r>
            <a:r>
              <a:rPr lang="en-US" dirty="0" err="1"/>
              <a:t>адрес</a:t>
            </a:r>
            <a:r>
              <a:rPr lang="en-US" dirty="0"/>
              <a:t>.</a:t>
            </a:r>
            <a:endParaRPr lang="ru-RU" dirty="0"/>
          </a:p>
          <a:p>
            <a:r>
              <a:rPr lang="en-US" dirty="0"/>
              <a:t> </a:t>
            </a:r>
            <a:r>
              <a:rPr lang="en-US" dirty="0" err="1"/>
              <a:t>Идентификатор</a:t>
            </a:r>
            <a:r>
              <a:rPr lang="en-US" dirty="0"/>
              <a:t> </a:t>
            </a:r>
            <a:r>
              <a:rPr lang="en-US" dirty="0" err="1"/>
              <a:t>системы</a:t>
            </a:r>
            <a:r>
              <a:rPr lang="en-US" dirty="0"/>
              <a:t> </a:t>
            </a:r>
            <a:r>
              <a:rPr lang="en-US" dirty="0" err="1"/>
              <a:t>должен</a:t>
            </a:r>
            <a:r>
              <a:rPr lang="en-US" dirty="0"/>
              <a:t> </a:t>
            </a:r>
            <a:r>
              <a:rPr lang="en-US" dirty="0" err="1"/>
              <a:t>быть</a:t>
            </a:r>
            <a:r>
              <a:rPr lang="en-US" dirty="0"/>
              <a:t> </a:t>
            </a:r>
            <a:r>
              <a:rPr lang="en-US" dirty="0" err="1"/>
              <a:t>уникальным</a:t>
            </a:r>
            <a:r>
              <a:rPr lang="en-US" dirty="0"/>
              <a:t> в </a:t>
            </a:r>
            <a:r>
              <a:rPr lang="en-US" dirty="0" err="1"/>
              <a:t>сети</a:t>
            </a:r>
            <a:r>
              <a:rPr lang="en-US" dirty="0"/>
              <a:t>. В </a:t>
            </a:r>
            <a:r>
              <a:rPr lang="en-US" dirty="0" err="1"/>
              <a:t>текущей</a:t>
            </a:r>
            <a:r>
              <a:rPr lang="en-US" dirty="0"/>
              <a:t> </a:t>
            </a:r>
            <a:r>
              <a:rPr lang="en-US" dirty="0" err="1"/>
              <a:t>версии</a:t>
            </a:r>
            <a:r>
              <a:rPr lang="en-US" dirty="0"/>
              <a:t> VRP </a:t>
            </a:r>
            <a:r>
              <a:rPr lang="en-US" dirty="0" err="1"/>
              <a:t>маршрутизатор</a:t>
            </a:r>
            <a:r>
              <a:rPr lang="en-US" dirty="0"/>
              <a:t> </a:t>
            </a:r>
            <a:r>
              <a:rPr lang="en-US" dirty="0" err="1"/>
              <a:t>может</a:t>
            </a:r>
            <a:r>
              <a:rPr lang="en-US" dirty="0"/>
              <a:t> </a:t>
            </a:r>
            <a:r>
              <a:rPr lang="en-US" dirty="0" err="1"/>
              <a:t>быть</a:t>
            </a:r>
            <a:r>
              <a:rPr lang="en-US" dirty="0"/>
              <a:t> </a:t>
            </a:r>
            <a:r>
              <a:rPr lang="en-US" dirty="0" err="1"/>
              <a:t>настроен</a:t>
            </a:r>
            <a:r>
              <a:rPr lang="en-US" dirty="0"/>
              <a:t> </a:t>
            </a:r>
            <a:r>
              <a:rPr lang="en-US" dirty="0" err="1"/>
              <a:t>максимум</a:t>
            </a:r>
            <a:r>
              <a:rPr lang="en-US" dirty="0"/>
              <a:t> </a:t>
            </a:r>
            <a:r>
              <a:rPr lang="en-US" dirty="0" err="1"/>
              <a:t>на</a:t>
            </a:r>
            <a:r>
              <a:rPr lang="en-US" dirty="0"/>
              <a:t> </a:t>
            </a:r>
            <a:r>
              <a:rPr lang="en-US" dirty="0" err="1"/>
              <a:t>три</a:t>
            </a:r>
            <a:r>
              <a:rPr lang="en-US" dirty="0"/>
              <a:t> </a:t>
            </a:r>
            <a:r>
              <a:rPr lang="en-US" dirty="0" err="1"/>
              <a:t>сети</a:t>
            </a:r>
            <a:r>
              <a:rPr lang="en-US" dirty="0"/>
              <a:t> NET, </a:t>
            </a:r>
            <a:r>
              <a:rPr lang="en-US" dirty="0" err="1"/>
              <a:t>которые</a:t>
            </a:r>
            <a:r>
              <a:rPr lang="en-US" dirty="0"/>
              <a:t> </a:t>
            </a:r>
            <a:r>
              <a:rPr lang="en-US" dirty="0" err="1"/>
              <a:t>можно</a:t>
            </a:r>
            <a:r>
              <a:rPr lang="en-US" dirty="0"/>
              <a:t> </a:t>
            </a:r>
            <a:r>
              <a:rPr lang="en-US" dirty="0" err="1"/>
              <a:t>переключать</a:t>
            </a:r>
            <a:r>
              <a:rPr lang="en-US" dirty="0"/>
              <a:t> </a:t>
            </a:r>
            <a:r>
              <a:rPr lang="en-US" dirty="0" err="1"/>
              <a:t>для</a:t>
            </a:r>
            <a:r>
              <a:rPr lang="en-US" dirty="0"/>
              <a:t> </a:t>
            </a:r>
            <a:r>
              <a:rPr lang="en-US" dirty="0" err="1"/>
              <a:t>адаптации</a:t>
            </a:r>
            <a:r>
              <a:rPr lang="en-US" dirty="0"/>
              <a:t> к </a:t>
            </a:r>
            <a:r>
              <a:rPr lang="en-US" dirty="0" err="1"/>
              <a:t>изменениям</a:t>
            </a:r>
            <a:r>
              <a:rPr lang="en-US" dirty="0"/>
              <a:t> в </a:t>
            </a:r>
            <a:r>
              <a:rPr lang="en-US" dirty="0" err="1"/>
              <a:t>сети</a:t>
            </a:r>
            <a:r>
              <a:rPr lang="en-US" dirty="0"/>
              <a:t>.</a:t>
            </a:r>
            <a:endParaRPr lang="ru-RU" dirty="0"/>
          </a:p>
          <a:p>
            <a:r>
              <a:rPr lang="en-US" dirty="0"/>
              <a:t> В </a:t>
            </a:r>
            <a:r>
              <a:rPr lang="en-US" dirty="0" err="1"/>
              <a:t>реальном</a:t>
            </a:r>
            <a:r>
              <a:rPr lang="en-US" dirty="0"/>
              <a:t> </a:t>
            </a:r>
            <a:r>
              <a:rPr lang="en-US" dirty="0" err="1"/>
              <a:t>приложении</a:t>
            </a:r>
            <a:r>
              <a:rPr lang="en-US" dirty="0"/>
              <a:t> </a:t>
            </a:r>
            <a:r>
              <a:rPr lang="en-US" dirty="0" err="1"/>
              <a:t>идентификаторы</a:t>
            </a:r>
            <a:r>
              <a:rPr lang="en-US" dirty="0"/>
              <a:t> </a:t>
            </a:r>
            <a:r>
              <a:rPr lang="en-US" dirty="0" err="1"/>
              <a:t>маршрутизатора</a:t>
            </a:r>
            <a:r>
              <a:rPr lang="en-US" dirty="0"/>
              <a:t> </a:t>
            </a:r>
            <a:r>
              <a:rPr lang="en-US" dirty="0" err="1"/>
              <a:t>часто</a:t>
            </a:r>
            <a:r>
              <a:rPr lang="en-US" dirty="0"/>
              <a:t> </a:t>
            </a:r>
            <a:r>
              <a:rPr lang="en-US" dirty="0" err="1"/>
              <a:t>используются</a:t>
            </a:r>
            <a:r>
              <a:rPr lang="en-US" dirty="0"/>
              <a:t> </a:t>
            </a:r>
            <a:r>
              <a:rPr lang="en-US" dirty="0" err="1"/>
              <a:t>для</a:t>
            </a:r>
            <a:r>
              <a:rPr lang="en-US" dirty="0"/>
              <a:t> </a:t>
            </a:r>
            <a:r>
              <a:rPr lang="en-US" dirty="0" err="1"/>
              <a:t>создания</a:t>
            </a:r>
            <a:r>
              <a:rPr lang="en-US" dirty="0"/>
              <a:t> </a:t>
            </a:r>
            <a:r>
              <a:rPr lang="en-US" dirty="0" err="1"/>
              <a:t>идентификаторов</a:t>
            </a:r>
            <a:r>
              <a:rPr lang="en-US" dirty="0"/>
              <a:t> </a:t>
            </a:r>
            <a:r>
              <a:rPr lang="en-US" dirty="0" err="1"/>
              <a:t>системы</a:t>
            </a:r>
            <a:r>
              <a:rPr lang="en-US" dirty="0"/>
              <a:t>. </a:t>
            </a:r>
            <a:r>
              <a:rPr lang="en-US" dirty="0" err="1"/>
              <a:t>Предположим</a:t>
            </a:r>
            <a:r>
              <a:rPr lang="en-US" dirty="0"/>
              <a:t>, </a:t>
            </a:r>
            <a:r>
              <a:rPr lang="en-US" dirty="0" err="1"/>
              <a:t>что</a:t>
            </a:r>
            <a:r>
              <a:rPr lang="en-US" dirty="0"/>
              <a:t> IP-</a:t>
            </a:r>
            <a:r>
              <a:rPr lang="en-US" dirty="0" err="1"/>
              <a:t>адрес</a:t>
            </a:r>
            <a:r>
              <a:rPr lang="en-US" dirty="0"/>
              <a:t> Loopback0, 192.168.1.1, </a:t>
            </a:r>
            <a:r>
              <a:rPr lang="en-US" dirty="0" err="1"/>
              <a:t>используется</a:t>
            </a:r>
            <a:r>
              <a:rPr lang="en-US" dirty="0"/>
              <a:t> в </a:t>
            </a:r>
            <a:r>
              <a:rPr lang="en-US" dirty="0" err="1"/>
              <a:t>качестве</a:t>
            </a:r>
            <a:r>
              <a:rPr lang="en-US" dirty="0"/>
              <a:t> </a:t>
            </a:r>
            <a:r>
              <a:rPr lang="en-US" dirty="0" err="1"/>
              <a:t>идентификатора</a:t>
            </a:r>
            <a:r>
              <a:rPr lang="en-US" dirty="0"/>
              <a:t> </a:t>
            </a:r>
            <a:r>
              <a:rPr lang="en-US" dirty="0" err="1"/>
              <a:t>маршрутизатора</a:t>
            </a:r>
            <a:r>
              <a:rPr lang="en-US" dirty="0"/>
              <a:t>. </a:t>
            </a:r>
            <a:r>
              <a:rPr lang="en-US" dirty="0" err="1"/>
              <a:t>Добавьте</a:t>
            </a:r>
            <a:r>
              <a:rPr lang="en-US" dirty="0"/>
              <a:t> 0 к 192.168.1.1, </a:t>
            </a:r>
            <a:r>
              <a:rPr lang="en-US" dirty="0" err="1"/>
              <a:t>чтобы</a:t>
            </a:r>
            <a:r>
              <a:rPr lang="en-US" dirty="0"/>
              <a:t> </a:t>
            </a:r>
            <a:r>
              <a:rPr lang="en-US" dirty="0" err="1"/>
              <a:t>каждая</a:t>
            </a:r>
            <a:r>
              <a:rPr lang="en-US" dirty="0"/>
              <a:t> </a:t>
            </a:r>
            <a:r>
              <a:rPr lang="en-US" dirty="0" err="1"/>
              <a:t>часть</a:t>
            </a:r>
            <a:r>
              <a:rPr lang="en-US" dirty="0"/>
              <a:t> </a:t>
            </a:r>
            <a:r>
              <a:rPr lang="en-US" dirty="0" err="1"/>
              <a:t>адреса</a:t>
            </a:r>
            <a:r>
              <a:rPr lang="en-US" dirty="0"/>
              <a:t> </a:t>
            </a:r>
            <a:r>
              <a:rPr lang="en-US" dirty="0" err="1"/>
              <a:t>содержала</a:t>
            </a:r>
            <a:r>
              <a:rPr lang="en-US" dirty="0"/>
              <a:t> </a:t>
            </a:r>
            <a:r>
              <a:rPr lang="en-US" dirty="0" err="1"/>
              <a:t>три</a:t>
            </a:r>
            <a:r>
              <a:rPr lang="en-US" dirty="0"/>
              <a:t> </a:t>
            </a:r>
            <a:r>
              <a:rPr lang="en-US" dirty="0" err="1"/>
              <a:t>цифры</a:t>
            </a:r>
            <a:r>
              <a:rPr lang="en-US" dirty="0"/>
              <a:t>, а </a:t>
            </a:r>
            <a:r>
              <a:rPr lang="en-US" dirty="0" err="1"/>
              <a:t>именно</a:t>
            </a:r>
            <a:r>
              <a:rPr lang="en-US" dirty="0"/>
              <a:t> 192.168.001.001. </a:t>
            </a:r>
            <a:r>
              <a:rPr lang="en-US" dirty="0" err="1"/>
              <a:t>Затем</a:t>
            </a:r>
            <a:r>
              <a:rPr lang="en-US" dirty="0"/>
              <a:t> </a:t>
            </a:r>
            <a:r>
              <a:rPr lang="en-US" dirty="0" err="1"/>
              <a:t>разделите</a:t>
            </a:r>
            <a:r>
              <a:rPr lang="en-US" dirty="0"/>
              <a:t> </a:t>
            </a:r>
            <a:r>
              <a:rPr lang="en-US" dirty="0" err="1"/>
              <a:t>эти</a:t>
            </a:r>
            <a:r>
              <a:rPr lang="en-US" dirty="0"/>
              <a:t> 12 </a:t>
            </a:r>
            <a:r>
              <a:rPr lang="en-US" dirty="0" err="1"/>
              <a:t>цифр</a:t>
            </a:r>
            <a:r>
              <a:rPr lang="en-US" dirty="0"/>
              <a:t> </a:t>
            </a:r>
            <a:r>
              <a:rPr lang="en-US" dirty="0" err="1"/>
              <a:t>на</a:t>
            </a:r>
            <a:r>
              <a:rPr lang="en-US" dirty="0"/>
              <a:t> </a:t>
            </a:r>
            <a:r>
              <a:rPr lang="en-US" dirty="0" err="1"/>
              <a:t>три</a:t>
            </a:r>
            <a:r>
              <a:rPr lang="en-US" dirty="0"/>
              <a:t> </a:t>
            </a:r>
            <a:r>
              <a:rPr lang="en-US" dirty="0" err="1"/>
              <a:t>части</a:t>
            </a:r>
            <a:r>
              <a:rPr lang="en-US" dirty="0"/>
              <a:t>, а </a:t>
            </a:r>
            <a:r>
              <a:rPr lang="en-US" dirty="0" err="1"/>
              <a:t>именно</a:t>
            </a:r>
            <a:r>
              <a:rPr lang="en-US" dirty="0"/>
              <a:t> </a:t>
            </a:r>
            <a:r>
              <a:rPr lang="en-US" dirty="0" err="1"/>
              <a:t>на</a:t>
            </a:r>
            <a:r>
              <a:rPr lang="en-US" dirty="0"/>
              <a:t> 1921.6800.1001, </a:t>
            </a:r>
            <a:r>
              <a:rPr lang="en-US" dirty="0" err="1"/>
              <a:t>который</a:t>
            </a:r>
            <a:r>
              <a:rPr lang="en-US" dirty="0"/>
              <a:t> </a:t>
            </a:r>
            <a:r>
              <a:rPr lang="en-US" dirty="0" err="1"/>
              <a:t>является</a:t>
            </a:r>
            <a:r>
              <a:rPr lang="en-US" dirty="0"/>
              <a:t> </a:t>
            </a:r>
            <a:r>
              <a:rPr lang="en-US" dirty="0" err="1"/>
              <a:t>идентификатором</a:t>
            </a:r>
            <a:r>
              <a:rPr lang="en-US" dirty="0"/>
              <a:t> </a:t>
            </a:r>
            <a:r>
              <a:rPr lang="en-US" dirty="0" err="1"/>
              <a:t>системы</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282</a:t>
            </a:fld>
            <a:endParaRPr lang="ru-RU" noProof="0"/>
          </a:p>
        </p:txBody>
      </p:sp>
    </p:spTree>
    <p:extLst>
      <p:ext uri="{BB962C8B-B14F-4D97-AF65-F5344CB8AC3E}">
        <p14:creationId xmlns:p14="http://schemas.microsoft.com/office/powerpoint/2010/main" val="33332382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поддержки</a:t>
            </a:r>
            <a:r>
              <a:rPr lang="en-US" dirty="0"/>
              <a:t> </a:t>
            </a:r>
            <a:r>
              <a:rPr lang="en-US" dirty="0" err="1"/>
              <a:t>крупномасштабных</a:t>
            </a:r>
            <a:r>
              <a:rPr lang="en-US" dirty="0"/>
              <a:t> </a:t>
            </a:r>
            <a:r>
              <a:rPr lang="en-US" dirty="0" err="1"/>
              <a:t>сетей</a:t>
            </a:r>
            <a:r>
              <a:rPr lang="en-US" dirty="0"/>
              <a:t> </a:t>
            </a:r>
            <a:r>
              <a:rPr lang="en-US" dirty="0" err="1"/>
              <a:t>маршрутизации</a:t>
            </a:r>
            <a:r>
              <a:rPr lang="en-US" dirty="0"/>
              <a:t> IS-IS </a:t>
            </a:r>
            <a:r>
              <a:rPr lang="en-US" dirty="0" err="1"/>
              <a:t>использует</a:t>
            </a:r>
            <a:r>
              <a:rPr lang="en-US" dirty="0"/>
              <a:t> </a:t>
            </a:r>
            <a:r>
              <a:rPr lang="en-US" dirty="0" err="1"/>
              <a:t>двухуровневую</a:t>
            </a:r>
            <a:r>
              <a:rPr lang="en-US" dirty="0"/>
              <a:t> </a:t>
            </a:r>
            <a:r>
              <a:rPr lang="en-US" dirty="0" err="1"/>
              <a:t>структуру</a:t>
            </a:r>
            <a:r>
              <a:rPr lang="en-US" dirty="0"/>
              <a:t> </a:t>
            </a:r>
            <a:r>
              <a:rPr lang="en-US" dirty="0" err="1"/>
              <a:t>домена</a:t>
            </a:r>
            <a:r>
              <a:rPr lang="en-US" dirty="0"/>
              <a:t> </a:t>
            </a:r>
            <a:r>
              <a:rPr lang="en-US" dirty="0" err="1"/>
              <a:t>маршрутизации</a:t>
            </a:r>
            <a:r>
              <a:rPr lang="en-US" dirty="0"/>
              <a:t>. </a:t>
            </a:r>
            <a:r>
              <a:rPr lang="en-US" dirty="0" err="1"/>
              <a:t>Большой</a:t>
            </a:r>
            <a:r>
              <a:rPr lang="en-US" dirty="0"/>
              <a:t> </a:t>
            </a:r>
            <a:r>
              <a:rPr lang="en-US" dirty="0" err="1"/>
              <a:t>домен</a:t>
            </a:r>
            <a:r>
              <a:rPr lang="en-US" dirty="0"/>
              <a:t> </a:t>
            </a:r>
            <a:r>
              <a:rPr lang="en-US" dirty="0" err="1"/>
              <a:t>разбит</a:t>
            </a:r>
            <a:r>
              <a:rPr lang="en-US" dirty="0"/>
              <a:t> </a:t>
            </a:r>
            <a:r>
              <a:rPr lang="en-US" dirty="0" err="1"/>
              <a:t>на</a:t>
            </a:r>
            <a:r>
              <a:rPr lang="en-US" dirty="0"/>
              <a:t> </a:t>
            </a:r>
            <a:r>
              <a:rPr lang="en-US" dirty="0" err="1"/>
              <a:t>области</a:t>
            </a:r>
            <a:r>
              <a:rPr lang="en-US" dirty="0"/>
              <a:t>. </a:t>
            </a:r>
            <a:r>
              <a:rPr lang="en-US" dirty="0" err="1"/>
              <a:t>Три</a:t>
            </a:r>
            <a:r>
              <a:rPr lang="en-US" dirty="0"/>
              <a:t> </a:t>
            </a:r>
            <a:r>
              <a:rPr lang="en-US" dirty="0" err="1"/>
              <a:t>типа</a:t>
            </a:r>
            <a:r>
              <a:rPr lang="en-US" dirty="0"/>
              <a:t> </a:t>
            </a:r>
            <a:r>
              <a:rPr lang="en-US" dirty="0" err="1"/>
              <a:t>устройств</a:t>
            </a:r>
            <a:r>
              <a:rPr lang="en-US" dirty="0"/>
              <a:t> в </a:t>
            </a:r>
            <a:r>
              <a:rPr lang="en-US" dirty="0" err="1"/>
              <a:t>сети</a:t>
            </a:r>
            <a:r>
              <a:rPr lang="en-US" dirty="0"/>
              <a:t> IS-IS </a:t>
            </a:r>
            <a:r>
              <a:rPr lang="en-US" dirty="0" err="1"/>
              <a:t>описываются</a:t>
            </a:r>
            <a:r>
              <a:rPr lang="en-US" dirty="0"/>
              <a:t> </a:t>
            </a:r>
            <a:r>
              <a:rPr lang="en-US" dirty="0" err="1"/>
              <a:t>следующим</a:t>
            </a:r>
            <a:r>
              <a:rPr lang="en-US" dirty="0"/>
              <a:t> </a:t>
            </a:r>
            <a:r>
              <a:rPr lang="en-US" dirty="0" err="1"/>
              <a:t>образом</a:t>
            </a:r>
            <a:r>
              <a:rPr lang="en-US" dirty="0"/>
              <a:t>:</a:t>
            </a:r>
            <a:endParaRPr lang="ru-RU" dirty="0"/>
          </a:p>
          <a:p>
            <a:r>
              <a:rPr lang="en-US" dirty="0"/>
              <a:t> </a:t>
            </a:r>
            <a:r>
              <a:rPr lang="en-US" dirty="0" err="1"/>
              <a:t>Устройство</a:t>
            </a:r>
            <a:r>
              <a:rPr lang="en-US" dirty="0"/>
              <a:t> </a:t>
            </a:r>
            <a:r>
              <a:rPr lang="en-US" dirty="0" err="1"/>
              <a:t>уровня</a:t>
            </a:r>
            <a:r>
              <a:rPr lang="en-US" dirty="0"/>
              <a:t> 1: </a:t>
            </a:r>
            <a:r>
              <a:rPr lang="en-US" dirty="0" err="1"/>
              <a:t>устройство</a:t>
            </a:r>
            <a:r>
              <a:rPr lang="en-US" dirty="0"/>
              <a:t> </a:t>
            </a:r>
            <a:r>
              <a:rPr lang="en-US" dirty="0" err="1"/>
              <a:t>уровня</a:t>
            </a:r>
            <a:r>
              <a:rPr lang="en-US" dirty="0"/>
              <a:t> 1 </a:t>
            </a:r>
            <a:r>
              <a:rPr lang="en-US" dirty="0" err="1"/>
              <a:t>управляет</a:t>
            </a:r>
            <a:r>
              <a:rPr lang="en-US" dirty="0"/>
              <a:t> </a:t>
            </a:r>
            <a:r>
              <a:rPr lang="en-US" dirty="0" err="1"/>
              <a:t>внутризоновой</a:t>
            </a:r>
            <a:r>
              <a:rPr lang="en-US" dirty="0"/>
              <a:t> </a:t>
            </a:r>
            <a:r>
              <a:rPr lang="en-US" dirty="0" err="1"/>
              <a:t>маршрутизацией</a:t>
            </a:r>
            <a:r>
              <a:rPr lang="en-US" dirty="0"/>
              <a:t>. </a:t>
            </a:r>
            <a:r>
              <a:rPr lang="en-US" dirty="0" err="1"/>
              <a:t>Он</a:t>
            </a:r>
            <a:r>
              <a:rPr lang="en-US" dirty="0"/>
              <a:t> </a:t>
            </a:r>
            <a:r>
              <a:rPr lang="en-US" dirty="0" err="1"/>
              <a:t>устанавливает</a:t>
            </a:r>
            <a:r>
              <a:rPr lang="en-US" dirty="0"/>
              <a:t> </a:t>
            </a:r>
            <a:r>
              <a:rPr lang="en-US" dirty="0" err="1"/>
              <a:t>отношения</a:t>
            </a:r>
            <a:r>
              <a:rPr lang="en-US" dirty="0"/>
              <a:t> </a:t>
            </a:r>
            <a:r>
              <a:rPr lang="en-US" dirty="0" err="1"/>
              <a:t>соседства</a:t>
            </a:r>
            <a:r>
              <a:rPr lang="en-US" dirty="0"/>
              <a:t> </a:t>
            </a:r>
            <a:r>
              <a:rPr lang="en-US" dirty="0" err="1"/>
              <a:t>только</a:t>
            </a:r>
            <a:r>
              <a:rPr lang="en-US" dirty="0"/>
              <a:t> с </a:t>
            </a:r>
            <a:r>
              <a:rPr lang="en-US" dirty="0" err="1"/>
              <a:t>устройствами</a:t>
            </a:r>
            <a:r>
              <a:rPr lang="en-US" dirty="0"/>
              <a:t> </a:t>
            </a:r>
            <a:r>
              <a:rPr lang="en-US" dirty="0" err="1"/>
              <a:t>уровня</a:t>
            </a:r>
            <a:r>
              <a:rPr lang="en-US" dirty="0"/>
              <a:t> 1 и </a:t>
            </a:r>
            <a:r>
              <a:rPr lang="en-US" dirty="0" err="1"/>
              <a:t>уровня</a:t>
            </a:r>
            <a:r>
              <a:rPr lang="en-US" dirty="0"/>
              <a:t> 1-2 в </a:t>
            </a:r>
            <a:r>
              <a:rPr lang="en-US" dirty="0" err="1"/>
              <a:t>одной</a:t>
            </a:r>
            <a:r>
              <a:rPr lang="en-US" dirty="0"/>
              <a:t> и </a:t>
            </a:r>
            <a:r>
              <a:rPr lang="en-US" dirty="0" err="1"/>
              <a:t>той</a:t>
            </a:r>
            <a:r>
              <a:rPr lang="en-US" dirty="0"/>
              <a:t> </a:t>
            </a:r>
            <a:r>
              <a:rPr lang="en-US" dirty="0" err="1"/>
              <a:t>же</a:t>
            </a:r>
            <a:r>
              <a:rPr lang="en-US" dirty="0"/>
              <a:t> </a:t>
            </a:r>
            <a:r>
              <a:rPr lang="en-US" dirty="0" err="1"/>
              <a:t>области</a:t>
            </a:r>
            <a:r>
              <a:rPr lang="en-US" dirty="0"/>
              <a:t> и </a:t>
            </a:r>
            <a:r>
              <a:rPr lang="en-US" dirty="0" err="1"/>
              <a:t>поддерживает</a:t>
            </a:r>
            <a:r>
              <a:rPr lang="en-US" dirty="0"/>
              <a:t> LSDB </a:t>
            </a:r>
            <a:r>
              <a:rPr lang="en-US" dirty="0" err="1"/>
              <a:t>уровня</a:t>
            </a:r>
            <a:r>
              <a:rPr lang="en-US" dirty="0"/>
              <a:t> 1. LSDB </a:t>
            </a:r>
            <a:r>
              <a:rPr lang="en-US" dirty="0" err="1"/>
              <a:t>содержит</a:t>
            </a:r>
            <a:r>
              <a:rPr lang="en-US" dirty="0"/>
              <a:t> </a:t>
            </a:r>
            <a:r>
              <a:rPr lang="en-US" dirty="0" err="1"/>
              <a:t>информацию</a:t>
            </a:r>
            <a:r>
              <a:rPr lang="en-US" dirty="0"/>
              <a:t> о </a:t>
            </a:r>
            <a:r>
              <a:rPr lang="en-US" dirty="0" err="1"/>
              <a:t>маршрутизации</a:t>
            </a:r>
            <a:r>
              <a:rPr lang="en-US" dirty="0"/>
              <a:t> в </a:t>
            </a:r>
            <a:r>
              <a:rPr lang="en-US" dirty="0" err="1"/>
              <a:t>локальной</a:t>
            </a:r>
            <a:r>
              <a:rPr lang="en-US" dirty="0"/>
              <a:t> </a:t>
            </a:r>
            <a:r>
              <a:rPr lang="en-US" dirty="0" err="1"/>
              <a:t>области</a:t>
            </a:r>
            <a:r>
              <a:rPr lang="en-US" dirty="0"/>
              <a:t>. </a:t>
            </a:r>
            <a:r>
              <a:rPr lang="en-US" dirty="0" err="1"/>
              <a:t>Пакет</a:t>
            </a:r>
            <a:r>
              <a:rPr lang="en-US" dirty="0"/>
              <a:t> к </a:t>
            </a:r>
            <a:r>
              <a:rPr lang="en-US" dirty="0" err="1"/>
              <a:t>пункту</a:t>
            </a:r>
            <a:r>
              <a:rPr lang="en-US" dirty="0"/>
              <a:t> </a:t>
            </a:r>
            <a:r>
              <a:rPr lang="en-US" dirty="0" err="1"/>
              <a:t>назначения</a:t>
            </a:r>
            <a:r>
              <a:rPr lang="en-US" dirty="0"/>
              <a:t> </a:t>
            </a:r>
            <a:r>
              <a:rPr lang="en-US" dirty="0" err="1"/>
              <a:t>за</a:t>
            </a:r>
            <a:r>
              <a:rPr lang="en-US" dirty="0"/>
              <a:t> </a:t>
            </a:r>
            <a:r>
              <a:rPr lang="en-US" dirty="0" err="1"/>
              <a:t>пределами</a:t>
            </a:r>
            <a:r>
              <a:rPr lang="en-US" dirty="0"/>
              <a:t> </a:t>
            </a:r>
            <a:r>
              <a:rPr lang="en-US" dirty="0" err="1"/>
              <a:t>этой</a:t>
            </a:r>
            <a:r>
              <a:rPr lang="en-US" dirty="0"/>
              <a:t> </a:t>
            </a:r>
            <a:r>
              <a:rPr lang="en-US" dirty="0" err="1"/>
              <a:t>области</a:t>
            </a:r>
            <a:r>
              <a:rPr lang="en-US" dirty="0"/>
              <a:t> </a:t>
            </a:r>
            <a:r>
              <a:rPr lang="en-US" dirty="0" err="1"/>
              <a:t>перенаправляется</a:t>
            </a:r>
            <a:r>
              <a:rPr lang="en-US" dirty="0"/>
              <a:t> </a:t>
            </a:r>
            <a:r>
              <a:rPr lang="en-US" dirty="0" err="1"/>
              <a:t>на</a:t>
            </a:r>
            <a:r>
              <a:rPr lang="en-US" dirty="0"/>
              <a:t> </a:t>
            </a:r>
            <a:r>
              <a:rPr lang="en-US" dirty="0" err="1"/>
              <a:t>ближайшее</a:t>
            </a:r>
            <a:r>
              <a:rPr lang="en-US" dirty="0"/>
              <a:t> </a:t>
            </a:r>
            <a:r>
              <a:rPr lang="en-US" dirty="0" err="1"/>
              <a:t>устройство</a:t>
            </a:r>
            <a:r>
              <a:rPr lang="en-US" dirty="0"/>
              <a:t> </a:t>
            </a:r>
            <a:r>
              <a:rPr lang="en-US" dirty="0" err="1"/>
              <a:t>Уровня</a:t>
            </a:r>
            <a:r>
              <a:rPr lang="en-US" dirty="0"/>
              <a:t> 1-2.</a:t>
            </a:r>
            <a:endParaRPr lang="ru-RU" dirty="0"/>
          </a:p>
          <a:p>
            <a:r>
              <a:rPr lang="en-US" dirty="0"/>
              <a:t> </a:t>
            </a:r>
            <a:r>
              <a:rPr lang="en-US" dirty="0" err="1"/>
              <a:t>Устройство</a:t>
            </a:r>
            <a:r>
              <a:rPr lang="en-US" dirty="0"/>
              <a:t> </a:t>
            </a:r>
            <a:r>
              <a:rPr lang="en-US" dirty="0" err="1"/>
              <a:t>уровня</a:t>
            </a:r>
            <a:r>
              <a:rPr lang="en-US" dirty="0"/>
              <a:t> 2: </a:t>
            </a:r>
            <a:r>
              <a:rPr lang="en-US" dirty="0" err="1"/>
              <a:t>Устройство</a:t>
            </a:r>
            <a:r>
              <a:rPr lang="en-US" dirty="0"/>
              <a:t> </a:t>
            </a:r>
            <a:r>
              <a:rPr lang="en-US" dirty="0" err="1"/>
              <a:t>уровня</a:t>
            </a:r>
            <a:r>
              <a:rPr lang="en-US" dirty="0"/>
              <a:t> 2 </a:t>
            </a:r>
            <a:r>
              <a:rPr lang="en-US" dirty="0" err="1"/>
              <a:t>управляет</a:t>
            </a:r>
            <a:r>
              <a:rPr lang="en-US" dirty="0"/>
              <a:t> </a:t>
            </a:r>
            <a:r>
              <a:rPr lang="en-US" dirty="0" err="1"/>
              <a:t>маршрутизацией</a:t>
            </a:r>
            <a:r>
              <a:rPr lang="en-US" dirty="0"/>
              <a:t> </a:t>
            </a:r>
            <a:r>
              <a:rPr lang="en-US" dirty="0" err="1"/>
              <a:t>между</a:t>
            </a:r>
            <a:r>
              <a:rPr lang="en-US" dirty="0"/>
              <a:t> </a:t>
            </a:r>
            <a:r>
              <a:rPr lang="en-US" dirty="0" err="1"/>
              <a:t>областями</a:t>
            </a:r>
            <a:r>
              <a:rPr lang="en-US" dirty="0"/>
              <a:t>. </a:t>
            </a:r>
            <a:r>
              <a:rPr lang="en-US" dirty="0" err="1"/>
              <a:t>Он</a:t>
            </a:r>
            <a:r>
              <a:rPr lang="en-US" dirty="0"/>
              <a:t> </a:t>
            </a:r>
            <a:r>
              <a:rPr lang="en-US" dirty="0" err="1"/>
              <a:t>может</a:t>
            </a:r>
            <a:r>
              <a:rPr lang="en-US" dirty="0"/>
              <a:t> </a:t>
            </a:r>
            <a:r>
              <a:rPr lang="en-US" dirty="0" err="1"/>
              <a:t>устанавливать</a:t>
            </a:r>
            <a:r>
              <a:rPr lang="en-US" dirty="0"/>
              <a:t> </a:t>
            </a:r>
            <a:r>
              <a:rPr lang="en-US" dirty="0" err="1"/>
              <a:t>отношения</a:t>
            </a:r>
            <a:r>
              <a:rPr lang="en-US" dirty="0"/>
              <a:t> </a:t>
            </a:r>
            <a:r>
              <a:rPr lang="en-US" dirty="0" err="1"/>
              <a:t>соседства</a:t>
            </a:r>
            <a:r>
              <a:rPr lang="en-US" dirty="0"/>
              <a:t> </a:t>
            </a:r>
            <a:r>
              <a:rPr lang="en-US" dirty="0" err="1"/>
              <a:t>со</a:t>
            </a:r>
            <a:r>
              <a:rPr lang="en-US" dirty="0"/>
              <a:t> </a:t>
            </a:r>
            <a:r>
              <a:rPr lang="en-US" dirty="0" err="1"/>
              <a:t>всеми</a:t>
            </a:r>
            <a:r>
              <a:rPr lang="en-US" dirty="0"/>
              <a:t> </a:t>
            </a:r>
            <a:r>
              <a:rPr lang="en-US" dirty="0" err="1"/>
              <a:t>устройствами</a:t>
            </a:r>
            <a:r>
              <a:rPr lang="en-US" dirty="0"/>
              <a:t> </a:t>
            </a:r>
            <a:r>
              <a:rPr lang="en-US" dirty="0" err="1"/>
              <a:t>Уровня</a:t>
            </a:r>
            <a:r>
              <a:rPr lang="en-US" dirty="0"/>
              <a:t> 2 и </a:t>
            </a:r>
            <a:r>
              <a:rPr lang="en-US" dirty="0" err="1"/>
              <a:t>устройствами</a:t>
            </a:r>
            <a:r>
              <a:rPr lang="en-US" dirty="0"/>
              <a:t> </a:t>
            </a:r>
            <a:r>
              <a:rPr lang="en-US" dirty="0" err="1"/>
              <a:t>Уровня</a:t>
            </a:r>
            <a:r>
              <a:rPr lang="en-US" dirty="0"/>
              <a:t> 1-2 и </a:t>
            </a:r>
            <a:r>
              <a:rPr lang="en-US" dirty="0" err="1"/>
              <a:t>поддерживает</a:t>
            </a:r>
            <a:r>
              <a:rPr lang="en-US" dirty="0"/>
              <a:t> LSDB </a:t>
            </a:r>
            <a:r>
              <a:rPr lang="en-US" dirty="0" err="1"/>
              <a:t>Уровня</a:t>
            </a:r>
            <a:r>
              <a:rPr lang="en-US" dirty="0"/>
              <a:t> 2, </a:t>
            </a:r>
            <a:r>
              <a:rPr lang="en-US" dirty="0" err="1"/>
              <a:t>которая</a:t>
            </a:r>
            <a:r>
              <a:rPr lang="en-US" dirty="0"/>
              <a:t> </a:t>
            </a:r>
            <a:r>
              <a:rPr lang="en-US" dirty="0" err="1"/>
              <a:t>содержит</a:t>
            </a:r>
            <a:r>
              <a:rPr lang="en-US" dirty="0"/>
              <a:t> </a:t>
            </a:r>
            <a:r>
              <a:rPr lang="en-US" dirty="0" err="1"/>
              <a:t>информацию</a:t>
            </a:r>
            <a:r>
              <a:rPr lang="en-US" dirty="0"/>
              <a:t> о </a:t>
            </a:r>
            <a:r>
              <a:rPr lang="en-US" dirty="0" err="1"/>
              <a:t>маршрутизации</a:t>
            </a:r>
            <a:r>
              <a:rPr lang="en-US" dirty="0"/>
              <a:t> </a:t>
            </a:r>
            <a:r>
              <a:rPr lang="en-US" dirty="0" err="1"/>
              <a:t>между</a:t>
            </a:r>
            <a:r>
              <a:rPr lang="en-US" dirty="0"/>
              <a:t> </a:t>
            </a:r>
            <a:r>
              <a:rPr lang="en-US" dirty="0" err="1"/>
              <a:t>областями</a:t>
            </a:r>
            <a:r>
              <a:rPr lang="en-US" dirty="0"/>
              <a:t>.</a:t>
            </a:r>
            <a:endParaRPr lang="ru-RU" dirty="0"/>
          </a:p>
          <a:p>
            <a:r>
              <a:rPr lang="en-US" dirty="0"/>
              <a:t> </a:t>
            </a:r>
            <a:r>
              <a:rPr lang="en-US" dirty="0" err="1"/>
              <a:t>Устройство</a:t>
            </a:r>
            <a:r>
              <a:rPr lang="en-US" dirty="0"/>
              <a:t> </a:t>
            </a:r>
            <a:r>
              <a:rPr lang="en-US" dirty="0" err="1"/>
              <a:t>уровня</a:t>
            </a:r>
            <a:r>
              <a:rPr lang="en-US" dirty="0"/>
              <a:t> 1-2. </a:t>
            </a:r>
            <a:r>
              <a:rPr lang="en-US" dirty="0" err="1"/>
              <a:t>Устройство</a:t>
            </a:r>
            <a:r>
              <a:rPr lang="en-US" dirty="0"/>
              <a:t>, </a:t>
            </a:r>
            <a:r>
              <a:rPr lang="en-US" dirty="0" err="1"/>
              <a:t>которое</a:t>
            </a:r>
            <a:r>
              <a:rPr lang="en-US" dirty="0"/>
              <a:t> </a:t>
            </a:r>
            <a:r>
              <a:rPr lang="en-US" dirty="0" err="1"/>
              <a:t>может</a:t>
            </a:r>
            <a:r>
              <a:rPr lang="en-US" dirty="0"/>
              <a:t> </a:t>
            </a:r>
            <a:r>
              <a:rPr lang="en-US" dirty="0" err="1"/>
              <a:t>устанавливать</a:t>
            </a:r>
            <a:r>
              <a:rPr lang="en-US" dirty="0"/>
              <a:t> </a:t>
            </a:r>
            <a:r>
              <a:rPr lang="en-US" dirty="0" err="1"/>
              <a:t>отношения</a:t>
            </a:r>
            <a:r>
              <a:rPr lang="en-US" dirty="0"/>
              <a:t> </a:t>
            </a:r>
            <a:r>
              <a:rPr lang="en-US" dirty="0" err="1"/>
              <a:t>соседства</a:t>
            </a:r>
            <a:r>
              <a:rPr lang="en-US" dirty="0"/>
              <a:t> </a:t>
            </a:r>
            <a:r>
              <a:rPr lang="en-US" dirty="0" err="1"/>
              <a:t>как</a:t>
            </a:r>
            <a:r>
              <a:rPr lang="en-US" dirty="0"/>
              <a:t> с </a:t>
            </a:r>
            <a:r>
              <a:rPr lang="en-US" dirty="0" err="1"/>
              <a:t>устройствами</a:t>
            </a:r>
            <a:r>
              <a:rPr lang="en-US" dirty="0"/>
              <a:t> </a:t>
            </a:r>
            <a:r>
              <a:rPr lang="en-US" dirty="0" err="1"/>
              <a:t>уровня</a:t>
            </a:r>
            <a:r>
              <a:rPr lang="en-US" dirty="0"/>
              <a:t> 1, </a:t>
            </a:r>
            <a:r>
              <a:rPr lang="en-US" dirty="0" err="1"/>
              <a:t>так</a:t>
            </a:r>
            <a:r>
              <a:rPr lang="en-US" dirty="0"/>
              <a:t> и с </a:t>
            </a:r>
            <a:r>
              <a:rPr lang="en-US" dirty="0" err="1"/>
              <a:t>устройствами</a:t>
            </a:r>
            <a:r>
              <a:rPr lang="en-US" dirty="0"/>
              <a:t> </a:t>
            </a:r>
            <a:r>
              <a:rPr lang="en-US" dirty="0" err="1"/>
              <a:t>уровня</a:t>
            </a:r>
            <a:r>
              <a:rPr lang="en-US" dirty="0"/>
              <a:t> 2, </a:t>
            </a:r>
            <a:r>
              <a:rPr lang="en-US" dirty="0" err="1"/>
              <a:t>называется</a:t>
            </a:r>
            <a:r>
              <a:rPr lang="en-US" dirty="0"/>
              <a:t> </a:t>
            </a:r>
            <a:r>
              <a:rPr lang="en-US" dirty="0" err="1"/>
              <a:t>устройством</a:t>
            </a:r>
            <a:r>
              <a:rPr lang="en-US" dirty="0"/>
              <a:t> </a:t>
            </a:r>
            <a:r>
              <a:rPr lang="en-US" dirty="0" err="1"/>
              <a:t>уровня</a:t>
            </a:r>
            <a:r>
              <a:rPr lang="en-US" dirty="0"/>
              <a:t> 1-2. </a:t>
            </a:r>
            <a:r>
              <a:rPr lang="en-US" dirty="0" err="1"/>
              <a:t>Устройство</a:t>
            </a:r>
            <a:r>
              <a:rPr lang="en-US" dirty="0"/>
              <a:t> </a:t>
            </a:r>
            <a:r>
              <a:rPr lang="en-US" dirty="0" err="1"/>
              <a:t>Уровня</a:t>
            </a:r>
            <a:r>
              <a:rPr lang="en-US" dirty="0"/>
              <a:t> 1-2 </a:t>
            </a:r>
            <a:r>
              <a:rPr lang="en-US" dirty="0" err="1"/>
              <a:t>может</a:t>
            </a:r>
            <a:r>
              <a:rPr lang="en-US" dirty="0"/>
              <a:t> </a:t>
            </a:r>
            <a:r>
              <a:rPr lang="en-US" dirty="0" err="1"/>
              <a:t>устанавливать</a:t>
            </a:r>
            <a:r>
              <a:rPr lang="en-US" dirty="0"/>
              <a:t> </a:t>
            </a:r>
            <a:r>
              <a:rPr lang="en-US" dirty="0" err="1"/>
              <a:t>отношения</a:t>
            </a:r>
            <a:r>
              <a:rPr lang="en-US" dirty="0"/>
              <a:t> </a:t>
            </a:r>
            <a:r>
              <a:rPr lang="en-US" dirty="0" err="1"/>
              <a:t>соседства</a:t>
            </a:r>
            <a:r>
              <a:rPr lang="en-US" dirty="0"/>
              <a:t> </a:t>
            </a:r>
            <a:r>
              <a:rPr lang="en-US" dirty="0" err="1"/>
              <a:t>Уровня</a:t>
            </a:r>
            <a:r>
              <a:rPr lang="en-US" dirty="0"/>
              <a:t> 1 с </a:t>
            </a:r>
            <a:r>
              <a:rPr lang="en-US" dirty="0" err="1"/>
              <a:t>устройствами</a:t>
            </a:r>
            <a:r>
              <a:rPr lang="en-US" dirty="0"/>
              <a:t> </a:t>
            </a:r>
            <a:r>
              <a:rPr lang="en-US" dirty="0" err="1"/>
              <a:t>Уровня</a:t>
            </a:r>
            <a:r>
              <a:rPr lang="en-US" dirty="0"/>
              <a:t> 1 и </a:t>
            </a:r>
            <a:r>
              <a:rPr lang="en-US" dirty="0" err="1"/>
              <a:t>устройствами</a:t>
            </a:r>
            <a:r>
              <a:rPr lang="en-US" dirty="0"/>
              <a:t> </a:t>
            </a:r>
            <a:r>
              <a:rPr lang="en-US" dirty="0" err="1"/>
              <a:t>Уровня</a:t>
            </a:r>
            <a:r>
              <a:rPr lang="en-US" dirty="0"/>
              <a:t> 1-2 в </a:t>
            </a:r>
            <a:r>
              <a:rPr lang="en-US" dirty="0" err="1"/>
              <a:t>той</a:t>
            </a:r>
            <a:r>
              <a:rPr lang="en-US" dirty="0"/>
              <a:t> </a:t>
            </a:r>
            <a:r>
              <a:rPr lang="en-US" dirty="0" err="1"/>
              <a:t>же</a:t>
            </a:r>
            <a:r>
              <a:rPr lang="en-US" dirty="0"/>
              <a:t> </a:t>
            </a:r>
            <a:r>
              <a:rPr lang="en-US" dirty="0" err="1"/>
              <a:t>области</a:t>
            </a:r>
            <a:r>
              <a:rPr lang="en-US" dirty="0"/>
              <a:t>. </a:t>
            </a:r>
            <a:r>
              <a:rPr lang="en-US" dirty="0" err="1"/>
              <a:t>Он</a:t>
            </a:r>
            <a:r>
              <a:rPr lang="en-US" dirty="0"/>
              <a:t> </a:t>
            </a:r>
            <a:r>
              <a:rPr lang="en-US" dirty="0" err="1"/>
              <a:t>также</a:t>
            </a:r>
            <a:r>
              <a:rPr lang="en-US" dirty="0"/>
              <a:t> </a:t>
            </a:r>
            <a:r>
              <a:rPr lang="en-US" dirty="0" err="1"/>
              <a:t>может</a:t>
            </a:r>
            <a:r>
              <a:rPr lang="en-US" dirty="0"/>
              <a:t> </a:t>
            </a:r>
            <a:r>
              <a:rPr lang="en-US" dirty="0" err="1"/>
              <a:t>устанавливать</a:t>
            </a:r>
            <a:r>
              <a:rPr lang="en-US" dirty="0"/>
              <a:t> </a:t>
            </a:r>
            <a:r>
              <a:rPr lang="en-US" dirty="0" err="1"/>
              <a:t>соседние</a:t>
            </a:r>
            <a:r>
              <a:rPr lang="en-US" dirty="0"/>
              <a:t> </a:t>
            </a:r>
            <a:r>
              <a:rPr lang="en-US" dirty="0" err="1"/>
              <a:t>отношения</a:t>
            </a:r>
            <a:r>
              <a:rPr lang="en-US" dirty="0"/>
              <a:t> </a:t>
            </a:r>
            <a:r>
              <a:rPr lang="en-US" dirty="0" err="1"/>
              <a:t>Уровня</a:t>
            </a:r>
            <a:r>
              <a:rPr lang="en-US" dirty="0"/>
              <a:t> 2 с </a:t>
            </a:r>
            <a:r>
              <a:rPr lang="en-US" dirty="0" err="1"/>
              <a:t>устройствами</a:t>
            </a:r>
            <a:r>
              <a:rPr lang="en-US" dirty="0"/>
              <a:t> </a:t>
            </a:r>
            <a:r>
              <a:rPr lang="en-US" dirty="0" err="1"/>
              <a:t>Уровня</a:t>
            </a:r>
            <a:r>
              <a:rPr lang="en-US" dirty="0"/>
              <a:t> 2 и </a:t>
            </a:r>
            <a:r>
              <a:rPr lang="en-US" dirty="0" err="1"/>
              <a:t>устройствами</a:t>
            </a:r>
            <a:r>
              <a:rPr lang="en-US" dirty="0"/>
              <a:t> </a:t>
            </a:r>
            <a:r>
              <a:rPr lang="en-US" dirty="0" err="1"/>
              <a:t>Уровня</a:t>
            </a:r>
            <a:r>
              <a:rPr lang="en-US" dirty="0"/>
              <a:t> 1-2 в </a:t>
            </a:r>
            <a:r>
              <a:rPr lang="en-US" dirty="0" err="1"/>
              <a:t>других</a:t>
            </a:r>
            <a:r>
              <a:rPr lang="en-US" dirty="0"/>
              <a:t> </a:t>
            </a:r>
            <a:r>
              <a:rPr lang="en-US" dirty="0" err="1"/>
              <a:t>областях</a:t>
            </a:r>
            <a:r>
              <a:rPr lang="en-US" dirty="0"/>
              <a:t>. </a:t>
            </a:r>
            <a:r>
              <a:rPr lang="en-US" dirty="0" err="1"/>
              <a:t>Устройства</a:t>
            </a:r>
            <a:r>
              <a:rPr lang="en-US" dirty="0"/>
              <a:t> </a:t>
            </a:r>
            <a:r>
              <a:rPr lang="en-US" dirty="0" err="1"/>
              <a:t>уровня</a:t>
            </a:r>
            <a:r>
              <a:rPr lang="en-US" dirty="0"/>
              <a:t> 1 </a:t>
            </a:r>
            <a:r>
              <a:rPr lang="en-US" dirty="0" err="1"/>
              <a:t>могут</a:t>
            </a:r>
            <a:r>
              <a:rPr lang="en-US" dirty="0"/>
              <a:t> </a:t>
            </a:r>
            <a:r>
              <a:rPr lang="en-US" dirty="0" err="1"/>
              <a:t>быть</a:t>
            </a:r>
            <a:r>
              <a:rPr lang="en-US" dirty="0"/>
              <a:t> </a:t>
            </a:r>
            <a:r>
              <a:rPr lang="en-US" dirty="0" err="1"/>
              <a:t>подключены</a:t>
            </a:r>
            <a:r>
              <a:rPr lang="en-US" dirty="0"/>
              <a:t> к </a:t>
            </a:r>
            <a:r>
              <a:rPr lang="en-US" dirty="0" err="1"/>
              <a:t>другим</a:t>
            </a:r>
            <a:r>
              <a:rPr lang="en-US" dirty="0"/>
              <a:t> </a:t>
            </a:r>
            <a:r>
              <a:rPr lang="en-US" dirty="0" err="1"/>
              <a:t>областям</a:t>
            </a:r>
            <a:r>
              <a:rPr lang="en-US" dirty="0"/>
              <a:t> </a:t>
            </a:r>
            <a:r>
              <a:rPr lang="en-US" dirty="0" err="1"/>
              <a:t>только</a:t>
            </a:r>
            <a:r>
              <a:rPr lang="en-US" dirty="0"/>
              <a:t> </a:t>
            </a:r>
            <a:r>
              <a:rPr lang="en-US" dirty="0" err="1"/>
              <a:t>через</a:t>
            </a:r>
            <a:r>
              <a:rPr lang="en-US" dirty="0"/>
              <a:t> </a:t>
            </a:r>
            <a:r>
              <a:rPr lang="en-US" dirty="0" err="1"/>
              <a:t>устройства</a:t>
            </a:r>
            <a:r>
              <a:rPr lang="en-US" dirty="0"/>
              <a:t> </a:t>
            </a:r>
            <a:r>
              <a:rPr lang="en-US" dirty="0" err="1"/>
              <a:t>уровня</a:t>
            </a:r>
            <a:r>
              <a:rPr lang="en-US" dirty="0"/>
              <a:t> 1-2.</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283</a:t>
            </a:fld>
            <a:endParaRPr lang="ru-RU" noProof="0"/>
          </a:p>
        </p:txBody>
      </p:sp>
    </p:spTree>
    <p:extLst>
      <p:ext uri="{BB962C8B-B14F-4D97-AF65-F5344CB8AC3E}">
        <p14:creationId xmlns:p14="http://schemas.microsoft.com/office/powerpoint/2010/main" val="415697801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a:t>
            </a:r>
            <a:r>
              <a:rPr lang="en-US" dirty="0"/>
              <a:t> </a:t>
            </a:r>
            <a:r>
              <a:rPr lang="en-US" dirty="0" err="1"/>
              <a:t>мере</a:t>
            </a:r>
            <a:r>
              <a:rPr lang="en-US" dirty="0"/>
              <a:t> </a:t>
            </a:r>
            <a:r>
              <a:rPr lang="en-US" dirty="0" err="1"/>
              <a:t>развития</a:t>
            </a:r>
            <a:r>
              <a:rPr lang="en-US" dirty="0"/>
              <a:t> </a:t>
            </a:r>
            <a:r>
              <a:rPr lang="en-US" dirty="0" err="1"/>
              <a:t>Интернета</a:t>
            </a:r>
            <a:r>
              <a:rPr lang="en-US" dirty="0"/>
              <a:t> </a:t>
            </a:r>
            <a:r>
              <a:rPr lang="en-US" dirty="0" err="1"/>
              <a:t>все</a:t>
            </a:r>
            <a:r>
              <a:rPr lang="en-US" dirty="0"/>
              <a:t> </a:t>
            </a:r>
            <a:r>
              <a:rPr lang="en-US" dirty="0" err="1"/>
              <a:t>больше</a:t>
            </a:r>
            <a:r>
              <a:rPr lang="en-US" dirty="0"/>
              <a:t> </a:t>
            </a:r>
            <a:r>
              <a:rPr lang="en-US" dirty="0" err="1"/>
              <a:t>данных</a:t>
            </a:r>
            <a:r>
              <a:rPr lang="en-US" dirty="0"/>
              <a:t>, </a:t>
            </a:r>
            <a:r>
              <a:rPr lang="en-US" dirty="0" err="1"/>
              <a:t>голосовой</a:t>
            </a:r>
            <a:r>
              <a:rPr lang="en-US" dirty="0"/>
              <a:t> и </a:t>
            </a:r>
            <a:r>
              <a:rPr lang="en-US" dirty="0" err="1"/>
              <a:t>видеоинформации</a:t>
            </a:r>
            <a:r>
              <a:rPr lang="en-US" dirty="0"/>
              <a:t> </a:t>
            </a:r>
            <a:r>
              <a:rPr lang="en-US" dirty="0" err="1"/>
              <a:t>обмениваются</a:t>
            </a:r>
            <a:r>
              <a:rPr lang="en-US" dirty="0"/>
              <a:t> </a:t>
            </a:r>
            <a:r>
              <a:rPr lang="en-US" dirty="0" err="1"/>
              <a:t>через</a:t>
            </a:r>
            <a:r>
              <a:rPr lang="en-US" dirty="0"/>
              <a:t> </a:t>
            </a:r>
            <a:r>
              <a:rPr lang="en-US" dirty="0" err="1"/>
              <a:t>Интернет</a:t>
            </a:r>
            <a:r>
              <a:rPr lang="en-US" dirty="0"/>
              <a:t>. </a:t>
            </a:r>
            <a:r>
              <a:rPr lang="en-US" dirty="0" err="1"/>
              <a:t>Новые</a:t>
            </a:r>
            <a:r>
              <a:rPr lang="en-US" dirty="0"/>
              <a:t> </a:t>
            </a:r>
            <a:r>
              <a:rPr lang="en-US" dirty="0" err="1"/>
              <a:t>услуги</a:t>
            </a:r>
            <a:r>
              <a:rPr lang="en-US" dirty="0"/>
              <a:t>, </a:t>
            </a:r>
            <a:r>
              <a:rPr lang="en-US" dirty="0" err="1"/>
              <a:t>такие</a:t>
            </a:r>
            <a:r>
              <a:rPr lang="en-US" dirty="0"/>
              <a:t> </a:t>
            </a:r>
            <a:r>
              <a:rPr lang="en-US" dirty="0" err="1"/>
              <a:t>как</a:t>
            </a:r>
            <a:r>
              <a:rPr lang="en-US" dirty="0"/>
              <a:t> </a:t>
            </a:r>
            <a:r>
              <a:rPr lang="en-US" dirty="0" err="1"/>
              <a:t>электронная</a:t>
            </a:r>
            <a:r>
              <a:rPr lang="en-US" dirty="0"/>
              <a:t> </a:t>
            </a:r>
            <a:r>
              <a:rPr lang="en-US" dirty="0" err="1"/>
              <a:t>коммерция</a:t>
            </a:r>
            <a:r>
              <a:rPr lang="en-US" dirty="0"/>
              <a:t>, </a:t>
            </a:r>
            <a:r>
              <a:rPr lang="en-US" dirty="0" err="1"/>
              <a:t>онлайн-конференции</a:t>
            </a:r>
            <a:r>
              <a:rPr lang="en-US" dirty="0"/>
              <a:t> и </a:t>
            </a:r>
            <a:r>
              <a:rPr lang="en-US" dirty="0" err="1"/>
              <a:t>аукционы</a:t>
            </a:r>
            <a:r>
              <a:rPr lang="en-US" dirty="0"/>
              <a:t>, </a:t>
            </a:r>
            <a:r>
              <a:rPr lang="en-US" dirty="0" err="1"/>
              <a:t>видео</a:t>
            </a:r>
            <a:r>
              <a:rPr lang="en-US" dirty="0"/>
              <a:t> </a:t>
            </a:r>
            <a:r>
              <a:rPr lang="en-US" dirty="0" err="1"/>
              <a:t>по</a:t>
            </a:r>
            <a:r>
              <a:rPr lang="en-US" dirty="0"/>
              <a:t> </a:t>
            </a:r>
            <a:r>
              <a:rPr lang="en-US" dirty="0" err="1"/>
              <a:t>запросу</a:t>
            </a:r>
            <a:r>
              <a:rPr lang="en-US" dirty="0"/>
              <a:t> и </a:t>
            </a:r>
            <a:r>
              <a:rPr lang="en-US" dirty="0" err="1"/>
              <a:t>дистанционное</a:t>
            </a:r>
            <a:r>
              <a:rPr lang="en-US" dirty="0"/>
              <a:t> </a:t>
            </a:r>
            <a:r>
              <a:rPr lang="en-US" dirty="0" err="1"/>
              <a:t>обучение</a:t>
            </a:r>
            <a:r>
              <a:rPr lang="en-US" dirty="0"/>
              <a:t>, </a:t>
            </a:r>
            <a:r>
              <a:rPr lang="en-US" dirty="0" err="1"/>
              <a:t>появляются</a:t>
            </a:r>
            <a:r>
              <a:rPr lang="en-US" dirty="0"/>
              <a:t> </a:t>
            </a:r>
            <a:r>
              <a:rPr lang="en-US" dirty="0" err="1"/>
              <a:t>постепенно</a:t>
            </a:r>
            <a:r>
              <a:rPr lang="en-US" dirty="0"/>
              <a:t>. </a:t>
            </a:r>
            <a:r>
              <a:rPr lang="en-US" dirty="0" err="1"/>
              <a:t>Новые</a:t>
            </a:r>
            <a:r>
              <a:rPr lang="en-US" dirty="0"/>
              <a:t> </a:t>
            </a:r>
            <a:r>
              <a:rPr lang="en-US" dirty="0" err="1"/>
              <a:t>сервисы</a:t>
            </a:r>
            <a:r>
              <a:rPr lang="en-US" dirty="0"/>
              <a:t> </a:t>
            </a:r>
            <a:r>
              <a:rPr lang="en-US" dirty="0" err="1"/>
              <a:t>предъявляют</a:t>
            </a:r>
            <a:r>
              <a:rPr lang="en-US" dirty="0"/>
              <a:t> </a:t>
            </a:r>
            <a:r>
              <a:rPr lang="en-US" dirty="0" err="1"/>
              <a:t>высокие</a:t>
            </a:r>
            <a:r>
              <a:rPr lang="en-US" dirty="0"/>
              <a:t> </a:t>
            </a:r>
            <a:r>
              <a:rPr lang="en-US" dirty="0" err="1"/>
              <a:t>требования</a:t>
            </a:r>
            <a:r>
              <a:rPr lang="en-US" dirty="0"/>
              <a:t> к </a:t>
            </a:r>
            <a:r>
              <a:rPr lang="en-US" dirty="0" err="1"/>
              <a:t>сетевой</a:t>
            </a:r>
            <a:r>
              <a:rPr lang="en-US" dirty="0"/>
              <a:t> </a:t>
            </a:r>
            <a:r>
              <a:rPr lang="en-US" dirty="0" err="1"/>
              <a:t>безопасности</a:t>
            </a:r>
            <a:r>
              <a:rPr lang="en-US" dirty="0"/>
              <a:t>. </a:t>
            </a:r>
            <a:r>
              <a:rPr lang="en-US" dirty="0" err="1"/>
              <a:t>Операторам</a:t>
            </a:r>
            <a:r>
              <a:rPr lang="en-US" dirty="0"/>
              <a:t> </a:t>
            </a:r>
            <a:r>
              <a:rPr lang="en-US" dirty="0" err="1"/>
              <a:t>связи</a:t>
            </a:r>
            <a:r>
              <a:rPr lang="en-US" dirty="0"/>
              <a:t> </a:t>
            </a:r>
            <a:r>
              <a:rPr lang="en-US" dirty="0" err="1"/>
              <a:t>необходимо</a:t>
            </a:r>
            <a:r>
              <a:rPr lang="en-US" dirty="0"/>
              <a:t> </a:t>
            </a:r>
            <a:r>
              <a:rPr lang="en-US" dirty="0" err="1"/>
              <a:t>предотвращать</a:t>
            </a:r>
            <a:r>
              <a:rPr lang="en-US" dirty="0"/>
              <a:t> </a:t>
            </a:r>
            <a:r>
              <a:rPr lang="en-US" dirty="0" err="1"/>
              <a:t>передачу</a:t>
            </a:r>
            <a:r>
              <a:rPr lang="en-US" dirty="0"/>
              <a:t> </a:t>
            </a:r>
            <a:r>
              <a:rPr lang="en-US" dirty="0" err="1"/>
              <a:t>пакетов</a:t>
            </a:r>
            <a:r>
              <a:rPr lang="en-US" dirty="0"/>
              <a:t> </a:t>
            </a:r>
            <a:r>
              <a:rPr lang="en-US" dirty="0" err="1"/>
              <a:t>данных</a:t>
            </a:r>
            <a:r>
              <a:rPr lang="en-US" dirty="0"/>
              <a:t>, </a:t>
            </a:r>
            <a:r>
              <a:rPr lang="en-US" dirty="0" err="1"/>
              <a:t>перехваченыx</a:t>
            </a:r>
            <a:r>
              <a:rPr lang="en-US" dirty="0"/>
              <a:t> </a:t>
            </a:r>
            <a:r>
              <a:rPr lang="en-US" dirty="0" err="1"/>
              <a:t>или</a:t>
            </a:r>
            <a:r>
              <a:rPr lang="en-US" dirty="0"/>
              <a:t> </a:t>
            </a:r>
            <a:r>
              <a:rPr lang="en-US" dirty="0" err="1"/>
              <a:t>измененыx</a:t>
            </a:r>
            <a:r>
              <a:rPr lang="en-US" dirty="0"/>
              <a:t> </a:t>
            </a:r>
            <a:r>
              <a:rPr lang="en-US" dirty="0" err="1"/>
              <a:t>злоумышленниками</a:t>
            </a:r>
            <a:r>
              <a:rPr lang="en-US" dirty="0"/>
              <a:t> </a:t>
            </a:r>
            <a:r>
              <a:rPr lang="en-US" dirty="0" err="1"/>
              <a:t>или</a:t>
            </a:r>
            <a:r>
              <a:rPr lang="en-US" dirty="0"/>
              <a:t> </a:t>
            </a:r>
            <a:r>
              <a:rPr lang="en-US" dirty="0" err="1"/>
              <a:t>неавторизованными</a:t>
            </a:r>
            <a:r>
              <a:rPr lang="en-US" dirty="0"/>
              <a:t> </a:t>
            </a:r>
            <a:r>
              <a:rPr lang="en-US" dirty="0" err="1"/>
              <a:t>пользователями</a:t>
            </a:r>
            <a:r>
              <a:rPr lang="en-US" dirty="0"/>
              <a:t>. </a:t>
            </a:r>
            <a:r>
              <a:rPr lang="en-US" dirty="0" err="1"/>
              <a:t>Аутентификация</a:t>
            </a:r>
            <a:r>
              <a:rPr lang="en-US" dirty="0"/>
              <a:t> IS-IS </a:t>
            </a:r>
            <a:r>
              <a:rPr lang="en-US" dirty="0" err="1"/>
              <a:t>применяется</a:t>
            </a:r>
            <a:r>
              <a:rPr lang="en-US" dirty="0"/>
              <a:t> к </a:t>
            </a:r>
            <a:r>
              <a:rPr lang="en-US" dirty="0" err="1"/>
              <a:t>области</a:t>
            </a:r>
            <a:r>
              <a:rPr lang="en-US" dirty="0"/>
              <a:t> </a:t>
            </a:r>
            <a:r>
              <a:rPr lang="en-US" dirty="0" err="1"/>
              <a:t>или</a:t>
            </a:r>
            <a:r>
              <a:rPr lang="en-US" dirty="0"/>
              <a:t> </a:t>
            </a:r>
            <a:r>
              <a:rPr lang="en-US" dirty="0" err="1"/>
              <a:t>интерфейсу</a:t>
            </a:r>
            <a:r>
              <a:rPr lang="en-US" dirty="0"/>
              <a:t>, </a:t>
            </a:r>
            <a:r>
              <a:rPr lang="en-US" dirty="0" err="1"/>
              <a:t>где</a:t>
            </a:r>
            <a:r>
              <a:rPr lang="en-US" dirty="0"/>
              <a:t> </a:t>
            </a:r>
            <a:r>
              <a:rPr lang="en-US" dirty="0" err="1"/>
              <a:t>необходимо</a:t>
            </a:r>
            <a:r>
              <a:rPr lang="en-US" dirty="0"/>
              <a:t> </a:t>
            </a:r>
            <a:r>
              <a:rPr lang="en-US" dirty="0" err="1"/>
              <a:t>защитить</a:t>
            </a:r>
            <a:r>
              <a:rPr lang="en-US" dirty="0"/>
              <a:t> </a:t>
            </a:r>
            <a:r>
              <a:rPr lang="en-US" dirty="0" err="1"/>
              <a:t>пакеты</a:t>
            </a:r>
            <a:r>
              <a:rPr lang="en-US" dirty="0"/>
              <a:t>. </a:t>
            </a:r>
            <a:r>
              <a:rPr lang="en-US" dirty="0" err="1"/>
              <a:t>Использование</a:t>
            </a:r>
            <a:r>
              <a:rPr lang="en-US" dirty="0"/>
              <a:t> </a:t>
            </a:r>
            <a:r>
              <a:rPr lang="en-US" dirty="0" err="1"/>
              <a:t>аутентификации</a:t>
            </a:r>
            <a:r>
              <a:rPr lang="en-US" dirty="0"/>
              <a:t> IS-IS </a:t>
            </a:r>
            <a:r>
              <a:rPr lang="en-US" dirty="0" err="1"/>
              <a:t>повышает</a:t>
            </a:r>
            <a:r>
              <a:rPr lang="en-US" dirty="0"/>
              <a:t> </a:t>
            </a:r>
            <a:r>
              <a:rPr lang="en-US" dirty="0" err="1"/>
              <a:t>безопасность</a:t>
            </a:r>
            <a:r>
              <a:rPr lang="en-US" dirty="0"/>
              <a:t> </a:t>
            </a:r>
            <a:r>
              <a:rPr lang="en-US" dirty="0" err="1"/>
              <a:t>системы</a:t>
            </a:r>
            <a:r>
              <a:rPr lang="en-US" dirty="0"/>
              <a:t> и </a:t>
            </a:r>
            <a:r>
              <a:rPr lang="en-US" dirty="0" err="1"/>
              <a:t>помогает</a:t>
            </a:r>
            <a:r>
              <a:rPr lang="en-US" dirty="0"/>
              <a:t> </a:t>
            </a:r>
            <a:r>
              <a:rPr lang="en-US" dirty="0" err="1"/>
              <a:t>операторам</a:t>
            </a:r>
            <a:r>
              <a:rPr lang="en-US" dirty="0"/>
              <a:t> </a:t>
            </a:r>
            <a:r>
              <a:rPr lang="en-US" dirty="0" err="1"/>
              <a:t>связи</a:t>
            </a:r>
            <a:r>
              <a:rPr lang="en-US" dirty="0"/>
              <a:t> </a:t>
            </a:r>
            <a:r>
              <a:rPr lang="en-US" dirty="0" err="1"/>
              <a:t>предоставлять</a:t>
            </a:r>
            <a:r>
              <a:rPr lang="en-US" dirty="0"/>
              <a:t> </a:t>
            </a:r>
            <a:r>
              <a:rPr lang="en-US" dirty="0" err="1"/>
              <a:t>безопасные</a:t>
            </a:r>
            <a:r>
              <a:rPr lang="en-US" dirty="0"/>
              <a:t> </a:t>
            </a:r>
            <a:r>
              <a:rPr lang="en-US" dirty="0" err="1"/>
              <a:t>сетевые</a:t>
            </a:r>
            <a:r>
              <a:rPr lang="en-US" dirty="0"/>
              <a:t> </a:t>
            </a:r>
            <a:r>
              <a:rPr lang="en-US" dirty="0" err="1"/>
              <a:t>услуги</a:t>
            </a:r>
            <a:r>
              <a:rPr lang="en-US" dirty="0"/>
              <a:t>.</a:t>
            </a:r>
            <a:endParaRPr lang="ru-RU" dirty="0"/>
          </a:p>
          <a:p>
            <a:r>
              <a:rPr lang="en-US" dirty="0"/>
              <a:t> </a:t>
            </a:r>
            <a:r>
              <a:rPr lang="en-US" dirty="0" err="1"/>
              <a:t>Ниже</a:t>
            </a:r>
            <a:r>
              <a:rPr lang="en-US" dirty="0"/>
              <a:t> </a:t>
            </a:r>
            <a:r>
              <a:rPr lang="en-US" dirty="0" err="1"/>
              <a:t>перечислены</a:t>
            </a:r>
            <a:r>
              <a:rPr lang="en-US" dirty="0"/>
              <a:t> 3 </a:t>
            </a:r>
            <a:r>
              <a:rPr lang="en-US" dirty="0" err="1"/>
              <a:t>типа</a:t>
            </a:r>
            <a:r>
              <a:rPr lang="en-US" dirty="0"/>
              <a:t> </a:t>
            </a:r>
            <a:r>
              <a:rPr lang="en-US" dirty="0" err="1"/>
              <a:t>методов</a:t>
            </a:r>
            <a:r>
              <a:rPr lang="en-US" dirty="0"/>
              <a:t> </a:t>
            </a:r>
            <a:r>
              <a:rPr lang="en-US" dirty="0" err="1"/>
              <a:t>аутентификации</a:t>
            </a:r>
            <a:r>
              <a:rPr lang="en-US" dirty="0"/>
              <a:t> ISIS:</a:t>
            </a:r>
            <a:endParaRPr lang="ru-RU" dirty="0"/>
          </a:p>
          <a:p>
            <a:r>
              <a:rPr lang="en-US" dirty="0"/>
              <a:t>1. </a:t>
            </a:r>
            <a:r>
              <a:rPr lang="en-US" dirty="0" err="1"/>
              <a:t>Аутентификация</a:t>
            </a:r>
            <a:r>
              <a:rPr lang="en-US" dirty="0"/>
              <a:t> </a:t>
            </a:r>
            <a:r>
              <a:rPr lang="en-US" dirty="0" err="1"/>
              <a:t>интерфейса</a:t>
            </a:r>
            <a:endParaRPr lang="ru-RU" dirty="0" err="1"/>
          </a:p>
          <a:p>
            <a:r>
              <a:rPr lang="en-US" dirty="0"/>
              <a:t> </a:t>
            </a:r>
            <a:r>
              <a:rPr lang="en-US" dirty="0" err="1"/>
              <a:t>Пароли</a:t>
            </a:r>
            <a:r>
              <a:rPr lang="en-US" dirty="0"/>
              <a:t> </a:t>
            </a:r>
            <a:r>
              <a:rPr lang="en-US" dirty="0" err="1"/>
              <a:t>аутентификации</a:t>
            </a:r>
            <a:r>
              <a:rPr lang="en-US" dirty="0"/>
              <a:t> </a:t>
            </a:r>
            <a:r>
              <a:rPr lang="en-US" dirty="0" err="1"/>
              <a:t>для</a:t>
            </a:r>
            <a:r>
              <a:rPr lang="en-US" dirty="0"/>
              <a:t> IIH </a:t>
            </a:r>
            <a:r>
              <a:rPr lang="en-US" dirty="0" err="1"/>
              <a:t>сохраняются</a:t>
            </a:r>
            <a:r>
              <a:rPr lang="en-US" dirty="0"/>
              <a:t> </a:t>
            </a:r>
            <a:r>
              <a:rPr lang="en-US" dirty="0" err="1"/>
              <a:t>на</a:t>
            </a:r>
            <a:r>
              <a:rPr lang="en-US" dirty="0"/>
              <a:t> </a:t>
            </a:r>
            <a:r>
              <a:rPr lang="en-US" dirty="0" err="1"/>
              <a:t>интерфейсах</a:t>
            </a:r>
            <a:r>
              <a:rPr lang="en-US" dirty="0"/>
              <a:t>. </a:t>
            </a:r>
            <a:r>
              <a:rPr lang="en-US" dirty="0" err="1"/>
              <a:t>Интерфейсы</a:t>
            </a:r>
            <a:r>
              <a:rPr lang="en-US" dirty="0"/>
              <a:t> </a:t>
            </a:r>
            <a:r>
              <a:rPr lang="en-US" dirty="0" err="1"/>
              <a:t>отправляют</a:t>
            </a:r>
            <a:r>
              <a:rPr lang="en-US" dirty="0"/>
              <a:t> </a:t>
            </a:r>
            <a:r>
              <a:rPr lang="en-US" dirty="0" err="1"/>
              <a:t>пакеты</a:t>
            </a:r>
            <a:r>
              <a:rPr lang="en-US" dirty="0"/>
              <a:t> </a:t>
            </a:r>
            <a:r>
              <a:rPr lang="en-US" dirty="0" err="1"/>
              <a:t>аутентификации</a:t>
            </a:r>
            <a:r>
              <a:rPr lang="en-US" dirty="0"/>
              <a:t> с TLV </a:t>
            </a:r>
            <a:r>
              <a:rPr lang="en-US" dirty="0" err="1"/>
              <a:t>аутентификации</a:t>
            </a:r>
            <a:r>
              <a:rPr lang="en-US" dirty="0"/>
              <a:t>. </a:t>
            </a:r>
            <a:r>
              <a:rPr lang="en-US" dirty="0" err="1"/>
              <a:t>Связанные</a:t>
            </a:r>
            <a:r>
              <a:rPr lang="en-US" dirty="0"/>
              <a:t> </a:t>
            </a:r>
            <a:r>
              <a:rPr lang="en-US" dirty="0" err="1"/>
              <a:t>интерфейсы</a:t>
            </a:r>
            <a:r>
              <a:rPr lang="en-US" dirty="0"/>
              <a:t> </a:t>
            </a:r>
            <a:r>
              <a:rPr lang="en-US" dirty="0" err="1"/>
              <a:t>маршрутизатора</a:t>
            </a:r>
            <a:r>
              <a:rPr lang="en-US" dirty="0"/>
              <a:t> </a:t>
            </a:r>
            <a:r>
              <a:rPr lang="en-US" dirty="0" err="1"/>
              <a:t>должны</a:t>
            </a:r>
            <a:r>
              <a:rPr lang="en-US" dirty="0"/>
              <a:t> </a:t>
            </a:r>
            <a:r>
              <a:rPr lang="en-US" dirty="0" err="1"/>
              <a:t>быть</a:t>
            </a:r>
            <a:r>
              <a:rPr lang="en-US" dirty="0"/>
              <a:t> </a:t>
            </a:r>
            <a:r>
              <a:rPr lang="en-US" dirty="0" err="1"/>
              <a:t>настроены</a:t>
            </a:r>
            <a:r>
              <a:rPr lang="en-US" dirty="0"/>
              <a:t> с </a:t>
            </a:r>
            <a:r>
              <a:rPr lang="en-US" dirty="0" err="1"/>
              <a:t>использованием</a:t>
            </a:r>
            <a:r>
              <a:rPr lang="en-US" dirty="0"/>
              <a:t> </a:t>
            </a:r>
            <a:r>
              <a:rPr lang="en-US" dirty="0" err="1"/>
              <a:t>одного</a:t>
            </a:r>
            <a:r>
              <a:rPr lang="en-US" dirty="0"/>
              <a:t> и </a:t>
            </a:r>
            <a:r>
              <a:rPr lang="en-US" dirty="0" err="1"/>
              <a:t>того</a:t>
            </a:r>
            <a:r>
              <a:rPr lang="en-US" dirty="0"/>
              <a:t> </a:t>
            </a:r>
            <a:r>
              <a:rPr lang="en-US" dirty="0" err="1"/>
              <a:t>же</a:t>
            </a:r>
            <a:r>
              <a:rPr lang="en-US" dirty="0"/>
              <a:t> </a:t>
            </a:r>
            <a:r>
              <a:rPr lang="en-US" dirty="0" err="1"/>
              <a:t>пароля</a:t>
            </a:r>
            <a:r>
              <a:rPr lang="en-US" dirty="0"/>
              <a:t>.</a:t>
            </a:r>
            <a:endParaRPr lang="ru-RU" dirty="0"/>
          </a:p>
          <a:p>
            <a:r>
              <a:rPr lang="en-US" dirty="0"/>
              <a:t>2. </a:t>
            </a:r>
            <a:r>
              <a:rPr lang="en-US" dirty="0" err="1"/>
              <a:t>Аутентификация</a:t>
            </a:r>
            <a:r>
              <a:rPr lang="en-US" dirty="0"/>
              <a:t> </a:t>
            </a:r>
            <a:r>
              <a:rPr lang="en-US" dirty="0" err="1"/>
              <a:t>области</a:t>
            </a:r>
            <a:endParaRPr lang="ru-RU" dirty="0" err="1"/>
          </a:p>
          <a:p>
            <a:r>
              <a:rPr lang="en-US" dirty="0"/>
              <a:t> </a:t>
            </a:r>
            <a:r>
              <a:rPr lang="en-US" dirty="0" err="1"/>
              <a:t>Каждый</a:t>
            </a:r>
            <a:r>
              <a:rPr lang="en-US" dirty="0"/>
              <a:t> </a:t>
            </a:r>
            <a:r>
              <a:rPr lang="en-US" dirty="0" err="1"/>
              <a:t>маршрутизатор</a:t>
            </a:r>
            <a:r>
              <a:rPr lang="en-US" dirty="0"/>
              <a:t> в </a:t>
            </a:r>
            <a:r>
              <a:rPr lang="en-US" dirty="0" err="1"/>
              <a:t>зоне</a:t>
            </a:r>
            <a:r>
              <a:rPr lang="en-US" dirty="0"/>
              <a:t> IS-IS </a:t>
            </a:r>
            <a:r>
              <a:rPr lang="en-US" dirty="0" err="1"/>
              <a:t>должен</a:t>
            </a:r>
            <a:r>
              <a:rPr lang="en-US" dirty="0"/>
              <a:t> </a:t>
            </a:r>
            <a:r>
              <a:rPr lang="en-US" dirty="0" err="1"/>
              <a:t>использовать</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режим</a:t>
            </a:r>
            <a:r>
              <a:rPr lang="en-US" dirty="0"/>
              <a:t> </a:t>
            </a:r>
            <a:r>
              <a:rPr lang="en-US" dirty="0" err="1"/>
              <a:t>аутентификации</a:t>
            </a:r>
            <a:r>
              <a:rPr lang="en-US" dirty="0"/>
              <a:t> и </a:t>
            </a:r>
            <a:r>
              <a:rPr lang="en-US" dirty="0" err="1"/>
              <a:t>иметь</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цепочку</a:t>
            </a:r>
            <a:r>
              <a:rPr lang="en-US" dirty="0"/>
              <a:t> </a:t>
            </a:r>
            <a:r>
              <a:rPr lang="en-US" dirty="0" err="1"/>
              <a:t>ключей</a:t>
            </a:r>
            <a:r>
              <a:rPr lang="en-US" dirty="0"/>
              <a:t>.</a:t>
            </a:r>
            <a:endParaRPr lang="ru-RU" dirty="0"/>
          </a:p>
          <a:p>
            <a:r>
              <a:rPr lang="en-US" dirty="0"/>
              <a:t>3. </a:t>
            </a:r>
            <a:r>
              <a:rPr lang="en-US" dirty="0" err="1"/>
              <a:t>Аутентификация</a:t>
            </a:r>
            <a:r>
              <a:rPr lang="en-US" dirty="0"/>
              <a:t> </a:t>
            </a:r>
            <a:r>
              <a:rPr lang="en-US" dirty="0" err="1"/>
              <a:t>домена</a:t>
            </a:r>
            <a:r>
              <a:rPr lang="en-US" dirty="0"/>
              <a:t> </a:t>
            </a:r>
            <a:r>
              <a:rPr lang="en-US" dirty="0" err="1"/>
              <a:t>маршрутизации</a:t>
            </a:r>
            <a:endParaRPr lang="ru-RU" dirty="0" err="1"/>
          </a:p>
          <a:p>
            <a:r>
              <a:rPr lang="en-US" dirty="0"/>
              <a:t> </a:t>
            </a:r>
            <a:r>
              <a:rPr lang="en-US" dirty="0" err="1"/>
              <a:t>Каждый</a:t>
            </a:r>
            <a:r>
              <a:rPr lang="en-US" dirty="0"/>
              <a:t> </a:t>
            </a:r>
            <a:r>
              <a:rPr lang="en-US" dirty="0" err="1"/>
              <a:t>маршрутизатор</a:t>
            </a:r>
            <a:r>
              <a:rPr lang="en-US" dirty="0"/>
              <a:t> </a:t>
            </a:r>
            <a:r>
              <a:rPr lang="en-US" dirty="0" err="1"/>
              <a:t>уровня</a:t>
            </a:r>
            <a:r>
              <a:rPr lang="en-US" dirty="0"/>
              <a:t> 2 </a:t>
            </a:r>
            <a:r>
              <a:rPr lang="en-US" dirty="0" err="1"/>
              <a:t>или</a:t>
            </a:r>
            <a:r>
              <a:rPr lang="en-US" dirty="0"/>
              <a:t> </a:t>
            </a:r>
            <a:r>
              <a:rPr lang="en-US" dirty="0" err="1"/>
              <a:t>уровня</a:t>
            </a:r>
            <a:r>
              <a:rPr lang="en-US" dirty="0"/>
              <a:t> 1-2 в </a:t>
            </a:r>
            <a:r>
              <a:rPr lang="en-US" dirty="0" err="1"/>
              <a:t>зоне</a:t>
            </a:r>
            <a:r>
              <a:rPr lang="en-US" dirty="0"/>
              <a:t> IS-IS </a:t>
            </a:r>
            <a:r>
              <a:rPr lang="en-US" dirty="0" err="1"/>
              <a:t>должен</a:t>
            </a:r>
            <a:r>
              <a:rPr lang="en-US" dirty="0"/>
              <a:t> </a:t>
            </a:r>
            <a:r>
              <a:rPr lang="en-US" dirty="0" err="1"/>
              <a:t>использовать</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режим</a:t>
            </a:r>
            <a:r>
              <a:rPr lang="en-US" dirty="0"/>
              <a:t> </a:t>
            </a:r>
            <a:r>
              <a:rPr lang="en-US" dirty="0" err="1"/>
              <a:t>аутентификации</a:t>
            </a:r>
            <a:r>
              <a:rPr lang="en-US" dirty="0"/>
              <a:t> и </a:t>
            </a:r>
            <a:r>
              <a:rPr lang="en-US" dirty="0" err="1"/>
              <a:t>иметь</a:t>
            </a:r>
            <a:r>
              <a:rPr lang="en-US" dirty="0"/>
              <a:t> </a:t>
            </a:r>
            <a:r>
              <a:rPr lang="en-US" dirty="0" err="1"/>
              <a:t>одну</a:t>
            </a:r>
            <a:r>
              <a:rPr lang="en-US" dirty="0"/>
              <a:t> и </a:t>
            </a:r>
            <a:r>
              <a:rPr lang="en-US" dirty="0" err="1"/>
              <a:t>ту</a:t>
            </a:r>
            <a:r>
              <a:rPr lang="en-US" dirty="0"/>
              <a:t> </a:t>
            </a:r>
            <a:r>
              <a:rPr lang="en-US" dirty="0" err="1"/>
              <a:t>же</a:t>
            </a:r>
            <a:r>
              <a:rPr lang="en-US" dirty="0"/>
              <a:t> </a:t>
            </a:r>
            <a:r>
              <a:rPr lang="en-US" dirty="0" err="1"/>
              <a:t>цепочку</a:t>
            </a:r>
            <a:r>
              <a:rPr lang="en-US" dirty="0"/>
              <a:t> </a:t>
            </a:r>
            <a:r>
              <a:rPr lang="en-US" dirty="0" err="1"/>
              <a:t>ключей</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284</a:t>
            </a:fld>
            <a:endParaRPr lang="ru-RU" noProof="0"/>
          </a:p>
        </p:txBody>
      </p:sp>
    </p:spTree>
    <p:extLst>
      <p:ext uri="{BB962C8B-B14F-4D97-AF65-F5344CB8AC3E}">
        <p14:creationId xmlns:p14="http://schemas.microsoft.com/office/powerpoint/2010/main" val="303327111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Пакеты</a:t>
            </a:r>
            <a:r>
              <a:rPr lang="en-US" dirty="0"/>
              <a:t> Hello, </a:t>
            </a:r>
            <a:r>
              <a:rPr lang="en-US" dirty="0" err="1"/>
              <a:t>также</a:t>
            </a:r>
            <a:r>
              <a:rPr lang="en-US" dirty="0"/>
              <a:t> </a:t>
            </a:r>
            <a:r>
              <a:rPr lang="en-US" dirty="0" err="1"/>
              <a:t>называемые</a:t>
            </a:r>
            <a:r>
              <a:rPr lang="en-US" dirty="0"/>
              <a:t> IS-to-IS Hello PDU (IIH), </a:t>
            </a:r>
            <a:r>
              <a:rPr lang="en-US" dirty="0" err="1"/>
              <a:t>используются</a:t>
            </a:r>
            <a:r>
              <a:rPr lang="en-US" dirty="0"/>
              <a:t> </a:t>
            </a:r>
            <a:r>
              <a:rPr lang="en-US" dirty="0" err="1"/>
              <a:t>для</a:t>
            </a:r>
            <a:r>
              <a:rPr lang="en-US" dirty="0"/>
              <a:t> </a:t>
            </a:r>
            <a:r>
              <a:rPr lang="en-US" dirty="0" err="1"/>
              <a:t>установки</a:t>
            </a:r>
            <a:r>
              <a:rPr lang="en-US" dirty="0"/>
              <a:t> и </a:t>
            </a:r>
            <a:r>
              <a:rPr lang="en-US" dirty="0" err="1"/>
              <a:t>поддержания</a:t>
            </a:r>
            <a:r>
              <a:rPr lang="en-US" dirty="0"/>
              <a:t> </a:t>
            </a:r>
            <a:r>
              <a:rPr lang="en-US" dirty="0" err="1"/>
              <a:t>отношений</a:t>
            </a:r>
            <a:r>
              <a:rPr lang="en-US" dirty="0"/>
              <a:t> </a:t>
            </a:r>
            <a:r>
              <a:rPr lang="en-US" dirty="0" err="1"/>
              <a:t>соседства</a:t>
            </a:r>
            <a:r>
              <a:rPr lang="en-US" dirty="0"/>
              <a:t>. IIH LAN </a:t>
            </a:r>
            <a:r>
              <a:rPr lang="en-US" dirty="0" err="1"/>
              <a:t>уровня</a:t>
            </a:r>
            <a:r>
              <a:rPr lang="en-US" dirty="0"/>
              <a:t> 1 </a:t>
            </a:r>
            <a:r>
              <a:rPr lang="en-US" dirty="0" err="1"/>
              <a:t>применяются</a:t>
            </a:r>
            <a:r>
              <a:rPr lang="en-US" dirty="0"/>
              <a:t> к </a:t>
            </a:r>
            <a:r>
              <a:rPr lang="en-US" dirty="0" err="1"/>
              <a:t>маршрутизаторам</a:t>
            </a:r>
            <a:r>
              <a:rPr lang="en-US" dirty="0"/>
              <a:t> </a:t>
            </a:r>
            <a:r>
              <a:rPr lang="en-US" dirty="0" err="1"/>
              <a:t>уровня</a:t>
            </a:r>
            <a:r>
              <a:rPr lang="en-US" dirty="0"/>
              <a:t> 1 в </a:t>
            </a:r>
            <a:r>
              <a:rPr lang="en-US" dirty="0" err="1"/>
              <a:t>широковещательных</a:t>
            </a:r>
            <a:r>
              <a:rPr lang="en-US" dirty="0"/>
              <a:t> LAN. IIH LAN </a:t>
            </a:r>
            <a:r>
              <a:rPr lang="en-US" dirty="0" err="1"/>
              <a:t>уровня</a:t>
            </a:r>
            <a:r>
              <a:rPr lang="en-US" dirty="0"/>
              <a:t> 2 </a:t>
            </a:r>
            <a:r>
              <a:rPr lang="en-US" dirty="0" err="1"/>
              <a:t>применяются</a:t>
            </a:r>
            <a:r>
              <a:rPr lang="en-US" dirty="0"/>
              <a:t> к </a:t>
            </a:r>
            <a:r>
              <a:rPr lang="en-US" dirty="0" err="1"/>
              <a:t>маршрутизаторам</a:t>
            </a:r>
            <a:r>
              <a:rPr lang="en-US" dirty="0"/>
              <a:t> </a:t>
            </a:r>
            <a:r>
              <a:rPr lang="en-US" dirty="0" err="1"/>
              <a:t>уровня</a:t>
            </a:r>
            <a:r>
              <a:rPr lang="en-US" dirty="0"/>
              <a:t> 2 в </a:t>
            </a:r>
            <a:r>
              <a:rPr lang="en-US" dirty="0" err="1"/>
              <a:t>широковещательных</a:t>
            </a:r>
            <a:r>
              <a:rPr lang="en-US" dirty="0"/>
              <a:t> LAN. P2P IIH </a:t>
            </a:r>
            <a:r>
              <a:rPr lang="en-US" dirty="0" err="1"/>
              <a:t>являются</a:t>
            </a:r>
            <a:endParaRPr lang="ru-RU" dirty="0" err="1"/>
          </a:p>
          <a:p>
            <a:r>
              <a:rPr lang="en-US" dirty="0" err="1"/>
              <a:t>применяется</a:t>
            </a:r>
            <a:r>
              <a:rPr lang="en-US" dirty="0"/>
              <a:t> к </a:t>
            </a:r>
            <a:r>
              <a:rPr lang="en-US" dirty="0" err="1"/>
              <a:t>невещательным</a:t>
            </a:r>
            <a:r>
              <a:rPr lang="en-US" dirty="0"/>
              <a:t> </a:t>
            </a:r>
            <a:r>
              <a:rPr lang="en-US" dirty="0" err="1"/>
              <a:t>сетям</a:t>
            </a:r>
            <a:r>
              <a:rPr lang="en-US" dirty="0"/>
              <a:t>.</a:t>
            </a:r>
            <a:endParaRPr lang="ru-RU" dirty="0"/>
          </a:p>
          <a:p>
            <a:r>
              <a:rPr lang="en-US" dirty="0"/>
              <a:t> LSP </a:t>
            </a:r>
            <a:r>
              <a:rPr lang="en-US" dirty="0" err="1"/>
              <a:t>используются</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о </a:t>
            </a:r>
            <a:r>
              <a:rPr lang="en-US" dirty="0" err="1"/>
              <a:t>состоянии</a:t>
            </a:r>
            <a:r>
              <a:rPr lang="en-US" dirty="0"/>
              <a:t> </a:t>
            </a:r>
            <a:r>
              <a:rPr lang="en-US" dirty="0" err="1"/>
              <a:t>канала</a:t>
            </a:r>
            <a:r>
              <a:rPr lang="en-US" dirty="0"/>
              <a:t>. </a:t>
            </a:r>
            <a:r>
              <a:rPr lang="en-US" dirty="0" err="1"/>
              <a:t>Существует</a:t>
            </a:r>
            <a:r>
              <a:rPr lang="en-US" dirty="0"/>
              <a:t> </a:t>
            </a:r>
            <a:r>
              <a:rPr lang="en-US" dirty="0" err="1"/>
              <a:t>два</a:t>
            </a:r>
            <a:r>
              <a:rPr lang="en-US" dirty="0"/>
              <a:t> </a:t>
            </a:r>
            <a:r>
              <a:rPr lang="en-US" dirty="0" err="1"/>
              <a:t>типа</a:t>
            </a:r>
            <a:r>
              <a:rPr lang="en-US" dirty="0"/>
              <a:t> LSP: Уровень-1 и Уровень-2. IS-IS </a:t>
            </a:r>
            <a:r>
              <a:rPr lang="en-US" dirty="0" err="1"/>
              <a:t>уровня</a:t>
            </a:r>
            <a:r>
              <a:rPr lang="en-US" dirty="0"/>
              <a:t> 1 </a:t>
            </a:r>
            <a:r>
              <a:rPr lang="en-US" dirty="0" err="1"/>
              <a:t>передает</a:t>
            </a:r>
            <a:r>
              <a:rPr lang="en-US" dirty="0"/>
              <a:t> LSP </a:t>
            </a:r>
            <a:r>
              <a:rPr lang="en-US" dirty="0" err="1"/>
              <a:t>уровня</a:t>
            </a:r>
            <a:r>
              <a:rPr lang="en-US" dirty="0"/>
              <a:t> 1. IS-IS </a:t>
            </a:r>
            <a:r>
              <a:rPr lang="en-US" dirty="0" err="1"/>
              <a:t>уровня</a:t>
            </a:r>
            <a:r>
              <a:rPr lang="en-US" dirty="0"/>
              <a:t> 2 </a:t>
            </a:r>
            <a:r>
              <a:rPr lang="en-US" dirty="0" err="1"/>
              <a:t>передает</a:t>
            </a:r>
            <a:r>
              <a:rPr lang="en-US" dirty="0"/>
              <a:t> LSP </a:t>
            </a:r>
            <a:r>
              <a:rPr lang="en-US" dirty="0" err="1"/>
              <a:t>уровня</a:t>
            </a:r>
            <a:r>
              <a:rPr lang="en-US" dirty="0"/>
              <a:t> 2. IS-IS </a:t>
            </a:r>
            <a:r>
              <a:rPr lang="en-US" dirty="0" err="1"/>
              <a:t>уровня</a:t>
            </a:r>
            <a:r>
              <a:rPr lang="en-US" dirty="0"/>
              <a:t> 1-2 </a:t>
            </a:r>
            <a:r>
              <a:rPr lang="en-US" dirty="0" err="1"/>
              <a:t>может</a:t>
            </a:r>
            <a:r>
              <a:rPr lang="en-US" dirty="0"/>
              <a:t> </a:t>
            </a:r>
            <a:r>
              <a:rPr lang="en-US" dirty="0" err="1"/>
              <a:t>передавать</a:t>
            </a:r>
            <a:r>
              <a:rPr lang="en-US" dirty="0"/>
              <a:t> LSP </a:t>
            </a:r>
            <a:r>
              <a:rPr lang="en-US" dirty="0" err="1"/>
              <a:t>уровня</a:t>
            </a:r>
            <a:r>
              <a:rPr lang="en-US" dirty="0"/>
              <a:t> 1 и </a:t>
            </a:r>
            <a:r>
              <a:rPr lang="en-US" dirty="0" err="1"/>
              <a:t>уровня</a:t>
            </a:r>
            <a:r>
              <a:rPr lang="en-US" dirty="0"/>
              <a:t> 2.</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286</a:t>
            </a:fld>
            <a:endParaRPr lang="ru-RU" noProof="0"/>
          </a:p>
        </p:txBody>
      </p:sp>
    </p:spTree>
    <p:extLst>
      <p:ext uri="{BB962C8B-B14F-4D97-AF65-F5344CB8AC3E}">
        <p14:creationId xmlns:p14="http://schemas.microsoft.com/office/powerpoint/2010/main" val="16067666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CSNP </a:t>
            </a:r>
            <a:r>
              <a:rPr lang="en-US" dirty="0" err="1"/>
              <a:t>содержат</a:t>
            </a:r>
            <a:r>
              <a:rPr lang="en-US" dirty="0"/>
              <a:t> </a:t>
            </a:r>
            <a:r>
              <a:rPr lang="en-US" dirty="0" err="1"/>
              <a:t>сводку</a:t>
            </a:r>
            <a:r>
              <a:rPr lang="en-US" dirty="0"/>
              <a:t> </a:t>
            </a:r>
            <a:r>
              <a:rPr lang="en-US" dirty="0" err="1"/>
              <a:t>всех</a:t>
            </a:r>
            <a:r>
              <a:rPr lang="en-US" dirty="0"/>
              <a:t> LSP в LSDB, </a:t>
            </a:r>
            <a:r>
              <a:rPr lang="en-US" dirty="0" err="1"/>
              <a:t>что</a:t>
            </a:r>
            <a:r>
              <a:rPr lang="en-US" dirty="0"/>
              <a:t> </a:t>
            </a:r>
            <a:r>
              <a:rPr lang="en-US" dirty="0" err="1"/>
              <a:t>обеспечивает</a:t>
            </a:r>
            <a:r>
              <a:rPr lang="en-US" dirty="0"/>
              <a:t> </a:t>
            </a:r>
            <a:r>
              <a:rPr lang="en-US" dirty="0" err="1"/>
              <a:t>синхронизацию</a:t>
            </a:r>
            <a:r>
              <a:rPr lang="en-US" dirty="0"/>
              <a:t> LSDB </a:t>
            </a:r>
            <a:r>
              <a:rPr lang="en-US" dirty="0" err="1"/>
              <a:t>между</a:t>
            </a:r>
            <a:r>
              <a:rPr lang="en-US" dirty="0"/>
              <a:t> </a:t>
            </a:r>
            <a:r>
              <a:rPr lang="en-US" dirty="0" err="1"/>
              <a:t>соседними</a:t>
            </a:r>
            <a:r>
              <a:rPr lang="en-US" dirty="0"/>
              <a:t> </a:t>
            </a:r>
            <a:r>
              <a:rPr lang="en-US" dirty="0" err="1"/>
              <a:t>маршрутизаторами</a:t>
            </a:r>
            <a:r>
              <a:rPr lang="en-US" dirty="0"/>
              <a:t>. В </a:t>
            </a:r>
            <a:r>
              <a:rPr lang="en-US" dirty="0" err="1"/>
              <a:t>широковещательной</a:t>
            </a:r>
            <a:r>
              <a:rPr lang="en-US" dirty="0"/>
              <a:t> </a:t>
            </a:r>
            <a:r>
              <a:rPr lang="en-US" dirty="0" err="1"/>
              <a:t>сети</a:t>
            </a:r>
            <a:r>
              <a:rPr lang="en-US" dirty="0"/>
              <a:t> </a:t>
            </a:r>
            <a:r>
              <a:rPr lang="en-US" dirty="0" err="1"/>
              <a:t>назначенная</a:t>
            </a:r>
            <a:r>
              <a:rPr lang="en-US" dirty="0"/>
              <a:t> </a:t>
            </a:r>
            <a:r>
              <a:rPr lang="en-US" dirty="0" err="1"/>
              <a:t>промежуточная</a:t>
            </a:r>
            <a:r>
              <a:rPr lang="en-US" dirty="0"/>
              <a:t> </a:t>
            </a:r>
            <a:r>
              <a:rPr lang="en-US" dirty="0" err="1"/>
              <a:t>система</a:t>
            </a:r>
            <a:r>
              <a:rPr lang="en-US" dirty="0"/>
              <a:t> (DIS) </a:t>
            </a:r>
            <a:r>
              <a:rPr lang="en-US" dirty="0" err="1"/>
              <a:t>отправляет</a:t>
            </a:r>
            <a:r>
              <a:rPr lang="en-US" dirty="0"/>
              <a:t> CSNP с </a:t>
            </a:r>
            <a:r>
              <a:rPr lang="en-US" dirty="0" err="1"/>
              <a:t>определенным</a:t>
            </a:r>
            <a:r>
              <a:rPr lang="en-US" dirty="0"/>
              <a:t> </a:t>
            </a:r>
            <a:r>
              <a:rPr lang="en-US" dirty="0" err="1"/>
              <a:t>интервалом</a:t>
            </a:r>
            <a:r>
              <a:rPr lang="en-US" dirty="0"/>
              <a:t>. </a:t>
            </a:r>
            <a:r>
              <a:rPr lang="en-US" dirty="0" err="1"/>
              <a:t>Интервал</a:t>
            </a:r>
            <a:r>
              <a:rPr lang="en-US" dirty="0"/>
              <a:t> </a:t>
            </a:r>
            <a:r>
              <a:rPr lang="en-US" dirty="0" err="1"/>
              <a:t>по</a:t>
            </a:r>
            <a:r>
              <a:rPr lang="en-US" dirty="0"/>
              <a:t> </a:t>
            </a:r>
            <a:r>
              <a:rPr lang="en-US" dirty="0" err="1"/>
              <a:t>умолчанию</a:t>
            </a:r>
            <a:r>
              <a:rPr lang="en-US" dirty="0"/>
              <a:t> </a:t>
            </a:r>
            <a:r>
              <a:rPr lang="en-US" dirty="0" err="1"/>
              <a:t>составляет</a:t>
            </a:r>
            <a:r>
              <a:rPr lang="en-US" dirty="0"/>
              <a:t> 10 </a:t>
            </a:r>
            <a:r>
              <a:rPr lang="en-US" dirty="0" err="1"/>
              <a:t>секунд</a:t>
            </a:r>
            <a:r>
              <a:rPr lang="en-US" dirty="0"/>
              <a:t>. В </a:t>
            </a:r>
            <a:r>
              <a:rPr lang="en-US" dirty="0" err="1"/>
              <a:t>канале</a:t>
            </a:r>
            <a:r>
              <a:rPr lang="en-US" dirty="0"/>
              <a:t> P2P </a:t>
            </a:r>
            <a:r>
              <a:rPr lang="en-US" dirty="0" err="1"/>
              <a:t>соседние</a:t>
            </a:r>
            <a:r>
              <a:rPr lang="en-US" dirty="0"/>
              <a:t> </a:t>
            </a:r>
            <a:r>
              <a:rPr lang="en-US" dirty="0" err="1"/>
              <a:t>устройства</a:t>
            </a:r>
            <a:r>
              <a:rPr lang="en-US" dirty="0"/>
              <a:t> </a:t>
            </a:r>
            <a:r>
              <a:rPr lang="en-US" dirty="0" err="1"/>
              <a:t>отправляют</a:t>
            </a:r>
            <a:r>
              <a:rPr lang="en-US" dirty="0"/>
              <a:t> CSNP </a:t>
            </a:r>
            <a:r>
              <a:rPr lang="en-US" dirty="0" err="1"/>
              <a:t>только</a:t>
            </a:r>
            <a:r>
              <a:rPr lang="en-US" dirty="0"/>
              <a:t> </a:t>
            </a:r>
            <a:r>
              <a:rPr lang="en-US" dirty="0" err="1"/>
              <a:t>тогда</a:t>
            </a:r>
            <a:r>
              <a:rPr lang="en-US" dirty="0"/>
              <a:t>, </a:t>
            </a:r>
            <a:r>
              <a:rPr lang="en-US" dirty="0" err="1"/>
              <a:t>когда</a:t>
            </a:r>
            <a:r>
              <a:rPr lang="en-US" dirty="0"/>
              <a:t> </a:t>
            </a:r>
            <a:r>
              <a:rPr lang="en-US" dirty="0" err="1"/>
              <a:t>отношения</a:t>
            </a:r>
            <a:r>
              <a:rPr lang="en-US" dirty="0"/>
              <a:t> </a:t>
            </a:r>
            <a:r>
              <a:rPr lang="en-US" dirty="0" err="1"/>
              <a:t>соседства</a:t>
            </a:r>
            <a:r>
              <a:rPr lang="en-US" dirty="0"/>
              <a:t> </a:t>
            </a:r>
            <a:r>
              <a:rPr lang="en-US" dirty="0" err="1"/>
              <a:t>устанавливаются</a:t>
            </a:r>
            <a:r>
              <a:rPr lang="en-US" dirty="0"/>
              <a:t> </a:t>
            </a:r>
            <a:r>
              <a:rPr lang="en-US" dirty="0" err="1"/>
              <a:t>впервые</a:t>
            </a:r>
            <a:r>
              <a:rPr lang="en-US" dirty="0"/>
              <a:t>.</a:t>
            </a:r>
            <a:endParaRPr lang="ru-RU" dirty="0"/>
          </a:p>
          <a:p>
            <a:r>
              <a:rPr lang="en-US" dirty="0"/>
              <a:t> В PSNP </a:t>
            </a:r>
            <a:r>
              <a:rPr lang="en-US" dirty="0" err="1"/>
              <a:t>перечислены</a:t>
            </a:r>
            <a:r>
              <a:rPr lang="en-US" dirty="0"/>
              <a:t> </a:t>
            </a:r>
            <a:r>
              <a:rPr lang="en-US" dirty="0" err="1"/>
              <a:t>только</a:t>
            </a:r>
            <a:r>
              <a:rPr lang="en-US" dirty="0"/>
              <a:t> </a:t>
            </a:r>
            <a:r>
              <a:rPr lang="en-US" dirty="0" err="1"/>
              <a:t>порядковые</a:t>
            </a:r>
            <a:r>
              <a:rPr lang="en-US" dirty="0"/>
              <a:t> </a:t>
            </a:r>
            <a:r>
              <a:rPr lang="en-US" dirty="0" err="1"/>
              <a:t>номера</a:t>
            </a:r>
            <a:r>
              <a:rPr lang="en-US" dirty="0"/>
              <a:t> </a:t>
            </a:r>
            <a:r>
              <a:rPr lang="en-US" dirty="0" err="1"/>
              <a:t>недавно</a:t>
            </a:r>
            <a:r>
              <a:rPr lang="en-US" dirty="0"/>
              <a:t> </a:t>
            </a:r>
            <a:r>
              <a:rPr lang="en-US" dirty="0" err="1"/>
              <a:t>полученных</a:t>
            </a:r>
            <a:r>
              <a:rPr lang="en-US" dirty="0"/>
              <a:t> LSP. PSNP </a:t>
            </a:r>
            <a:r>
              <a:rPr lang="en-US" dirty="0" err="1"/>
              <a:t>может</a:t>
            </a:r>
            <a:r>
              <a:rPr lang="en-US" dirty="0"/>
              <a:t> </a:t>
            </a:r>
            <a:r>
              <a:rPr lang="en-US" dirty="0" err="1"/>
              <a:t>одновременно</a:t>
            </a:r>
            <a:r>
              <a:rPr lang="en-US" dirty="0"/>
              <a:t> </a:t>
            </a:r>
            <a:r>
              <a:rPr lang="en-US" dirty="0" err="1"/>
              <a:t>подтверждать</a:t>
            </a:r>
            <a:r>
              <a:rPr lang="en-US" dirty="0"/>
              <a:t> </a:t>
            </a:r>
            <a:r>
              <a:rPr lang="en-US" dirty="0" err="1"/>
              <a:t>несколько</a:t>
            </a:r>
            <a:r>
              <a:rPr lang="en-US" dirty="0"/>
              <a:t> LSP. </a:t>
            </a:r>
            <a:r>
              <a:rPr lang="en-US" dirty="0" err="1"/>
              <a:t>Если</a:t>
            </a:r>
            <a:r>
              <a:rPr lang="en-US" dirty="0"/>
              <a:t> LSDB </a:t>
            </a:r>
            <a:r>
              <a:rPr lang="en-US" dirty="0" err="1"/>
              <a:t>не</a:t>
            </a:r>
            <a:r>
              <a:rPr lang="en-US" dirty="0"/>
              <a:t> </a:t>
            </a:r>
            <a:r>
              <a:rPr lang="en-US" dirty="0" err="1"/>
              <a:t>обновляется</a:t>
            </a:r>
            <a:r>
              <a:rPr lang="en-US" dirty="0"/>
              <a:t>, PSNP </a:t>
            </a:r>
            <a:r>
              <a:rPr lang="en-US" dirty="0" err="1"/>
              <a:t>также</a:t>
            </a:r>
            <a:r>
              <a:rPr lang="en-US" dirty="0"/>
              <a:t> </a:t>
            </a:r>
            <a:r>
              <a:rPr lang="en-US" dirty="0" err="1"/>
              <a:t>используются</a:t>
            </a:r>
            <a:r>
              <a:rPr lang="en-US" dirty="0"/>
              <a:t> </a:t>
            </a:r>
            <a:r>
              <a:rPr lang="en-US" dirty="0" err="1"/>
              <a:t>для</a:t>
            </a:r>
            <a:r>
              <a:rPr lang="en-US" dirty="0"/>
              <a:t> </a:t>
            </a:r>
            <a:r>
              <a:rPr lang="en-US" dirty="0" err="1"/>
              <a:t>запроса</a:t>
            </a:r>
            <a:r>
              <a:rPr lang="en-US" dirty="0"/>
              <a:t> </a:t>
            </a:r>
            <a:r>
              <a:rPr lang="en-US" dirty="0" err="1"/>
              <a:t>нового</a:t>
            </a:r>
            <a:r>
              <a:rPr lang="en-US" dirty="0"/>
              <a:t> LSP </a:t>
            </a:r>
            <a:r>
              <a:rPr lang="en-US" dirty="0" err="1"/>
              <a:t>от</a:t>
            </a:r>
            <a:r>
              <a:rPr lang="en-US" dirty="0"/>
              <a:t> </a:t>
            </a:r>
            <a:r>
              <a:rPr lang="en-US" dirty="0" err="1"/>
              <a:t>соседа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287</a:t>
            </a:fld>
            <a:endParaRPr lang="ru-RU" noProof="0"/>
          </a:p>
        </p:txBody>
      </p:sp>
    </p:spTree>
    <p:extLst>
      <p:ext uri="{BB962C8B-B14F-4D97-AF65-F5344CB8AC3E}">
        <p14:creationId xmlns:p14="http://schemas.microsoft.com/office/powerpoint/2010/main" val="1562062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IS-IS </a:t>
            </a:r>
            <a:r>
              <a:rPr lang="en-US" dirty="0" err="1"/>
              <a:t>может</a:t>
            </a:r>
            <a:r>
              <a:rPr lang="en-US" dirty="0"/>
              <a:t> </a:t>
            </a:r>
            <a:r>
              <a:rPr lang="en-US" dirty="0" err="1"/>
              <a:t>работать</a:t>
            </a:r>
            <a:r>
              <a:rPr lang="en-US" dirty="0"/>
              <a:t> в </a:t>
            </a:r>
            <a:r>
              <a:rPr lang="en-US" dirty="0" err="1"/>
              <a:t>сети</a:t>
            </a:r>
            <a:r>
              <a:rPr lang="en-US" dirty="0"/>
              <a:t> P2P и </a:t>
            </a:r>
            <a:r>
              <a:rPr lang="en-US" dirty="0" err="1"/>
              <a:t>широковещательной</a:t>
            </a:r>
            <a:r>
              <a:rPr lang="en-US" dirty="0"/>
              <a:t> </a:t>
            </a:r>
            <a:r>
              <a:rPr lang="en-US" dirty="0" err="1"/>
              <a:t>сети</a:t>
            </a:r>
            <a:r>
              <a:rPr lang="en-US" dirty="0"/>
              <a:t>.</a:t>
            </a:r>
            <a:endParaRPr lang="ru-RU" dirty="0"/>
          </a:p>
          <a:p>
            <a:r>
              <a:rPr lang="en-US" dirty="0"/>
              <a:t> </a:t>
            </a:r>
            <a:r>
              <a:rPr lang="en-US" dirty="0" err="1"/>
              <a:t>Механизмы</a:t>
            </a:r>
            <a:r>
              <a:rPr lang="en-US" dirty="0"/>
              <a:t> </a:t>
            </a:r>
            <a:r>
              <a:rPr lang="en-US" dirty="0" err="1"/>
              <a:t>установления</a:t>
            </a:r>
            <a:r>
              <a:rPr lang="en-US" dirty="0"/>
              <a:t> </a:t>
            </a:r>
            <a:r>
              <a:rPr lang="en-US" dirty="0" err="1"/>
              <a:t>смежности</a:t>
            </a:r>
            <a:r>
              <a:rPr lang="en-US" dirty="0"/>
              <a:t> </a:t>
            </a:r>
            <a:r>
              <a:rPr lang="en-US" dirty="0" err="1"/>
              <a:t>различаются</a:t>
            </a:r>
            <a:r>
              <a:rPr lang="en-US" dirty="0"/>
              <a:t> в </a:t>
            </a:r>
            <a:r>
              <a:rPr lang="en-US" dirty="0" err="1"/>
              <a:t>зависимости</a:t>
            </a:r>
            <a:r>
              <a:rPr lang="en-US" dirty="0"/>
              <a:t> </a:t>
            </a:r>
            <a:r>
              <a:rPr lang="en-US" dirty="0" err="1"/>
              <a:t>от</a:t>
            </a:r>
            <a:r>
              <a:rPr lang="en-US" dirty="0"/>
              <a:t> </a:t>
            </a:r>
            <a:r>
              <a:rPr lang="en-US" dirty="0" err="1"/>
              <a:t>типа</a:t>
            </a:r>
            <a:r>
              <a:rPr lang="en-US" dirty="0"/>
              <a:t> </a:t>
            </a:r>
            <a:r>
              <a:rPr lang="en-US" dirty="0" err="1"/>
              <a:t>сети</a:t>
            </a:r>
            <a:r>
              <a:rPr lang="en-US" dirty="0"/>
              <a:t>.</a:t>
            </a:r>
            <a:endParaRPr lang="ru-RU" dirty="0"/>
          </a:p>
          <a:p>
            <a:r>
              <a:rPr lang="en-US" dirty="0"/>
              <a:t> </a:t>
            </a:r>
            <a:r>
              <a:rPr lang="en-US" dirty="0" err="1"/>
              <a:t>Прежде</a:t>
            </a:r>
            <a:r>
              <a:rPr lang="en-US" dirty="0"/>
              <a:t> </a:t>
            </a:r>
            <a:r>
              <a:rPr lang="en-US" dirty="0" err="1"/>
              <a:t>чем</a:t>
            </a:r>
            <a:r>
              <a:rPr lang="en-US" dirty="0"/>
              <a:t> </a:t>
            </a:r>
            <a:r>
              <a:rPr lang="en-US" dirty="0" err="1"/>
              <a:t>два</a:t>
            </a:r>
            <a:r>
              <a:rPr lang="en-US" dirty="0"/>
              <a:t> </a:t>
            </a:r>
            <a:r>
              <a:rPr lang="en-US" dirty="0" err="1"/>
              <a:t>маршрутизатора</a:t>
            </a:r>
            <a:r>
              <a:rPr lang="en-US" dirty="0"/>
              <a:t> IS-IS </a:t>
            </a:r>
            <a:r>
              <a:rPr lang="en-US" dirty="0" err="1"/>
              <a:t>смогут</a:t>
            </a:r>
            <a:r>
              <a:rPr lang="en-US" dirty="0"/>
              <a:t> </a:t>
            </a:r>
            <a:r>
              <a:rPr lang="en-US" dirty="0" err="1"/>
              <a:t>обмениваться</a:t>
            </a:r>
            <a:r>
              <a:rPr lang="en-US" dirty="0"/>
              <a:t> </a:t>
            </a:r>
            <a:r>
              <a:rPr lang="en-US" dirty="0" err="1"/>
              <a:t>протокольными</a:t>
            </a:r>
            <a:r>
              <a:rPr lang="en-US" dirty="0"/>
              <a:t> </a:t>
            </a:r>
            <a:r>
              <a:rPr lang="en-US" dirty="0" err="1"/>
              <a:t>пакетами</a:t>
            </a:r>
            <a:r>
              <a:rPr lang="en-US" dirty="0"/>
              <a:t> </a:t>
            </a:r>
            <a:r>
              <a:rPr lang="en-US" dirty="0" err="1"/>
              <a:t>для</a:t>
            </a:r>
            <a:r>
              <a:rPr lang="en-US" dirty="0"/>
              <a:t> </a:t>
            </a:r>
            <a:r>
              <a:rPr lang="en-US" dirty="0" err="1"/>
              <a:t>реализации</a:t>
            </a:r>
            <a:r>
              <a:rPr lang="en-US" dirty="0"/>
              <a:t> </a:t>
            </a:r>
            <a:r>
              <a:rPr lang="en-US" dirty="0" err="1"/>
              <a:t>функций</a:t>
            </a:r>
            <a:r>
              <a:rPr lang="en-US" dirty="0"/>
              <a:t> </a:t>
            </a:r>
            <a:r>
              <a:rPr lang="en-US" dirty="0" err="1"/>
              <a:t>маршрутизации</a:t>
            </a:r>
            <a:r>
              <a:rPr lang="en-US" dirty="0"/>
              <a:t>, </a:t>
            </a:r>
            <a:r>
              <a:rPr lang="en-US" dirty="0" err="1"/>
              <a:t>между</a:t>
            </a:r>
            <a:r>
              <a:rPr lang="en-US" dirty="0"/>
              <a:t> </a:t>
            </a:r>
            <a:r>
              <a:rPr lang="en-US" dirty="0" err="1"/>
              <a:t>ними</a:t>
            </a:r>
            <a:r>
              <a:rPr lang="en-US" dirty="0"/>
              <a:t> </a:t>
            </a:r>
            <a:r>
              <a:rPr lang="en-US" dirty="0" err="1"/>
              <a:t>должны</a:t>
            </a:r>
            <a:r>
              <a:rPr lang="en-US" dirty="0"/>
              <a:t> </a:t>
            </a:r>
            <a:r>
              <a:rPr lang="en-US" dirty="0" err="1"/>
              <a:t>быть</a:t>
            </a:r>
            <a:r>
              <a:rPr lang="en-US" dirty="0"/>
              <a:t> </a:t>
            </a:r>
            <a:r>
              <a:rPr lang="en-US" dirty="0" err="1"/>
              <a:t>установлены</a:t>
            </a:r>
            <a:r>
              <a:rPr lang="en-US" dirty="0"/>
              <a:t> </a:t>
            </a:r>
            <a:r>
              <a:rPr lang="en-US" dirty="0" err="1"/>
              <a:t>отношения</a:t>
            </a:r>
            <a:r>
              <a:rPr lang="en-US" dirty="0"/>
              <a:t> </a:t>
            </a:r>
            <a:r>
              <a:rPr lang="en-US" dirty="0" err="1"/>
              <a:t>соседства</a:t>
            </a:r>
            <a:r>
              <a:rPr lang="en-US" dirty="0"/>
              <a:t>. </a:t>
            </a:r>
            <a:r>
              <a:rPr lang="en-US" dirty="0" err="1"/>
              <a:t>Соседние</a:t>
            </a:r>
            <a:r>
              <a:rPr lang="en-US" dirty="0"/>
              <a:t> </a:t>
            </a:r>
            <a:r>
              <a:rPr lang="en-US" dirty="0" err="1"/>
              <a:t>отношения</a:t>
            </a:r>
            <a:r>
              <a:rPr lang="en-US" dirty="0"/>
              <a:t> IS-IS </a:t>
            </a:r>
            <a:r>
              <a:rPr lang="en-US" dirty="0" err="1"/>
              <a:t>режимы</a:t>
            </a:r>
            <a:r>
              <a:rPr lang="en-US" dirty="0"/>
              <a:t> </a:t>
            </a:r>
            <a:r>
              <a:rPr lang="en-US" dirty="0" err="1"/>
              <a:t>установления</a:t>
            </a:r>
            <a:r>
              <a:rPr lang="en-US" dirty="0"/>
              <a:t> </a:t>
            </a:r>
            <a:r>
              <a:rPr lang="en-US" dirty="0" err="1"/>
              <a:t>различаются</a:t>
            </a:r>
            <a:r>
              <a:rPr lang="en-US" dirty="0"/>
              <a:t> в </a:t>
            </a:r>
            <a:r>
              <a:rPr lang="en-US" dirty="0" err="1"/>
              <a:t>зависимости</a:t>
            </a:r>
            <a:r>
              <a:rPr lang="en-US" dirty="0"/>
              <a:t> </a:t>
            </a:r>
            <a:r>
              <a:rPr lang="en-US" dirty="0" err="1"/>
              <a:t>от</a:t>
            </a:r>
            <a:r>
              <a:rPr lang="en-US" dirty="0"/>
              <a:t> </a:t>
            </a:r>
            <a:r>
              <a:rPr lang="en-US" dirty="0" err="1"/>
              <a:t>типа</a:t>
            </a:r>
            <a:r>
              <a:rPr lang="en-US" dirty="0"/>
              <a:t> </a:t>
            </a:r>
            <a:r>
              <a:rPr lang="en-US" dirty="0" err="1"/>
              <a:t>сети</a:t>
            </a:r>
            <a:r>
              <a:rPr lang="en-US" dirty="0"/>
              <a:t>.</a:t>
            </a:r>
            <a:endParaRPr lang="ru-RU" dirty="0"/>
          </a:p>
          <a:p>
            <a:r>
              <a:rPr lang="en-US" dirty="0"/>
              <a:t> </a:t>
            </a:r>
            <a:r>
              <a:rPr lang="en-US" dirty="0" err="1"/>
              <a:t>Теоретически</a:t>
            </a:r>
            <a:r>
              <a:rPr lang="en-US" dirty="0"/>
              <a:t> IS-IS </a:t>
            </a:r>
            <a:r>
              <a:rPr lang="en-US" dirty="0" err="1"/>
              <a:t>не</a:t>
            </a:r>
            <a:r>
              <a:rPr lang="en-US" dirty="0"/>
              <a:t> </a:t>
            </a:r>
            <a:r>
              <a:rPr lang="en-US" dirty="0" err="1"/>
              <a:t>поддерживает</a:t>
            </a:r>
            <a:r>
              <a:rPr lang="en-US" dirty="0"/>
              <a:t> </a:t>
            </a:r>
            <a:r>
              <a:rPr lang="en-US" dirty="0" err="1"/>
              <a:t>сети</a:t>
            </a:r>
            <a:r>
              <a:rPr lang="en-US" dirty="0"/>
              <a:t> NBMA </a:t>
            </a:r>
            <a:r>
              <a:rPr lang="en-US" dirty="0" err="1"/>
              <a:t>или</a:t>
            </a:r>
            <a:r>
              <a:rPr lang="en-US" dirty="0"/>
              <a:t> </a:t>
            </a:r>
            <a:r>
              <a:rPr lang="en-US" dirty="0" err="1"/>
              <a:t>точка-многоточка</a:t>
            </a:r>
            <a:r>
              <a:rPr lang="en-US" dirty="0"/>
              <a:t> (P2MP). </a:t>
            </a:r>
            <a:r>
              <a:rPr lang="en-US" dirty="0" err="1"/>
              <a:t>Если</a:t>
            </a:r>
            <a:r>
              <a:rPr lang="en-US" dirty="0"/>
              <a:t> IS-IS </a:t>
            </a:r>
            <a:r>
              <a:rPr lang="en-US" dirty="0" err="1"/>
              <a:t>необходимо</a:t>
            </a:r>
            <a:r>
              <a:rPr lang="en-US" dirty="0"/>
              <a:t> </a:t>
            </a:r>
            <a:r>
              <a:rPr lang="en-US" dirty="0" err="1"/>
              <a:t>развернуть</a:t>
            </a:r>
            <a:r>
              <a:rPr lang="en-US" dirty="0"/>
              <a:t> в </a:t>
            </a:r>
            <a:r>
              <a:rPr lang="en-US" dirty="0" err="1"/>
              <a:t>сети</a:t>
            </a:r>
            <a:r>
              <a:rPr lang="en-US" dirty="0"/>
              <a:t> NBMA </a:t>
            </a:r>
            <a:r>
              <a:rPr lang="en-US" dirty="0" err="1"/>
              <a:t>или</a:t>
            </a:r>
            <a:r>
              <a:rPr lang="en-US" dirty="0"/>
              <a:t> P2MP, </a:t>
            </a:r>
            <a:r>
              <a:rPr lang="en-US" dirty="0" err="1"/>
              <a:t>преобразуйте</a:t>
            </a:r>
            <a:r>
              <a:rPr lang="en-US" dirty="0"/>
              <a:t> </a:t>
            </a:r>
            <a:r>
              <a:rPr lang="en-US" dirty="0" err="1"/>
              <a:t>сеть</a:t>
            </a:r>
            <a:r>
              <a:rPr lang="en-US" dirty="0"/>
              <a:t> NBMA </a:t>
            </a:r>
            <a:r>
              <a:rPr lang="en-US" dirty="0" err="1"/>
              <a:t>или</a:t>
            </a:r>
            <a:r>
              <a:rPr lang="en-US" dirty="0"/>
              <a:t> P2MP в </a:t>
            </a:r>
            <a:r>
              <a:rPr lang="en-US" dirty="0" err="1"/>
              <a:t>сеть</a:t>
            </a:r>
            <a:r>
              <a:rPr lang="en-US" dirty="0"/>
              <a:t> «</a:t>
            </a:r>
            <a:r>
              <a:rPr lang="en-US" dirty="0" err="1"/>
              <a:t>точка-точка</a:t>
            </a:r>
            <a:r>
              <a:rPr lang="en-US" dirty="0"/>
              <a:t>», </a:t>
            </a:r>
            <a:r>
              <a:rPr lang="en-US" dirty="0" err="1"/>
              <a:t>настроив</a:t>
            </a:r>
            <a:r>
              <a:rPr lang="en-US" dirty="0"/>
              <a:t> </a:t>
            </a:r>
            <a:r>
              <a:rPr lang="en-US" dirty="0" err="1"/>
              <a:t>подинтерфейсы</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288</a:t>
            </a:fld>
            <a:endParaRPr lang="ru-RU" noProof="0"/>
          </a:p>
        </p:txBody>
      </p:sp>
    </p:spTree>
    <p:extLst>
      <p:ext uri="{BB962C8B-B14F-4D97-AF65-F5344CB8AC3E}">
        <p14:creationId xmlns:p14="http://schemas.microsoft.com/office/powerpoint/2010/main" val="196204873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Отношения</a:t>
            </a:r>
            <a:r>
              <a:rPr lang="en-US" dirty="0"/>
              <a:t> </a:t>
            </a:r>
            <a:r>
              <a:rPr lang="en-US" dirty="0" err="1"/>
              <a:t>смежности</a:t>
            </a:r>
            <a:r>
              <a:rPr lang="en-US" dirty="0"/>
              <a:t> в </a:t>
            </a:r>
            <a:r>
              <a:rPr lang="en-US" dirty="0" err="1"/>
              <a:t>каналах</a:t>
            </a:r>
            <a:r>
              <a:rPr lang="en-US" dirty="0"/>
              <a:t> «</a:t>
            </a:r>
            <a:r>
              <a:rPr lang="en-US" dirty="0" err="1"/>
              <a:t>точка-точка</a:t>
            </a:r>
            <a:r>
              <a:rPr lang="en-US" dirty="0"/>
              <a:t>» </a:t>
            </a:r>
            <a:r>
              <a:rPr lang="en-US" dirty="0" err="1"/>
              <a:t>инициализируются</a:t>
            </a:r>
            <a:r>
              <a:rPr lang="en-US" dirty="0"/>
              <a:t> </a:t>
            </a:r>
            <a:r>
              <a:rPr lang="en-US" dirty="0" err="1"/>
              <a:t>получением</a:t>
            </a:r>
            <a:r>
              <a:rPr lang="en-US" dirty="0"/>
              <a:t> </a:t>
            </a:r>
            <a:r>
              <a:rPr lang="en-US" dirty="0" err="1"/>
              <a:t>пакетов</a:t>
            </a:r>
            <a:r>
              <a:rPr lang="en-US" dirty="0"/>
              <a:t> ISH </a:t>
            </a:r>
            <a:r>
              <a:rPr lang="en-US" dirty="0" err="1"/>
              <a:t>по</a:t>
            </a:r>
            <a:r>
              <a:rPr lang="en-US" dirty="0"/>
              <a:t> </a:t>
            </a:r>
            <a:r>
              <a:rPr lang="en-US" dirty="0" err="1"/>
              <a:t>протоколу</a:t>
            </a:r>
            <a:r>
              <a:rPr lang="en-US" dirty="0"/>
              <a:t> ES-IS. </a:t>
            </a:r>
            <a:r>
              <a:rPr lang="en-US" dirty="0" err="1"/>
              <a:t>Пакет</a:t>
            </a:r>
            <a:r>
              <a:rPr lang="en-US" dirty="0"/>
              <a:t> ISH — </a:t>
            </a:r>
            <a:r>
              <a:rPr lang="en-US" dirty="0" err="1"/>
              <a:t>это</a:t>
            </a:r>
            <a:r>
              <a:rPr lang="en-US" dirty="0"/>
              <a:t> </a:t>
            </a:r>
            <a:r>
              <a:rPr lang="en-US" dirty="0" err="1"/>
              <a:t>пакет</a:t>
            </a:r>
            <a:r>
              <a:rPr lang="en-US" dirty="0"/>
              <a:t> HELLO, </a:t>
            </a:r>
            <a:r>
              <a:rPr lang="en-US" dirty="0" err="1"/>
              <a:t>отправленный</a:t>
            </a:r>
            <a:r>
              <a:rPr lang="en-US" dirty="0"/>
              <a:t> IS, </a:t>
            </a:r>
            <a:r>
              <a:rPr lang="en-US" dirty="0" err="1"/>
              <a:t>этот</a:t>
            </a:r>
            <a:r>
              <a:rPr lang="en-US" dirty="0"/>
              <a:t> </a:t>
            </a:r>
            <a:r>
              <a:rPr lang="en-US" dirty="0" err="1"/>
              <a:t>тип</a:t>
            </a:r>
            <a:r>
              <a:rPr lang="en-US" dirty="0"/>
              <a:t> </a:t>
            </a:r>
            <a:r>
              <a:rPr lang="en-US" dirty="0" err="1"/>
              <a:t>пакета</a:t>
            </a:r>
            <a:r>
              <a:rPr lang="en-US" dirty="0"/>
              <a:t> </a:t>
            </a:r>
            <a:r>
              <a:rPr lang="en-US" dirty="0" err="1"/>
              <a:t>определен</a:t>
            </a:r>
            <a:r>
              <a:rPr lang="en-US" dirty="0"/>
              <a:t> в ES-IS </a:t>
            </a:r>
            <a:r>
              <a:rPr lang="en-US" dirty="0" err="1"/>
              <a:t>протоколe</a:t>
            </a:r>
            <a:r>
              <a:rPr lang="en-US" dirty="0"/>
              <a:t>, и </a:t>
            </a:r>
            <a:r>
              <a:rPr lang="en-US" dirty="0" err="1"/>
              <a:t>мы</a:t>
            </a:r>
            <a:r>
              <a:rPr lang="en-US" dirty="0"/>
              <a:t> </a:t>
            </a:r>
            <a:r>
              <a:rPr lang="en-US" dirty="0" err="1"/>
              <a:t>не</a:t>
            </a:r>
            <a:r>
              <a:rPr lang="en-US" dirty="0"/>
              <a:t> </a:t>
            </a:r>
            <a:r>
              <a:rPr lang="en-US" dirty="0" err="1"/>
              <a:t>будем</a:t>
            </a:r>
            <a:r>
              <a:rPr lang="en-US" dirty="0"/>
              <a:t> </a:t>
            </a:r>
            <a:r>
              <a:rPr lang="en-US" dirty="0" err="1"/>
              <a:t>подробно</a:t>
            </a:r>
            <a:r>
              <a:rPr lang="en-US" dirty="0"/>
              <a:t> </a:t>
            </a:r>
            <a:r>
              <a:rPr lang="en-US" dirty="0" err="1"/>
              <a:t>обсуждать</a:t>
            </a:r>
            <a:r>
              <a:rPr lang="en-US" dirty="0"/>
              <a:t> </a:t>
            </a:r>
            <a:r>
              <a:rPr lang="en-US" dirty="0" err="1"/>
              <a:t>его</a:t>
            </a:r>
            <a:r>
              <a:rPr lang="en-US" dirty="0"/>
              <a:t> </a:t>
            </a:r>
            <a:r>
              <a:rPr lang="en-US" dirty="0" err="1"/>
              <a:t>здесь</a:t>
            </a:r>
            <a:r>
              <a:rPr lang="en-US" dirty="0"/>
              <a:t>.</a:t>
            </a:r>
            <a:endParaRPr lang="ru-RU" dirty="0"/>
          </a:p>
          <a:p>
            <a:r>
              <a:rPr lang="en-US" dirty="0"/>
              <a:t> </a:t>
            </a:r>
            <a:r>
              <a:rPr lang="en-US" dirty="0" err="1"/>
              <a:t>Когда</a:t>
            </a:r>
            <a:r>
              <a:rPr lang="en-US" dirty="0"/>
              <a:t> ISH </a:t>
            </a:r>
            <a:r>
              <a:rPr lang="en-US" dirty="0" err="1"/>
              <a:t>получен</a:t>
            </a:r>
            <a:r>
              <a:rPr lang="en-US" dirty="0"/>
              <a:t> </a:t>
            </a:r>
            <a:r>
              <a:rPr lang="en-US" dirty="0" err="1"/>
              <a:t>по</a:t>
            </a:r>
            <a:r>
              <a:rPr lang="en-US" dirty="0"/>
              <a:t> </a:t>
            </a:r>
            <a:r>
              <a:rPr lang="en-US" dirty="0" err="1"/>
              <a:t>только</a:t>
            </a:r>
            <a:r>
              <a:rPr lang="en-US" dirty="0"/>
              <a:t> </a:t>
            </a:r>
            <a:r>
              <a:rPr lang="en-US" dirty="0" err="1"/>
              <a:t>что</a:t>
            </a:r>
            <a:r>
              <a:rPr lang="en-US" dirty="0"/>
              <a:t> </a:t>
            </a:r>
            <a:r>
              <a:rPr lang="en-US" dirty="0" err="1"/>
              <a:t>включенному</a:t>
            </a:r>
            <a:r>
              <a:rPr lang="en-US" dirty="0"/>
              <a:t> </a:t>
            </a:r>
            <a:r>
              <a:rPr lang="en-US" dirty="0" err="1"/>
              <a:t>каналу</a:t>
            </a:r>
            <a:r>
              <a:rPr lang="en-US" dirty="0"/>
              <a:t> «</a:t>
            </a:r>
            <a:r>
              <a:rPr lang="en-US" dirty="0" err="1"/>
              <a:t>точка-точка</a:t>
            </a:r>
            <a:r>
              <a:rPr lang="en-US" dirty="0"/>
              <a:t>», </a:t>
            </a:r>
            <a:r>
              <a:rPr lang="en-US" dirty="0" err="1"/>
              <a:t>маршрутизатор</a:t>
            </a:r>
            <a:r>
              <a:rPr lang="en-US" dirty="0"/>
              <a:t> </a:t>
            </a:r>
            <a:r>
              <a:rPr lang="en-US" dirty="0" err="1"/>
              <a:t>проверяет</a:t>
            </a:r>
            <a:r>
              <a:rPr lang="en-US" dirty="0"/>
              <a:t>, </a:t>
            </a:r>
            <a:r>
              <a:rPr lang="en-US" dirty="0" err="1"/>
              <a:t>существует</a:t>
            </a:r>
            <a:r>
              <a:rPr lang="en-US" dirty="0"/>
              <a:t> </a:t>
            </a:r>
            <a:r>
              <a:rPr lang="en-US" dirty="0" err="1"/>
              <a:t>ли</a:t>
            </a:r>
            <a:r>
              <a:rPr lang="en-US" dirty="0"/>
              <a:t> </a:t>
            </a:r>
            <a:r>
              <a:rPr lang="en-US" dirty="0" err="1"/>
              <a:t>уже</a:t>
            </a:r>
            <a:r>
              <a:rPr lang="en-US" dirty="0"/>
              <a:t> </a:t>
            </a:r>
            <a:r>
              <a:rPr lang="en-US" dirty="0" err="1"/>
              <a:t>смежность</a:t>
            </a:r>
            <a:r>
              <a:rPr lang="en-US" dirty="0"/>
              <a:t> с </a:t>
            </a:r>
            <a:r>
              <a:rPr lang="en-US" dirty="0" err="1"/>
              <a:t>отправителем</a:t>
            </a:r>
            <a:r>
              <a:rPr lang="en-US" dirty="0"/>
              <a:t>, </a:t>
            </a:r>
            <a:r>
              <a:rPr lang="en-US" dirty="0" err="1"/>
              <a:t>сверяя</a:t>
            </a:r>
            <a:r>
              <a:rPr lang="en-US" dirty="0"/>
              <a:t> </a:t>
            </a:r>
            <a:r>
              <a:rPr lang="en-US" dirty="0" err="1"/>
              <a:t>исходный</a:t>
            </a:r>
            <a:r>
              <a:rPr lang="en-US" dirty="0"/>
              <a:t> SysID в ISH </a:t>
            </a:r>
            <a:r>
              <a:rPr lang="en-US" dirty="0" err="1"/>
              <a:t>со</a:t>
            </a:r>
            <a:r>
              <a:rPr lang="en-US" dirty="0"/>
              <a:t> </a:t>
            </a:r>
            <a:r>
              <a:rPr lang="en-US" dirty="0" err="1"/>
              <a:t>своей</a:t>
            </a:r>
            <a:r>
              <a:rPr lang="en-US" dirty="0"/>
              <a:t> </a:t>
            </a:r>
            <a:r>
              <a:rPr lang="en-US" dirty="0" err="1"/>
              <a:t>базой</a:t>
            </a:r>
            <a:r>
              <a:rPr lang="en-US" dirty="0"/>
              <a:t> </a:t>
            </a:r>
            <a:r>
              <a:rPr lang="en-US" dirty="0" err="1"/>
              <a:t>данных</a:t>
            </a:r>
            <a:r>
              <a:rPr lang="en-US" dirty="0"/>
              <a:t> </a:t>
            </a:r>
            <a:r>
              <a:rPr lang="en-US" dirty="0" err="1"/>
              <a:t>смежности</a:t>
            </a:r>
            <a:r>
              <a:rPr lang="en-US" dirty="0"/>
              <a:t>. ISH </a:t>
            </a:r>
            <a:r>
              <a:rPr lang="en-US" dirty="0" err="1"/>
              <a:t>игнорируется</a:t>
            </a:r>
            <a:r>
              <a:rPr lang="en-US" dirty="0"/>
              <a:t>, </a:t>
            </a:r>
            <a:r>
              <a:rPr lang="en-US" dirty="0" err="1"/>
              <a:t>если</a:t>
            </a:r>
            <a:r>
              <a:rPr lang="en-US" dirty="0"/>
              <a:t> </a:t>
            </a:r>
            <a:r>
              <a:rPr lang="en-US" dirty="0" err="1"/>
              <a:t>существует</a:t>
            </a:r>
            <a:r>
              <a:rPr lang="en-US" dirty="0"/>
              <a:t> </a:t>
            </a:r>
            <a:r>
              <a:rPr lang="en-US" dirty="0" err="1"/>
              <a:t>смежность</a:t>
            </a:r>
            <a:r>
              <a:rPr lang="en-US" dirty="0"/>
              <a:t>. </a:t>
            </a:r>
            <a:r>
              <a:rPr lang="en-US" dirty="0" err="1"/>
              <a:t>Если</a:t>
            </a:r>
            <a:r>
              <a:rPr lang="en-US" dirty="0"/>
              <a:t> </a:t>
            </a:r>
            <a:r>
              <a:rPr lang="en-US" dirty="0" err="1"/>
              <a:t>нет</a:t>
            </a:r>
            <a:r>
              <a:rPr lang="en-US" dirty="0"/>
              <a:t>, </a:t>
            </a:r>
            <a:r>
              <a:rPr lang="en-US" dirty="0" err="1"/>
              <a:t>принимающий</a:t>
            </a:r>
            <a:r>
              <a:rPr lang="en-US" dirty="0"/>
              <a:t> </a:t>
            </a:r>
            <a:r>
              <a:rPr lang="en-US" dirty="0" err="1"/>
              <a:t>маршрутизатор</a:t>
            </a:r>
            <a:r>
              <a:rPr lang="en-US" dirty="0"/>
              <a:t> </a:t>
            </a:r>
            <a:r>
              <a:rPr lang="en-US" dirty="0" err="1"/>
              <a:t>создает</a:t>
            </a:r>
            <a:r>
              <a:rPr lang="en-US" dirty="0"/>
              <a:t> </a:t>
            </a:r>
            <a:r>
              <a:rPr lang="en-US" dirty="0" err="1"/>
              <a:t>новую</a:t>
            </a:r>
            <a:r>
              <a:rPr lang="en-US" dirty="0"/>
              <a:t> </a:t>
            </a:r>
            <a:r>
              <a:rPr lang="en-US" dirty="0" err="1"/>
              <a:t>смежность</a:t>
            </a:r>
            <a:r>
              <a:rPr lang="en-US" dirty="0"/>
              <a:t> и </a:t>
            </a:r>
            <a:r>
              <a:rPr lang="en-US" dirty="0" err="1"/>
              <a:t>устанавливает</a:t>
            </a:r>
            <a:r>
              <a:rPr lang="en-US" dirty="0"/>
              <a:t> </a:t>
            </a:r>
            <a:r>
              <a:rPr lang="en-US" dirty="0" err="1"/>
              <a:t>свое</a:t>
            </a:r>
            <a:r>
              <a:rPr lang="en-US" dirty="0"/>
              <a:t> </a:t>
            </a:r>
            <a:r>
              <a:rPr lang="en-US" dirty="0" err="1"/>
              <a:t>состояние</a:t>
            </a:r>
            <a:r>
              <a:rPr lang="en-US" dirty="0"/>
              <a:t> </a:t>
            </a:r>
            <a:r>
              <a:rPr lang="en-US" dirty="0" err="1"/>
              <a:t>на</a:t>
            </a:r>
            <a:r>
              <a:rPr lang="en-US" dirty="0"/>
              <a:t> «</a:t>
            </a:r>
            <a:r>
              <a:rPr lang="en-US" dirty="0" err="1"/>
              <a:t>инициализация</a:t>
            </a:r>
            <a:r>
              <a:rPr lang="en-US" dirty="0"/>
              <a:t>», а </a:t>
            </a:r>
            <a:r>
              <a:rPr lang="en-US" dirty="0" err="1"/>
              <a:t>тип</a:t>
            </a:r>
            <a:r>
              <a:rPr lang="en-US" dirty="0"/>
              <a:t> </a:t>
            </a:r>
            <a:r>
              <a:rPr lang="en-US" dirty="0" err="1"/>
              <a:t>системы</a:t>
            </a:r>
            <a:r>
              <a:rPr lang="en-US" dirty="0"/>
              <a:t> — «</a:t>
            </a:r>
            <a:r>
              <a:rPr lang="en-US" dirty="0" err="1"/>
              <a:t>неизвестный</a:t>
            </a:r>
            <a:r>
              <a:rPr lang="en-US" dirty="0"/>
              <a:t>».</a:t>
            </a:r>
            <a:endParaRPr lang="ru-RU" dirty="0"/>
          </a:p>
          <a:p>
            <a:r>
              <a:rPr lang="en-US" dirty="0"/>
              <a:t> </a:t>
            </a:r>
            <a:r>
              <a:rPr lang="en-US" dirty="0" err="1"/>
              <a:t>Затем</a:t>
            </a:r>
            <a:r>
              <a:rPr lang="en-US" dirty="0"/>
              <a:t> </a:t>
            </a:r>
            <a:r>
              <a:rPr lang="en-US" dirty="0" err="1"/>
              <a:t>маршрутизатор</a:t>
            </a:r>
            <a:r>
              <a:rPr lang="en-US" dirty="0"/>
              <a:t> </a:t>
            </a:r>
            <a:r>
              <a:rPr lang="en-US" dirty="0" err="1"/>
              <a:t>отправляет</a:t>
            </a:r>
            <a:r>
              <a:rPr lang="en-US" dirty="0"/>
              <a:t> </a:t>
            </a:r>
            <a:r>
              <a:rPr lang="en-US" dirty="0" err="1"/>
              <a:t>новому</a:t>
            </a:r>
            <a:r>
              <a:rPr lang="en-US" dirty="0"/>
              <a:t> </a:t>
            </a:r>
            <a:r>
              <a:rPr lang="en-US" dirty="0" err="1"/>
              <a:t>соседу</a:t>
            </a:r>
            <a:r>
              <a:rPr lang="en-US" dirty="0"/>
              <a:t> </a:t>
            </a:r>
            <a:r>
              <a:rPr lang="en-US" dirty="0" err="1"/>
              <a:t>сообщение</a:t>
            </a:r>
            <a:r>
              <a:rPr lang="en-US" dirty="0"/>
              <a:t> IIH в </a:t>
            </a:r>
            <a:r>
              <a:rPr lang="en-US" dirty="0" err="1"/>
              <a:t>ответ</a:t>
            </a:r>
            <a:r>
              <a:rPr lang="en-US" dirty="0"/>
              <a:t>. </a:t>
            </a:r>
            <a:r>
              <a:rPr lang="en-US" dirty="0" err="1"/>
              <a:t>При</a:t>
            </a:r>
            <a:r>
              <a:rPr lang="en-US" dirty="0"/>
              <a:t> </a:t>
            </a:r>
            <a:r>
              <a:rPr lang="en-US" dirty="0" err="1"/>
              <a:t>получении</a:t>
            </a:r>
            <a:r>
              <a:rPr lang="en-US" dirty="0"/>
              <a:t> </a:t>
            </a:r>
            <a:r>
              <a:rPr lang="en-US" dirty="0" err="1"/>
              <a:t>очередного</a:t>
            </a:r>
            <a:r>
              <a:rPr lang="en-US" dirty="0"/>
              <a:t> IIH </a:t>
            </a:r>
            <a:r>
              <a:rPr lang="en-US" dirty="0" err="1"/>
              <a:t>от</a:t>
            </a:r>
            <a:r>
              <a:rPr lang="en-US" dirty="0"/>
              <a:t> </a:t>
            </a:r>
            <a:r>
              <a:rPr lang="en-US" dirty="0" err="1"/>
              <a:t>нового</a:t>
            </a:r>
            <a:r>
              <a:rPr lang="en-US" dirty="0"/>
              <a:t> </a:t>
            </a:r>
            <a:r>
              <a:rPr lang="en-US" dirty="0" err="1"/>
              <a:t>соседа</a:t>
            </a:r>
            <a:r>
              <a:rPr lang="en-US" dirty="0"/>
              <a:t> </a:t>
            </a:r>
            <a:r>
              <a:rPr lang="en-US" dirty="0" err="1"/>
              <a:t>маршрутизатор</a:t>
            </a:r>
            <a:r>
              <a:rPr lang="en-US" dirty="0"/>
              <a:t> </a:t>
            </a:r>
            <a:r>
              <a:rPr lang="en-US" dirty="0" err="1"/>
              <a:t>проверит</a:t>
            </a:r>
            <a:r>
              <a:rPr lang="en-US" dirty="0"/>
              <a:t> </a:t>
            </a:r>
            <a:r>
              <a:rPr lang="en-US" dirty="0" err="1"/>
              <a:t>параметры</a:t>
            </a:r>
            <a:r>
              <a:rPr lang="en-US" dirty="0"/>
              <a:t> </a:t>
            </a:r>
            <a:r>
              <a:rPr lang="en-US" dirty="0" err="1"/>
              <a:t>внутри</a:t>
            </a:r>
            <a:r>
              <a:rPr lang="en-US" dirty="0"/>
              <a:t> </a:t>
            </a:r>
            <a:r>
              <a:rPr lang="en-US" dirty="0" err="1"/>
              <a:t>пакета</a:t>
            </a:r>
            <a:r>
              <a:rPr lang="en-US" dirty="0"/>
              <a:t>. </a:t>
            </a:r>
            <a:r>
              <a:rPr lang="en-US" dirty="0" err="1"/>
              <a:t>Если</a:t>
            </a:r>
            <a:r>
              <a:rPr lang="en-US" dirty="0"/>
              <a:t> </a:t>
            </a:r>
            <a:r>
              <a:rPr lang="en-US" dirty="0" err="1"/>
              <a:t>проверка</a:t>
            </a:r>
            <a:r>
              <a:rPr lang="en-US" dirty="0"/>
              <a:t> </a:t>
            </a:r>
            <a:r>
              <a:rPr lang="en-US" dirty="0" err="1"/>
              <a:t>пройдена</a:t>
            </a:r>
            <a:r>
              <a:rPr lang="en-US" dirty="0"/>
              <a:t>, </a:t>
            </a:r>
            <a:r>
              <a:rPr lang="en-US" dirty="0" err="1"/>
              <a:t>затем</a:t>
            </a:r>
            <a:r>
              <a:rPr lang="en-US" dirty="0"/>
              <a:t> </a:t>
            </a:r>
            <a:r>
              <a:rPr lang="en-US" dirty="0" err="1"/>
              <a:t>маршрутизатор</a:t>
            </a:r>
            <a:r>
              <a:rPr lang="en-US" dirty="0"/>
              <a:t> </a:t>
            </a:r>
            <a:r>
              <a:rPr lang="en-US" dirty="0" err="1"/>
              <a:t>переводит</a:t>
            </a:r>
            <a:r>
              <a:rPr lang="en-US" dirty="0"/>
              <a:t> </a:t>
            </a:r>
            <a:r>
              <a:rPr lang="en-US" dirty="0" err="1"/>
              <a:t>смежность</a:t>
            </a:r>
            <a:r>
              <a:rPr lang="en-US" dirty="0"/>
              <a:t> в </a:t>
            </a:r>
            <a:r>
              <a:rPr lang="en-US" dirty="0" err="1"/>
              <a:t>состояние</a:t>
            </a:r>
            <a:r>
              <a:rPr lang="en-US" dirty="0"/>
              <a:t> «</a:t>
            </a:r>
            <a:r>
              <a:rPr lang="en-US" dirty="0" err="1"/>
              <a:t>работает</a:t>
            </a:r>
            <a:r>
              <a:rPr lang="en-US" dirty="0"/>
              <a:t>» и </a:t>
            </a:r>
            <a:r>
              <a:rPr lang="en-US" dirty="0" err="1"/>
              <a:t>изменяет</a:t>
            </a:r>
            <a:r>
              <a:rPr lang="en-US" dirty="0"/>
              <a:t> </a:t>
            </a:r>
            <a:r>
              <a:rPr lang="en-US" dirty="0" err="1"/>
              <a:t>тип</a:t>
            </a:r>
            <a:r>
              <a:rPr lang="en-US" dirty="0"/>
              <a:t> </a:t>
            </a:r>
            <a:r>
              <a:rPr lang="en-US" dirty="0" err="1"/>
              <a:t>системы</a:t>
            </a:r>
            <a:r>
              <a:rPr lang="en-US" dirty="0"/>
              <a:t> </a:t>
            </a:r>
            <a:r>
              <a:rPr lang="en-US" dirty="0" err="1"/>
              <a:t>соседа</a:t>
            </a:r>
            <a:r>
              <a:rPr lang="en-US" dirty="0"/>
              <a:t> </a:t>
            </a:r>
            <a:r>
              <a:rPr lang="en-US" dirty="0" err="1"/>
              <a:t>на</a:t>
            </a:r>
            <a:r>
              <a:rPr lang="en-US" dirty="0"/>
              <a:t> IS. </a:t>
            </a:r>
            <a:r>
              <a:rPr lang="en-US" dirty="0" err="1"/>
              <a:t>Таким</a:t>
            </a:r>
            <a:r>
              <a:rPr lang="en-US" dirty="0"/>
              <a:t> </a:t>
            </a:r>
            <a:r>
              <a:rPr lang="en-US" dirty="0" err="1"/>
              <a:t>образом</a:t>
            </a:r>
            <a:r>
              <a:rPr lang="en-US" dirty="0"/>
              <a:t>, </a:t>
            </a:r>
            <a:r>
              <a:rPr lang="en-US" dirty="0" err="1"/>
              <a:t>формирование</a:t>
            </a:r>
            <a:r>
              <a:rPr lang="en-US" dirty="0"/>
              <a:t> </a:t>
            </a:r>
            <a:r>
              <a:rPr lang="en-US" dirty="0" err="1"/>
              <a:t>отношения</a:t>
            </a:r>
            <a:r>
              <a:rPr lang="en-US" dirty="0"/>
              <a:t> </a:t>
            </a:r>
            <a:r>
              <a:rPr lang="en-US" dirty="0" err="1"/>
              <a:t>смежности</a:t>
            </a:r>
            <a:r>
              <a:rPr lang="en-US" dirty="0"/>
              <a:t> «</a:t>
            </a:r>
            <a:r>
              <a:rPr lang="en-US" dirty="0" err="1"/>
              <a:t>точка-точка</a:t>
            </a:r>
            <a:r>
              <a:rPr lang="en-US" dirty="0"/>
              <a:t>» </a:t>
            </a:r>
            <a:r>
              <a:rPr lang="en-US" dirty="0" err="1"/>
              <a:t>представляет</a:t>
            </a:r>
            <a:r>
              <a:rPr lang="en-US" dirty="0"/>
              <a:t> </a:t>
            </a:r>
            <a:r>
              <a:rPr lang="en-US" dirty="0" err="1"/>
              <a:t>собой</a:t>
            </a:r>
            <a:r>
              <a:rPr lang="en-US" dirty="0"/>
              <a:t> «</a:t>
            </a:r>
            <a:r>
              <a:rPr lang="en-US" dirty="0" err="1"/>
              <a:t>процесс</a:t>
            </a:r>
            <a:r>
              <a:rPr lang="en-US" dirty="0"/>
              <a:t> </a:t>
            </a:r>
            <a:r>
              <a:rPr lang="en-US" dirty="0" err="1"/>
              <a:t>двустороннего</a:t>
            </a:r>
            <a:r>
              <a:rPr lang="en-US" dirty="0"/>
              <a:t> </a:t>
            </a:r>
            <a:r>
              <a:rPr lang="en-US" dirty="0" err="1"/>
              <a:t>рукопожатия</a:t>
            </a:r>
            <a:r>
              <a:rPr lang="en-US" dirty="0"/>
              <a:t>».</a:t>
            </a:r>
            <a:endParaRPr lang="ru-RU" dirty="0"/>
          </a:p>
          <a:p>
            <a:r>
              <a:rPr lang="en-US" dirty="0"/>
              <a:t> В </a:t>
            </a:r>
            <a:r>
              <a:rPr lang="en-US" dirty="0" err="1"/>
              <a:t>этом</a:t>
            </a:r>
            <a:r>
              <a:rPr lang="en-US" dirty="0"/>
              <a:t> </a:t>
            </a:r>
            <a:r>
              <a:rPr lang="en-US" dirty="0" err="1"/>
              <a:t>процессе</a:t>
            </a:r>
            <a:r>
              <a:rPr lang="en-US" dirty="0"/>
              <a:t> </a:t>
            </a:r>
            <a:r>
              <a:rPr lang="en-US" dirty="0" err="1"/>
              <a:t>локальный</a:t>
            </a:r>
            <a:r>
              <a:rPr lang="en-US" dirty="0"/>
              <a:t> </a:t>
            </a:r>
            <a:r>
              <a:rPr lang="en-US" dirty="0" err="1"/>
              <a:t>маpшрутизатор</a:t>
            </a:r>
            <a:r>
              <a:rPr lang="en-US" dirty="0"/>
              <a:t> </a:t>
            </a:r>
            <a:r>
              <a:rPr lang="en-US" dirty="0" err="1"/>
              <a:t>не</a:t>
            </a:r>
            <a:r>
              <a:rPr lang="en-US" dirty="0"/>
              <a:t> </a:t>
            </a:r>
            <a:r>
              <a:rPr lang="en-US" dirty="0" err="1"/>
              <a:t>может</a:t>
            </a:r>
            <a:r>
              <a:rPr lang="en-US" dirty="0"/>
              <a:t> </a:t>
            </a:r>
            <a:r>
              <a:rPr lang="en-US" dirty="0" err="1"/>
              <a:t>определить</a:t>
            </a:r>
            <a:r>
              <a:rPr lang="en-US" dirty="0"/>
              <a:t>, </a:t>
            </a:r>
            <a:r>
              <a:rPr lang="en-US" dirty="0" err="1"/>
              <a:t>доходят</a:t>
            </a:r>
            <a:r>
              <a:rPr lang="en-US" dirty="0"/>
              <a:t> </a:t>
            </a:r>
            <a:r>
              <a:rPr lang="en-US" dirty="0" err="1"/>
              <a:t>ли</a:t>
            </a:r>
            <a:r>
              <a:rPr lang="en-US" dirty="0"/>
              <a:t> </a:t>
            </a:r>
            <a:r>
              <a:rPr lang="en-US" dirty="0" err="1"/>
              <a:t>его</a:t>
            </a:r>
            <a:r>
              <a:rPr lang="en-US" dirty="0"/>
              <a:t> </a:t>
            </a:r>
            <a:r>
              <a:rPr lang="en-US" dirty="0" err="1"/>
              <a:t>приветствия</a:t>
            </a:r>
            <a:r>
              <a:rPr lang="en-US" dirty="0"/>
              <a:t> </a:t>
            </a:r>
            <a:r>
              <a:rPr lang="en-US" dirty="0" err="1"/>
              <a:t>до</a:t>
            </a:r>
            <a:r>
              <a:rPr lang="en-US" dirty="0"/>
              <a:t> </a:t>
            </a:r>
            <a:r>
              <a:rPr lang="en-US" dirty="0" err="1"/>
              <a:t>удаленного</a:t>
            </a:r>
            <a:r>
              <a:rPr lang="en-US" dirty="0"/>
              <a:t> </a:t>
            </a:r>
            <a:r>
              <a:rPr lang="en-US" dirty="0" err="1"/>
              <a:t>конца</a:t>
            </a:r>
            <a:r>
              <a:rPr lang="en-US" dirty="0"/>
              <a:t>. </a:t>
            </a:r>
            <a:r>
              <a:rPr lang="en-US" dirty="0" err="1"/>
              <a:t>Это</a:t>
            </a:r>
            <a:r>
              <a:rPr lang="en-US" dirty="0"/>
              <a:t> </a:t>
            </a:r>
            <a:r>
              <a:rPr lang="en-US" dirty="0" err="1"/>
              <a:t>может</a:t>
            </a:r>
            <a:r>
              <a:rPr lang="en-US" dirty="0"/>
              <a:t> </a:t>
            </a:r>
            <a:r>
              <a:rPr lang="en-US" dirty="0" err="1"/>
              <a:t>привести</a:t>
            </a:r>
            <a:r>
              <a:rPr lang="en-US" dirty="0"/>
              <a:t> к </a:t>
            </a:r>
            <a:r>
              <a:rPr lang="en-US" dirty="0" err="1"/>
              <a:t>ситуациям</a:t>
            </a:r>
            <a:r>
              <a:rPr lang="en-US" dirty="0"/>
              <a:t>, </a:t>
            </a:r>
            <a:r>
              <a:rPr lang="en-US" dirty="0" err="1"/>
              <a:t>когда</a:t>
            </a:r>
            <a:r>
              <a:rPr lang="en-US" dirty="0"/>
              <a:t> </a:t>
            </a:r>
            <a:r>
              <a:rPr lang="en-US" dirty="0" err="1"/>
              <a:t>один</a:t>
            </a:r>
            <a:r>
              <a:rPr lang="en-US" dirty="0"/>
              <a:t> </a:t>
            </a:r>
            <a:r>
              <a:rPr lang="en-US" dirty="0" err="1"/>
              <a:t>конец</a:t>
            </a:r>
            <a:r>
              <a:rPr lang="en-US" dirty="0"/>
              <a:t> </a:t>
            </a:r>
            <a:r>
              <a:rPr lang="en-US" dirty="0" err="1"/>
              <a:t>смежности</a:t>
            </a:r>
            <a:r>
              <a:rPr lang="en-US" dirty="0"/>
              <a:t> </a:t>
            </a:r>
            <a:r>
              <a:rPr lang="en-US" dirty="0" err="1"/>
              <a:t>поднят</a:t>
            </a:r>
            <a:r>
              <a:rPr lang="en-US" dirty="0"/>
              <a:t>, а </a:t>
            </a:r>
            <a:r>
              <a:rPr lang="en-US" dirty="0" err="1"/>
              <a:t>другой</a:t>
            </a:r>
            <a:r>
              <a:rPr lang="en-US" dirty="0"/>
              <a:t> — </a:t>
            </a:r>
            <a:r>
              <a:rPr lang="en-US" dirty="0" err="1"/>
              <a:t>нет</a:t>
            </a:r>
            <a:r>
              <a:rPr lang="en-US" dirty="0"/>
              <a:t>. </a:t>
            </a:r>
            <a:r>
              <a:rPr lang="en-US" dirty="0" err="1"/>
              <a:t>Позже</a:t>
            </a:r>
            <a:r>
              <a:rPr lang="en-US" dirty="0"/>
              <a:t>, RFC </a:t>
            </a:r>
            <a:r>
              <a:rPr lang="en-US" dirty="0" err="1"/>
              <a:t>определил</a:t>
            </a:r>
            <a:r>
              <a:rPr lang="en-US" dirty="0"/>
              <a:t> </a:t>
            </a:r>
            <a:r>
              <a:rPr lang="en-US" dirty="0" err="1"/>
              <a:t>более</a:t>
            </a:r>
            <a:r>
              <a:rPr lang="en-US" dirty="0"/>
              <a:t> </a:t>
            </a:r>
            <a:r>
              <a:rPr lang="en-US" dirty="0" err="1"/>
              <a:t>надежный</a:t>
            </a:r>
            <a:r>
              <a:rPr lang="en-US" dirty="0"/>
              <a:t> </a:t>
            </a:r>
            <a:r>
              <a:rPr lang="en-US" dirty="0" err="1"/>
              <a:t>способ</a:t>
            </a:r>
            <a:r>
              <a:rPr lang="en-US" dirty="0"/>
              <a:t> </a:t>
            </a:r>
            <a:r>
              <a:rPr lang="en-US" dirty="0" err="1"/>
              <a:t>формирования</a:t>
            </a:r>
            <a:r>
              <a:rPr lang="en-US" dirty="0"/>
              <a:t> </a:t>
            </a:r>
            <a:r>
              <a:rPr lang="en-US" dirty="0" err="1"/>
              <a:t>смежности</a:t>
            </a:r>
            <a:r>
              <a:rPr lang="en-US" dirty="0"/>
              <a:t> IS-IS "</a:t>
            </a:r>
            <a:r>
              <a:rPr lang="en-US" dirty="0" err="1"/>
              <a:t>точка-точка</a:t>
            </a:r>
            <a:r>
              <a:rPr lang="en-US" dirty="0"/>
              <a:t>" - с </a:t>
            </a:r>
            <a:r>
              <a:rPr lang="en-US" dirty="0" err="1"/>
              <a:t>помощью</a:t>
            </a:r>
            <a:r>
              <a:rPr lang="en-US" dirty="0"/>
              <a:t> </a:t>
            </a:r>
            <a:r>
              <a:rPr lang="en-US" dirty="0" err="1"/>
              <a:t>процесса</a:t>
            </a:r>
            <a:r>
              <a:rPr lang="en-US" dirty="0"/>
              <a:t> </a:t>
            </a:r>
            <a:r>
              <a:rPr lang="en-US" dirty="0" err="1"/>
              <a:t>трехэтапного</a:t>
            </a:r>
            <a:r>
              <a:rPr lang="en-US" dirty="0"/>
              <a:t> </a:t>
            </a:r>
            <a:r>
              <a:rPr lang="en-US" dirty="0" err="1"/>
              <a:t>рукопожатия</a:t>
            </a:r>
            <a:r>
              <a:rPr lang="en-US" dirty="0"/>
              <a:t>. </a:t>
            </a:r>
            <a:r>
              <a:rPr lang="en-US" dirty="0" err="1"/>
              <a:t>Процесс</a:t>
            </a:r>
            <a:r>
              <a:rPr lang="en-US" dirty="0"/>
              <a:t> </a:t>
            </a:r>
            <a:r>
              <a:rPr lang="en-US" dirty="0" err="1"/>
              <a:t>трехэтапного</a:t>
            </a:r>
            <a:r>
              <a:rPr lang="en-US" dirty="0"/>
              <a:t> </a:t>
            </a:r>
            <a:r>
              <a:rPr lang="en-US" dirty="0" err="1"/>
              <a:t>рукопожатия</a:t>
            </a:r>
            <a:r>
              <a:rPr lang="en-US" dirty="0"/>
              <a:t> </a:t>
            </a:r>
            <a:r>
              <a:rPr lang="en-US" dirty="0" err="1"/>
              <a:t>для</a:t>
            </a:r>
            <a:r>
              <a:rPr lang="en-US" dirty="0"/>
              <a:t> </a:t>
            </a:r>
            <a:r>
              <a:rPr lang="en-US" dirty="0" err="1"/>
              <a:t>надежного</a:t>
            </a:r>
            <a:r>
              <a:rPr lang="en-US" dirty="0"/>
              <a:t> </a:t>
            </a:r>
            <a:r>
              <a:rPr lang="en-US" dirty="0" err="1"/>
              <a:t>установления</a:t>
            </a:r>
            <a:r>
              <a:rPr lang="en-US" dirty="0"/>
              <a:t> </a:t>
            </a:r>
            <a:r>
              <a:rPr lang="en-US" dirty="0" err="1"/>
              <a:t>соединения</a:t>
            </a:r>
            <a:r>
              <a:rPr lang="en-US" dirty="0"/>
              <a:t> «</a:t>
            </a:r>
            <a:r>
              <a:rPr lang="en-US" dirty="0" err="1"/>
              <a:t>точка-точка</a:t>
            </a:r>
            <a:r>
              <a:rPr lang="en-US" dirty="0"/>
              <a:t>»  </a:t>
            </a:r>
            <a:r>
              <a:rPr lang="en-US" dirty="0" err="1"/>
              <a:t>смежност</a:t>
            </a:r>
            <a:r>
              <a:rPr lang="en-US" dirty="0"/>
              <a:t> </a:t>
            </a:r>
            <a:r>
              <a:rPr lang="en-US" dirty="0" err="1"/>
              <a:t>вводит</a:t>
            </a:r>
            <a:r>
              <a:rPr lang="en-US" dirty="0"/>
              <a:t> </a:t>
            </a:r>
            <a:r>
              <a:rPr lang="en-US" dirty="0" err="1"/>
              <a:t>новое</a:t>
            </a:r>
            <a:r>
              <a:rPr lang="en-US" dirty="0"/>
              <a:t> </a:t>
            </a:r>
            <a:r>
              <a:rPr lang="en-US" dirty="0" err="1"/>
              <a:t>поле</a:t>
            </a:r>
            <a:r>
              <a:rPr lang="en-US" dirty="0"/>
              <a:t> </a:t>
            </a:r>
            <a:r>
              <a:rPr lang="en-US" dirty="0" err="1"/>
              <a:t>значения</a:t>
            </a:r>
            <a:r>
              <a:rPr lang="en-US" dirty="0"/>
              <a:t> </a:t>
            </a:r>
            <a:r>
              <a:rPr lang="en-US" dirty="0" err="1"/>
              <a:t>длины</a:t>
            </a:r>
            <a:r>
              <a:rPr lang="en-US" dirty="0"/>
              <a:t> </a:t>
            </a:r>
            <a:r>
              <a:rPr lang="en-US" dirty="0" err="1"/>
              <a:t>типа</a:t>
            </a:r>
            <a:r>
              <a:rPr lang="en-US" dirty="0"/>
              <a:t> (</a:t>
            </a:r>
            <a:r>
              <a:rPr lang="en-US" dirty="0" err="1"/>
              <a:t>тип</a:t>
            </a:r>
            <a:r>
              <a:rPr lang="en-US" dirty="0"/>
              <a:t> 240), </a:t>
            </a:r>
            <a:r>
              <a:rPr lang="en-US" dirty="0" err="1"/>
              <a:t>известное</a:t>
            </a:r>
            <a:r>
              <a:rPr lang="en-US" dirty="0"/>
              <a:t> </a:t>
            </a:r>
            <a:r>
              <a:rPr lang="en-US" dirty="0" err="1"/>
              <a:t>как</a:t>
            </a:r>
            <a:r>
              <a:rPr lang="en-US" dirty="0"/>
              <a:t> TLV </a:t>
            </a:r>
            <a:r>
              <a:rPr lang="en-US" dirty="0" err="1"/>
              <a:t>состояния</a:t>
            </a:r>
            <a:r>
              <a:rPr lang="en-US" dirty="0"/>
              <a:t> </a:t>
            </a:r>
            <a:r>
              <a:rPr lang="en-US" dirty="0" err="1"/>
              <a:t>смежности</a:t>
            </a:r>
            <a:r>
              <a:rPr lang="en-US" dirty="0"/>
              <a:t> «</a:t>
            </a:r>
            <a:r>
              <a:rPr lang="en-US" dirty="0" err="1"/>
              <a:t>точка-точка</a:t>
            </a:r>
            <a:r>
              <a:rPr lang="en-US" dirty="0"/>
              <a:t>». </a:t>
            </a:r>
            <a:r>
              <a:rPr lang="en-US" dirty="0" err="1"/>
              <a:t>Он</a:t>
            </a:r>
            <a:r>
              <a:rPr lang="en-US" dirty="0"/>
              <a:t> </a:t>
            </a:r>
            <a:r>
              <a:rPr lang="en-US" dirty="0" err="1"/>
              <a:t>записывает</a:t>
            </a:r>
            <a:r>
              <a:rPr lang="en-US" dirty="0"/>
              <a:t> </a:t>
            </a:r>
            <a:r>
              <a:rPr lang="en-US" dirty="0" err="1"/>
              <a:t>удаленный</a:t>
            </a:r>
            <a:r>
              <a:rPr lang="en-US" dirty="0"/>
              <a:t> </a:t>
            </a:r>
            <a:r>
              <a:rPr lang="en-US" dirty="0" err="1"/>
              <a:t>идентификатор</a:t>
            </a:r>
            <a:r>
              <a:rPr lang="en-US" dirty="0"/>
              <a:t> в </a:t>
            </a:r>
            <a:r>
              <a:rPr lang="en-US" dirty="0" err="1"/>
              <a:t>пакете</a:t>
            </a:r>
            <a:r>
              <a:rPr lang="en-US" dirty="0"/>
              <a:t> Point-to-Point IIH.</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289</a:t>
            </a:fld>
            <a:endParaRPr lang="ru-RU" noProof="0"/>
          </a:p>
        </p:txBody>
      </p:sp>
    </p:spTree>
    <p:extLst>
      <p:ext uri="{BB962C8B-B14F-4D97-AF65-F5344CB8AC3E}">
        <p14:creationId xmlns:p14="http://schemas.microsoft.com/office/powerpoint/2010/main" val="307661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Контроллер</a:t>
            </a:r>
            <a:r>
              <a:rPr lang="en-US"/>
              <a:t> SDN </a:t>
            </a:r>
            <a:r>
              <a:rPr lang="en-US" err="1"/>
              <a:t>на</a:t>
            </a:r>
            <a:r>
              <a:rPr lang="en-US"/>
              <a:t> </a:t>
            </a:r>
            <a:r>
              <a:rPr lang="en-US" err="1"/>
              <a:t>основе</a:t>
            </a:r>
            <a:r>
              <a:rPr lang="en-US"/>
              <a:t> </a:t>
            </a:r>
            <a:r>
              <a:rPr lang="en-US" err="1"/>
              <a:t>программного</a:t>
            </a:r>
            <a:r>
              <a:rPr lang="en-US"/>
              <a:t> </a:t>
            </a:r>
            <a:r>
              <a:rPr lang="en-US" err="1"/>
              <a:t>расчета</a:t>
            </a:r>
            <a:r>
              <a:rPr lang="en-US"/>
              <a:t> </a:t>
            </a:r>
            <a:r>
              <a:rPr lang="en-US" err="1"/>
              <a:t>вычисляет</a:t>
            </a:r>
            <a:r>
              <a:rPr lang="en-US"/>
              <a:t> </a:t>
            </a:r>
            <a:r>
              <a:rPr lang="en-US" err="1"/>
              <a:t>внутренние</a:t>
            </a:r>
            <a:r>
              <a:rPr lang="en-US"/>
              <a:t> </a:t>
            </a:r>
            <a:r>
              <a:rPr lang="en-US" err="1"/>
              <a:t>сетевые</a:t>
            </a:r>
            <a:r>
              <a:rPr lang="en-US"/>
              <a:t> </a:t>
            </a:r>
            <a:r>
              <a:rPr lang="en-US" err="1"/>
              <a:t>маршруты</a:t>
            </a:r>
            <a:r>
              <a:rPr lang="en-US"/>
              <a:t>, </a:t>
            </a:r>
            <a:r>
              <a:rPr lang="en-US" err="1"/>
              <a:t>создает</a:t>
            </a:r>
            <a:r>
              <a:rPr lang="en-US"/>
              <a:t> </a:t>
            </a:r>
            <a:r>
              <a:rPr lang="en-US" err="1"/>
              <a:t>таблицу</a:t>
            </a:r>
            <a:r>
              <a:rPr lang="en-US"/>
              <a:t> </a:t>
            </a:r>
            <a:r>
              <a:rPr lang="en-US" err="1"/>
              <a:t>переадресации</a:t>
            </a:r>
            <a:r>
              <a:rPr lang="en-US"/>
              <a:t> и </a:t>
            </a:r>
            <a:r>
              <a:rPr lang="en-US" err="1"/>
              <a:t>пересылает</a:t>
            </a:r>
            <a:r>
              <a:rPr lang="en-US"/>
              <a:t> </a:t>
            </a:r>
            <a:r>
              <a:rPr lang="en-US" err="1"/>
              <a:t>запись</a:t>
            </a:r>
            <a:r>
              <a:rPr lang="en-US"/>
              <a:t> </a:t>
            </a:r>
            <a:r>
              <a:rPr lang="en-US" err="1"/>
              <a:t>переадресации</a:t>
            </a:r>
            <a:r>
              <a:rPr lang="en-US"/>
              <a:t> </a:t>
            </a:r>
            <a:r>
              <a:rPr lang="en-US" err="1"/>
              <a:t>на</a:t>
            </a:r>
            <a:r>
              <a:rPr lang="en-US"/>
              <a:t> </a:t>
            </a:r>
            <a:r>
              <a:rPr lang="en-US" err="1"/>
              <a:t>серверы</a:t>
            </a:r>
            <a:r>
              <a:rPr lang="en-US"/>
              <a:t> </a:t>
            </a:r>
            <a:r>
              <a:rPr lang="en-US" err="1"/>
              <a:t>пересылки</a:t>
            </a:r>
            <a:r>
              <a:rPr lang="en-US"/>
              <a:t>. </a:t>
            </a:r>
            <a:endParaRPr lang="ru-RU"/>
          </a:p>
          <a:p>
            <a:endParaRPr lang="en-US"/>
          </a:p>
          <a:p>
            <a:r>
              <a:rPr lang="en-US" err="1"/>
              <a:t>Использования</a:t>
            </a:r>
            <a:r>
              <a:rPr lang="en-US"/>
              <a:t> </a:t>
            </a:r>
            <a:r>
              <a:rPr lang="en-US" err="1"/>
              <a:t>протоколов</a:t>
            </a:r>
            <a:r>
              <a:rPr lang="en-US"/>
              <a:t> </a:t>
            </a:r>
            <a:r>
              <a:rPr lang="en-US" err="1"/>
              <a:t>маршрутизации</a:t>
            </a:r>
            <a:r>
              <a:rPr lang="en-US"/>
              <a:t> </a:t>
            </a:r>
            <a:r>
              <a:rPr lang="en-US" err="1"/>
              <a:t>на</a:t>
            </a:r>
            <a:r>
              <a:rPr lang="en-US"/>
              <a:t> </a:t>
            </a:r>
            <a:r>
              <a:rPr lang="en-US" err="1"/>
              <a:t>устройствах</a:t>
            </a:r>
            <a:r>
              <a:rPr lang="en-US"/>
              <a:t> </a:t>
            </a:r>
            <a:r>
              <a:rPr lang="en-US" err="1"/>
              <a:t>заменяется</a:t>
            </a:r>
            <a:r>
              <a:rPr lang="en-US"/>
              <a:t> </a:t>
            </a:r>
            <a:r>
              <a:rPr lang="en-US" err="1"/>
              <a:t>программным</a:t>
            </a:r>
            <a:r>
              <a:rPr lang="en-US"/>
              <a:t> </a:t>
            </a:r>
            <a:r>
              <a:rPr lang="en-US" err="1"/>
              <a:t>расчетом</a:t>
            </a:r>
            <a:r>
              <a:rPr lang="en-US"/>
              <a:t>, </a:t>
            </a:r>
            <a:r>
              <a:rPr lang="en-US" err="1"/>
              <a:t>что</a:t>
            </a:r>
            <a:r>
              <a:rPr lang="en-US"/>
              <a:t> </a:t>
            </a:r>
            <a:r>
              <a:rPr lang="en-US" err="1"/>
              <a:t>косвенно</a:t>
            </a:r>
            <a:r>
              <a:rPr lang="en-US"/>
              <a:t> </a:t>
            </a:r>
            <a:r>
              <a:rPr lang="en-US" err="1"/>
              <a:t>упрощает</a:t>
            </a:r>
            <a:r>
              <a:rPr lang="en-US"/>
              <a:t> </a:t>
            </a:r>
            <a:r>
              <a:rPr lang="en-US" err="1"/>
              <a:t>сетевые</a:t>
            </a:r>
            <a:r>
              <a:rPr lang="en-US"/>
              <a:t> </a:t>
            </a:r>
            <a:r>
              <a:rPr lang="en-US" err="1"/>
              <a:t>протоколы</a:t>
            </a:r>
            <a:r>
              <a:rPr lang="en-US"/>
              <a:t>. </a:t>
            </a:r>
            <a:endParaRPr lang="ru-RU"/>
          </a:p>
          <a:p>
            <a:endParaRPr lang="en-US"/>
          </a:p>
          <a:p>
            <a:r>
              <a:rPr lang="en-US" err="1"/>
              <a:t>Другими</a:t>
            </a:r>
            <a:r>
              <a:rPr lang="en-US"/>
              <a:t> </a:t>
            </a:r>
            <a:r>
              <a:rPr lang="en-US" err="1"/>
              <a:t>словами</a:t>
            </a:r>
            <a:r>
              <a:rPr lang="en-US"/>
              <a:t>, </a:t>
            </a:r>
            <a:r>
              <a:rPr lang="en-US" err="1"/>
              <a:t>характерное</a:t>
            </a:r>
            <a:r>
              <a:rPr lang="en-US"/>
              <a:t> </a:t>
            </a:r>
            <a:r>
              <a:rPr lang="en-US" err="1"/>
              <a:t>для</a:t>
            </a:r>
            <a:r>
              <a:rPr lang="en-US"/>
              <a:t> SDN </a:t>
            </a:r>
            <a:r>
              <a:rPr lang="en-US" err="1"/>
              <a:t>разделение</a:t>
            </a:r>
            <a:r>
              <a:rPr lang="en-US"/>
              <a:t> </a:t>
            </a:r>
            <a:r>
              <a:rPr lang="en-US" err="1"/>
              <a:t>плоскостей</a:t>
            </a:r>
            <a:r>
              <a:rPr lang="en-US"/>
              <a:t> </a:t>
            </a:r>
            <a:r>
              <a:rPr lang="en-US" err="1"/>
              <a:t>управления</a:t>
            </a:r>
            <a:r>
              <a:rPr lang="en-US"/>
              <a:t> и </a:t>
            </a:r>
            <a:r>
              <a:rPr lang="en-US" err="1"/>
              <a:t>пересылки</a:t>
            </a:r>
            <a:r>
              <a:rPr lang="en-US"/>
              <a:t> </a:t>
            </a:r>
            <a:r>
              <a:rPr lang="en-US" err="1"/>
              <a:t>упрощает</a:t>
            </a:r>
            <a:r>
              <a:rPr lang="en-US"/>
              <a:t> </a:t>
            </a:r>
            <a:r>
              <a:rPr lang="en-US" err="1"/>
              <a:t>сеть</a:t>
            </a:r>
            <a:r>
              <a:rPr lang="en-US"/>
              <a:t>! </a:t>
            </a:r>
            <a:endParaRPr lang="ru-RU">
              <a:cs typeface="Calibri"/>
            </a:endParaRPr>
          </a:p>
          <a:p>
            <a:r>
              <a:rPr lang="en-US"/>
              <a:t> </a:t>
            </a:r>
            <a:endParaRPr lang="ru-RU"/>
          </a:p>
          <a:p>
            <a:r>
              <a:rPr lang="en-US"/>
              <a:t>Из-за </a:t>
            </a:r>
            <a:r>
              <a:rPr lang="en-US" err="1"/>
              <a:t>физического</a:t>
            </a:r>
            <a:r>
              <a:rPr lang="en-US"/>
              <a:t> </a:t>
            </a:r>
            <a:r>
              <a:rPr lang="en-US" err="1"/>
              <a:t>разделения</a:t>
            </a:r>
            <a:r>
              <a:rPr lang="en-US"/>
              <a:t> </a:t>
            </a:r>
            <a:r>
              <a:rPr lang="en-US" err="1"/>
              <a:t>плоскости</a:t>
            </a:r>
            <a:r>
              <a:rPr lang="en-US"/>
              <a:t> </a:t>
            </a:r>
            <a:r>
              <a:rPr lang="en-US" err="1"/>
              <a:t>управления</a:t>
            </a:r>
            <a:r>
              <a:rPr lang="en-US"/>
              <a:t> и </a:t>
            </a:r>
            <a:r>
              <a:rPr lang="en-US" err="1"/>
              <a:t>плана</a:t>
            </a:r>
            <a:r>
              <a:rPr lang="en-US"/>
              <a:t> </a:t>
            </a:r>
            <a:r>
              <a:rPr lang="en-US" err="1"/>
              <a:t>данных</a:t>
            </a:r>
            <a:r>
              <a:rPr lang="en-US"/>
              <a:t> </a:t>
            </a:r>
            <a:r>
              <a:rPr lang="en-US" err="1"/>
              <a:t>все</a:t>
            </a:r>
            <a:r>
              <a:rPr lang="en-US"/>
              <a:t> </a:t>
            </a:r>
            <a:r>
              <a:rPr lang="en-US" err="1"/>
              <a:t>операции</a:t>
            </a:r>
            <a:r>
              <a:rPr lang="en-US"/>
              <a:t> </a:t>
            </a:r>
            <a:r>
              <a:rPr lang="en-US" err="1"/>
              <a:t>управления</a:t>
            </a:r>
            <a:r>
              <a:rPr lang="en-US"/>
              <a:t> </a:t>
            </a:r>
            <a:r>
              <a:rPr lang="en-US" err="1"/>
              <a:t>выполняются</a:t>
            </a:r>
            <a:r>
              <a:rPr lang="en-US"/>
              <a:t> </a:t>
            </a:r>
            <a:r>
              <a:rPr lang="en-US" err="1"/>
              <a:t>контроллером</a:t>
            </a:r>
            <a:r>
              <a:rPr lang="en-US"/>
              <a:t>, </a:t>
            </a:r>
            <a:r>
              <a:rPr lang="en-US" err="1"/>
              <a:t>что</a:t>
            </a:r>
            <a:r>
              <a:rPr lang="en-US"/>
              <a:t> </a:t>
            </a:r>
            <a:r>
              <a:rPr lang="en-US" err="1"/>
              <a:t>означает</a:t>
            </a:r>
            <a:r>
              <a:rPr lang="en-US"/>
              <a:t>, </a:t>
            </a:r>
            <a:r>
              <a:rPr lang="en-US" err="1"/>
              <a:t>что</a:t>
            </a:r>
            <a:r>
              <a:rPr lang="en-US"/>
              <a:t> </a:t>
            </a:r>
            <a:r>
              <a:rPr lang="en-US" err="1"/>
              <a:t>такие</a:t>
            </a:r>
            <a:r>
              <a:rPr lang="en-US"/>
              <a:t> </a:t>
            </a:r>
            <a:r>
              <a:rPr lang="en-US" err="1"/>
              <a:t>протоколы</a:t>
            </a:r>
            <a:r>
              <a:rPr lang="en-US"/>
              <a:t>, </a:t>
            </a:r>
            <a:r>
              <a:rPr lang="en-US" err="1"/>
              <a:t>как</a:t>
            </a:r>
            <a:r>
              <a:rPr lang="en-US"/>
              <a:t> LDP, RSVP, MBPG, PIM и т. д., </a:t>
            </a:r>
            <a:r>
              <a:rPr lang="en-US" err="1"/>
              <a:t>больше</a:t>
            </a:r>
            <a:r>
              <a:rPr lang="en-US"/>
              <a:t> </a:t>
            </a:r>
            <a:r>
              <a:rPr lang="en-US" err="1"/>
              <a:t>не</a:t>
            </a:r>
            <a:r>
              <a:rPr lang="en-US"/>
              <a:t> </a:t>
            </a:r>
            <a:r>
              <a:rPr lang="en-US" err="1"/>
              <a:t>требуются</a:t>
            </a:r>
            <a:r>
              <a:rPr lang="en-US"/>
              <a:t>. </a:t>
            </a:r>
            <a:endParaRPr lang="ru-RU"/>
          </a:p>
          <a:p>
            <a:endParaRPr lang="en-US"/>
          </a:p>
          <a:p>
            <a:r>
              <a:rPr lang="en-US" err="1"/>
              <a:t>Это</a:t>
            </a:r>
            <a:r>
              <a:rPr lang="en-US"/>
              <a:t> </a:t>
            </a:r>
            <a:r>
              <a:rPr lang="en-US" err="1"/>
              <a:t>связано</a:t>
            </a:r>
            <a:r>
              <a:rPr lang="en-US"/>
              <a:t> с </a:t>
            </a:r>
            <a:r>
              <a:rPr lang="en-US" err="1"/>
              <a:t>тем</a:t>
            </a:r>
            <a:r>
              <a:rPr lang="en-US"/>
              <a:t>, </a:t>
            </a:r>
            <a:r>
              <a:rPr lang="en-US" err="1"/>
              <a:t>что</a:t>
            </a:r>
            <a:r>
              <a:rPr lang="en-US"/>
              <a:t> </a:t>
            </a:r>
            <a:r>
              <a:rPr lang="en-US" err="1"/>
              <a:t>весь</a:t>
            </a:r>
            <a:r>
              <a:rPr lang="en-US"/>
              <a:t> </a:t>
            </a:r>
            <a:r>
              <a:rPr lang="en-US" err="1"/>
              <a:t>вычислительный</a:t>
            </a:r>
            <a:r>
              <a:rPr lang="en-US"/>
              <a:t> </a:t>
            </a:r>
            <a:r>
              <a:rPr lang="en-US" err="1"/>
              <a:t>алгоритм</a:t>
            </a:r>
            <a:r>
              <a:rPr lang="en-US"/>
              <a:t> </a:t>
            </a:r>
            <a:r>
              <a:rPr lang="en-US" err="1"/>
              <a:t>маршрутизации</a:t>
            </a:r>
            <a:r>
              <a:rPr lang="en-US"/>
              <a:t> </a:t>
            </a:r>
            <a:r>
              <a:rPr lang="en-US" err="1"/>
              <a:t>обрабатывается</a:t>
            </a:r>
            <a:r>
              <a:rPr lang="en-US"/>
              <a:t> </a:t>
            </a:r>
            <a:r>
              <a:rPr lang="en-US" err="1"/>
              <a:t>контроллером</a:t>
            </a:r>
            <a:r>
              <a:rPr lang="en-US"/>
              <a:t> и </a:t>
            </a:r>
            <a:r>
              <a:rPr lang="en-US" err="1"/>
              <a:t>передает</a:t>
            </a:r>
            <a:r>
              <a:rPr lang="en-US"/>
              <a:t> </a:t>
            </a:r>
            <a:r>
              <a:rPr lang="en-US" err="1"/>
              <a:t>результат</a:t>
            </a:r>
            <a:r>
              <a:rPr lang="en-US"/>
              <a:t> </a:t>
            </a:r>
            <a:r>
              <a:rPr lang="en-US" err="1"/>
              <a:t>устройствам</a:t>
            </a:r>
            <a:r>
              <a:rPr lang="en-US"/>
              <a:t> </a:t>
            </a:r>
            <a:r>
              <a:rPr lang="en-US" err="1"/>
              <a:t>пересылки</a:t>
            </a:r>
            <a:r>
              <a:rPr lang="en-US"/>
              <a:t>. </a:t>
            </a:r>
            <a:endParaRPr lang="ru-RU"/>
          </a:p>
          <a:p>
            <a:endParaRPr lang="en-US"/>
          </a:p>
          <a:p>
            <a:r>
              <a:rPr lang="en-US"/>
              <a:t>В </a:t>
            </a:r>
            <a:r>
              <a:rPr lang="en-US" err="1"/>
              <a:t>будущем</a:t>
            </a:r>
            <a:r>
              <a:rPr lang="en-US"/>
              <a:t> </a:t>
            </a:r>
            <a:r>
              <a:rPr lang="en-US" err="1"/>
              <a:t>все</a:t>
            </a:r>
            <a:r>
              <a:rPr lang="en-US"/>
              <a:t> </a:t>
            </a:r>
            <a:r>
              <a:rPr lang="en-US" err="1"/>
              <a:t>эти</a:t>
            </a:r>
            <a:r>
              <a:rPr lang="en-US"/>
              <a:t> </a:t>
            </a:r>
            <a:r>
              <a:rPr lang="en-US" err="1"/>
              <a:t>традиционные</a:t>
            </a:r>
            <a:r>
              <a:rPr lang="en-US"/>
              <a:t> </a:t>
            </a:r>
            <a:r>
              <a:rPr lang="en-US" err="1"/>
              <a:t>протоколы</a:t>
            </a:r>
            <a:r>
              <a:rPr lang="en-US"/>
              <a:t> </a:t>
            </a:r>
            <a:r>
              <a:rPr lang="en-US" err="1"/>
              <a:t>больше</a:t>
            </a:r>
            <a:r>
              <a:rPr lang="en-US"/>
              <a:t> </a:t>
            </a:r>
            <a:r>
              <a:rPr lang="en-US" err="1"/>
              <a:t>не</a:t>
            </a:r>
            <a:r>
              <a:rPr lang="en-US"/>
              <a:t> </a:t>
            </a:r>
            <a:r>
              <a:rPr lang="en-US" err="1"/>
              <a:t>потребуются</a:t>
            </a:r>
            <a:r>
              <a:rPr lang="en-US"/>
              <a:t> и </a:t>
            </a:r>
            <a:r>
              <a:rPr lang="en-US" err="1"/>
              <a:t>будут</a:t>
            </a:r>
            <a:r>
              <a:rPr lang="en-US"/>
              <a:t> </a:t>
            </a:r>
            <a:r>
              <a:rPr lang="en-US" err="1"/>
              <a:t>заменены</a:t>
            </a:r>
            <a:r>
              <a:rPr lang="en-US"/>
              <a:t> </a:t>
            </a:r>
            <a:r>
              <a:rPr lang="en-US" err="1"/>
              <a:t>южным</a:t>
            </a:r>
            <a:r>
              <a:rPr lang="en-US"/>
              <a:t> </a:t>
            </a:r>
            <a:r>
              <a:rPr lang="en-US" err="1"/>
              <a:t>интерфейсом</a:t>
            </a:r>
            <a:r>
              <a:rPr lang="en-US"/>
              <a:t> и </a:t>
            </a:r>
            <a:r>
              <a:rPr lang="en-US" err="1"/>
              <a:t>северным</a:t>
            </a:r>
            <a:r>
              <a:rPr lang="en-US"/>
              <a:t> </a:t>
            </a:r>
            <a:r>
              <a:rPr lang="en-US" err="1"/>
              <a:t>интерфейсом</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34</a:t>
            </a:fld>
            <a:endParaRPr lang="ru-RU" noProof="0"/>
          </a:p>
        </p:txBody>
      </p:sp>
    </p:spTree>
    <p:extLst>
      <p:ext uri="{BB962C8B-B14F-4D97-AF65-F5344CB8AC3E}">
        <p14:creationId xmlns:p14="http://schemas.microsoft.com/office/powerpoint/2010/main" val="17200515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широковещательной</a:t>
            </a:r>
            <a:r>
              <a:rPr lang="en-US" dirty="0"/>
              <a:t> </a:t>
            </a:r>
            <a:r>
              <a:rPr lang="en-US" dirty="0" err="1"/>
              <a:t>сети</a:t>
            </a:r>
            <a:r>
              <a:rPr lang="en-US" dirty="0"/>
              <a:t> </a:t>
            </a:r>
            <a:r>
              <a:rPr lang="en-US" dirty="0" err="1"/>
              <a:t>отношения</a:t>
            </a:r>
            <a:r>
              <a:rPr lang="en-US" dirty="0"/>
              <a:t> </a:t>
            </a:r>
            <a:r>
              <a:rPr lang="en-US" dirty="0" err="1"/>
              <a:t>смежности</a:t>
            </a:r>
            <a:r>
              <a:rPr lang="en-US" dirty="0"/>
              <a:t> </a:t>
            </a:r>
            <a:r>
              <a:rPr lang="en-US" dirty="0" err="1"/>
              <a:t>формируются</a:t>
            </a:r>
            <a:r>
              <a:rPr lang="en-US" dirty="0"/>
              <a:t> с </a:t>
            </a:r>
            <a:r>
              <a:rPr lang="en-US" dirty="0" err="1"/>
              <a:t>помощью</a:t>
            </a:r>
            <a:r>
              <a:rPr lang="en-US" dirty="0"/>
              <a:t> </a:t>
            </a:r>
            <a:r>
              <a:rPr lang="en-US" dirty="0" err="1"/>
              <a:t>трехэтапного</a:t>
            </a:r>
            <a:r>
              <a:rPr lang="en-US" dirty="0"/>
              <a:t> </a:t>
            </a:r>
            <a:r>
              <a:rPr lang="en-US" dirty="0" err="1"/>
              <a:t>процесса</a:t>
            </a:r>
            <a:r>
              <a:rPr lang="en-US" dirty="0"/>
              <a:t> </a:t>
            </a:r>
            <a:r>
              <a:rPr lang="en-US" dirty="0" err="1"/>
              <a:t>рукопожатия</a:t>
            </a:r>
            <a:r>
              <a:rPr lang="en-US" dirty="0"/>
              <a:t>. </a:t>
            </a:r>
            <a:r>
              <a:rPr lang="en-US" dirty="0" err="1"/>
              <a:t>Пакеты</a:t>
            </a:r>
            <a:r>
              <a:rPr lang="en-US" dirty="0"/>
              <a:t> IIH </a:t>
            </a:r>
            <a:r>
              <a:rPr lang="en-US" dirty="0" err="1"/>
              <a:t>должны</a:t>
            </a:r>
            <a:r>
              <a:rPr lang="en-US" dirty="0"/>
              <a:t> </a:t>
            </a:r>
            <a:r>
              <a:rPr lang="en-US" dirty="0" err="1"/>
              <a:t>нести</a:t>
            </a:r>
            <a:r>
              <a:rPr lang="en-US" dirty="0"/>
              <a:t> </a:t>
            </a:r>
            <a:r>
              <a:rPr lang="en-US" dirty="0" err="1"/>
              <a:t>идентификатор</a:t>
            </a:r>
            <a:r>
              <a:rPr lang="en-US" dirty="0"/>
              <a:t> </a:t>
            </a:r>
            <a:r>
              <a:rPr lang="en-US" dirty="0" err="1"/>
              <a:t>соседа</a:t>
            </a:r>
            <a:r>
              <a:rPr lang="en-US" dirty="0"/>
              <a:t>, </a:t>
            </a:r>
            <a:r>
              <a:rPr lang="en-US" dirty="0" err="1"/>
              <a:t>чтобы</a:t>
            </a:r>
            <a:r>
              <a:rPr lang="en-US" dirty="0"/>
              <a:t> </a:t>
            </a:r>
            <a:r>
              <a:rPr lang="en-US" dirty="0" err="1"/>
              <a:t>выполнить</a:t>
            </a:r>
            <a:r>
              <a:rPr lang="en-US" dirty="0"/>
              <a:t> </a:t>
            </a:r>
            <a:r>
              <a:rPr lang="en-US" dirty="0" err="1"/>
              <a:t>процесс</a:t>
            </a:r>
            <a:r>
              <a:rPr lang="en-US" dirty="0"/>
              <a:t> </a:t>
            </a:r>
            <a:r>
              <a:rPr lang="en-US" dirty="0" err="1"/>
              <a:t>трехстороннего</a:t>
            </a:r>
            <a:r>
              <a:rPr lang="en-US" dirty="0"/>
              <a:t> </a:t>
            </a:r>
            <a:r>
              <a:rPr lang="en-US" dirty="0" err="1"/>
              <a:t>рукопожатия</a:t>
            </a:r>
            <a:r>
              <a:rPr lang="en-US" dirty="0"/>
              <a:t>. В </a:t>
            </a:r>
            <a:r>
              <a:rPr lang="en-US" dirty="0" err="1"/>
              <a:t>пакетах</a:t>
            </a:r>
            <a:r>
              <a:rPr lang="en-US" dirty="0"/>
              <a:t> LAN IIH TLV 6 </a:t>
            </a:r>
            <a:r>
              <a:rPr lang="en-US" dirty="0" err="1"/>
              <a:t>используется</a:t>
            </a:r>
            <a:r>
              <a:rPr lang="en-US" dirty="0"/>
              <a:t> </a:t>
            </a:r>
            <a:r>
              <a:rPr lang="en-US" dirty="0" err="1"/>
              <a:t>для</a:t>
            </a:r>
            <a:r>
              <a:rPr lang="en-US" dirty="0"/>
              <a:t> </a:t>
            </a:r>
            <a:r>
              <a:rPr lang="en-US" dirty="0" err="1"/>
              <a:t>передачи</a:t>
            </a:r>
            <a:r>
              <a:rPr lang="en-US" dirty="0"/>
              <a:t> </a:t>
            </a:r>
            <a:r>
              <a:rPr lang="en-US" dirty="0" err="1"/>
              <a:t>информации</a:t>
            </a:r>
            <a:r>
              <a:rPr lang="en-US" dirty="0"/>
              <a:t> </a:t>
            </a:r>
            <a:r>
              <a:rPr lang="en-US" dirty="0" err="1"/>
              <a:t>об</a:t>
            </a:r>
            <a:r>
              <a:rPr lang="en-US" dirty="0"/>
              <a:t> </a:t>
            </a:r>
            <a:r>
              <a:rPr lang="en-US" dirty="0" err="1"/>
              <a:t>идентификаторе</a:t>
            </a:r>
            <a:r>
              <a:rPr lang="en-US" dirty="0"/>
              <a:t> </a:t>
            </a:r>
            <a:r>
              <a:rPr lang="en-US" dirty="0" err="1"/>
              <a:t>соседнего</a:t>
            </a:r>
            <a:r>
              <a:rPr lang="en-US" dirty="0"/>
              <a:t> </a:t>
            </a:r>
            <a:r>
              <a:rPr lang="en-US" dirty="0" err="1"/>
              <a:t>узла</a:t>
            </a:r>
            <a:r>
              <a:rPr lang="en-US" dirty="0"/>
              <a:t>.</a:t>
            </a:r>
            <a:endParaRPr lang="ru-RU" dirty="0"/>
          </a:p>
          <a:p>
            <a:r>
              <a:rPr lang="en-US" dirty="0"/>
              <a:t> В Point-to-Point IIH TLV 6 </a:t>
            </a:r>
            <a:r>
              <a:rPr lang="en-US" dirty="0" err="1"/>
              <a:t>не</a:t>
            </a:r>
            <a:r>
              <a:rPr lang="en-US" dirty="0"/>
              <a:t> </a:t>
            </a:r>
            <a:r>
              <a:rPr lang="en-US" dirty="0" err="1"/>
              <a:t>существует</a:t>
            </a:r>
            <a:r>
              <a:rPr lang="en-US" dirty="0"/>
              <a:t>. </a:t>
            </a:r>
            <a:r>
              <a:rPr lang="en-US" dirty="0" err="1"/>
              <a:t>Отсутствие</a:t>
            </a:r>
            <a:r>
              <a:rPr lang="en-US" dirty="0"/>
              <a:t> </a:t>
            </a:r>
            <a:r>
              <a:rPr lang="en-US" dirty="0" err="1"/>
              <a:t>информации</a:t>
            </a:r>
            <a:r>
              <a:rPr lang="en-US" dirty="0"/>
              <a:t> </a:t>
            </a:r>
            <a:r>
              <a:rPr lang="en-US" dirty="0" err="1"/>
              <a:t>об</a:t>
            </a:r>
            <a:r>
              <a:rPr lang="en-US" dirty="0"/>
              <a:t> </a:t>
            </a:r>
            <a:r>
              <a:rPr lang="en-US" dirty="0" err="1"/>
              <a:t>идентификаторе</a:t>
            </a:r>
            <a:r>
              <a:rPr lang="en-US" dirty="0"/>
              <a:t> </a:t>
            </a:r>
            <a:r>
              <a:rPr lang="en-US" dirty="0" err="1"/>
              <a:t>соседей</a:t>
            </a:r>
            <a:r>
              <a:rPr lang="en-US" dirty="0"/>
              <a:t> в IIH «</a:t>
            </a:r>
            <a:r>
              <a:rPr lang="en-US" dirty="0" err="1"/>
              <a:t>точка-точка</a:t>
            </a:r>
            <a:r>
              <a:rPr lang="en-US" dirty="0"/>
              <a:t>», </a:t>
            </a:r>
            <a:r>
              <a:rPr lang="en-US" dirty="0" err="1"/>
              <a:t>как</a:t>
            </a:r>
            <a:r>
              <a:rPr lang="en-US" dirty="0"/>
              <a:t> </a:t>
            </a:r>
            <a:r>
              <a:rPr lang="en-US" dirty="0" err="1"/>
              <a:t>указано</a:t>
            </a:r>
            <a:r>
              <a:rPr lang="en-US" dirty="0"/>
              <a:t> в </a:t>
            </a:r>
            <a:r>
              <a:rPr lang="en-US" dirty="0" err="1"/>
              <a:t>исходном</a:t>
            </a:r>
            <a:r>
              <a:rPr lang="en-US" dirty="0"/>
              <a:t> </a:t>
            </a:r>
            <a:r>
              <a:rPr lang="en-US" dirty="0" err="1"/>
              <a:t>формате</a:t>
            </a:r>
            <a:r>
              <a:rPr lang="en-US" dirty="0"/>
              <a:t> </a:t>
            </a:r>
            <a:r>
              <a:rPr lang="en-US" dirty="0" err="1"/>
              <a:t>приветствия</a:t>
            </a:r>
            <a:r>
              <a:rPr lang="en-US" dirty="0"/>
              <a:t>, </a:t>
            </a:r>
            <a:r>
              <a:rPr lang="en-US" dirty="0" err="1"/>
              <a:t>вызывало</a:t>
            </a:r>
            <a:r>
              <a:rPr lang="en-US" dirty="0"/>
              <a:t> </a:t>
            </a:r>
            <a:r>
              <a:rPr lang="en-US" dirty="0" err="1"/>
              <a:t>проблемы</a:t>
            </a:r>
            <a:r>
              <a:rPr lang="en-US" dirty="0"/>
              <a:t> с </a:t>
            </a:r>
            <a:r>
              <a:rPr lang="en-US" dirty="0" err="1"/>
              <a:t>надежностью</a:t>
            </a:r>
            <a:r>
              <a:rPr lang="en-US" dirty="0"/>
              <a:t> </a:t>
            </a:r>
            <a:r>
              <a:rPr lang="en-US" dirty="0" err="1"/>
              <a:t>при</a:t>
            </a:r>
            <a:r>
              <a:rPr lang="en-US" dirty="0"/>
              <a:t> </a:t>
            </a:r>
            <a:r>
              <a:rPr lang="en-US" dirty="0" err="1"/>
              <a:t>формировании</a:t>
            </a:r>
            <a:r>
              <a:rPr lang="en-US" dirty="0"/>
              <a:t> </a:t>
            </a:r>
            <a:r>
              <a:rPr lang="en-US" dirty="0" err="1"/>
              <a:t>смежности</a:t>
            </a:r>
            <a:r>
              <a:rPr lang="en-US" dirty="0"/>
              <a:t> «</a:t>
            </a:r>
            <a:r>
              <a:rPr lang="en-US" dirty="0" err="1"/>
              <a:t>точка-точка</a:t>
            </a:r>
            <a:r>
              <a:rPr lang="en-US" dirty="0"/>
              <a:t>». </a:t>
            </a:r>
            <a:r>
              <a:rPr lang="en-US" dirty="0" err="1"/>
              <a:t>Это</a:t>
            </a:r>
            <a:r>
              <a:rPr lang="en-US" dirty="0"/>
              <a:t> </a:t>
            </a:r>
            <a:r>
              <a:rPr lang="en-US" dirty="0" err="1"/>
              <a:t>связано</a:t>
            </a:r>
            <a:r>
              <a:rPr lang="en-US" dirty="0"/>
              <a:t> с </a:t>
            </a:r>
            <a:r>
              <a:rPr lang="en-US" dirty="0" err="1"/>
              <a:t>тем</a:t>
            </a:r>
            <a:r>
              <a:rPr lang="en-US" dirty="0"/>
              <a:t>, </a:t>
            </a:r>
            <a:r>
              <a:rPr lang="en-US" dirty="0" err="1"/>
              <a:t>что</a:t>
            </a:r>
            <a:r>
              <a:rPr lang="en-US" dirty="0"/>
              <a:t> 3 </a:t>
            </a:r>
            <a:r>
              <a:rPr lang="en-US" dirty="0" err="1"/>
              <a:t>способа</a:t>
            </a:r>
            <a:r>
              <a:rPr lang="en-US" dirty="0"/>
              <a:t> </a:t>
            </a:r>
            <a:r>
              <a:rPr lang="en-US" dirty="0" err="1"/>
              <a:t>рукопожатия</a:t>
            </a:r>
            <a:r>
              <a:rPr lang="en-US" dirty="0"/>
              <a:t> </a:t>
            </a:r>
            <a:r>
              <a:rPr lang="en-US" dirty="0" err="1"/>
              <a:t>не</a:t>
            </a:r>
            <a:r>
              <a:rPr lang="en-US" dirty="0"/>
              <a:t> </a:t>
            </a:r>
            <a:r>
              <a:rPr lang="en-US" dirty="0" err="1"/>
              <a:t>могут</a:t>
            </a:r>
            <a:r>
              <a:rPr lang="en-US" dirty="0"/>
              <a:t> </a:t>
            </a:r>
            <a:r>
              <a:rPr lang="en-US" dirty="0" err="1"/>
              <a:t>быть</a:t>
            </a:r>
            <a:endParaRPr lang="ru-RU" dirty="0" err="1"/>
          </a:p>
          <a:p>
            <a:r>
              <a:rPr lang="en-US" dirty="0" err="1"/>
              <a:t>осуществленный</a:t>
            </a:r>
            <a:r>
              <a:rPr lang="en-US" dirty="0"/>
              <a:t>. </a:t>
            </a:r>
            <a:r>
              <a:rPr lang="en-US" dirty="0" err="1"/>
              <a:t>Позже</a:t>
            </a:r>
            <a:r>
              <a:rPr lang="en-US" dirty="0"/>
              <a:t> </a:t>
            </a:r>
            <a:r>
              <a:rPr lang="en-US" dirty="0" err="1"/>
              <a:t>для</a:t>
            </a:r>
            <a:r>
              <a:rPr lang="en-US" dirty="0"/>
              <a:t> </a:t>
            </a:r>
            <a:r>
              <a:rPr lang="en-US" dirty="0" err="1"/>
              <a:t>решения</a:t>
            </a:r>
            <a:r>
              <a:rPr lang="en-US" dirty="0"/>
              <a:t> </a:t>
            </a:r>
            <a:r>
              <a:rPr lang="en-US" dirty="0" err="1"/>
              <a:t>этой</a:t>
            </a:r>
            <a:r>
              <a:rPr lang="en-US" dirty="0"/>
              <a:t> </a:t>
            </a:r>
            <a:r>
              <a:rPr lang="en-US" dirty="0" err="1"/>
              <a:t>проблемы</a:t>
            </a:r>
            <a:r>
              <a:rPr lang="en-US" dirty="0"/>
              <a:t> </a:t>
            </a:r>
            <a:r>
              <a:rPr lang="en-US" dirty="0" err="1"/>
              <a:t>предлагается</a:t>
            </a:r>
            <a:r>
              <a:rPr lang="en-US" dirty="0"/>
              <a:t> TLV Type 240 </a:t>
            </a:r>
            <a:r>
              <a:rPr lang="en-US" dirty="0" err="1"/>
              <a:t>путем</a:t>
            </a:r>
            <a:r>
              <a:rPr lang="en-US" dirty="0"/>
              <a:t> </a:t>
            </a:r>
            <a:r>
              <a:rPr lang="en-US" dirty="0" err="1"/>
              <a:t>записи</a:t>
            </a:r>
            <a:r>
              <a:rPr lang="en-US" dirty="0"/>
              <a:t> </a:t>
            </a:r>
            <a:r>
              <a:rPr lang="en-US" dirty="0" err="1"/>
              <a:t>удаленного</a:t>
            </a:r>
            <a:r>
              <a:rPr lang="en-US" dirty="0"/>
              <a:t> </a:t>
            </a:r>
            <a:r>
              <a:rPr lang="en-US" dirty="0" err="1"/>
              <a:t>идентификатора</a:t>
            </a:r>
            <a:r>
              <a:rPr lang="en-US" dirty="0"/>
              <a:t> в </a:t>
            </a:r>
            <a:r>
              <a:rPr lang="en-US" dirty="0" err="1"/>
              <a:t>пакете</a:t>
            </a:r>
            <a:r>
              <a:rPr lang="en-US" dirty="0"/>
              <a:t> Point-to-Point IIH. </a:t>
            </a:r>
            <a:r>
              <a:rPr lang="en-US" dirty="0" err="1"/>
              <a:t>Очевидно</a:t>
            </a:r>
            <a:r>
              <a:rPr lang="en-US" dirty="0"/>
              <a:t>, </a:t>
            </a:r>
            <a:r>
              <a:rPr lang="en-US" dirty="0" err="1"/>
              <a:t>что</a:t>
            </a:r>
            <a:r>
              <a:rPr lang="en-US" dirty="0"/>
              <a:t> </a:t>
            </a:r>
            <a:r>
              <a:rPr lang="en-US" dirty="0" err="1"/>
              <a:t>трехстороннее</a:t>
            </a:r>
            <a:r>
              <a:rPr lang="en-US" dirty="0"/>
              <a:t> </a:t>
            </a:r>
            <a:r>
              <a:rPr lang="en-US" dirty="0" err="1"/>
              <a:t>рукопожатие</a:t>
            </a:r>
            <a:r>
              <a:rPr lang="en-US" dirty="0"/>
              <a:t> </a:t>
            </a:r>
            <a:r>
              <a:rPr lang="en-US" dirty="0" err="1"/>
              <a:t>намного</a:t>
            </a:r>
            <a:r>
              <a:rPr lang="en-US" dirty="0"/>
              <a:t> </a:t>
            </a:r>
            <a:r>
              <a:rPr lang="en-US" dirty="0" err="1"/>
              <a:t>надежнее</a:t>
            </a:r>
            <a:r>
              <a:rPr lang="en-US" dirty="0"/>
              <a:t> </a:t>
            </a:r>
            <a:r>
              <a:rPr lang="en-US" dirty="0" err="1"/>
              <a:t>двустороннего</a:t>
            </a:r>
            <a:r>
              <a:rPr lang="en-US" dirty="0"/>
              <a:t>. </a:t>
            </a:r>
            <a:r>
              <a:rPr lang="en-US" dirty="0" err="1"/>
              <a:t>Не</a:t>
            </a:r>
            <a:r>
              <a:rPr lang="en-US" dirty="0"/>
              <a:t> </a:t>
            </a:r>
            <a:r>
              <a:rPr lang="en-US" dirty="0" err="1"/>
              <a:t>бывает</a:t>
            </a:r>
            <a:r>
              <a:rPr lang="en-US" dirty="0"/>
              <a:t> </a:t>
            </a:r>
            <a:r>
              <a:rPr lang="en-US" dirty="0" err="1"/>
              <a:t>ситуаций</a:t>
            </a:r>
            <a:r>
              <a:rPr lang="en-US" dirty="0"/>
              <a:t>, </a:t>
            </a:r>
            <a:r>
              <a:rPr lang="en-US" dirty="0" err="1"/>
              <a:t>когда</a:t>
            </a:r>
            <a:r>
              <a:rPr lang="en-US" dirty="0"/>
              <a:t> </a:t>
            </a:r>
            <a:r>
              <a:rPr lang="en-US" dirty="0" err="1"/>
              <a:t>один</a:t>
            </a:r>
            <a:r>
              <a:rPr lang="en-US" dirty="0"/>
              <a:t> </a:t>
            </a:r>
            <a:r>
              <a:rPr lang="en-US" dirty="0" err="1"/>
              <a:t>конец</a:t>
            </a:r>
            <a:r>
              <a:rPr lang="en-US" dirty="0"/>
              <a:t> </a:t>
            </a:r>
            <a:r>
              <a:rPr lang="en-US" dirty="0" err="1"/>
              <a:t>смежности</a:t>
            </a:r>
            <a:r>
              <a:rPr lang="en-US" dirty="0"/>
              <a:t> </a:t>
            </a:r>
            <a:r>
              <a:rPr lang="en-US" dirty="0" err="1"/>
              <a:t>поднят</a:t>
            </a:r>
            <a:r>
              <a:rPr lang="en-US" dirty="0"/>
              <a:t>, а </a:t>
            </a:r>
            <a:r>
              <a:rPr lang="en-US" dirty="0" err="1"/>
              <a:t>другой</a:t>
            </a:r>
            <a:r>
              <a:rPr lang="en-US" dirty="0"/>
              <a:t> </a:t>
            </a:r>
            <a:r>
              <a:rPr lang="en-US" dirty="0" err="1"/>
              <a:t>нет</a:t>
            </a:r>
            <a:r>
              <a:rPr lang="en-US" dirty="0"/>
              <a:t>.</a:t>
            </a:r>
            <a:endParaRPr lang="ru-RU" dirty="0"/>
          </a:p>
          <a:p>
            <a:r>
              <a:rPr lang="en-US" dirty="0"/>
              <a:t> В </a:t>
            </a:r>
            <a:r>
              <a:rPr lang="en-US" dirty="0" err="1"/>
              <a:t>широковещательной</a:t>
            </a:r>
            <a:r>
              <a:rPr lang="en-US" dirty="0"/>
              <a:t> </a:t>
            </a:r>
            <a:r>
              <a:rPr lang="en-US" dirty="0" err="1"/>
              <a:t>сети</a:t>
            </a:r>
            <a:r>
              <a:rPr lang="en-US" dirty="0"/>
              <a:t> </a:t>
            </a:r>
            <a:r>
              <a:rPr lang="en-US" dirty="0" err="1"/>
              <a:t>пакет</a:t>
            </a:r>
            <a:r>
              <a:rPr lang="en-US" dirty="0"/>
              <a:t> LAN IIH </a:t>
            </a:r>
            <a:r>
              <a:rPr lang="en-US" dirty="0" err="1"/>
              <a:t>используется</a:t>
            </a:r>
            <a:r>
              <a:rPr lang="en-US" dirty="0"/>
              <a:t> </a:t>
            </a:r>
            <a:r>
              <a:rPr lang="en-US" dirty="0" err="1"/>
              <a:t>для</a:t>
            </a:r>
            <a:r>
              <a:rPr lang="en-US" dirty="0"/>
              <a:t> </a:t>
            </a:r>
            <a:r>
              <a:rPr lang="en-US" dirty="0" err="1"/>
              <a:t>формирования</a:t>
            </a:r>
            <a:r>
              <a:rPr lang="en-US" dirty="0"/>
              <a:t> </a:t>
            </a:r>
            <a:r>
              <a:rPr lang="en-US" dirty="0" err="1"/>
              <a:t>отношений</a:t>
            </a:r>
            <a:r>
              <a:rPr lang="en-US" dirty="0"/>
              <a:t> </a:t>
            </a:r>
            <a:r>
              <a:rPr lang="en-US" dirty="0" err="1"/>
              <a:t>смежности</a:t>
            </a:r>
            <a:r>
              <a:rPr lang="en-US" dirty="0"/>
              <a:t>. </a:t>
            </a:r>
            <a:r>
              <a:rPr lang="en-US" dirty="0" err="1"/>
              <a:t>Существует</a:t>
            </a:r>
            <a:r>
              <a:rPr lang="en-US" dirty="0"/>
              <a:t> 2 </a:t>
            </a:r>
            <a:r>
              <a:rPr lang="en-US" dirty="0" err="1"/>
              <a:t>типа</a:t>
            </a:r>
            <a:r>
              <a:rPr lang="en-US" dirty="0"/>
              <a:t> LAN IIH, а </a:t>
            </a:r>
            <a:r>
              <a:rPr lang="en-US" dirty="0" err="1"/>
              <a:t>именно</a:t>
            </a:r>
            <a:r>
              <a:rPr lang="en-US" dirty="0"/>
              <a:t> L1 LAN IIH (с </a:t>
            </a:r>
            <a:r>
              <a:rPr lang="en-US" dirty="0" err="1"/>
              <a:t>многоадресным</a:t>
            </a:r>
            <a:r>
              <a:rPr lang="en-US" dirty="0"/>
              <a:t> MAC-</a:t>
            </a:r>
            <a:r>
              <a:rPr lang="en-US" dirty="0" err="1"/>
              <a:t>адресом</a:t>
            </a:r>
            <a:r>
              <a:rPr lang="en-US" dirty="0"/>
              <a:t> 01-80-C2-00-00-14) и L2 LAN IIH (с </a:t>
            </a:r>
            <a:r>
              <a:rPr lang="en-US" dirty="0" err="1"/>
              <a:t>многоадресным</a:t>
            </a:r>
            <a:r>
              <a:rPr lang="en-US" dirty="0"/>
              <a:t> MAC-</a:t>
            </a:r>
            <a:r>
              <a:rPr lang="en-US" dirty="0" err="1"/>
              <a:t>адресом</a:t>
            </a:r>
            <a:r>
              <a:rPr lang="en-US" dirty="0"/>
              <a:t> 01-80-C2-00-00-15). </a:t>
            </a:r>
            <a:r>
              <a:rPr lang="en-US" dirty="0" err="1"/>
              <a:t>Маршрутизаторы</a:t>
            </a:r>
            <a:r>
              <a:rPr lang="en-US" dirty="0"/>
              <a:t> ISIS </a:t>
            </a:r>
            <a:r>
              <a:rPr lang="en-US" dirty="0" err="1"/>
              <a:t>уровня</a:t>
            </a:r>
            <a:r>
              <a:rPr lang="en-US" dirty="0"/>
              <a:t> 1</a:t>
            </a:r>
            <a:endParaRPr lang="ru-RU" dirty="0"/>
          </a:p>
          <a:p>
            <a:r>
              <a:rPr lang="en-US" dirty="0" err="1"/>
              <a:t>обмениваются</a:t>
            </a:r>
            <a:r>
              <a:rPr lang="en-US" dirty="0"/>
              <a:t> L1 IIH </a:t>
            </a:r>
            <a:r>
              <a:rPr lang="en-US" dirty="0" err="1"/>
              <a:t>друг</a:t>
            </a:r>
            <a:r>
              <a:rPr lang="en-US" dirty="0"/>
              <a:t> с </a:t>
            </a:r>
            <a:r>
              <a:rPr lang="en-US" dirty="0" err="1"/>
              <a:t>другом</a:t>
            </a:r>
            <a:r>
              <a:rPr lang="en-US" dirty="0"/>
              <a:t>, </a:t>
            </a:r>
            <a:r>
              <a:rPr lang="en-US" dirty="0" err="1"/>
              <a:t>чтобы</a:t>
            </a:r>
            <a:r>
              <a:rPr lang="en-US" dirty="0"/>
              <a:t> </a:t>
            </a:r>
            <a:r>
              <a:rPr lang="en-US" dirty="0" err="1"/>
              <a:t>сформировать</a:t>
            </a:r>
            <a:r>
              <a:rPr lang="en-US" dirty="0"/>
              <a:t> </a:t>
            </a:r>
            <a:r>
              <a:rPr lang="en-US" dirty="0" err="1"/>
              <a:t>отношения</a:t>
            </a:r>
            <a:r>
              <a:rPr lang="en-US" dirty="0"/>
              <a:t> </a:t>
            </a:r>
            <a:r>
              <a:rPr lang="en-US" dirty="0" err="1"/>
              <a:t>смежности</a:t>
            </a:r>
            <a:r>
              <a:rPr lang="en-US" dirty="0"/>
              <a:t>. </a:t>
            </a:r>
            <a:r>
              <a:rPr lang="en-US" dirty="0" err="1"/>
              <a:t>Маршрутизаторы</a:t>
            </a:r>
            <a:r>
              <a:rPr lang="en-US" dirty="0"/>
              <a:t> ISIS </a:t>
            </a:r>
            <a:r>
              <a:rPr lang="en-US" dirty="0" err="1"/>
              <a:t>уровня</a:t>
            </a:r>
            <a:r>
              <a:rPr lang="en-US" dirty="0"/>
              <a:t> 2 </a:t>
            </a:r>
            <a:r>
              <a:rPr lang="en-US" dirty="0" err="1"/>
              <a:t>обмениваются</a:t>
            </a:r>
            <a:r>
              <a:rPr lang="en-US" dirty="0"/>
              <a:t> IIH </a:t>
            </a:r>
            <a:r>
              <a:rPr lang="en-US" dirty="0" err="1"/>
              <a:t>уровня</a:t>
            </a:r>
            <a:r>
              <a:rPr lang="en-US" dirty="0"/>
              <a:t> 2 </a:t>
            </a:r>
            <a:r>
              <a:rPr lang="en-US" dirty="0" err="1"/>
              <a:t>друг</a:t>
            </a:r>
            <a:r>
              <a:rPr lang="en-US" dirty="0"/>
              <a:t> с </a:t>
            </a:r>
            <a:r>
              <a:rPr lang="en-US" dirty="0" err="1"/>
              <a:t>другом</a:t>
            </a:r>
            <a:r>
              <a:rPr lang="en-US" dirty="0"/>
              <a:t> </a:t>
            </a:r>
            <a:r>
              <a:rPr lang="en-US" dirty="0" err="1"/>
              <a:t>для</a:t>
            </a:r>
            <a:r>
              <a:rPr lang="en-US" dirty="0"/>
              <a:t> </a:t>
            </a:r>
            <a:r>
              <a:rPr lang="en-US" dirty="0" err="1"/>
              <a:t>формирования</a:t>
            </a:r>
            <a:r>
              <a:rPr lang="en-US" dirty="0"/>
              <a:t> </a:t>
            </a:r>
            <a:r>
              <a:rPr lang="en-US" dirty="0" err="1"/>
              <a:t>отношения</a:t>
            </a:r>
            <a:r>
              <a:rPr lang="en-US" dirty="0"/>
              <a:t> </a:t>
            </a:r>
            <a:r>
              <a:rPr lang="en-US" dirty="0" err="1"/>
              <a:t>смежности</a:t>
            </a:r>
            <a:r>
              <a:rPr lang="en-US" dirty="0"/>
              <a:t>. </a:t>
            </a:r>
            <a:r>
              <a:rPr lang="en-US" dirty="0" err="1"/>
              <a:t>Маршрутизаторы</a:t>
            </a:r>
            <a:r>
              <a:rPr lang="en-US" dirty="0"/>
              <a:t> ISIS </a:t>
            </a:r>
            <a:r>
              <a:rPr lang="en-US" dirty="0" err="1"/>
              <a:t>уровня</a:t>
            </a:r>
            <a:r>
              <a:rPr lang="en-US" dirty="0"/>
              <a:t> 1-2 </a:t>
            </a:r>
            <a:r>
              <a:rPr lang="en-US" dirty="0" err="1"/>
              <a:t>одновременно</a:t>
            </a:r>
            <a:r>
              <a:rPr lang="en-US" dirty="0"/>
              <a:t> </a:t>
            </a:r>
            <a:r>
              <a:rPr lang="en-US" dirty="0" err="1"/>
              <a:t>обмениваются</a:t>
            </a:r>
            <a:r>
              <a:rPr lang="en-US" dirty="0"/>
              <a:t> </a:t>
            </a:r>
            <a:r>
              <a:rPr lang="en-US" dirty="0" err="1"/>
              <a:t>данными</a:t>
            </a:r>
            <a:r>
              <a:rPr lang="en-US" dirty="0"/>
              <a:t> LAN IIH </a:t>
            </a:r>
            <a:r>
              <a:rPr lang="en-US" dirty="0" err="1"/>
              <a:t>уровня</a:t>
            </a:r>
            <a:r>
              <a:rPr lang="en-US" dirty="0"/>
              <a:t> 1 и LAN IIH </a:t>
            </a:r>
            <a:r>
              <a:rPr lang="en-US" dirty="0" err="1"/>
              <a:t>уровня</a:t>
            </a:r>
            <a:r>
              <a:rPr lang="en-US" dirty="0"/>
              <a:t> 2 </a:t>
            </a:r>
            <a:r>
              <a:rPr lang="en-US" dirty="0" err="1"/>
              <a:t>для</a:t>
            </a:r>
            <a:r>
              <a:rPr lang="en-US" dirty="0"/>
              <a:t> </a:t>
            </a:r>
            <a:r>
              <a:rPr lang="en-US" dirty="0" err="1"/>
              <a:t>формирования</a:t>
            </a:r>
            <a:r>
              <a:rPr lang="en-US" dirty="0"/>
              <a:t> </a:t>
            </a:r>
            <a:r>
              <a:rPr lang="en-US" dirty="0" err="1"/>
              <a:t>отношений</a:t>
            </a:r>
            <a:r>
              <a:rPr lang="en-US" dirty="0"/>
              <a:t> </a:t>
            </a:r>
            <a:r>
              <a:rPr lang="en-US" dirty="0" err="1"/>
              <a:t>смежности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290</a:t>
            </a:fld>
            <a:endParaRPr lang="ru-RU" noProof="0"/>
          </a:p>
        </p:txBody>
      </p:sp>
    </p:spTree>
    <p:extLst>
      <p:ext uri="{BB962C8B-B14F-4D97-AF65-F5344CB8AC3E}">
        <p14:creationId xmlns:p14="http://schemas.microsoft.com/office/powerpoint/2010/main" val="29224258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В </a:t>
            </a:r>
            <a:r>
              <a:rPr lang="en-US" dirty="0" err="1"/>
              <a:t>протоколе</a:t>
            </a:r>
            <a:r>
              <a:rPr lang="en-US" dirty="0"/>
              <a:t> IS-IS в </a:t>
            </a:r>
            <a:r>
              <a:rPr lang="en-US" dirty="0" err="1"/>
              <a:t>широковещательной</a:t>
            </a:r>
            <a:r>
              <a:rPr lang="en-US" dirty="0"/>
              <a:t> </a:t>
            </a:r>
            <a:r>
              <a:rPr lang="en-US" dirty="0" err="1"/>
              <a:t>сети</a:t>
            </a:r>
            <a:r>
              <a:rPr lang="en-US" dirty="0"/>
              <a:t> </a:t>
            </a:r>
            <a:r>
              <a:rPr lang="en-US" dirty="0" err="1"/>
              <a:t>будет</a:t>
            </a:r>
            <a:r>
              <a:rPr lang="en-US" dirty="0"/>
              <a:t> </a:t>
            </a:r>
            <a:r>
              <a:rPr lang="en-US" dirty="0" err="1"/>
              <a:t>выбран</a:t>
            </a:r>
            <a:r>
              <a:rPr lang="en-US" dirty="0"/>
              <a:t> DIS. DIS </a:t>
            </a:r>
            <a:r>
              <a:rPr lang="en-US" dirty="0" err="1"/>
              <a:t>создает</a:t>
            </a:r>
            <a:r>
              <a:rPr lang="en-US" dirty="0"/>
              <a:t> </a:t>
            </a:r>
            <a:r>
              <a:rPr lang="en-US" dirty="0" err="1"/>
              <a:t>псевдоузел</a:t>
            </a:r>
            <a:r>
              <a:rPr lang="en-US" dirty="0"/>
              <a:t> </a:t>
            </a:r>
            <a:r>
              <a:rPr lang="en-US" dirty="0" err="1"/>
              <a:t>для</a:t>
            </a:r>
            <a:r>
              <a:rPr lang="en-US" dirty="0"/>
              <a:t> </a:t>
            </a:r>
            <a:r>
              <a:rPr lang="en-US" dirty="0" err="1"/>
              <a:t>взаимодействия</a:t>
            </a:r>
            <a:r>
              <a:rPr lang="en-US" dirty="0"/>
              <a:t> с </a:t>
            </a:r>
            <a:r>
              <a:rPr lang="en-US" dirty="0" err="1"/>
              <a:t>другими</a:t>
            </a:r>
            <a:r>
              <a:rPr lang="en-US" dirty="0"/>
              <a:t> </a:t>
            </a:r>
            <a:r>
              <a:rPr lang="en-US" dirty="0" err="1"/>
              <a:t>маршрутизаторами</a:t>
            </a:r>
            <a:r>
              <a:rPr lang="en-US" dirty="0"/>
              <a:t>. </a:t>
            </a:r>
            <a:r>
              <a:rPr lang="en-US" dirty="0" err="1"/>
              <a:t>Псевдоузел</a:t>
            </a:r>
            <a:r>
              <a:rPr lang="en-US" dirty="0"/>
              <a:t> </a:t>
            </a:r>
            <a:r>
              <a:rPr lang="en-US" dirty="0" err="1"/>
              <a:t>не</a:t>
            </a:r>
            <a:r>
              <a:rPr lang="en-US" dirty="0"/>
              <a:t> </a:t>
            </a:r>
            <a:r>
              <a:rPr lang="en-US" dirty="0" err="1"/>
              <a:t>является</a:t>
            </a:r>
            <a:r>
              <a:rPr lang="en-US" dirty="0"/>
              <a:t> </a:t>
            </a:r>
            <a:r>
              <a:rPr lang="en-US" dirty="0" err="1"/>
              <a:t>настоящим</a:t>
            </a:r>
            <a:r>
              <a:rPr lang="en-US" dirty="0"/>
              <a:t> </a:t>
            </a:r>
            <a:r>
              <a:rPr lang="en-US" dirty="0" err="1"/>
              <a:t>маршрутизатором</a:t>
            </a:r>
            <a:r>
              <a:rPr lang="en-US" dirty="0"/>
              <a:t>, </a:t>
            </a:r>
            <a:r>
              <a:rPr lang="en-US" dirty="0" err="1"/>
              <a:t>но</a:t>
            </a:r>
            <a:r>
              <a:rPr lang="en-US" dirty="0"/>
              <a:t> </a:t>
            </a:r>
            <a:r>
              <a:rPr lang="en-US" dirty="0" err="1"/>
              <a:t>занимает</a:t>
            </a:r>
            <a:r>
              <a:rPr lang="en-US" dirty="0"/>
              <a:t> </a:t>
            </a:r>
            <a:r>
              <a:rPr lang="en-US" dirty="0" err="1"/>
              <a:t>дополнительный</a:t>
            </a:r>
            <a:r>
              <a:rPr lang="en-US" dirty="0"/>
              <a:t> LSP. </a:t>
            </a:r>
            <a:r>
              <a:rPr lang="en-US" dirty="0" err="1"/>
              <a:t>Фактически</a:t>
            </a:r>
            <a:r>
              <a:rPr lang="en-US" dirty="0"/>
              <a:t> </a:t>
            </a:r>
            <a:r>
              <a:rPr lang="en-US" dirty="0" err="1"/>
              <a:t>псевдоузел</a:t>
            </a:r>
            <a:r>
              <a:rPr lang="en-US" dirty="0"/>
              <a:t> LSP </a:t>
            </a:r>
            <a:r>
              <a:rPr lang="en-US" dirty="0" err="1"/>
              <a:t>создается</a:t>
            </a:r>
            <a:r>
              <a:rPr lang="en-US" dirty="0"/>
              <a:t> DIS.</a:t>
            </a:r>
            <a:endParaRPr lang="ru-RU" dirty="0"/>
          </a:p>
          <a:p>
            <a:r>
              <a:rPr lang="en-US" dirty="0"/>
              <a:t> </a:t>
            </a:r>
            <a:r>
              <a:rPr lang="en-US" dirty="0" err="1"/>
              <a:t>DIS：Назначенный</a:t>
            </a:r>
            <a:r>
              <a:rPr lang="en-US" dirty="0"/>
              <a:t> IS в </a:t>
            </a:r>
            <a:r>
              <a:rPr lang="en-US" dirty="0" err="1"/>
              <a:t>широковещательной</a:t>
            </a:r>
            <a:r>
              <a:rPr lang="en-US" dirty="0"/>
              <a:t> </a:t>
            </a:r>
            <a:r>
              <a:rPr lang="en-US" dirty="0" err="1"/>
              <a:t>сети</a:t>
            </a:r>
            <a:r>
              <a:rPr lang="en-US" dirty="0"/>
              <a:t>, </a:t>
            </a:r>
            <a:r>
              <a:rPr lang="en-US" dirty="0" err="1"/>
              <a:t>аналогичный</a:t>
            </a:r>
            <a:r>
              <a:rPr lang="en-US" dirty="0"/>
              <a:t> DR в OSPF.</a:t>
            </a:r>
            <a:endParaRPr lang="ru-RU" dirty="0"/>
          </a:p>
          <a:p>
            <a:r>
              <a:rPr lang="en-US" dirty="0"/>
              <a:t> </a:t>
            </a:r>
            <a:r>
              <a:rPr lang="en-US" dirty="0" err="1"/>
              <a:t>Псевдоузел</a:t>
            </a:r>
            <a:r>
              <a:rPr lang="en-US" dirty="0"/>
              <a:t>: </a:t>
            </a:r>
            <a:r>
              <a:rPr lang="en-US" dirty="0" err="1"/>
              <a:t>Псевдоузел</a:t>
            </a:r>
            <a:r>
              <a:rPr lang="en-US" dirty="0"/>
              <a:t> </a:t>
            </a:r>
            <a:r>
              <a:rPr lang="en-US" dirty="0" err="1"/>
              <a:t>не</a:t>
            </a:r>
            <a:r>
              <a:rPr lang="en-US" dirty="0"/>
              <a:t> </a:t>
            </a:r>
            <a:r>
              <a:rPr lang="en-US" dirty="0" err="1"/>
              <a:t>является</a:t>
            </a:r>
            <a:r>
              <a:rPr lang="en-US" dirty="0"/>
              <a:t> </a:t>
            </a:r>
            <a:r>
              <a:rPr lang="en-US" dirty="0" err="1"/>
              <a:t>фактическим</a:t>
            </a:r>
            <a:r>
              <a:rPr lang="en-US" dirty="0"/>
              <a:t> </a:t>
            </a:r>
            <a:r>
              <a:rPr lang="en-US" dirty="0" err="1"/>
              <a:t>маршрутизатором</a:t>
            </a:r>
            <a:r>
              <a:rPr lang="en-US" dirty="0"/>
              <a:t>, </a:t>
            </a:r>
            <a:r>
              <a:rPr lang="en-US" dirty="0" err="1"/>
              <a:t>но</a:t>
            </a:r>
            <a:r>
              <a:rPr lang="en-US" dirty="0"/>
              <a:t> </a:t>
            </a:r>
            <a:r>
              <a:rPr lang="en-US" dirty="0" err="1"/>
              <a:t>занимает</a:t>
            </a:r>
            <a:r>
              <a:rPr lang="en-US" dirty="0"/>
              <a:t> </a:t>
            </a:r>
            <a:r>
              <a:rPr lang="en-US" dirty="0" err="1"/>
              <a:t>дополнительный</a:t>
            </a:r>
            <a:r>
              <a:rPr lang="en-US" dirty="0"/>
              <a:t> LSP.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291</a:t>
            </a:fld>
            <a:endParaRPr lang="ru-RU" noProof="0"/>
          </a:p>
        </p:txBody>
      </p:sp>
    </p:spTree>
    <p:extLst>
      <p:ext uri="{BB962C8B-B14F-4D97-AF65-F5344CB8AC3E}">
        <p14:creationId xmlns:p14="http://schemas.microsoft.com/office/powerpoint/2010/main" val="183776070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локальной</a:t>
            </a:r>
            <a:r>
              <a:rPr lang="en-US" dirty="0"/>
              <a:t> </a:t>
            </a:r>
            <a:r>
              <a:rPr lang="en-US" dirty="0" err="1"/>
              <a:t>сети</a:t>
            </a:r>
            <a:r>
              <a:rPr lang="en-US" dirty="0"/>
              <a:t> DIS </a:t>
            </a:r>
            <a:r>
              <a:rPr lang="en-US" dirty="0" err="1"/>
              <a:t>выбирается</a:t>
            </a:r>
            <a:r>
              <a:rPr lang="en-US" dirty="0"/>
              <a:t> </a:t>
            </a:r>
            <a:r>
              <a:rPr lang="en-US" dirty="0" err="1"/>
              <a:t>на</a:t>
            </a:r>
            <a:r>
              <a:rPr lang="en-US" dirty="0"/>
              <a:t> </a:t>
            </a:r>
            <a:r>
              <a:rPr lang="en-US" dirty="0" err="1"/>
              <a:t>основе</a:t>
            </a:r>
            <a:r>
              <a:rPr lang="en-US" dirty="0"/>
              <a:t> </a:t>
            </a:r>
            <a:r>
              <a:rPr lang="en-US" dirty="0" err="1"/>
              <a:t>приоритета</a:t>
            </a:r>
            <a:r>
              <a:rPr lang="en-US" dirty="0"/>
              <a:t> </a:t>
            </a:r>
            <a:r>
              <a:rPr lang="en-US" dirty="0" err="1"/>
              <a:t>интерфейса</a:t>
            </a:r>
            <a:r>
              <a:rPr lang="en-US" dirty="0"/>
              <a:t>. </a:t>
            </a:r>
            <a:r>
              <a:rPr lang="en-US" dirty="0" err="1"/>
              <a:t>Значение</a:t>
            </a:r>
            <a:r>
              <a:rPr lang="en-US" dirty="0"/>
              <a:t> </a:t>
            </a:r>
            <a:r>
              <a:rPr lang="en-US" dirty="0" err="1"/>
              <a:t>приоритета</a:t>
            </a:r>
            <a:r>
              <a:rPr lang="en-US" dirty="0"/>
              <a:t> </a:t>
            </a:r>
            <a:r>
              <a:rPr lang="en-US" dirty="0" err="1"/>
              <a:t>находится</a:t>
            </a:r>
            <a:r>
              <a:rPr lang="en-US" dirty="0"/>
              <a:t> в </a:t>
            </a:r>
            <a:r>
              <a:rPr lang="en-US" dirty="0" err="1"/>
              <a:t>диапазоне</a:t>
            </a:r>
            <a:r>
              <a:rPr lang="en-US" dirty="0"/>
              <a:t> </a:t>
            </a:r>
            <a:r>
              <a:rPr lang="en-US" dirty="0" err="1"/>
              <a:t>от</a:t>
            </a:r>
            <a:r>
              <a:rPr lang="en-US" dirty="0"/>
              <a:t> 0 </a:t>
            </a:r>
            <a:r>
              <a:rPr lang="en-US" dirty="0" err="1"/>
              <a:t>до</a:t>
            </a:r>
            <a:r>
              <a:rPr lang="en-US" dirty="0"/>
              <a:t> 127, а </a:t>
            </a:r>
            <a:r>
              <a:rPr lang="en-US" dirty="0" err="1"/>
              <a:t>приоритет</a:t>
            </a:r>
            <a:r>
              <a:rPr lang="en-US" dirty="0"/>
              <a:t> </a:t>
            </a:r>
            <a:r>
              <a:rPr lang="en-US" dirty="0" err="1"/>
              <a:t>интерфейса</a:t>
            </a:r>
            <a:r>
              <a:rPr lang="en-US" dirty="0"/>
              <a:t> </a:t>
            </a:r>
            <a:r>
              <a:rPr lang="en-US" dirty="0" err="1"/>
              <a:t>по</a:t>
            </a:r>
            <a:r>
              <a:rPr lang="en-US" dirty="0"/>
              <a:t> </a:t>
            </a:r>
            <a:r>
              <a:rPr lang="en-US" dirty="0" err="1"/>
              <a:t>умолчанию</a:t>
            </a:r>
            <a:r>
              <a:rPr lang="en-US" dirty="0"/>
              <a:t> </a:t>
            </a:r>
            <a:r>
              <a:rPr lang="en-US" dirty="0" err="1"/>
              <a:t>равен</a:t>
            </a:r>
            <a:r>
              <a:rPr lang="en-US" dirty="0"/>
              <a:t> 64. </a:t>
            </a:r>
            <a:r>
              <a:rPr lang="en-US" dirty="0" err="1"/>
              <a:t>Чем</a:t>
            </a:r>
            <a:r>
              <a:rPr lang="en-US" dirty="0"/>
              <a:t> </a:t>
            </a:r>
            <a:r>
              <a:rPr lang="en-US" dirty="0" err="1"/>
              <a:t>выше</a:t>
            </a:r>
            <a:r>
              <a:rPr lang="en-US" dirty="0"/>
              <a:t> </a:t>
            </a:r>
            <a:r>
              <a:rPr lang="en-US" dirty="0" err="1"/>
              <a:t>значение</a:t>
            </a:r>
            <a:r>
              <a:rPr lang="en-US" dirty="0"/>
              <a:t>, </a:t>
            </a:r>
            <a:r>
              <a:rPr lang="en-US" dirty="0" err="1"/>
              <a:t>тем</a:t>
            </a:r>
            <a:r>
              <a:rPr lang="en-US" dirty="0"/>
              <a:t> </a:t>
            </a:r>
            <a:r>
              <a:rPr lang="en-US" dirty="0" err="1"/>
              <a:t>выше</a:t>
            </a:r>
            <a:r>
              <a:rPr lang="en-US" dirty="0"/>
              <a:t> </a:t>
            </a:r>
            <a:r>
              <a:rPr lang="en-US" dirty="0" err="1"/>
              <a:t>приоритет</a:t>
            </a:r>
            <a:r>
              <a:rPr lang="en-US" dirty="0"/>
              <a:t>. </a:t>
            </a:r>
            <a:r>
              <a:rPr lang="en-US" dirty="0" err="1"/>
              <a:t>Отдельные</a:t>
            </a:r>
            <a:r>
              <a:rPr lang="en-US" dirty="0"/>
              <a:t> DIS </a:t>
            </a:r>
            <a:r>
              <a:rPr lang="en-US" dirty="0" err="1"/>
              <a:t>выбираются</a:t>
            </a:r>
            <a:r>
              <a:rPr lang="en-US" dirty="0"/>
              <a:t> </a:t>
            </a:r>
            <a:r>
              <a:rPr lang="en-US" dirty="0" err="1"/>
              <a:t>для</a:t>
            </a:r>
            <a:r>
              <a:rPr lang="en-US" dirty="0"/>
              <a:t> </a:t>
            </a:r>
            <a:r>
              <a:rPr lang="en-US" dirty="0" err="1"/>
              <a:t>маршрутизации</a:t>
            </a:r>
            <a:r>
              <a:rPr lang="en-US" dirty="0"/>
              <a:t> </a:t>
            </a:r>
            <a:r>
              <a:rPr lang="en-US" dirty="0" err="1"/>
              <a:t>уровня</a:t>
            </a:r>
            <a:r>
              <a:rPr lang="en-US" dirty="0"/>
              <a:t> 1 и </a:t>
            </a:r>
            <a:r>
              <a:rPr lang="en-US" dirty="0" err="1"/>
              <a:t>уровня</a:t>
            </a:r>
            <a:r>
              <a:rPr lang="en-US" dirty="0"/>
              <a:t> 2. </a:t>
            </a:r>
            <a:r>
              <a:rPr lang="en-US" dirty="0" err="1"/>
              <a:t>Высшая</a:t>
            </a:r>
            <a:r>
              <a:rPr lang="en-US" dirty="0"/>
              <a:t> </a:t>
            </a:r>
            <a:r>
              <a:rPr lang="en-US" dirty="0" err="1"/>
              <a:t>точка</a:t>
            </a:r>
            <a:r>
              <a:rPr lang="en-US" dirty="0"/>
              <a:t> </a:t>
            </a:r>
            <a:r>
              <a:rPr lang="en-US" dirty="0" err="1"/>
              <a:t>подключения</a:t>
            </a:r>
            <a:r>
              <a:rPr lang="en-US" dirty="0"/>
              <a:t> к </a:t>
            </a:r>
            <a:r>
              <a:rPr lang="en-US" dirty="0" err="1"/>
              <a:t>подсети</a:t>
            </a:r>
            <a:r>
              <a:rPr lang="en-US" dirty="0"/>
              <a:t> (SNPA) </a:t>
            </a:r>
            <a:r>
              <a:rPr lang="en-US" dirty="0" err="1"/>
              <a:t>используется</a:t>
            </a:r>
            <a:r>
              <a:rPr lang="en-US" dirty="0"/>
              <a:t> </a:t>
            </a:r>
            <a:r>
              <a:rPr lang="en-US" dirty="0" err="1"/>
              <a:t>для</a:t>
            </a:r>
            <a:r>
              <a:rPr lang="en-US" dirty="0"/>
              <a:t> </a:t>
            </a:r>
            <a:r>
              <a:rPr lang="en-US" dirty="0" err="1"/>
              <a:t>разрешения</a:t>
            </a:r>
            <a:r>
              <a:rPr lang="en-US" dirty="0"/>
              <a:t> </a:t>
            </a:r>
            <a:r>
              <a:rPr lang="en-US" dirty="0" err="1"/>
              <a:t>конфликтов</a:t>
            </a:r>
            <a:r>
              <a:rPr lang="en-US" dirty="0"/>
              <a:t>, </a:t>
            </a:r>
            <a:r>
              <a:rPr lang="en-US" dirty="0" err="1"/>
              <a:t>когда</a:t>
            </a:r>
            <a:r>
              <a:rPr lang="en-US" dirty="0"/>
              <a:t> </a:t>
            </a:r>
            <a:r>
              <a:rPr lang="en-US" dirty="0" err="1"/>
              <a:t>интерфейсы</a:t>
            </a:r>
            <a:r>
              <a:rPr lang="en-US" dirty="0"/>
              <a:t> </a:t>
            </a:r>
            <a:r>
              <a:rPr lang="en-US" dirty="0" err="1"/>
              <a:t>приоритеты</a:t>
            </a:r>
            <a:r>
              <a:rPr lang="en-US" dirty="0"/>
              <a:t> </a:t>
            </a:r>
            <a:r>
              <a:rPr lang="en-US" dirty="0" err="1"/>
              <a:t>те</a:t>
            </a:r>
            <a:r>
              <a:rPr lang="en-US" dirty="0"/>
              <a:t> </a:t>
            </a:r>
            <a:r>
              <a:rPr lang="en-US" dirty="0" err="1"/>
              <a:t>же</a:t>
            </a:r>
            <a:r>
              <a:rPr lang="en-US" dirty="0"/>
              <a:t>. В </a:t>
            </a:r>
            <a:r>
              <a:rPr lang="en-US" dirty="0" err="1"/>
              <a:t>локальной</a:t>
            </a:r>
            <a:r>
              <a:rPr lang="en-US" dirty="0"/>
              <a:t> </a:t>
            </a:r>
            <a:r>
              <a:rPr lang="en-US" dirty="0" err="1"/>
              <a:t>сети</a:t>
            </a:r>
            <a:r>
              <a:rPr lang="en-US" dirty="0"/>
              <a:t> SNPA </a:t>
            </a:r>
            <a:r>
              <a:rPr lang="en-US" dirty="0" err="1"/>
              <a:t>относится</a:t>
            </a:r>
            <a:r>
              <a:rPr lang="en-US" dirty="0"/>
              <a:t> к MAC-</a:t>
            </a:r>
            <a:r>
              <a:rPr lang="en-US" dirty="0" err="1"/>
              <a:t>адресу</a:t>
            </a:r>
            <a:r>
              <a:rPr lang="en-US" dirty="0"/>
              <a:t>. В </a:t>
            </a:r>
            <a:r>
              <a:rPr lang="en-US" dirty="0" err="1"/>
              <a:t>сети</a:t>
            </a:r>
            <a:r>
              <a:rPr lang="en-US" dirty="0"/>
              <a:t> с </a:t>
            </a:r>
            <a:r>
              <a:rPr lang="en-US" dirty="0" err="1"/>
              <a:t>ретрансляцией</a:t>
            </a:r>
            <a:r>
              <a:rPr lang="en-US" dirty="0"/>
              <a:t> </a:t>
            </a:r>
            <a:r>
              <a:rPr lang="en-US" dirty="0" err="1"/>
              <a:t>кадров</a:t>
            </a:r>
            <a:r>
              <a:rPr lang="en-US" dirty="0"/>
              <a:t> SNPA </a:t>
            </a:r>
            <a:r>
              <a:rPr lang="en-US" dirty="0" err="1"/>
              <a:t>называется</a:t>
            </a:r>
            <a:r>
              <a:rPr lang="en-US" dirty="0"/>
              <a:t> </a:t>
            </a:r>
            <a:r>
              <a:rPr lang="en-US" dirty="0" err="1"/>
              <a:t>локальным</a:t>
            </a:r>
            <a:r>
              <a:rPr lang="en-US" dirty="0"/>
              <a:t> </a:t>
            </a:r>
            <a:r>
              <a:rPr lang="en-US" dirty="0" err="1"/>
              <a:t>идентификатором</a:t>
            </a:r>
            <a:r>
              <a:rPr lang="en-US" dirty="0"/>
              <a:t> </a:t>
            </a:r>
            <a:r>
              <a:rPr lang="en-US" dirty="0" err="1"/>
              <a:t>соединения</a:t>
            </a:r>
            <a:r>
              <a:rPr lang="en-US" dirty="0"/>
              <a:t> </a:t>
            </a:r>
            <a:r>
              <a:rPr lang="en-US" dirty="0" err="1"/>
              <a:t>канала</a:t>
            </a:r>
            <a:r>
              <a:rPr lang="en-US" dirty="0"/>
              <a:t> </a:t>
            </a:r>
            <a:r>
              <a:rPr lang="en-US" dirty="0" err="1"/>
              <a:t>передачи</a:t>
            </a:r>
            <a:r>
              <a:rPr lang="en-US" dirty="0"/>
              <a:t> </a:t>
            </a:r>
            <a:r>
              <a:rPr lang="en-US" dirty="0" err="1"/>
              <a:t>данных</a:t>
            </a:r>
            <a:r>
              <a:rPr lang="en-US" dirty="0"/>
              <a:t> (DLCI). </a:t>
            </a:r>
            <a:r>
              <a:rPr lang="en-US" dirty="0" err="1"/>
              <a:t>Если</a:t>
            </a:r>
            <a:r>
              <a:rPr lang="en-US" dirty="0"/>
              <a:t> DLCI </a:t>
            </a:r>
            <a:r>
              <a:rPr lang="en-US" dirty="0" err="1"/>
              <a:t>используется</a:t>
            </a:r>
            <a:r>
              <a:rPr lang="en-US" dirty="0"/>
              <a:t> в </a:t>
            </a:r>
            <a:r>
              <a:rPr lang="en-US" dirty="0" err="1"/>
              <a:t>качестве</a:t>
            </a:r>
            <a:r>
              <a:rPr lang="en-US" dirty="0"/>
              <a:t> SNPA в </a:t>
            </a:r>
            <a:r>
              <a:rPr lang="en-US" dirty="0" err="1"/>
              <a:t>сети</a:t>
            </a:r>
            <a:r>
              <a:rPr lang="en-US" dirty="0"/>
              <a:t> с </a:t>
            </a:r>
            <a:r>
              <a:rPr lang="en-US" dirty="0" err="1"/>
              <a:t>ретрансляцией</a:t>
            </a:r>
            <a:r>
              <a:rPr lang="en-US" dirty="0"/>
              <a:t> </a:t>
            </a:r>
            <a:r>
              <a:rPr lang="en-US" dirty="0" err="1"/>
              <a:t>кадров</a:t>
            </a:r>
            <a:r>
              <a:rPr lang="en-US" dirty="0"/>
              <a:t>, SNPA </a:t>
            </a:r>
            <a:r>
              <a:rPr lang="en-US" dirty="0" err="1"/>
              <a:t>может</a:t>
            </a:r>
            <a:r>
              <a:rPr lang="en-US" dirty="0"/>
              <a:t> </a:t>
            </a:r>
            <a:r>
              <a:rPr lang="en-US" dirty="0" err="1"/>
              <a:t>быть</a:t>
            </a:r>
            <a:r>
              <a:rPr lang="en-US" dirty="0"/>
              <a:t> </a:t>
            </a:r>
            <a:r>
              <a:rPr lang="en-US" dirty="0" err="1"/>
              <a:t>одинаковым</a:t>
            </a:r>
            <a:r>
              <a:rPr lang="en-US" dirty="0"/>
              <a:t> </a:t>
            </a:r>
            <a:r>
              <a:rPr lang="en-US" dirty="0" err="1"/>
              <a:t>для</a:t>
            </a:r>
            <a:r>
              <a:rPr lang="en-US" dirty="0"/>
              <a:t> </a:t>
            </a:r>
            <a:r>
              <a:rPr lang="en-US" dirty="0" err="1"/>
              <a:t>двух</a:t>
            </a:r>
            <a:r>
              <a:rPr lang="en-US" dirty="0"/>
              <a:t> </a:t>
            </a:r>
            <a:r>
              <a:rPr lang="en-US" dirty="0" err="1"/>
              <a:t>концов</a:t>
            </a:r>
            <a:r>
              <a:rPr lang="en-US" dirty="0"/>
              <a:t> </a:t>
            </a:r>
            <a:r>
              <a:rPr lang="en-US" dirty="0" err="1"/>
              <a:t>канала</a:t>
            </a:r>
            <a:r>
              <a:rPr lang="en-US" dirty="0"/>
              <a:t>. В </a:t>
            </a:r>
            <a:r>
              <a:rPr lang="en-US" dirty="0" err="1"/>
              <a:t>этом</a:t>
            </a:r>
            <a:r>
              <a:rPr lang="en-US" dirty="0"/>
              <a:t> </a:t>
            </a:r>
            <a:r>
              <a:rPr lang="en-US" dirty="0" err="1"/>
              <a:t>сценарии</a:t>
            </a:r>
            <a:endParaRPr lang="ru-RU" dirty="0" err="1"/>
          </a:p>
          <a:p>
            <a:r>
              <a:rPr lang="en-US" dirty="0" err="1"/>
              <a:t>маршрутизатор</a:t>
            </a:r>
            <a:r>
              <a:rPr lang="en-US" dirty="0"/>
              <a:t> с </a:t>
            </a:r>
            <a:r>
              <a:rPr lang="en-US" dirty="0" err="1"/>
              <a:t>наивысшим</a:t>
            </a:r>
            <a:r>
              <a:rPr lang="en-US" dirty="0"/>
              <a:t> </a:t>
            </a:r>
            <a:r>
              <a:rPr lang="en-US" dirty="0" err="1"/>
              <a:t>идентификатором</a:t>
            </a:r>
            <a:r>
              <a:rPr lang="en-US" dirty="0"/>
              <a:t> </a:t>
            </a:r>
            <a:r>
              <a:rPr lang="en-US" dirty="0" err="1"/>
              <a:t>системы</a:t>
            </a:r>
            <a:r>
              <a:rPr lang="en-US" dirty="0"/>
              <a:t> </a:t>
            </a:r>
            <a:r>
              <a:rPr lang="en-US" dirty="0" err="1"/>
              <a:t>выбирается</a:t>
            </a:r>
            <a:r>
              <a:rPr lang="en-US" dirty="0"/>
              <a:t> в </a:t>
            </a:r>
            <a:r>
              <a:rPr lang="en-US" dirty="0" err="1"/>
              <a:t>качестве</a:t>
            </a:r>
            <a:r>
              <a:rPr lang="en-US" dirty="0"/>
              <a:t> DIS. </a:t>
            </a:r>
            <a:r>
              <a:rPr lang="en-US" dirty="0" err="1"/>
              <a:t>Интерфейс</a:t>
            </a:r>
            <a:r>
              <a:rPr lang="en-US" dirty="0"/>
              <a:t> </a:t>
            </a:r>
            <a:r>
              <a:rPr lang="en-US" dirty="0" err="1"/>
              <a:t>каждого</a:t>
            </a:r>
            <a:r>
              <a:rPr lang="en-US" dirty="0"/>
              <a:t> </a:t>
            </a:r>
            <a:r>
              <a:rPr lang="en-US" dirty="0" err="1"/>
              <a:t>маршрутизатора</a:t>
            </a:r>
            <a:r>
              <a:rPr lang="en-US" dirty="0"/>
              <a:t> IS-IS </a:t>
            </a:r>
            <a:r>
              <a:rPr lang="en-US" dirty="0" err="1"/>
              <a:t>можно</a:t>
            </a:r>
            <a:r>
              <a:rPr lang="en-US" dirty="0"/>
              <a:t> </a:t>
            </a:r>
            <a:r>
              <a:rPr lang="en-US" dirty="0" err="1"/>
              <a:t>настроить</a:t>
            </a:r>
            <a:r>
              <a:rPr lang="en-US" dirty="0"/>
              <a:t> с </a:t>
            </a:r>
            <a:r>
              <a:rPr lang="en-US" dirty="0" err="1"/>
              <a:t>приоритетами</a:t>
            </a:r>
            <a:r>
              <a:rPr lang="en-US" dirty="0"/>
              <a:t> </a:t>
            </a:r>
            <a:r>
              <a:rPr lang="en-US" dirty="0" err="1"/>
              <a:t>уровня</a:t>
            </a:r>
            <a:r>
              <a:rPr lang="en-US" dirty="0"/>
              <a:t> 1 </a:t>
            </a:r>
            <a:r>
              <a:rPr lang="en-US" dirty="0" err="1"/>
              <a:t>или</a:t>
            </a:r>
            <a:r>
              <a:rPr lang="en-US" dirty="0"/>
              <a:t> </a:t>
            </a:r>
            <a:r>
              <a:rPr lang="en-US" dirty="0" err="1"/>
              <a:t>уровня</a:t>
            </a:r>
            <a:r>
              <a:rPr lang="en-US" dirty="0"/>
              <a:t> 2 в </a:t>
            </a:r>
            <a:r>
              <a:rPr lang="en-US" dirty="0" err="1"/>
              <a:t>диапазоне</a:t>
            </a:r>
            <a:r>
              <a:rPr lang="en-US" dirty="0"/>
              <a:t> </a:t>
            </a:r>
            <a:r>
              <a:rPr lang="en-US" dirty="0" err="1"/>
              <a:t>от</a:t>
            </a:r>
            <a:r>
              <a:rPr lang="en-US" dirty="0"/>
              <a:t> 0 </a:t>
            </a:r>
            <a:r>
              <a:rPr lang="en-US" dirty="0" err="1"/>
              <a:t>до</a:t>
            </a:r>
            <a:r>
              <a:rPr lang="en-US" dirty="0"/>
              <a:t> 127.</a:t>
            </a:r>
            <a:endParaRPr lang="ru-RU" dirty="0"/>
          </a:p>
          <a:p>
            <a:r>
              <a:rPr lang="en-US" dirty="0"/>
              <a:t> В </a:t>
            </a:r>
            <a:r>
              <a:rPr lang="en-US" dirty="0" err="1"/>
              <a:t>отличие</a:t>
            </a:r>
            <a:r>
              <a:rPr lang="en-US" dirty="0"/>
              <a:t> </a:t>
            </a:r>
            <a:r>
              <a:rPr lang="en-US" dirty="0" err="1"/>
              <a:t>от</a:t>
            </a:r>
            <a:r>
              <a:rPr lang="en-US" dirty="0"/>
              <a:t> OSPF, IS-IS DIS </a:t>
            </a:r>
            <a:r>
              <a:rPr lang="en-US" dirty="0" err="1"/>
              <a:t>может</a:t>
            </a:r>
            <a:r>
              <a:rPr lang="en-US" dirty="0"/>
              <a:t> </a:t>
            </a:r>
            <a:r>
              <a:rPr lang="en-US" dirty="0" err="1"/>
              <a:t>быть</a:t>
            </a:r>
            <a:r>
              <a:rPr lang="en-US" dirty="0"/>
              <a:t> </a:t>
            </a:r>
            <a:r>
              <a:rPr lang="en-US" dirty="0" err="1"/>
              <a:t>вытеснен</a:t>
            </a:r>
            <a:r>
              <a:rPr lang="en-US" dirty="0"/>
              <a:t> в </a:t>
            </a:r>
            <a:r>
              <a:rPr lang="en-US" dirty="0" err="1"/>
              <a:t>любое</a:t>
            </a:r>
            <a:r>
              <a:rPr lang="en-US" dirty="0"/>
              <a:t> </a:t>
            </a:r>
            <a:r>
              <a:rPr lang="en-US" dirty="0" err="1"/>
              <a:t>время</a:t>
            </a:r>
            <a:r>
              <a:rPr lang="en-US" dirty="0"/>
              <a:t> </a:t>
            </a:r>
            <a:r>
              <a:rPr lang="en-US" dirty="0" err="1"/>
              <a:t>любым</a:t>
            </a:r>
            <a:r>
              <a:rPr lang="en-US" dirty="0"/>
              <a:t> </a:t>
            </a:r>
            <a:r>
              <a:rPr lang="en-US" dirty="0" err="1"/>
              <a:t>подходящим</a:t>
            </a:r>
            <a:r>
              <a:rPr lang="en-US" dirty="0"/>
              <a:t> </a:t>
            </a:r>
            <a:r>
              <a:rPr lang="en-US" dirty="0" err="1"/>
              <a:t>маршрутизатором</a:t>
            </a:r>
            <a:r>
              <a:rPr lang="en-US" dirty="0"/>
              <a:t>, </a:t>
            </a:r>
            <a:r>
              <a:rPr lang="en-US" dirty="0" err="1"/>
              <a:t>подключающимся</a:t>
            </a:r>
            <a:r>
              <a:rPr lang="en-US" dirty="0"/>
              <a:t> к </a:t>
            </a:r>
            <a:r>
              <a:rPr lang="en-US" dirty="0" err="1"/>
              <a:t>локальной</a:t>
            </a:r>
            <a:r>
              <a:rPr lang="en-US" dirty="0"/>
              <a:t> </a:t>
            </a:r>
            <a:r>
              <a:rPr lang="en-US" dirty="0" err="1"/>
              <a:t>сети</a:t>
            </a:r>
            <a:r>
              <a:rPr lang="en-US" dirty="0"/>
              <a:t>. </a:t>
            </a:r>
            <a:r>
              <a:rPr lang="en-US" dirty="0" err="1"/>
              <a:t>Вновь</a:t>
            </a:r>
            <a:r>
              <a:rPr lang="en-US" dirty="0"/>
              <a:t> </a:t>
            </a:r>
            <a:r>
              <a:rPr lang="en-US" dirty="0" err="1"/>
              <a:t>избранный</a:t>
            </a:r>
            <a:r>
              <a:rPr lang="en-US" dirty="0"/>
              <a:t> DIS </a:t>
            </a:r>
            <a:r>
              <a:rPr lang="en-US" dirty="0" err="1"/>
              <a:t>отвечает</a:t>
            </a:r>
            <a:r>
              <a:rPr lang="en-US" dirty="0"/>
              <a:t> </a:t>
            </a:r>
            <a:r>
              <a:rPr lang="en-US" dirty="0" err="1"/>
              <a:t>за</a:t>
            </a:r>
            <a:r>
              <a:rPr lang="en-US" dirty="0"/>
              <a:t> </a:t>
            </a:r>
            <a:r>
              <a:rPr lang="en-US" dirty="0" err="1"/>
              <a:t>очистку</a:t>
            </a:r>
            <a:r>
              <a:rPr lang="en-US" dirty="0"/>
              <a:t> </a:t>
            </a:r>
            <a:r>
              <a:rPr lang="en-US" dirty="0" err="1"/>
              <a:t>старого</a:t>
            </a:r>
            <a:r>
              <a:rPr lang="en-US" dirty="0"/>
              <a:t> LSP </a:t>
            </a:r>
            <a:r>
              <a:rPr lang="en-US" dirty="0" err="1"/>
              <a:t>псевдоузла</a:t>
            </a:r>
            <a:r>
              <a:rPr lang="en-US" dirty="0"/>
              <a:t> и </a:t>
            </a:r>
            <a:r>
              <a:rPr lang="en-US" dirty="0" err="1"/>
              <a:t>заполнение</a:t>
            </a:r>
            <a:r>
              <a:rPr lang="en-US" dirty="0"/>
              <a:t> </a:t>
            </a:r>
            <a:r>
              <a:rPr lang="en-US" dirty="0" err="1"/>
              <a:t>сети</a:t>
            </a:r>
            <a:r>
              <a:rPr lang="en-US" dirty="0"/>
              <a:t> </a:t>
            </a:r>
            <a:r>
              <a:rPr lang="en-US" dirty="0" err="1"/>
              <a:t>новыми</a:t>
            </a:r>
            <a:r>
              <a:rPr lang="en-US" dirty="0"/>
              <a:t> LSP. </a:t>
            </a:r>
            <a:r>
              <a:rPr lang="en-US" dirty="0" err="1"/>
              <a:t>Концепция</a:t>
            </a:r>
            <a:r>
              <a:rPr lang="en-US" dirty="0"/>
              <a:t> DIS </a:t>
            </a:r>
            <a:r>
              <a:rPr lang="en-US" dirty="0" err="1"/>
              <a:t>применима</a:t>
            </a:r>
            <a:r>
              <a:rPr lang="en-US" dirty="0"/>
              <a:t> </a:t>
            </a:r>
            <a:r>
              <a:rPr lang="en-US" dirty="0" err="1"/>
              <a:t>только</a:t>
            </a:r>
            <a:r>
              <a:rPr lang="en-US" dirty="0"/>
              <a:t> к </a:t>
            </a:r>
            <a:r>
              <a:rPr lang="en-US" dirty="0" err="1"/>
              <a:t>широковещательной</a:t>
            </a:r>
            <a:r>
              <a:rPr lang="en-US" dirty="0"/>
              <a:t> </a:t>
            </a:r>
            <a:r>
              <a:rPr lang="en-US" dirty="0" err="1"/>
              <a:t>сети</a:t>
            </a:r>
            <a:r>
              <a:rPr lang="en-US" dirty="0"/>
              <a:t>. </a:t>
            </a:r>
            <a:r>
              <a:rPr lang="en-US" dirty="0" err="1"/>
              <a:t>Выбор</a:t>
            </a:r>
            <a:r>
              <a:rPr lang="en-US" dirty="0"/>
              <a:t> DIS </a:t>
            </a:r>
            <a:r>
              <a:rPr lang="en-US" dirty="0" err="1"/>
              <a:t>не</a:t>
            </a:r>
            <a:r>
              <a:rPr lang="en-US" dirty="0"/>
              <a:t> </a:t>
            </a:r>
            <a:r>
              <a:rPr lang="en-US" dirty="0" err="1"/>
              <a:t>требуется</a:t>
            </a:r>
            <a:r>
              <a:rPr lang="en-US" dirty="0"/>
              <a:t> в </a:t>
            </a:r>
            <a:r>
              <a:rPr lang="en-US" dirty="0" err="1"/>
              <a:t>сети</a:t>
            </a:r>
            <a:r>
              <a:rPr lang="en-US" dirty="0"/>
              <a:t> </a:t>
            </a:r>
            <a:r>
              <a:rPr lang="en-US" dirty="0" err="1"/>
              <a:t>точка-точка</a:t>
            </a:r>
            <a:r>
              <a:rPr lang="en-US" dirty="0"/>
              <a:t>. </a:t>
            </a:r>
            <a:r>
              <a:rPr lang="en-US" dirty="0" err="1"/>
              <a:t>Для</a:t>
            </a:r>
            <a:r>
              <a:rPr lang="en-US" dirty="0"/>
              <a:t> </a:t>
            </a:r>
            <a:r>
              <a:rPr lang="en-US" dirty="0" err="1"/>
              <a:t>маршрутизации</a:t>
            </a:r>
            <a:r>
              <a:rPr lang="en-US" dirty="0"/>
              <a:t> </a:t>
            </a:r>
            <a:r>
              <a:rPr lang="en-US" dirty="0" err="1"/>
              <a:t>уровня</a:t>
            </a:r>
            <a:r>
              <a:rPr lang="en-US" dirty="0"/>
              <a:t> 1 и </a:t>
            </a:r>
            <a:r>
              <a:rPr lang="en-US" dirty="0" err="1"/>
              <a:t>уровня</a:t>
            </a:r>
            <a:r>
              <a:rPr lang="en-US" dirty="0"/>
              <a:t> 2 в </a:t>
            </a:r>
            <a:r>
              <a:rPr lang="en-US" dirty="0" err="1"/>
              <a:t>широковещательной</a:t>
            </a:r>
            <a:r>
              <a:rPr lang="en-US" dirty="0"/>
              <a:t> </a:t>
            </a:r>
            <a:r>
              <a:rPr lang="en-US" dirty="0" err="1"/>
              <a:t>сети</a:t>
            </a:r>
            <a:r>
              <a:rPr lang="en-US" dirty="0"/>
              <a:t> </a:t>
            </a:r>
            <a:r>
              <a:rPr lang="en-US" dirty="0" err="1"/>
              <a:t>выбираются</a:t>
            </a:r>
            <a:r>
              <a:rPr lang="en-US" dirty="0"/>
              <a:t> </a:t>
            </a:r>
            <a:r>
              <a:rPr lang="en-US" dirty="0" err="1"/>
              <a:t>отдельные</a:t>
            </a:r>
            <a:r>
              <a:rPr lang="en-US" dirty="0"/>
              <a:t> DIS. </a:t>
            </a:r>
            <a:r>
              <a:rPr lang="en-US" dirty="0" err="1"/>
              <a:t>Резервная</a:t>
            </a:r>
            <a:r>
              <a:rPr lang="en-US" dirty="0"/>
              <a:t> DIS </a:t>
            </a:r>
            <a:r>
              <a:rPr lang="en-US" dirty="0" err="1"/>
              <a:t>не</a:t>
            </a:r>
            <a:r>
              <a:rPr lang="en-US" dirty="0"/>
              <a:t> </a:t>
            </a:r>
            <a:r>
              <a:rPr lang="en-US" dirty="0" err="1"/>
              <a:t>выбирается</a:t>
            </a:r>
            <a:r>
              <a:rPr lang="en-US" dirty="0"/>
              <a:t> </a:t>
            </a:r>
            <a:r>
              <a:rPr lang="en-US" dirty="0" err="1"/>
              <a:t>ни</a:t>
            </a:r>
            <a:r>
              <a:rPr lang="en-US" dirty="0"/>
              <a:t> </a:t>
            </a:r>
            <a:r>
              <a:rPr lang="en-US" dirty="0" err="1"/>
              <a:t>для</a:t>
            </a:r>
            <a:r>
              <a:rPr lang="en-US" dirty="0"/>
              <a:t> </a:t>
            </a:r>
            <a:r>
              <a:rPr lang="en-US" dirty="0" err="1"/>
              <a:t>уровня</a:t>
            </a:r>
            <a:r>
              <a:rPr lang="en-US" dirty="0"/>
              <a:t> 1, </a:t>
            </a:r>
            <a:r>
              <a:rPr lang="en-US" dirty="0" err="1"/>
              <a:t>ни</a:t>
            </a:r>
            <a:r>
              <a:rPr lang="en-US" dirty="0"/>
              <a:t> </a:t>
            </a:r>
            <a:r>
              <a:rPr lang="en-US" dirty="0" err="1"/>
              <a:t>для</a:t>
            </a:r>
            <a:r>
              <a:rPr lang="en-US" dirty="0"/>
              <a:t> </a:t>
            </a:r>
            <a:r>
              <a:rPr lang="en-US" dirty="0" err="1"/>
              <a:t>уровня</a:t>
            </a:r>
            <a:r>
              <a:rPr lang="en-US" dirty="0"/>
              <a:t> 2. </a:t>
            </a:r>
            <a:r>
              <a:rPr lang="en-US" dirty="0" err="1"/>
              <a:t>Это</a:t>
            </a:r>
            <a:r>
              <a:rPr lang="en-US" dirty="0"/>
              <a:t> </a:t>
            </a:r>
            <a:r>
              <a:rPr lang="en-US" dirty="0" err="1"/>
              <a:t>не</a:t>
            </a:r>
            <a:r>
              <a:rPr lang="en-US" dirty="0"/>
              <a:t> </a:t>
            </a:r>
            <a:r>
              <a:rPr lang="en-US" dirty="0" err="1"/>
              <a:t>проблема</a:t>
            </a:r>
            <a:r>
              <a:rPr lang="en-US" dirty="0"/>
              <a:t>, </a:t>
            </a:r>
            <a:r>
              <a:rPr lang="en-US" dirty="0" err="1"/>
              <a:t>потому</a:t>
            </a:r>
            <a:r>
              <a:rPr lang="en-US" dirty="0"/>
              <a:t> </a:t>
            </a:r>
            <a:r>
              <a:rPr lang="en-US" dirty="0" err="1"/>
              <a:t>что</a:t>
            </a:r>
            <a:r>
              <a:rPr lang="en-US" dirty="0"/>
              <a:t> DIS </a:t>
            </a:r>
            <a:r>
              <a:rPr lang="en-US" dirty="0" err="1"/>
              <a:t>передает</a:t>
            </a:r>
            <a:r>
              <a:rPr lang="en-US" dirty="0"/>
              <a:t> </a:t>
            </a:r>
            <a:r>
              <a:rPr lang="en-US" dirty="0" err="1"/>
              <a:t>приветственные</a:t>
            </a:r>
            <a:r>
              <a:rPr lang="en-US" dirty="0"/>
              <a:t> </a:t>
            </a:r>
            <a:r>
              <a:rPr lang="en-US" dirty="0" err="1"/>
              <a:t>пакеты</a:t>
            </a:r>
            <a:r>
              <a:rPr lang="en-US" dirty="0"/>
              <a:t> в 3 </a:t>
            </a:r>
            <a:r>
              <a:rPr lang="en-US" dirty="0" err="1"/>
              <a:t>раза</a:t>
            </a:r>
            <a:r>
              <a:rPr lang="en-US" dirty="0"/>
              <a:t> </a:t>
            </a:r>
            <a:r>
              <a:rPr lang="en-US" dirty="0" err="1"/>
              <a:t>быстрее</a:t>
            </a:r>
            <a:r>
              <a:rPr lang="en-US" dirty="0"/>
              <a:t>, </a:t>
            </a:r>
            <a:r>
              <a:rPr lang="en-US" dirty="0" err="1"/>
              <a:t>чем</a:t>
            </a:r>
            <a:r>
              <a:rPr lang="en-US" dirty="0"/>
              <a:t> </a:t>
            </a:r>
            <a:r>
              <a:rPr lang="en-US" dirty="0" err="1"/>
              <a:t>другие</a:t>
            </a:r>
            <a:r>
              <a:rPr lang="en-US" dirty="0"/>
              <a:t> </a:t>
            </a:r>
            <a:r>
              <a:rPr lang="en-US" dirty="0" err="1"/>
              <a:t>маршрутизаторы</a:t>
            </a:r>
            <a:r>
              <a:rPr lang="en-US" dirty="0"/>
              <a:t> в </a:t>
            </a:r>
            <a:r>
              <a:rPr lang="en-US" dirty="0" err="1"/>
              <a:t>локальной</a:t>
            </a:r>
            <a:r>
              <a:rPr lang="en-US" dirty="0"/>
              <a:t> </a:t>
            </a:r>
            <a:r>
              <a:rPr lang="en-US" dirty="0" err="1"/>
              <a:t>сети</a:t>
            </a:r>
            <a:r>
              <a:rPr lang="en-US" dirty="0"/>
              <a:t>. </a:t>
            </a:r>
            <a:r>
              <a:rPr lang="en-US" dirty="0" err="1"/>
              <a:t>Это</a:t>
            </a:r>
            <a:r>
              <a:rPr lang="en-US" dirty="0"/>
              <a:t> </a:t>
            </a:r>
            <a:r>
              <a:rPr lang="en-US" dirty="0" err="1"/>
              <a:t>позволяет</a:t>
            </a:r>
            <a:r>
              <a:rPr lang="en-US" dirty="0"/>
              <a:t> </a:t>
            </a:r>
            <a:r>
              <a:rPr lang="en-US" dirty="0" err="1"/>
              <a:t>быстро</a:t>
            </a:r>
            <a:r>
              <a:rPr lang="en-US" dirty="0"/>
              <a:t> </a:t>
            </a:r>
            <a:r>
              <a:rPr lang="en-US" dirty="0" err="1"/>
              <a:t>обнаружить</a:t>
            </a:r>
            <a:r>
              <a:rPr lang="en-US" dirty="0"/>
              <a:t> </a:t>
            </a:r>
            <a:r>
              <a:rPr lang="en-US" dirty="0" err="1"/>
              <a:t>неисправность</a:t>
            </a:r>
            <a:r>
              <a:rPr lang="en-US" dirty="0"/>
              <a:t> DIS и </a:t>
            </a:r>
            <a:r>
              <a:rPr lang="en-US" dirty="0" err="1"/>
              <a:t>немедленно</a:t>
            </a:r>
            <a:r>
              <a:rPr lang="en-US" dirty="0"/>
              <a:t> </a:t>
            </a:r>
            <a:r>
              <a:rPr lang="en-US" dirty="0" err="1"/>
              <a:t>заменить</a:t>
            </a:r>
            <a:r>
              <a:rPr lang="en-US" dirty="0"/>
              <a:t> </a:t>
            </a:r>
            <a:r>
              <a:rPr lang="en-US" dirty="0" err="1"/>
              <a:t>ее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292</a:t>
            </a:fld>
            <a:endParaRPr lang="ru-RU" noProof="0"/>
          </a:p>
        </p:txBody>
      </p:sp>
    </p:spTree>
    <p:extLst>
      <p:ext uri="{BB962C8B-B14F-4D97-AF65-F5344CB8AC3E}">
        <p14:creationId xmlns:p14="http://schemas.microsoft.com/office/powerpoint/2010/main" val="20345063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формирования</a:t>
            </a:r>
            <a:r>
              <a:rPr lang="en-US" dirty="0"/>
              <a:t> </a:t>
            </a:r>
            <a:r>
              <a:rPr lang="en-US" dirty="0" err="1"/>
              <a:t>отношения</a:t>
            </a:r>
            <a:r>
              <a:rPr lang="en-US" dirty="0"/>
              <a:t> </a:t>
            </a:r>
            <a:r>
              <a:rPr lang="en-US" dirty="0" err="1"/>
              <a:t>смежности</a:t>
            </a:r>
            <a:r>
              <a:rPr lang="en-US" dirty="0"/>
              <a:t> </a:t>
            </a:r>
            <a:r>
              <a:rPr lang="en-US" dirty="0" err="1"/>
              <a:t>на</a:t>
            </a:r>
            <a:r>
              <a:rPr lang="en-US" dirty="0"/>
              <a:t> </a:t>
            </a:r>
            <a:r>
              <a:rPr lang="en-US" dirty="0" err="1"/>
              <a:t>канале</a:t>
            </a:r>
            <a:r>
              <a:rPr lang="en-US" dirty="0"/>
              <a:t> «</a:t>
            </a:r>
            <a:r>
              <a:rPr lang="en-US" dirty="0" err="1"/>
              <a:t>точка-точка</a:t>
            </a:r>
            <a:r>
              <a:rPr lang="en-US" dirty="0"/>
              <a:t>» </a:t>
            </a:r>
            <a:r>
              <a:rPr lang="en-US" dirty="0" err="1"/>
              <a:t>маршрутизаторы</a:t>
            </a:r>
            <a:r>
              <a:rPr lang="en-US" dirty="0"/>
              <a:t> </a:t>
            </a:r>
            <a:r>
              <a:rPr lang="en-US" dirty="0" err="1"/>
              <a:t>будут</a:t>
            </a:r>
            <a:r>
              <a:rPr lang="en-US" dirty="0"/>
              <a:t> </a:t>
            </a:r>
            <a:r>
              <a:rPr lang="en-US" dirty="0" err="1"/>
              <a:t>обмениваться</a:t>
            </a:r>
            <a:r>
              <a:rPr lang="en-US" dirty="0"/>
              <a:t> CSNP, </a:t>
            </a:r>
            <a:r>
              <a:rPr lang="en-US" dirty="0" err="1"/>
              <a:t>описывающими</a:t>
            </a:r>
            <a:r>
              <a:rPr lang="en-US" dirty="0"/>
              <a:t> </a:t>
            </a:r>
            <a:r>
              <a:rPr lang="en-US" dirty="0" err="1"/>
              <a:t>содержимое</a:t>
            </a:r>
            <a:r>
              <a:rPr lang="en-US" dirty="0"/>
              <a:t> </a:t>
            </a:r>
            <a:r>
              <a:rPr lang="en-US" dirty="0" err="1"/>
              <a:t>локальной</a:t>
            </a:r>
            <a:r>
              <a:rPr lang="en-US" dirty="0"/>
              <a:t> </a:t>
            </a:r>
            <a:r>
              <a:rPr lang="en-US" dirty="0" err="1"/>
              <a:t>базы</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a:t>
            </a:r>
            <a:r>
              <a:rPr lang="en-US" dirty="0" err="1"/>
              <a:t>Затем</a:t>
            </a:r>
            <a:r>
              <a:rPr lang="en-US" dirty="0"/>
              <a:t> </a:t>
            </a:r>
            <a:r>
              <a:rPr lang="en-US" dirty="0" err="1"/>
              <a:t>маршрутизаторы</a:t>
            </a:r>
            <a:r>
              <a:rPr lang="en-US" dirty="0"/>
              <a:t> </a:t>
            </a:r>
            <a:r>
              <a:rPr lang="en-US" dirty="0" err="1"/>
              <a:t>сравнивают</a:t>
            </a:r>
            <a:r>
              <a:rPr lang="en-US" dirty="0"/>
              <a:t> </a:t>
            </a:r>
            <a:r>
              <a:rPr lang="en-US" dirty="0" err="1"/>
              <a:t>полученный</a:t>
            </a:r>
            <a:r>
              <a:rPr lang="en-US" dirty="0"/>
              <a:t> CSNP с </a:t>
            </a:r>
            <a:r>
              <a:rPr lang="en-US" dirty="0" err="1"/>
              <a:t>содержимым</a:t>
            </a:r>
            <a:r>
              <a:rPr lang="en-US" dirty="0"/>
              <a:t> </a:t>
            </a:r>
            <a:r>
              <a:rPr lang="en-US" dirty="0" err="1"/>
              <a:t>локальной</a:t>
            </a:r>
            <a:r>
              <a:rPr lang="en-US" dirty="0"/>
              <a:t> </a:t>
            </a:r>
            <a:r>
              <a:rPr lang="en-US" dirty="0" err="1"/>
              <a:t>базы</a:t>
            </a:r>
            <a:r>
              <a:rPr lang="en-US" dirty="0"/>
              <a:t> </a:t>
            </a:r>
            <a:r>
              <a:rPr lang="en-US" dirty="0" err="1"/>
              <a:t>данных</a:t>
            </a:r>
            <a:r>
              <a:rPr lang="en-US" dirty="0"/>
              <a:t> </a:t>
            </a:r>
            <a:r>
              <a:rPr lang="en-US" dirty="0" err="1"/>
              <a:t>состояния</a:t>
            </a:r>
            <a:r>
              <a:rPr lang="en-US" dirty="0"/>
              <a:t> </a:t>
            </a:r>
            <a:r>
              <a:rPr lang="en-US" dirty="0" err="1"/>
              <a:t>канала</a:t>
            </a:r>
            <a:r>
              <a:rPr lang="en-US" dirty="0"/>
              <a:t>. В </a:t>
            </a:r>
            <a:r>
              <a:rPr lang="en-US" dirty="0" err="1"/>
              <a:t>то</a:t>
            </a:r>
            <a:r>
              <a:rPr lang="en-US" dirty="0"/>
              <a:t> </a:t>
            </a:r>
            <a:r>
              <a:rPr lang="en-US" dirty="0" err="1"/>
              <a:t>же</a:t>
            </a:r>
            <a:r>
              <a:rPr lang="en-US" dirty="0"/>
              <a:t> </a:t>
            </a:r>
            <a:r>
              <a:rPr lang="en-US" dirty="0" err="1"/>
              <a:t>время</a:t>
            </a:r>
            <a:r>
              <a:rPr lang="en-US" dirty="0"/>
              <a:t> </a:t>
            </a:r>
            <a:r>
              <a:rPr lang="en-US" dirty="0" err="1"/>
              <a:t>маршрутизаторы</a:t>
            </a:r>
            <a:r>
              <a:rPr lang="en-US" dirty="0"/>
              <a:t> </a:t>
            </a:r>
            <a:r>
              <a:rPr lang="en-US" dirty="0" err="1"/>
              <a:t>будут</a:t>
            </a:r>
            <a:r>
              <a:rPr lang="en-US" dirty="0"/>
              <a:t> </a:t>
            </a:r>
            <a:r>
              <a:rPr lang="en-US" dirty="0" err="1"/>
              <a:t>отправлять</a:t>
            </a:r>
            <a:r>
              <a:rPr lang="en-US" dirty="0"/>
              <a:t> LSP </a:t>
            </a:r>
            <a:r>
              <a:rPr lang="en-US" dirty="0" err="1"/>
              <a:t>соседним</a:t>
            </a:r>
            <a:r>
              <a:rPr lang="en-US" dirty="0"/>
              <a:t> </a:t>
            </a:r>
            <a:r>
              <a:rPr lang="en-US" dirty="0" err="1"/>
              <a:t>узлам</a:t>
            </a:r>
            <a:r>
              <a:rPr lang="en-US" dirty="0"/>
              <a:t>, </a:t>
            </a:r>
            <a:r>
              <a:rPr lang="en-US" dirty="0" err="1"/>
              <a:t>которые</a:t>
            </a:r>
            <a:r>
              <a:rPr lang="en-US" dirty="0"/>
              <a:t> </a:t>
            </a:r>
            <a:r>
              <a:rPr lang="en-US" dirty="0" err="1"/>
              <a:t>отправляют</a:t>
            </a:r>
            <a:r>
              <a:rPr lang="en-US" dirty="0"/>
              <a:t> </a:t>
            </a:r>
            <a:r>
              <a:rPr lang="en-US" dirty="0" err="1"/>
              <a:t>пакет</a:t>
            </a:r>
            <a:r>
              <a:rPr lang="en-US" dirty="0"/>
              <a:t> PSNP, </a:t>
            </a:r>
            <a:r>
              <a:rPr lang="en-US" dirty="0" err="1"/>
              <a:t>чтобы</a:t>
            </a:r>
            <a:r>
              <a:rPr lang="en-US" dirty="0"/>
              <a:t> </a:t>
            </a:r>
            <a:r>
              <a:rPr lang="en-US" dirty="0" err="1"/>
              <a:t>запросить</a:t>
            </a:r>
            <a:r>
              <a:rPr lang="en-US" dirty="0"/>
              <a:t> </a:t>
            </a:r>
            <a:r>
              <a:rPr lang="en-US" dirty="0" err="1"/>
              <a:t>передачу</a:t>
            </a:r>
            <a:r>
              <a:rPr lang="en-US" dirty="0"/>
              <a:t> </a:t>
            </a:r>
            <a:r>
              <a:rPr lang="en-US" dirty="0" err="1"/>
              <a:t>текущих</a:t>
            </a:r>
            <a:r>
              <a:rPr lang="en-US" dirty="0"/>
              <a:t> </a:t>
            </a:r>
            <a:r>
              <a:rPr lang="en-US" dirty="0" err="1"/>
              <a:t>или</a:t>
            </a:r>
            <a:r>
              <a:rPr lang="en-US" dirty="0"/>
              <a:t> </a:t>
            </a:r>
            <a:r>
              <a:rPr lang="en-US" dirty="0" err="1"/>
              <a:t>отсутствующих</a:t>
            </a:r>
            <a:r>
              <a:rPr lang="en-US" dirty="0"/>
              <a:t> LSP. </a:t>
            </a:r>
            <a:r>
              <a:rPr lang="en-US" dirty="0" err="1"/>
              <a:t>Соседний</a:t>
            </a:r>
            <a:r>
              <a:rPr lang="en-US" dirty="0"/>
              <a:t> </a:t>
            </a:r>
            <a:r>
              <a:rPr lang="en-US" dirty="0" err="1"/>
              <a:t>узел</a:t>
            </a:r>
            <a:r>
              <a:rPr lang="en-US" dirty="0"/>
              <a:t>, </a:t>
            </a:r>
            <a:r>
              <a:rPr lang="en-US" dirty="0" err="1"/>
              <a:t>получивший</a:t>
            </a:r>
            <a:r>
              <a:rPr lang="en-US" dirty="0"/>
              <a:t> LSP, </a:t>
            </a:r>
            <a:r>
              <a:rPr lang="en-US" dirty="0" err="1"/>
              <a:t>отправит</a:t>
            </a:r>
            <a:r>
              <a:rPr lang="en-US" dirty="0"/>
              <a:t> </a:t>
            </a:r>
            <a:r>
              <a:rPr lang="en-US" dirty="0" err="1"/>
              <a:t>ответ</a:t>
            </a:r>
            <a:r>
              <a:rPr lang="en-US" dirty="0"/>
              <a:t>, </a:t>
            </a:r>
            <a:r>
              <a:rPr lang="en-US" dirty="0" err="1"/>
              <a:t>используя</a:t>
            </a:r>
            <a:r>
              <a:rPr lang="en-US" dirty="0"/>
              <a:t> </a:t>
            </a:r>
            <a:r>
              <a:rPr lang="en-US" dirty="0" err="1"/>
              <a:t>пакет</a:t>
            </a:r>
            <a:r>
              <a:rPr lang="en-US" dirty="0"/>
              <a:t> PSNP </a:t>
            </a:r>
            <a:r>
              <a:rPr lang="en-US" dirty="0" err="1"/>
              <a:t>для</a:t>
            </a:r>
            <a:r>
              <a:rPr lang="en-US" dirty="0"/>
              <a:t> </a:t>
            </a:r>
            <a:r>
              <a:rPr lang="en-US" dirty="0" err="1"/>
              <a:t>целей</a:t>
            </a:r>
            <a:r>
              <a:rPr lang="en-US" dirty="0"/>
              <a:t> </a:t>
            </a:r>
            <a:r>
              <a:rPr lang="en-US" dirty="0" err="1"/>
              <a:t>подтверждения</a:t>
            </a:r>
            <a:r>
              <a:rPr lang="en-US" dirty="0"/>
              <a:t>.</a:t>
            </a:r>
            <a:endParaRPr lang="ru-RU" dirty="0"/>
          </a:p>
          <a:p>
            <a:r>
              <a:rPr lang="en-US" dirty="0"/>
              <a:t> </a:t>
            </a:r>
            <a:r>
              <a:rPr lang="en-US" dirty="0" err="1"/>
              <a:t>Если</a:t>
            </a:r>
            <a:r>
              <a:rPr lang="en-US" dirty="0"/>
              <a:t> </a:t>
            </a:r>
            <a:r>
              <a:rPr lang="en-US" dirty="0" err="1"/>
              <a:t>подтверждение</a:t>
            </a:r>
            <a:r>
              <a:rPr lang="en-US" dirty="0"/>
              <a:t> </a:t>
            </a:r>
            <a:r>
              <a:rPr lang="en-US" dirty="0" err="1"/>
              <a:t>не</a:t>
            </a:r>
            <a:r>
              <a:rPr lang="en-US" dirty="0"/>
              <a:t> </a:t>
            </a:r>
            <a:r>
              <a:rPr lang="en-US" dirty="0" err="1"/>
              <a:t>получено</a:t>
            </a:r>
            <a:r>
              <a:rPr lang="en-US" dirty="0"/>
              <a:t> в </a:t>
            </a:r>
            <a:r>
              <a:rPr lang="en-US" dirty="0" err="1"/>
              <a:t>течение</a:t>
            </a:r>
            <a:r>
              <a:rPr lang="en-US" dirty="0"/>
              <a:t> </a:t>
            </a:r>
            <a:r>
              <a:rPr lang="en-US" dirty="0" err="1"/>
              <a:t>заданного</a:t>
            </a:r>
            <a:r>
              <a:rPr lang="en-US" dirty="0"/>
              <a:t> </a:t>
            </a:r>
            <a:r>
              <a:rPr lang="en-US" dirty="0" err="1"/>
              <a:t>периода</a:t>
            </a:r>
            <a:r>
              <a:rPr lang="en-US" dirty="0"/>
              <a:t>, </a:t>
            </a:r>
            <a:r>
              <a:rPr lang="en-US" dirty="0" err="1"/>
              <a:t>называемого</a:t>
            </a:r>
            <a:r>
              <a:rPr lang="en-US" dirty="0"/>
              <a:t> </a:t>
            </a:r>
            <a:r>
              <a:rPr lang="en-US" dirty="0" err="1"/>
              <a:t>интервалом</a:t>
            </a:r>
            <a:r>
              <a:rPr lang="en-US" dirty="0"/>
              <a:t> </a:t>
            </a:r>
            <a:r>
              <a:rPr lang="en-US" dirty="0" err="1"/>
              <a:t>повторной</a:t>
            </a:r>
            <a:r>
              <a:rPr lang="en-US" dirty="0"/>
              <a:t> </a:t>
            </a:r>
            <a:r>
              <a:rPr lang="en-US" dirty="0" err="1"/>
              <a:t>передачи</a:t>
            </a:r>
            <a:r>
              <a:rPr lang="en-US" dirty="0"/>
              <a:t>, </a:t>
            </a:r>
            <a:r>
              <a:rPr lang="en-US" dirty="0" err="1"/>
              <a:t>считается</a:t>
            </a:r>
            <a:r>
              <a:rPr lang="en-US" dirty="0"/>
              <a:t>, </a:t>
            </a:r>
            <a:r>
              <a:rPr lang="en-US" dirty="0" err="1"/>
              <a:t>что</a:t>
            </a:r>
            <a:r>
              <a:rPr lang="en-US" dirty="0"/>
              <a:t> LSP </a:t>
            </a:r>
            <a:r>
              <a:rPr lang="en-US" dirty="0" err="1"/>
              <a:t>потерян</a:t>
            </a:r>
            <a:r>
              <a:rPr lang="en-US" dirty="0"/>
              <a:t> </a:t>
            </a:r>
            <a:r>
              <a:rPr lang="en-US" dirty="0" err="1"/>
              <a:t>во</a:t>
            </a:r>
            <a:r>
              <a:rPr lang="en-US" dirty="0"/>
              <a:t> </a:t>
            </a:r>
            <a:r>
              <a:rPr lang="en-US" dirty="0" err="1"/>
              <a:t>время</a:t>
            </a:r>
            <a:r>
              <a:rPr lang="en-US" dirty="0"/>
              <a:t> </a:t>
            </a:r>
            <a:r>
              <a:rPr lang="en-US" dirty="0" err="1"/>
              <a:t>передачи</a:t>
            </a:r>
            <a:r>
              <a:rPr lang="en-US" dirty="0"/>
              <a:t> и </a:t>
            </a:r>
            <a:r>
              <a:rPr lang="en-US" dirty="0" err="1"/>
              <a:t>передается</a:t>
            </a:r>
            <a:r>
              <a:rPr lang="en-US" dirty="0"/>
              <a:t> </a:t>
            </a:r>
            <a:r>
              <a:rPr lang="en-US" dirty="0" err="1"/>
              <a:t>повторно</a:t>
            </a:r>
            <a:r>
              <a:rPr lang="en-US" dirty="0"/>
              <a:t>. </a:t>
            </a:r>
            <a:r>
              <a:rPr lang="en-US" dirty="0" err="1"/>
              <a:t>Этот</a:t>
            </a:r>
            <a:r>
              <a:rPr lang="en-US" dirty="0"/>
              <a:t> </a:t>
            </a:r>
            <a:r>
              <a:rPr lang="en-US" dirty="0" err="1"/>
              <a:t>процесс</a:t>
            </a:r>
            <a:r>
              <a:rPr lang="en-US" dirty="0"/>
              <a:t> </a:t>
            </a:r>
            <a:r>
              <a:rPr lang="en-US" dirty="0" err="1"/>
              <a:t>повторной</a:t>
            </a:r>
            <a:r>
              <a:rPr lang="en-US" dirty="0"/>
              <a:t> </a:t>
            </a:r>
            <a:r>
              <a:rPr lang="en-US" dirty="0" err="1"/>
              <a:t>передачи</a:t>
            </a:r>
            <a:r>
              <a:rPr lang="en-US" dirty="0"/>
              <a:t> </a:t>
            </a:r>
            <a:r>
              <a:rPr lang="en-US" dirty="0" err="1"/>
              <a:t>повторяется</a:t>
            </a:r>
            <a:r>
              <a:rPr lang="en-US" dirty="0"/>
              <a:t> в </a:t>
            </a:r>
            <a:r>
              <a:rPr lang="en-US" dirty="0" err="1"/>
              <a:t>двухточечном</a:t>
            </a:r>
            <a:r>
              <a:rPr lang="en-US" dirty="0"/>
              <a:t> </a:t>
            </a:r>
            <a:r>
              <a:rPr lang="en-US" dirty="0" err="1"/>
              <a:t>канале</a:t>
            </a:r>
            <a:r>
              <a:rPr lang="en-US" dirty="0"/>
              <a:t> </a:t>
            </a:r>
            <a:r>
              <a:rPr lang="en-US" dirty="0" err="1"/>
              <a:t>до</a:t>
            </a:r>
            <a:r>
              <a:rPr lang="en-US" dirty="0"/>
              <a:t> </a:t>
            </a:r>
            <a:r>
              <a:rPr lang="en-US" dirty="0" err="1"/>
              <a:t>тех</a:t>
            </a:r>
            <a:r>
              <a:rPr lang="en-US" dirty="0"/>
              <a:t> </a:t>
            </a:r>
            <a:r>
              <a:rPr lang="en-US" dirty="0" err="1"/>
              <a:t>пор</a:t>
            </a:r>
            <a:r>
              <a:rPr lang="en-US" dirty="0"/>
              <a:t>, </a:t>
            </a:r>
            <a:r>
              <a:rPr lang="en-US" dirty="0" err="1"/>
              <a:t>пока</a:t>
            </a:r>
            <a:r>
              <a:rPr lang="en-US" dirty="0"/>
              <a:t> </a:t>
            </a:r>
            <a:r>
              <a:rPr lang="en-US" dirty="0" err="1"/>
              <a:t>не</a:t>
            </a:r>
            <a:r>
              <a:rPr lang="en-US" dirty="0"/>
              <a:t> </a:t>
            </a:r>
            <a:r>
              <a:rPr lang="en-US" dirty="0" err="1"/>
              <a:t>будет</a:t>
            </a:r>
            <a:r>
              <a:rPr lang="en-US" dirty="0"/>
              <a:t> </a:t>
            </a:r>
            <a:r>
              <a:rPr lang="en-US" dirty="0" err="1"/>
              <a:t>получено</a:t>
            </a:r>
            <a:r>
              <a:rPr lang="en-US" dirty="0"/>
              <a:t> </a:t>
            </a:r>
            <a:r>
              <a:rPr lang="en-US" dirty="0" err="1"/>
              <a:t>подтверждение</a:t>
            </a:r>
            <a:r>
              <a:rPr lang="en-US" dirty="0"/>
              <a:t> PSNP. </a:t>
            </a:r>
            <a:r>
              <a:rPr lang="en-US" dirty="0" err="1"/>
              <a:t>Это</a:t>
            </a:r>
            <a:r>
              <a:rPr lang="en-US" dirty="0"/>
              <a:t> </a:t>
            </a:r>
            <a:r>
              <a:rPr lang="en-US" dirty="0" err="1"/>
              <a:t>может</a:t>
            </a:r>
            <a:r>
              <a:rPr lang="en-US" dirty="0"/>
              <a:t> </a:t>
            </a:r>
            <a:r>
              <a:rPr lang="en-US" dirty="0" err="1"/>
              <a:t>обеспечить</a:t>
            </a:r>
            <a:r>
              <a:rPr lang="en-US" dirty="0"/>
              <a:t> </a:t>
            </a:r>
            <a:r>
              <a:rPr lang="en-US" dirty="0" err="1"/>
              <a:t>целостность</a:t>
            </a:r>
            <a:r>
              <a:rPr lang="en-US" dirty="0"/>
              <a:t> LSDB.</a:t>
            </a:r>
            <a:endParaRPr lang="ru-RU" dirty="0"/>
          </a:p>
          <a:p>
            <a:r>
              <a:rPr lang="en-US" dirty="0"/>
              <a:t> CSNP </a:t>
            </a:r>
            <a:r>
              <a:rPr lang="en-US" dirty="0" err="1"/>
              <a:t>содержит</a:t>
            </a:r>
            <a:r>
              <a:rPr lang="en-US" dirty="0"/>
              <a:t> </a:t>
            </a:r>
            <a:r>
              <a:rPr lang="en-US" dirty="0" err="1"/>
              <a:t>только</a:t>
            </a:r>
            <a:r>
              <a:rPr lang="en-US" dirty="0"/>
              <a:t> </a:t>
            </a:r>
            <a:r>
              <a:rPr lang="en-US" dirty="0" err="1"/>
              <a:t>сводки</a:t>
            </a:r>
            <a:r>
              <a:rPr lang="en-US" dirty="0"/>
              <a:t> </a:t>
            </a:r>
            <a:r>
              <a:rPr lang="en-US" dirty="0" err="1"/>
              <a:t>известных</a:t>
            </a:r>
            <a:r>
              <a:rPr lang="en-US" dirty="0"/>
              <a:t> LSP в </a:t>
            </a:r>
            <a:r>
              <a:rPr lang="en-US" dirty="0" err="1"/>
              <a:t>локальной</a:t>
            </a:r>
            <a:r>
              <a:rPr lang="en-US" dirty="0"/>
              <a:t> </a:t>
            </a:r>
            <a:r>
              <a:rPr lang="en-US" dirty="0" err="1"/>
              <a:t>базе</a:t>
            </a:r>
            <a:r>
              <a:rPr lang="en-US" dirty="0"/>
              <a:t> </a:t>
            </a:r>
            <a:r>
              <a:rPr lang="en-US" dirty="0" err="1"/>
              <a:t>данных</a:t>
            </a:r>
            <a:r>
              <a:rPr lang="en-US" dirty="0"/>
              <a:t>, </a:t>
            </a:r>
            <a:r>
              <a:rPr lang="en-US" dirty="0" err="1"/>
              <a:t>что</a:t>
            </a:r>
            <a:r>
              <a:rPr lang="en-US" dirty="0"/>
              <a:t> </a:t>
            </a:r>
            <a:r>
              <a:rPr lang="en-US" dirty="0" err="1"/>
              <a:t>может</a:t>
            </a:r>
            <a:r>
              <a:rPr lang="en-US" dirty="0"/>
              <a:t> </a:t>
            </a:r>
            <a:r>
              <a:rPr lang="en-US" dirty="0" err="1"/>
              <a:t>упростить</a:t>
            </a:r>
            <a:r>
              <a:rPr lang="en-US" dirty="0"/>
              <a:t> </a:t>
            </a:r>
            <a:r>
              <a:rPr lang="en-US" dirty="0" err="1"/>
              <a:t>процесс</a:t>
            </a:r>
            <a:r>
              <a:rPr lang="en-US" dirty="0"/>
              <a:t> </a:t>
            </a:r>
            <a:r>
              <a:rPr lang="en-US" dirty="0" err="1"/>
              <a:t>синхронизации</a:t>
            </a:r>
            <a:r>
              <a:rPr lang="en-US" dirty="0"/>
              <a:t> </a:t>
            </a:r>
            <a:r>
              <a:rPr lang="en-US" dirty="0" err="1"/>
              <a:t>базы</a:t>
            </a:r>
            <a:r>
              <a:rPr lang="en-US" dirty="0"/>
              <a:t> </a:t>
            </a:r>
            <a:r>
              <a:rPr lang="en-US" dirty="0" err="1"/>
              <a:t>данных</a:t>
            </a:r>
            <a:r>
              <a:rPr lang="en-US" dirty="0"/>
              <a:t>. </a:t>
            </a:r>
            <a:r>
              <a:rPr lang="en-US" dirty="0" err="1"/>
              <a:t>Кроме</a:t>
            </a:r>
            <a:r>
              <a:rPr lang="en-US" dirty="0"/>
              <a:t> </a:t>
            </a:r>
            <a:r>
              <a:rPr lang="en-US" dirty="0" err="1"/>
              <a:t>того</a:t>
            </a:r>
            <a:r>
              <a:rPr lang="en-US" dirty="0"/>
              <a:t>, </a:t>
            </a:r>
            <a:r>
              <a:rPr lang="en-US" dirty="0" err="1"/>
              <a:t>маршрутизатор</a:t>
            </a:r>
            <a:r>
              <a:rPr lang="en-US" dirty="0"/>
              <a:t> </a:t>
            </a:r>
            <a:r>
              <a:rPr lang="en-US" dirty="0" err="1"/>
              <a:t>заранее</a:t>
            </a:r>
            <a:r>
              <a:rPr lang="en-US" dirty="0"/>
              <a:t> </a:t>
            </a:r>
            <a:r>
              <a:rPr lang="en-US" dirty="0" err="1"/>
              <a:t>отправит</a:t>
            </a:r>
            <a:endParaRPr lang="ru-RU" dirty="0" err="1"/>
          </a:p>
          <a:p>
            <a:r>
              <a:rPr lang="en-US" dirty="0" err="1"/>
              <a:t>копию</a:t>
            </a:r>
            <a:r>
              <a:rPr lang="en-US" dirty="0"/>
              <a:t> LSP </a:t>
            </a:r>
            <a:r>
              <a:rPr lang="en-US" dirty="0" err="1"/>
              <a:t>своему</a:t>
            </a:r>
            <a:r>
              <a:rPr lang="en-US" dirty="0"/>
              <a:t> </a:t>
            </a:r>
            <a:r>
              <a:rPr lang="en-US" dirty="0" err="1"/>
              <a:t>соседу</a:t>
            </a:r>
            <a:r>
              <a:rPr lang="en-US" dirty="0"/>
              <a:t>, </a:t>
            </a:r>
            <a:r>
              <a:rPr lang="en-US" dirty="0" err="1"/>
              <a:t>когда</a:t>
            </a:r>
            <a:r>
              <a:rPr lang="en-US" dirty="0"/>
              <a:t> </a:t>
            </a:r>
            <a:r>
              <a:rPr lang="en-US" dirty="0" err="1"/>
              <a:t>обнаруживает</a:t>
            </a:r>
            <a:r>
              <a:rPr lang="en-US" dirty="0"/>
              <a:t>, </a:t>
            </a:r>
            <a:r>
              <a:rPr lang="en-US" dirty="0" err="1"/>
              <a:t>что</a:t>
            </a:r>
            <a:r>
              <a:rPr lang="en-US" dirty="0"/>
              <a:t> у </a:t>
            </a:r>
            <a:r>
              <a:rPr lang="en-US" dirty="0" err="1"/>
              <a:t>его</a:t>
            </a:r>
            <a:r>
              <a:rPr lang="en-US" dirty="0"/>
              <a:t> </a:t>
            </a:r>
            <a:r>
              <a:rPr lang="en-US" dirty="0" err="1"/>
              <a:t>соседа</a:t>
            </a:r>
            <a:r>
              <a:rPr lang="en-US" dirty="0"/>
              <a:t> </a:t>
            </a:r>
            <a:r>
              <a:rPr lang="en-US" dirty="0" err="1"/>
              <a:t>нет</a:t>
            </a:r>
            <a:r>
              <a:rPr lang="en-US" dirty="0"/>
              <a:t> </a:t>
            </a:r>
            <a:r>
              <a:rPr lang="en-US" dirty="0" err="1"/>
              <a:t>ни</a:t>
            </a:r>
            <a:r>
              <a:rPr lang="en-US" dirty="0"/>
              <a:t> </a:t>
            </a:r>
            <a:r>
              <a:rPr lang="en-US" dirty="0" err="1"/>
              <a:t>одного</a:t>
            </a:r>
            <a:r>
              <a:rPr lang="en-US" dirty="0"/>
              <a:t> LSP в </a:t>
            </a:r>
            <a:r>
              <a:rPr lang="en-US" dirty="0" err="1"/>
              <a:t>его</a:t>
            </a:r>
            <a:r>
              <a:rPr lang="en-US" dirty="0"/>
              <a:t> </a:t>
            </a:r>
            <a:r>
              <a:rPr lang="en-US" dirty="0" err="1"/>
              <a:t>локальной</a:t>
            </a:r>
            <a:r>
              <a:rPr lang="en-US" dirty="0"/>
              <a:t> </a:t>
            </a:r>
            <a:r>
              <a:rPr lang="en-US" dirty="0" err="1"/>
              <a:t>базе</a:t>
            </a:r>
            <a:r>
              <a:rPr lang="en-US" dirty="0"/>
              <a:t> </a:t>
            </a:r>
            <a:r>
              <a:rPr lang="en-US" dirty="0" err="1"/>
              <a:t>данных</a:t>
            </a:r>
            <a:r>
              <a:rPr lang="en-US" dirty="0"/>
              <a:t>. </a:t>
            </a:r>
            <a:r>
              <a:rPr lang="en-US" dirty="0" err="1"/>
              <a:t>Это</a:t>
            </a:r>
            <a:r>
              <a:rPr lang="en-US" dirty="0"/>
              <a:t> </a:t>
            </a:r>
            <a:r>
              <a:rPr lang="en-US" dirty="0" err="1"/>
              <a:t>может</a:t>
            </a:r>
            <a:r>
              <a:rPr lang="en-US" dirty="0"/>
              <a:t> </a:t>
            </a:r>
            <a:r>
              <a:rPr lang="en-US" dirty="0" err="1"/>
              <a:t>ускорить</a:t>
            </a:r>
            <a:r>
              <a:rPr lang="en-US" dirty="0"/>
              <a:t> </a:t>
            </a:r>
            <a:r>
              <a:rPr lang="en-US" dirty="0" err="1"/>
              <a:t>процесс</a:t>
            </a:r>
            <a:r>
              <a:rPr lang="en-US" dirty="0"/>
              <a:t> </a:t>
            </a:r>
            <a:r>
              <a:rPr lang="en-US" dirty="0" err="1"/>
              <a:t>синхронизации</a:t>
            </a:r>
            <a:r>
              <a:rPr lang="en-US" dirty="0"/>
              <a:t> </a:t>
            </a:r>
            <a:r>
              <a:rPr lang="en-US" dirty="0" err="1"/>
              <a:t>базы</a:t>
            </a:r>
            <a:r>
              <a:rPr lang="en-US" dirty="0"/>
              <a:t> </a:t>
            </a:r>
            <a:r>
              <a:rPr lang="en-US" dirty="0" err="1"/>
              <a:t>данных</a:t>
            </a:r>
            <a:r>
              <a:rPr lang="en-US" dirty="0"/>
              <a:t>. </a:t>
            </a:r>
            <a:r>
              <a:rPr lang="en-US" dirty="0" err="1"/>
              <a:t>Обратите</a:t>
            </a:r>
            <a:r>
              <a:rPr lang="en-US" dirty="0"/>
              <a:t> </a:t>
            </a:r>
            <a:r>
              <a:rPr lang="en-US" dirty="0" err="1"/>
              <a:t>внимание</a:t>
            </a:r>
            <a:r>
              <a:rPr lang="en-US" dirty="0"/>
              <a:t>, </a:t>
            </a:r>
            <a:r>
              <a:rPr lang="en-US" dirty="0" err="1"/>
              <a:t>что</a:t>
            </a:r>
            <a:r>
              <a:rPr lang="en-US" dirty="0"/>
              <a:t> CSNP </a:t>
            </a:r>
            <a:r>
              <a:rPr lang="en-US" dirty="0" err="1"/>
              <a:t>отправляются</a:t>
            </a:r>
            <a:r>
              <a:rPr lang="en-US" dirty="0"/>
              <a:t> </a:t>
            </a:r>
            <a:r>
              <a:rPr lang="en-US" dirty="0" err="1"/>
              <a:t>только</a:t>
            </a:r>
            <a:r>
              <a:rPr lang="en-US" dirty="0"/>
              <a:t> </a:t>
            </a:r>
            <a:r>
              <a:rPr lang="en-US" dirty="0" err="1"/>
              <a:t>один</a:t>
            </a:r>
            <a:r>
              <a:rPr lang="en-US" dirty="0"/>
              <a:t> </a:t>
            </a:r>
            <a:r>
              <a:rPr lang="en-US" dirty="0" err="1"/>
              <a:t>раз</a:t>
            </a:r>
            <a:r>
              <a:rPr lang="en-US" dirty="0"/>
              <a:t>, </a:t>
            </a:r>
            <a:r>
              <a:rPr lang="en-US" dirty="0" err="1"/>
              <a:t>когда</a:t>
            </a:r>
            <a:r>
              <a:rPr lang="en-US" dirty="0"/>
              <a:t> </a:t>
            </a:r>
            <a:r>
              <a:rPr lang="en-US" dirty="0" err="1"/>
              <a:t>смежность</a:t>
            </a:r>
            <a:r>
              <a:rPr lang="en-US" dirty="0"/>
              <a:t> IS-IS </a:t>
            </a:r>
            <a:r>
              <a:rPr lang="en-US" dirty="0" err="1"/>
              <a:t>инициализируется</a:t>
            </a:r>
            <a:r>
              <a:rPr lang="en-US" dirty="0"/>
              <a:t> </a:t>
            </a:r>
            <a:r>
              <a:rPr lang="en-US" dirty="0" err="1"/>
              <a:t>перед</a:t>
            </a:r>
            <a:r>
              <a:rPr lang="en-US" dirty="0"/>
              <a:t> </a:t>
            </a:r>
            <a:r>
              <a:rPr lang="en-US" dirty="0" err="1"/>
              <a:t>обменом</a:t>
            </a:r>
            <a:r>
              <a:rPr lang="en-US" dirty="0"/>
              <a:t> LSP </a:t>
            </a:r>
            <a:r>
              <a:rPr lang="en-US" dirty="0" err="1"/>
              <a:t>по</a:t>
            </a:r>
            <a:r>
              <a:rPr lang="en-US" dirty="0"/>
              <a:t> </a:t>
            </a:r>
            <a:r>
              <a:rPr lang="en-US" dirty="0" err="1"/>
              <a:t>каналу</a:t>
            </a:r>
            <a:r>
              <a:rPr lang="en-US" dirty="0"/>
              <a:t> </a:t>
            </a:r>
            <a:r>
              <a:rPr lang="en-US" dirty="0" err="1"/>
              <a:t>связи</a:t>
            </a:r>
            <a:r>
              <a:rPr lang="en-US" dirty="0"/>
              <a:t> "</a:t>
            </a:r>
            <a:r>
              <a:rPr lang="en-US" dirty="0" err="1"/>
              <a:t>точка-точка</a:t>
            </a:r>
            <a:r>
              <a:rPr lang="en-US" dirty="0"/>
              <a:t>". </a:t>
            </a:r>
            <a:r>
              <a:rPr lang="en-US" dirty="0" err="1"/>
              <a:t>После</a:t>
            </a:r>
            <a:r>
              <a:rPr lang="en-US" dirty="0"/>
              <a:t> </a:t>
            </a:r>
            <a:r>
              <a:rPr lang="en-US" dirty="0" err="1"/>
              <a:t>формирования</a:t>
            </a:r>
            <a:r>
              <a:rPr lang="en-US" dirty="0"/>
              <a:t> </a:t>
            </a:r>
            <a:r>
              <a:rPr lang="en-US" dirty="0" err="1"/>
              <a:t>смежности</a:t>
            </a:r>
            <a:r>
              <a:rPr lang="en-US" dirty="0"/>
              <a:t> </a:t>
            </a:r>
            <a:r>
              <a:rPr lang="en-US" dirty="0" err="1"/>
              <a:t>передаются</a:t>
            </a:r>
            <a:r>
              <a:rPr lang="en-US" dirty="0"/>
              <a:t> </a:t>
            </a:r>
            <a:r>
              <a:rPr lang="en-US" dirty="0" err="1"/>
              <a:t>только</a:t>
            </a:r>
            <a:r>
              <a:rPr lang="en-US" dirty="0"/>
              <a:t> </a:t>
            </a:r>
            <a:r>
              <a:rPr lang="en-US" dirty="0" err="1"/>
              <a:t>пакеты</a:t>
            </a:r>
            <a:r>
              <a:rPr lang="en-US" dirty="0"/>
              <a:t> PSNP </a:t>
            </a:r>
            <a:r>
              <a:rPr lang="en-US" dirty="0" err="1"/>
              <a:t>используется</a:t>
            </a:r>
            <a:r>
              <a:rPr lang="en-US" dirty="0"/>
              <a:t> </a:t>
            </a:r>
            <a:r>
              <a:rPr lang="en-US" dirty="0" err="1"/>
              <a:t>либо</a:t>
            </a:r>
            <a:r>
              <a:rPr lang="en-US" dirty="0"/>
              <a:t> </a:t>
            </a:r>
            <a:r>
              <a:rPr lang="en-US" dirty="0" err="1"/>
              <a:t>для</a:t>
            </a:r>
            <a:r>
              <a:rPr lang="en-US" dirty="0"/>
              <a:t> </a:t>
            </a:r>
            <a:r>
              <a:rPr lang="en-US" dirty="0" err="1"/>
              <a:t>запроса</a:t>
            </a:r>
            <a:r>
              <a:rPr lang="en-US" dirty="0"/>
              <a:t> LSP, </a:t>
            </a:r>
            <a:r>
              <a:rPr lang="en-US" dirty="0" err="1"/>
              <a:t>либо</a:t>
            </a:r>
            <a:r>
              <a:rPr lang="en-US" dirty="0"/>
              <a:t> </a:t>
            </a:r>
            <a:r>
              <a:rPr lang="en-US" dirty="0" err="1"/>
              <a:t>для</a:t>
            </a:r>
            <a:r>
              <a:rPr lang="en-US" dirty="0"/>
              <a:t> </a:t>
            </a:r>
            <a:r>
              <a:rPr lang="en-US" dirty="0" err="1"/>
              <a:t>подтверждения</a:t>
            </a:r>
            <a:r>
              <a:rPr lang="en-US" dirty="0"/>
              <a:t> LSP. </a:t>
            </a:r>
            <a:r>
              <a:rPr lang="en-US" dirty="0" err="1"/>
              <a:t>Если</a:t>
            </a:r>
            <a:r>
              <a:rPr lang="en-US" dirty="0"/>
              <a:t> в LSDB </a:t>
            </a:r>
            <a:r>
              <a:rPr lang="en-US" dirty="0" err="1"/>
              <a:t>есть</a:t>
            </a:r>
            <a:r>
              <a:rPr lang="en-US" dirty="0"/>
              <a:t> </a:t>
            </a:r>
            <a:r>
              <a:rPr lang="en-US" dirty="0" err="1"/>
              <a:t>какие-либо</a:t>
            </a:r>
            <a:r>
              <a:rPr lang="en-US" dirty="0"/>
              <a:t> </a:t>
            </a:r>
            <a:r>
              <a:rPr lang="en-US" dirty="0" err="1"/>
              <a:t>изменения</a:t>
            </a:r>
            <a:r>
              <a:rPr lang="en-US" dirty="0"/>
              <a:t> (</a:t>
            </a:r>
            <a:r>
              <a:rPr lang="en-US" dirty="0" err="1"/>
              <a:t>например</a:t>
            </a:r>
            <a:r>
              <a:rPr lang="en-US" dirty="0"/>
              <a:t>, </a:t>
            </a:r>
            <a:r>
              <a:rPr lang="en-US" dirty="0" err="1"/>
              <a:t>стоимость</a:t>
            </a:r>
            <a:r>
              <a:rPr lang="en-US" dirty="0"/>
              <a:t> </a:t>
            </a:r>
            <a:r>
              <a:rPr lang="en-US" dirty="0" err="1"/>
              <a:t>интерфейса</a:t>
            </a:r>
            <a:r>
              <a:rPr lang="en-US" dirty="0"/>
              <a:t> </a:t>
            </a:r>
            <a:r>
              <a:rPr lang="en-US" dirty="0" err="1"/>
              <a:t>была</a:t>
            </a:r>
            <a:r>
              <a:rPr lang="en-US" dirty="0"/>
              <a:t> </a:t>
            </a:r>
            <a:r>
              <a:rPr lang="en-US" dirty="0" err="1"/>
              <a:t>изменена</a:t>
            </a:r>
            <a:r>
              <a:rPr lang="en-US" dirty="0"/>
              <a:t>), </a:t>
            </a:r>
            <a:r>
              <a:rPr lang="en-US" dirty="0" err="1"/>
              <a:t>маршрутизатор</a:t>
            </a:r>
            <a:r>
              <a:rPr lang="en-US" dirty="0"/>
              <a:t> </a:t>
            </a:r>
            <a:r>
              <a:rPr lang="en-US" dirty="0" err="1"/>
              <a:t>напрямую</a:t>
            </a:r>
            <a:r>
              <a:rPr lang="en-US" dirty="0"/>
              <a:t> </a:t>
            </a:r>
            <a:r>
              <a:rPr lang="en-US" dirty="0" err="1"/>
              <a:t>отправит</a:t>
            </a:r>
            <a:r>
              <a:rPr lang="en-US" dirty="0"/>
              <a:t> </a:t>
            </a:r>
            <a:r>
              <a:rPr lang="en-US" dirty="0" err="1"/>
              <a:t>пакет</a:t>
            </a:r>
            <a:r>
              <a:rPr lang="en-US" dirty="0"/>
              <a:t> LSP </a:t>
            </a:r>
            <a:r>
              <a:rPr lang="en-US" dirty="0" err="1"/>
              <a:t>относительно</a:t>
            </a:r>
            <a:r>
              <a:rPr lang="en-US" dirty="0"/>
              <a:t> </a:t>
            </a:r>
            <a:r>
              <a:rPr lang="en-US" dirty="0" err="1"/>
              <a:t>изменения</a:t>
            </a:r>
            <a:r>
              <a:rPr lang="en-US" dirty="0"/>
              <a:t> </a:t>
            </a:r>
            <a:r>
              <a:rPr lang="en-US" dirty="0" err="1"/>
              <a:t>соседа</a:t>
            </a:r>
            <a:r>
              <a:rPr lang="en-US" dirty="0"/>
              <a:t>. </a:t>
            </a:r>
            <a:r>
              <a:rPr lang="en-US" dirty="0" err="1"/>
              <a:t>Затем</a:t>
            </a:r>
            <a:r>
              <a:rPr lang="en-US" dirty="0"/>
              <a:t> </a:t>
            </a:r>
            <a:r>
              <a:rPr lang="en-US" dirty="0" err="1"/>
              <a:t>сосед</a:t>
            </a:r>
            <a:r>
              <a:rPr lang="en-US" dirty="0"/>
              <a:t> </a:t>
            </a:r>
            <a:r>
              <a:rPr lang="en-US" dirty="0" err="1"/>
              <a:t>проверит</a:t>
            </a:r>
            <a:r>
              <a:rPr lang="en-US" dirty="0"/>
              <a:t> </a:t>
            </a:r>
            <a:r>
              <a:rPr lang="en-US" dirty="0" err="1"/>
              <a:t>порядковый</a:t>
            </a:r>
            <a:r>
              <a:rPr lang="en-US" dirty="0"/>
              <a:t> </a:t>
            </a:r>
            <a:r>
              <a:rPr lang="en-US" dirty="0" err="1"/>
              <a:t>номер</a:t>
            </a:r>
            <a:r>
              <a:rPr lang="en-US" dirty="0"/>
              <a:t> </a:t>
            </a:r>
            <a:r>
              <a:rPr lang="en-US" dirty="0" err="1"/>
              <a:t>полученного</a:t>
            </a:r>
            <a:r>
              <a:rPr lang="en-US" dirty="0"/>
              <a:t> LSP, </a:t>
            </a:r>
            <a:r>
              <a:rPr lang="en-US" dirty="0" err="1"/>
              <a:t>чтобы</a:t>
            </a:r>
            <a:r>
              <a:rPr lang="en-US" dirty="0"/>
              <a:t> </a:t>
            </a:r>
            <a:r>
              <a:rPr lang="en-US" dirty="0" err="1"/>
              <a:t>определить</a:t>
            </a:r>
            <a:r>
              <a:rPr lang="en-US" dirty="0"/>
              <a:t>, </a:t>
            </a:r>
            <a:r>
              <a:rPr lang="en-US" dirty="0" err="1"/>
              <a:t>нужно</a:t>
            </a:r>
            <a:r>
              <a:rPr lang="en-US" dirty="0"/>
              <a:t> </a:t>
            </a:r>
            <a:r>
              <a:rPr lang="en-US" dirty="0" err="1"/>
              <a:t>ли</a:t>
            </a:r>
            <a:r>
              <a:rPr lang="en-US" dirty="0"/>
              <a:t> </a:t>
            </a:r>
            <a:r>
              <a:rPr lang="en-US" dirty="0" err="1"/>
              <a:t>обновлять</a:t>
            </a:r>
            <a:r>
              <a:rPr lang="en-US" dirty="0"/>
              <a:t> LSP. </a:t>
            </a:r>
            <a:r>
              <a:rPr lang="en-US" dirty="0" err="1"/>
              <a:t>Затем</a:t>
            </a:r>
            <a:r>
              <a:rPr lang="en-US" dirty="0"/>
              <a:t> </a:t>
            </a:r>
            <a:r>
              <a:rPr lang="en-US" dirty="0" err="1"/>
              <a:t>для</a:t>
            </a:r>
            <a:r>
              <a:rPr lang="en-US" dirty="0"/>
              <a:t> </a:t>
            </a:r>
            <a:r>
              <a:rPr lang="en-US" dirty="0" err="1"/>
              <a:t>подтверждения</a:t>
            </a:r>
            <a:r>
              <a:rPr lang="en-US" dirty="0"/>
              <a:t> </a:t>
            </a:r>
            <a:r>
              <a:rPr lang="en-US" dirty="0" err="1"/>
              <a:t>используется</a:t>
            </a:r>
            <a:r>
              <a:rPr lang="en-US" dirty="0"/>
              <a:t> PSNP. В </a:t>
            </a:r>
            <a:r>
              <a:rPr lang="en-US" dirty="0" err="1"/>
              <a:t>в</a:t>
            </a:r>
            <a:r>
              <a:rPr lang="en-US" dirty="0"/>
              <a:t> </a:t>
            </a:r>
            <a:r>
              <a:rPr lang="en-US" dirty="0" err="1"/>
              <a:t>то</a:t>
            </a:r>
            <a:r>
              <a:rPr lang="en-US" dirty="0"/>
              <a:t> </a:t>
            </a:r>
            <a:r>
              <a:rPr lang="en-US" dirty="0" err="1"/>
              <a:t>же</a:t>
            </a:r>
            <a:r>
              <a:rPr lang="en-US" dirty="0"/>
              <a:t> </a:t>
            </a:r>
            <a:r>
              <a:rPr lang="en-US" dirty="0" err="1"/>
              <a:t>время</a:t>
            </a:r>
            <a:r>
              <a:rPr lang="en-US" dirty="0"/>
              <a:t> </a:t>
            </a:r>
            <a:r>
              <a:rPr lang="en-US" dirty="0" err="1"/>
              <a:t>для</a:t>
            </a:r>
            <a:r>
              <a:rPr lang="en-US" dirty="0"/>
              <a:t> </a:t>
            </a:r>
            <a:r>
              <a:rPr lang="en-US" dirty="0" err="1"/>
              <a:t>обеспечения</a:t>
            </a:r>
            <a:r>
              <a:rPr lang="en-US" dirty="0"/>
              <a:t> </a:t>
            </a:r>
            <a:r>
              <a:rPr lang="en-US" dirty="0" err="1"/>
              <a:t>целостности</a:t>
            </a:r>
            <a:r>
              <a:rPr lang="en-US" dirty="0"/>
              <a:t> </a:t>
            </a:r>
            <a:r>
              <a:rPr lang="en-US" dirty="0" err="1"/>
              <a:t>базы</a:t>
            </a:r>
            <a:r>
              <a:rPr lang="en-US" dirty="0"/>
              <a:t> </a:t>
            </a:r>
            <a:r>
              <a:rPr lang="en-US" dirty="0" err="1"/>
              <a:t>данных</a:t>
            </a:r>
            <a:r>
              <a:rPr lang="en-US" dirty="0"/>
              <a:t> </a:t>
            </a:r>
            <a:r>
              <a:rPr lang="en-US" dirty="0" err="1"/>
              <a:t>используется</a:t>
            </a:r>
            <a:r>
              <a:rPr lang="en-US" dirty="0"/>
              <a:t> </a:t>
            </a:r>
            <a:r>
              <a:rPr lang="en-US" dirty="0" err="1"/>
              <a:t>механизм</a:t>
            </a:r>
            <a:r>
              <a:rPr lang="en-US" dirty="0"/>
              <a:t> </a:t>
            </a:r>
            <a:r>
              <a:rPr lang="en-US" dirty="0" err="1"/>
              <a:t>повторной</a:t>
            </a:r>
            <a:r>
              <a:rPr lang="en-US" dirty="0"/>
              <a:t> </a:t>
            </a:r>
            <a:r>
              <a:rPr lang="en-US" dirty="0" err="1"/>
              <a:t>передачи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293</a:t>
            </a:fld>
            <a:endParaRPr lang="ru-RU" noProof="0"/>
          </a:p>
        </p:txBody>
      </p:sp>
    </p:spTree>
    <p:extLst>
      <p:ext uri="{BB962C8B-B14F-4D97-AF65-F5344CB8AC3E}">
        <p14:creationId xmlns:p14="http://schemas.microsoft.com/office/powerpoint/2010/main" val="342893758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приведенной</a:t>
            </a:r>
            <a:r>
              <a:rPr lang="en-US" dirty="0"/>
              <a:t> </a:t>
            </a:r>
            <a:r>
              <a:rPr lang="en-US" dirty="0" err="1"/>
              <a:t>диаграмме</a:t>
            </a:r>
            <a:r>
              <a:rPr lang="en-US" dirty="0"/>
              <a:t> </a:t>
            </a:r>
            <a:r>
              <a:rPr lang="en-US" dirty="0" err="1"/>
              <a:t>маршрутизатор</a:t>
            </a:r>
            <a:r>
              <a:rPr lang="en-US" dirty="0"/>
              <a:t> RTC </a:t>
            </a:r>
            <a:r>
              <a:rPr lang="en-US" dirty="0" err="1"/>
              <a:t>является</a:t>
            </a:r>
            <a:r>
              <a:rPr lang="en-US" dirty="0"/>
              <a:t> </a:t>
            </a:r>
            <a:r>
              <a:rPr lang="en-US" dirty="0" err="1"/>
              <a:t>последним</a:t>
            </a:r>
            <a:r>
              <a:rPr lang="en-US" dirty="0"/>
              <a:t> </a:t>
            </a:r>
            <a:r>
              <a:rPr lang="en-US" dirty="0" err="1"/>
              <a:t>маршрутизатором</a:t>
            </a:r>
            <a:r>
              <a:rPr lang="en-US" dirty="0"/>
              <a:t>, </a:t>
            </a:r>
            <a:r>
              <a:rPr lang="en-US" dirty="0" err="1"/>
              <a:t>присоединившимся</a:t>
            </a:r>
            <a:r>
              <a:rPr lang="en-US" dirty="0"/>
              <a:t> к </a:t>
            </a:r>
            <a:r>
              <a:rPr lang="en-US" dirty="0" err="1"/>
              <a:t>широковещательной</a:t>
            </a:r>
            <a:r>
              <a:rPr lang="en-US" dirty="0"/>
              <a:t> </a:t>
            </a:r>
            <a:r>
              <a:rPr lang="en-US" dirty="0" err="1"/>
              <a:t>сети</a:t>
            </a:r>
            <a:r>
              <a:rPr lang="en-US" dirty="0"/>
              <a:t>. RTA и RTB </a:t>
            </a:r>
            <a:r>
              <a:rPr lang="en-US" dirty="0" err="1"/>
              <a:t>уже</a:t>
            </a:r>
            <a:r>
              <a:rPr lang="en-US" dirty="0"/>
              <a:t> </a:t>
            </a:r>
            <a:r>
              <a:rPr lang="en-US" dirty="0" err="1"/>
              <a:t>подключены</a:t>
            </a:r>
            <a:r>
              <a:rPr lang="en-US" dirty="0"/>
              <a:t> к </a:t>
            </a:r>
            <a:r>
              <a:rPr lang="en-US" dirty="0" err="1"/>
              <a:t>широковещательной</a:t>
            </a:r>
            <a:r>
              <a:rPr lang="en-US" dirty="0"/>
              <a:t> </a:t>
            </a:r>
            <a:r>
              <a:rPr lang="en-US" dirty="0" err="1"/>
              <a:t>сети</a:t>
            </a:r>
            <a:r>
              <a:rPr lang="en-US" dirty="0"/>
              <a:t>, а RTB </a:t>
            </a:r>
            <a:r>
              <a:rPr lang="en-US" dirty="0" err="1"/>
              <a:t>выбран</a:t>
            </a:r>
            <a:r>
              <a:rPr lang="en-US" dirty="0"/>
              <a:t> в </a:t>
            </a:r>
            <a:r>
              <a:rPr lang="en-US" dirty="0" err="1"/>
              <a:t>качестве</a:t>
            </a:r>
            <a:r>
              <a:rPr lang="en-US" dirty="0"/>
              <a:t> DIS.</a:t>
            </a:r>
            <a:endParaRPr lang="ru-RU" dirty="0"/>
          </a:p>
          <a:p>
            <a:r>
              <a:rPr lang="en-US" dirty="0" err="1"/>
              <a:t>После</a:t>
            </a:r>
            <a:r>
              <a:rPr lang="en-US" dirty="0"/>
              <a:t> </a:t>
            </a:r>
            <a:r>
              <a:rPr lang="en-US" dirty="0" err="1"/>
              <a:t>установления</a:t>
            </a:r>
            <a:r>
              <a:rPr lang="en-US" dirty="0"/>
              <a:t> </a:t>
            </a:r>
            <a:r>
              <a:rPr lang="en-US" dirty="0" err="1"/>
              <a:t>смежности</a:t>
            </a:r>
            <a:r>
              <a:rPr lang="en-US" dirty="0"/>
              <a:t> с RTA и RTB RTC </a:t>
            </a:r>
            <a:r>
              <a:rPr lang="en-US" dirty="0" err="1"/>
              <a:t>создает</a:t>
            </a:r>
            <a:r>
              <a:rPr lang="en-US" dirty="0"/>
              <a:t> LSP, RTC.00-00. RTB (DIS) </a:t>
            </a:r>
            <a:r>
              <a:rPr lang="en-US" dirty="0" err="1"/>
              <a:t>объявляет</a:t>
            </a:r>
            <a:r>
              <a:rPr lang="en-US" dirty="0"/>
              <a:t> CSNP </a:t>
            </a:r>
            <a:r>
              <a:rPr lang="en-US" dirty="0" err="1"/>
              <a:t>посредством</a:t>
            </a:r>
            <a:r>
              <a:rPr lang="en-US" dirty="0"/>
              <a:t> </a:t>
            </a:r>
            <a:r>
              <a:rPr lang="en-US" dirty="0" err="1"/>
              <a:t>многоадресной</a:t>
            </a:r>
            <a:r>
              <a:rPr lang="en-US" dirty="0"/>
              <a:t> </a:t>
            </a:r>
            <a:r>
              <a:rPr lang="en-US" dirty="0" err="1"/>
              <a:t>рассылки</a:t>
            </a:r>
            <a:r>
              <a:rPr lang="en-US" dirty="0"/>
              <a:t> </a:t>
            </a:r>
            <a:r>
              <a:rPr lang="en-US" dirty="0" err="1"/>
              <a:t>по</a:t>
            </a:r>
            <a:r>
              <a:rPr lang="en-US" dirty="0"/>
              <a:t> </a:t>
            </a:r>
            <a:r>
              <a:rPr lang="en-US" dirty="0" err="1"/>
              <a:t>ссылке</a:t>
            </a:r>
            <a:r>
              <a:rPr lang="en-US" dirty="0"/>
              <a:t>. RTC </a:t>
            </a:r>
            <a:r>
              <a:rPr lang="en-US" dirty="0" err="1"/>
              <a:t>получает</a:t>
            </a:r>
            <a:r>
              <a:rPr lang="en-US" dirty="0"/>
              <a:t> </a:t>
            </a:r>
            <a:r>
              <a:rPr lang="en-US" dirty="0" err="1"/>
              <a:t>копию</a:t>
            </a:r>
            <a:r>
              <a:rPr lang="en-US" dirty="0"/>
              <a:t> CSNP, </a:t>
            </a:r>
            <a:r>
              <a:rPr lang="en-US" dirty="0" err="1"/>
              <a:t>сверяет</a:t>
            </a:r>
            <a:r>
              <a:rPr lang="en-US" dirty="0"/>
              <a:t> </a:t>
            </a:r>
            <a:r>
              <a:rPr lang="en-US" dirty="0" err="1"/>
              <a:t>ее</a:t>
            </a:r>
            <a:r>
              <a:rPr lang="en-US" dirty="0"/>
              <a:t> с </a:t>
            </a:r>
            <a:r>
              <a:rPr lang="en-US" dirty="0" err="1"/>
              <a:t>локальной</a:t>
            </a:r>
            <a:r>
              <a:rPr lang="en-US" dirty="0"/>
              <a:t> </a:t>
            </a:r>
            <a:r>
              <a:rPr lang="en-US" dirty="0" err="1"/>
              <a:t>базой</a:t>
            </a:r>
            <a:r>
              <a:rPr lang="en-US" dirty="0"/>
              <a:t> </a:t>
            </a:r>
            <a:r>
              <a:rPr lang="en-US" dirty="0" err="1"/>
              <a:t>данных</a:t>
            </a:r>
            <a:r>
              <a:rPr lang="en-US" dirty="0"/>
              <a:t> LSDB и </a:t>
            </a:r>
            <a:r>
              <a:rPr lang="en-US" dirty="0" err="1"/>
              <a:t>обнаруживает</a:t>
            </a:r>
            <a:r>
              <a:rPr lang="en-US" dirty="0"/>
              <a:t> 3 </a:t>
            </a:r>
            <a:r>
              <a:rPr lang="en-US" dirty="0" err="1"/>
              <a:t>недостающих</a:t>
            </a:r>
            <a:r>
              <a:rPr lang="en-US" dirty="0"/>
              <a:t> LSP: RTA.00-00, RTB.00-00 и</a:t>
            </a:r>
            <a:endParaRPr lang="ru-RU" dirty="0"/>
          </a:p>
          <a:p>
            <a:r>
              <a:rPr lang="en-US" dirty="0"/>
              <a:t>РТБ.01-00. </a:t>
            </a:r>
            <a:r>
              <a:rPr lang="en-US" dirty="0" err="1"/>
              <a:t>На</a:t>
            </a:r>
            <a:r>
              <a:rPr lang="en-US" dirty="0"/>
              <a:t> </a:t>
            </a:r>
            <a:r>
              <a:rPr lang="en-US" dirty="0" err="1"/>
              <a:t>данный</a:t>
            </a:r>
            <a:r>
              <a:rPr lang="en-US" dirty="0"/>
              <a:t> </a:t>
            </a:r>
            <a:r>
              <a:rPr lang="en-US" dirty="0" err="1"/>
              <a:t>момент</a:t>
            </a:r>
            <a:r>
              <a:rPr lang="en-US" dirty="0"/>
              <a:t> у RTC </a:t>
            </a:r>
            <a:r>
              <a:rPr lang="en-US" dirty="0" err="1"/>
              <a:t>есть</a:t>
            </a:r>
            <a:r>
              <a:rPr lang="en-US" dirty="0"/>
              <a:t> </a:t>
            </a:r>
            <a:r>
              <a:rPr lang="en-US" dirty="0" err="1"/>
              <a:t>только</a:t>
            </a:r>
            <a:r>
              <a:rPr lang="en-US" dirty="0"/>
              <a:t> </a:t>
            </a:r>
            <a:r>
              <a:rPr lang="en-US" dirty="0" err="1"/>
              <a:t>собственный</a:t>
            </a:r>
            <a:r>
              <a:rPr lang="en-US" dirty="0"/>
              <a:t> LSP, RTC.00-00. в </a:t>
            </a:r>
            <a:r>
              <a:rPr lang="en-US" dirty="0" err="1"/>
              <a:t>своей</a:t>
            </a:r>
            <a:r>
              <a:rPr lang="en-US" dirty="0"/>
              <a:t> </a:t>
            </a:r>
            <a:r>
              <a:rPr lang="en-US" dirty="0" err="1"/>
              <a:t>локальной</a:t>
            </a:r>
            <a:r>
              <a:rPr lang="en-US" dirty="0"/>
              <a:t> </a:t>
            </a:r>
            <a:r>
              <a:rPr lang="en-US" dirty="0" err="1"/>
              <a:t>базе</a:t>
            </a:r>
            <a:r>
              <a:rPr lang="en-US" dirty="0"/>
              <a:t> </a:t>
            </a:r>
            <a:r>
              <a:rPr lang="en-US" dirty="0" err="1"/>
              <a:t>данных</a:t>
            </a:r>
            <a:r>
              <a:rPr lang="en-US" dirty="0"/>
              <a:t> </a:t>
            </a:r>
            <a:r>
              <a:rPr lang="en-US" dirty="0" err="1"/>
              <a:t>состояния</a:t>
            </a:r>
            <a:r>
              <a:rPr lang="en-US" dirty="0"/>
              <a:t> </a:t>
            </a:r>
            <a:r>
              <a:rPr lang="en-US" dirty="0" err="1"/>
              <a:t>ссылок</a:t>
            </a:r>
            <a:r>
              <a:rPr lang="en-US" dirty="0"/>
              <a:t>. </a:t>
            </a:r>
            <a:r>
              <a:rPr lang="en-US" dirty="0" err="1"/>
              <a:t>Затем</a:t>
            </a:r>
            <a:r>
              <a:rPr lang="en-US" dirty="0"/>
              <a:t> RTC </a:t>
            </a:r>
            <a:r>
              <a:rPr lang="en-US" dirty="0" err="1"/>
              <a:t>отправляет</a:t>
            </a:r>
            <a:r>
              <a:rPr lang="en-US" dirty="0"/>
              <a:t> PSNP </a:t>
            </a:r>
            <a:r>
              <a:rPr lang="en-US" dirty="0" err="1"/>
              <a:t>для</a:t>
            </a:r>
            <a:r>
              <a:rPr lang="en-US" dirty="0"/>
              <a:t> </a:t>
            </a:r>
            <a:r>
              <a:rPr lang="en-US" dirty="0" err="1"/>
              <a:t>запроса</a:t>
            </a:r>
            <a:r>
              <a:rPr lang="en-US" dirty="0"/>
              <a:t> </a:t>
            </a:r>
            <a:r>
              <a:rPr lang="en-US" dirty="0" err="1"/>
              <a:t>полных</a:t>
            </a:r>
            <a:r>
              <a:rPr lang="en-US" dirty="0"/>
              <a:t> </a:t>
            </a:r>
            <a:r>
              <a:rPr lang="en-US" dirty="0" err="1"/>
              <a:t>копий</a:t>
            </a:r>
            <a:r>
              <a:rPr lang="en-US" dirty="0"/>
              <a:t> RTA.00-00, RTB.00-00 и RTB.01-00. RTB </a:t>
            </a:r>
            <a:r>
              <a:rPr lang="en-US" dirty="0" err="1"/>
              <a:t>лавинно</a:t>
            </a:r>
            <a:r>
              <a:rPr lang="en-US" dirty="0"/>
              <a:t> </a:t>
            </a:r>
            <a:r>
              <a:rPr lang="en-US" dirty="0" err="1"/>
              <a:t>рассылает</a:t>
            </a:r>
            <a:r>
              <a:rPr lang="en-US" dirty="0"/>
              <a:t> RTA.00-00, RTB.00-00 и LSP </a:t>
            </a:r>
            <a:r>
              <a:rPr lang="en-US" dirty="0" err="1"/>
              <a:t>псевдоузла</a:t>
            </a:r>
            <a:r>
              <a:rPr lang="en-US" dirty="0"/>
              <a:t> RTB.01-00 </a:t>
            </a:r>
            <a:r>
              <a:rPr lang="en-US" dirty="0" err="1"/>
              <a:t>через</a:t>
            </a:r>
            <a:r>
              <a:rPr lang="en-US" dirty="0"/>
              <a:t> </a:t>
            </a:r>
            <a:r>
              <a:rPr lang="en-US" dirty="0" err="1"/>
              <a:t>многоадресную</a:t>
            </a:r>
            <a:r>
              <a:rPr lang="en-US" dirty="0"/>
              <a:t> </a:t>
            </a:r>
            <a:r>
              <a:rPr lang="en-US" dirty="0" err="1"/>
              <a:t>рассылку</a:t>
            </a:r>
            <a:r>
              <a:rPr lang="en-US" dirty="0"/>
              <a:t>. И </a:t>
            </a:r>
            <a:r>
              <a:rPr lang="en-US" dirty="0" err="1"/>
              <a:t>тогда</a:t>
            </a:r>
            <a:r>
              <a:rPr lang="en-US" dirty="0"/>
              <a:t> RTC </a:t>
            </a:r>
            <a:r>
              <a:rPr lang="en-US" dirty="0" err="1"/>
              <a:t>получает</a:t>
            </a:r>
            <a:r>
              <a:rPr lang="en-US" dirty="0"/>
              <a:t> </a:t>
            </a:r>
            <a:r>
              <a:rPr lang="en-US" dirty="0" err="1"/>
              <a:t>копии</a:t>
            </a:r>
            <a:r>
              <a:rPr lang="en-US" dirty="0"/>
              <a:t>.</a:t>
            </a:r>
            <a:endParaRPr lang="ru-RU" dirty="0"/>
          </a:p>
          <a:p>
            <a:r>
              <a:rPr lang="en-US" dirty="0"/>
              <a:t> </a:t>
            </a:r>
            <a:r>
              <a:rPr lang="en-US" dirty="0" err="1"/>
              <a:t>Обратите</a:t>
            </a:r>
            <a:r>
              <a:rPr lang="en-US" dirty="0"/>
              <a:t> </a:t>
            </a:r>
            <a:r>
              <a:rPr lang="en-US" dirty="0" err="1"/>
              <a:t>внимание</a:t>
            </a:r>
            <a:r>
              <a:rPr lang="en-US" dirty="0"/>
              <a:t>, </a:t>
            </a:r>
            <a:r>
              <a:rPr lang="en-US" dirty="0" err="1"/>
              <a:t>что</a:t>
            </a:r>
            <a:r>
              <a:rPr lang="en-US" dirty="0"/>
              <a:t> RTB — </a:t>
            </a:r>
            <a:r>
              <a:rPr lang="en-US" dirty="0" err="1"/>
              <a:t>это</a:t>
            </a:r>
            <a:r>
              <a:rPr lang="en-US" dirty="0"/>
              <a:t> DIS. </a:t>
            </a:r>
            <a:r>
              <a:rPr lang="en-US" dirty="0" err="1"/>
              <a:t>Таким</a:t>
            </a:r>
            <a:r>
              <a:rPr lang="en-US" dirty="0"/>
              <a:t> </a:t>
            </a:r>
            <a:r>
              <a:rPr lang="en-US" dirty="0" err="1"/>
              <a:t>образом</a:t>
            </a:r>
            <a:r>
              <a:rPr lang="en-US" dirty="0"/>
              <a:t>, RTB </a:t>
            </a:r>
            <a:r>
              <a:rPr lang="en-US" dirty="0" err="1"/>
              <a:t>сгенерирует</a:t>
            </a:r>
            <a:r>
              <a:rPr lang="en-US" dirty="0"/>
              <a:t> LSP </a:t>
            </a:r>
            <a:r>
              <a:rPr lang="en-US" dirty="0" err="1"/>
              <a:t>маршрутизатора</a:t>
            </a:r>
            <a:r>
              <a:rPr lang="en-US" dirty="0"/>
              <a:t> и LSP </a:t>
            </a:r>
            <a:r>
              <a:rPr lang="en-US" dirty="0" err="1"/>
              <a:t>псевдоузла</a:t>
            </a:r>
            <a:r>
              <a:rPr lang="en-US" dirty="0"/>
              <a:t>.</a:t>
            </a:r>
            <a:endParaRPr lang="ru-RU" dirty="0"/>
          </a:p>
          <a:p>
            <a:r>
              <a:rPr lang="en-US" dirty="0"/>
              <a:t> В </a:t>
            </a:r>
            <a:r>
              <a:rPr lang="en-US" dirty="0" err="1"/>
              <a:t>широковещательной</a:t>
            </a:r>
            <a:r>
              <a:rPr lang="en-US" dirty="0"/>
              <a:t> </a:t>
            </a:r>
            <a:r>
              <a:rPr lang="en-US" dirty="0" err="1"/>
              <a:t>сети</a:t>
            </a:r>
            <a:r>
              <a:rPr lang="en-US" dirty="0"/>
              <a:t> </a:t>
            </a:r>
            <a:r>
              <a:rPr lang="en-US" dirty="0" err="1"/>
              <a:t>не</a:t>
            </a:r>
            <a:r>
              <a:rPr lang="en-US" dirty="0"/>
              <a:t> </a:t>
            </a:r>
            <a:r>
              <a:rPr lang="en-US" dirty="0" err="1"/>
              <a:t>используется</a:t>
            </a:r>
            <a:r>
              <a:rPr lang="en-US" dirty="0"/>
              <a:t> </a:t>
            </a:r>
            <a:r>
              <a:rPr lang="en-US" dirty="0" err="1"/>
              <a:t>механизм</a:t>
            </a:r>
            <a:r>
              <a:rPr lang="en-US" dirty="0"/>
              <a:t> </a:t>
            </a:r>
            <a:r>
              <a:rPr lang="en-US" dirty="0" err="1"/>
              <a:t>повторной</a:t>
            </a:r>
            <a:r>
              <a:rPr lang="en-US" dirty="0"/>
              <a:t> </a:t>
            </a:r>
            <a:r>
              <a:rPr lang="en-US" dirty="0" err="1"/>
              <a:t>передачи</a:t>
            </a:r>
            <a:r>
              <a:rPr lang="en-US" dirty="0"/>
              <a:t>, и </a:t>
            </a:r>
            <a:r>
              <a:rPr lang="en-US" dirty="0" err="1"/>
              <a:t>лавинная</a:t>
            </a:r>
            <a:r>
              <a:rPr lang="en-US" dirty="0"/>
              <a:t> </a:t>
            </a:r>
            <a:r>
              <a:rPr lang="en-US" dirty="0" err="1"/>
              <a:t>рассылка</a:t>
            </a:r>
            <a:r>
              <a:rPr lang="en-US" dirty="0"/>
              <a:t> </a:t>
            </a:r>
            <a:r>
              <a:rPr lang="en-US" dirty="0" err="1"/>
              <a:t>по</a:t>
            </a:r>
            <a:r>
              <a:rPr lang="en-US" dirty="0"/>
              <a:t> </a:t>
            </a:r>
            <a:r>
              <a:rPr lang="en-US" dirty="0" err="1"/>
              <a:t>широковещательному</a:t>
            </a:r>
            <a:r>
              <a:rPr lang="en-US" dirty="0"/>
              <a:t> </a:t>
            </a:r>
            <a:r>
              <a:rPr lang="en-US" dirty="0" err="1"/>
              <a:t>каналу</a:t>
            </a:r>
            <a:r>
              <a:rPr lang="en-US" dirty="0"/>
              <a:t> </a:t>
            </a:r>
            <a:r>
              <a:rPr lang="en-US" dirty="0" err="1"/>
              <a:t>ненадежна</a:t>
            </a:r>
            <a:r>
              <a:rPr lang="en-US" dirty="0"/>
              <a:t>. </a:t>
            </a:r>
            <a:r>
              <a:rPr lang="en-US" dirty="0" err="1"/>
              <a:t>Маршрутизаторы</a:t>
            </a:r>
            <a:r>
              <a:rPr lang="en-US" dirty="0"/>
              <a:t> IS-IS </a:t>
            </a:r>
            <a:r>
              <a:rPr lang="en-US" dirty="0" err="1"/>
              <a:t>полагаются</a:t>
            </a:r>
            <a:r>
              <a:rPr lang="en-US" dirty="0"/>
              <a:t> </a:t>
            </a:r>
            <a:r>
              <a:rPr lang="en-US" dirty="0" err="1"/>
              <a:t>на</a:t>
            </a:r>
            <a:r>
              <a:rPr lang="en-US" dirty="0"/>
              <a:t> </a:t>
            </a:r>
            <a:r>
              <a:rPr lang="en-US" dirty="0" err="1"/>
              <a:t>периодическую</a:t>
            </a:r>
            <a:r>
              <a:rPr lang="en-US" dirty="0"/>
              <a:t> </a:t>
            </a:r>
            <a:r>
              <a:rPr lang="en-US" dirty="0" err="1"/>
              <a:t>многоадресную</a:t>
            </a:r>
            <a:r>
              <a:rPr lang="en-US" dirty="0"/>
              <a:t> </a:t>
            </a:r>
            <a:r>
              <a:rPr lang="en-US" dirty="0" err="1"/>
              <a:t>рассылку</a:t>
            </a:r>
            <a:r>
              <a:rPr lang="en-US" dirty="0"/>
              <a:t> CSNP </a:t>
            </a:r>
            <a:r>
              <a:rPr lang="en-US" dirty="0" err="1"/>
              <a:t>от</a:t>
            </a:r>
            <a:r>
              <a:rPr lang="en-US" dirty="0"/>
              <a:t> DIS </a:t>
            </a:r>
            <a:r>
              <a:rPr lang="en-US" dirty="0" err="1"/>
              <a:t>для</a:t>
            </a:r>
            <a:r>
              <a:rPr lang="en-US" dirty="0"/>
              <a:t> </a:t>
            </a:r>
            <a:r>
              <a:rPr lang="en-US" dirty="0" err="1"/>
              <a:t>обеспечения</a:t>
            </a:r>
            <a:r>
              <a:rPr lang="en-US" dirty="0"/>
              <a:t> </a:t>
            </a:r>
            <a:r>
              <a:rPr lang="en-US" dirty="0" err="1"/>
              <a:t>синхронизации</a:t>
            </a:r>
            <a:r>
              <a:rPr lang="en-US" dirty="0"/>
              <a:t> </a:t>
            </a:r>
            <a:r>
              <a:rPr lang="en-US" dirty="0" err="1"/>
              <a:t>базы</a:t>
            </a:r>
            <a:r>
              <a:rPr lang="en-US" dirty="0"/>
              <a:t> </a:t>
            </a:r>
            <a:r>
              <a:rPr lang="en-US" dirty="0" err="1"/>
              <a:t>данных</a:t>
            </a:r>
            <a:r>
              <a:rPr lang="en-US" dirty="0"/>
              <a:t> </a:t>
            </a:r>
            <a:r>
              <a:rPr lang="en-US" dirty="0" err="1"/>
              <a:t>по</a:t>
            </a:r>
            <a:r>
              <a:rPr lang="en-US" dirty="0"/>
              <a:t> </a:t>
            </a:r>
            <a:r>
              <a:rPr lang="en-US" dirty="0" err="1"/>
              <a:t>широковещательным</a:t>
            </a:r>
            <a:r>
              <a:rPr lang="en-US" dirty="0"/>
              <a:t> </a:t>
            </a:r>
            <a:r>
              <a:rPr lang="en-US" dirty="0" err="1"/>
              <a:t>каналам</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294</a:t>
            </a:fld>
            <a:endParaRPr lang="ru-RU" noProof="0"/>
          </a:p>
        </p:txBody>
      </p:sp>
    </p:spTree>
    <p:extLst>
      <p:ext uri="{BB962C8B-B14F-4D97-AF65-F5344CB8AC3E}">
        <p14:creationId xmlns:p14="http://schemas.microsoft.com/office/powerpoint/2010/main" val="1674211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Если</a:t>
            </a:r>
            <a:r>
              <a:rPr lang="en-US" dirty="0"/>
              <a:t> в </a:t>
            </a:r>
            <a:r>
              <a:rPr lang="en-US" dirty="0" err="1"/>
              <a:t>сети</a:t>
            </a:r>
            <a:r>
              <a:rPr lang="en-US" dirty="0"/>
              <a:t> IS-IS </a:t>
            </a:r>
            <a:r>
              <a:rPr lang="en-US" dirty="0" err="1"/>
              <a:t>существуют</a:t>
            </a:r>
            <a:r>
              <a:rPr lang="en-US" dirty="0"/>
              <a:t> </a:t>
            </a:r>
            <a:r>
              <a:rPr lang="en-US" dirty="0" err="1"/>
              <a:t>области</a:t>
            </a:r>
            <a:r>
              <a:rPr lang="en-US" dirty="0"/>
              <a:t> 1-го и 2-го </a:t>
            </a:r>
            <a:r>
              <a:rPr lang="en-US" dirty="0" err="1"/>
              <a:t>уровней</a:t>
            </a:r>
            <a:r>
              <a:rPr lang="en-US" dirty="0"/>
              <a:t>, </a:t>
            </a:r>
            <a:r>
              <a:rPr lang="en-US" dirty="0" err="1"/>
              <a:t>маршрутизаторы</a:t>
            </a:r>
            <a:r>
              <a:rPr lang="en-US" dirty="0"/>
              <a:t> 2-го </a:t>
            </a:r>
            <a:r>
              <a:rPr lang="en-US" dirty="0" err="1"/>
              <a:t>уровня</a:t>
            </a:r>
            <a:r>
              <a:rPr lang="en-US" dirty="0"/>
              <a:t> </a:t>
            </a:r>
            <a:r>
              <a:rPr lang="en-US" dirty="0" err="1"/>
              <a:t>по</a:t>
            </a:r>
            <a:r>
              <a:rPr lang="en-US" dirty="0"/>
              <a:t> </a:t>
            </a:r>
            <a:r>
              <a:rPr lang="en-US" dirty="0" err="1"/>
              <a:t>умолчанию</a:t>
            </a:r>
            <a:r>
              <a:rPr lang="en-US" dirty="0"/>
              <a:t> </a:t>
            </a:r>
            <a:r>
              <a:rPr lang="en-US" dirty="0" err="1"/>
              <a:t>не</a:t>
            </a:r>
            <a:r>
              <a:rPr lang="en-US" dirty="0"/>
              <a:t> </a:t>
            </a:r>
            <a:r>
              <a:rPr lang="en-US" dirty="0" err="1"/>
              <a:t>сообщают</a:t>
            </a:r>
            <a:r>
              <a:rPr lang="en-US" dirty="0"/>
              <a:t> </a:t>
            </a:r>
            <a:r>
              <a:rPr lang="en-US" dirty="0" err="1"/>
              <a:t>полученную</a:t>
            </a:r>
            <a:r>
              <a:rPr lang="en-US" dirty="0"/>
              <a:t> </a:t>
            </a:r>
            <a:r>
              <a:rPr lang="en-US" dirty="0" err="1"/>
              <a:t>информацию</a:t>
            </a:r>
            <a:r>
              <a:rPr lang="en-US" dirty="0"/>
              <a:t> о </a:t>
            </a:r>
            <a:r>
              <a:rPr lang="en-US" dirty="0" err="1"/>
              <a:t>маршрутизации</a:t>
            </a:r>
            <a:r>
              <a:rPr lang="en-US" dirty="0"/>
              <a:t> </a:t>
            </a:r>
            <a:r>
              <a:rPr lang="en-US" dirty="0" err="1"/>
              <a:t>для</a:t>
            </a:r>
            <a:r>
              <a:rPr lang="en-US" dirty="0"/>
              <a:t> </a:t>
            </a:r>
            <a:r>
              <a:rPr lang="en-US" dirty="0" err="1"/>
              <a:t>области</a:t>
            </a:r>
            <a:r>
              <a:rPr lang="en-US" dirty="0"/>
              <a:t> 1-го </a:t>
            </a:r>
            <a:r>
              <a:rPr lang="en-US" dirty="0" err="1"/>
              <a:t>уровня</a:t>
            </a:r>
            <a:r>
              <a:rPr lang="en-US" dirty="0"/>
              <a:t> и </a:t>
            </a:r>
            <a:r>
              <a:rPr lang="en-US" dirty="0" err="1"/>
              <a:t>магистральной</a:t>
            </a:r>
            <a:r>
              <a:rPr lang="en-US" dirty="0"/>
              <a:t> </a:t>
            </a:r>
            <a:r>
              <a:rPr lang="en-US" dirty="0" err="1"/>
              <a:t>области</a:t>
            </a:r>
            <a:r>
              <a:rPr lang="en-US" dirty="0"/>
              <a:t> </a:t>
            </a:r>
            <a:r>
              <a:rPr lang="en-US" dirty="0" err="1"/>
              <a:t>какой-либо</a:t>
            </a:r>
            <a:r>
              <a:rPr lang="en-US" dirty="0"/>
              <a:t> </a:t>
            </a:r>
            <a:r>
              <a:rPr lang="en-US" dirty="0" err="1"/>
              <a:t>другой</a:t>
            </a:r>
            <a:r>
              <a:rPr lang="en-US" dirty="0"/>
              <a:t> </a:t>
            </a:r>
            <a:r>
              <a:rPr lang="en-US" dirty="0" err="1"/>
              <a:t>области</a:t>
            </a:r>
            <a:r>
              <a:rPr lang="en-US" dirty="0"/>
              <a:t> 1-го </a:t>
            </a:r>
            <a:r>
              <a:rPr lang="en-US" dirty="0" err="1"/>
              <a:t>уровня</a:t>
            </a:r>
            <a:r>
              <a:rPr lang="en-US" dirty="0"/>
              <a:t>. </a:t>
            </a:r>
            <a:r>
              <a:rPr lang="en-US" dirty="0" err="1"/>
              <a:t>Следовательно</a:t>
            </a:r>
            <a:r>
              <a:rPr lang="en-US" dirty="0"/>
              <a:t>, </a:t>
            </a:r>
            <a:r>
              <a:rPr lang="en-US" dirty="0" err="1"/>
              <a:t>маршрутизаторы</a:t>
            </a:r>
            <a:r>
              <a:rPr lang="en-US" dirty="0"/>
              <a:t> </a:t>
            </a:r>
            <a:r>
              <a:rPr lang="en-US" dirty="0" err="1"/>
              <a:t>уровня</a:t>
            </a:r>
            <a:r>
              <a:rPr lang="en-US" dirty="0"/>
              <a:t> 1 </a:t>
            </a:r>
            <a:r>
              <a:rPr lang="en-US" dirty="0" err="1"/>
              <a:t>не</a:t>
            </a:r>
            <a:r>
              <a:rPr lang="en-US" dirty="0"/>
              <a:t> </a:t>
            </a:r>
            <a:r>
              <a:rPr lang="en-US" dirty="0" err="1"/>
              <a:t>знают</a:t>
            </a:r>
            <a:r>
              <a:rPr lang="en-US" dirty="0"/>
              <a:t> </a:t>
            </a:r>
            <a:r>
              <a:rPr lang="en-US" dirty="0" err="1"/>
              <a:t>информации</a:t>
            </a:r>
            <a:r>
              <a:rPr lang="en-US" dirty="0"/>
              <a:t> о </a:t>
            </a:r>
            <a:r>
              <a:rPr lang="en-US" dirty="0" err="1"/>
              <a:t>маршрутизации</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t>
            </a:r>
            <a:r>
              <a:rPr lang="en-US" dirty="0" err="1"/>
              <a:t>области</a:t>
            </a:r>
            <a:r>
              <a:rPr lang="en-US" dirty="0"/>
              <a:t>. В </a:t>
            </a:r>
            <a:r>
              <a:rPr lang="en-US" dirty="0" err="1"/>
              <a:t>результате</a:t>
            </a:r>
            <a:r>
              <a:rPr lang="en-US" dirty="0"/>
              <a:t> </a:t>
            </a:r>
            <a:r>
              <a:rPr lang="en-US" dirty="0" err="1"/>
              <a:t>маршрутизаторы</a:t>
            </a:r>
            <a:r>
              <a:rPr lang="en-US" dirty="0"/>
              <a:t> </a:t>
            </a:r>
            <a:r>
              <a:rPr lang="en-US" dirty="0" err="1"/>
              <a:t>уровня</a:t>
            </a:r>
            <a:r>
              <a:rPr lang="en-US" dirty="0"/>
              <a:t> 1 </a:t>
            </a:r>
            <a:r>
              <a:rPr lang="en-US" dirty="0" err="1"/>
              <a:t>не</a:t>
            </a:r>
            <a:r>
              <a:rPr lang="en-US" dirty="0"/>
              <a:t> </a:t>
            </a:r>
            <a:r>
              <a:rPr lang="en-US" dirty="0" err="1"/>
              <a:t>могут</a:t>
            </a:r>
            <a:r>
              <a:rPr lang="en-US" dirty="0"/>
              <a:t> </a:t>
            </a:r>
            <a:r>
              <a:rPr lang="en-US" dirty="0" err="1"/>
              <a:t>выбрать</a:t>
            </a:r>
            <a:r>
              <a:rPr lang="en-US" dirty="0"/>
              <a:t> </a:t>
            </a:r>
            <a:r>
              <a:rPr lang="en-US" dirty="0" err="1"/>
              <a:t>оптимальные</a:t>
            </a:r>
            <a:r>
              <a:rPr lang="en-US" dirty="0"/>
              <a:t> </a:t>
            </a:r>
            <a:r>
              <a:rPr lang="en-US" dirty="0" err="1"/>
              <a:t>маршруты</a:t>
            </a:r>
            <a:r>
              <a:rPr lang="en-US" dirty="0"/>
              <a:t> к </a:t>
            </a:r>
            <a:r>
              <a:rPr lang="en-US" dirty="0" err="1"/>
              <a:t>месту</a:t>
            </a:r>
            <a:r>
              <a:rPr lang="en-US" dirty="0"/>
              <a:t> </a:t>
            </a:r>
            <a:r>
              <a:rPr lang="en-US" dirty="0" err="1"/>
              <a:t>назначения</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t>
            </a:r>
            <a:r>
              <a:rPr lang="en-US" dirty="0" err="1"/>
              <a:t>области</a:t>
            </a:r>
            <a:r>
              <a:rPr lang="en-US" dirty="0"/>
              <a:t>.</a:t>
            </a:r>
            <a:endParaRPr lang="ru-RU" dirty="0"/>
          </a:p>
          <a:p>
            <a:r>
              <a:rPr lang="en-US" dirty="0"/>
              <a:t> </a:t>
            </a:r>
            <a:r>
              <a:rPr lang="en-US" dirty="0" err="1"/>
              <a:t>При</a:t>
            </a:r>
            <a:r>
              <a:rPr lang="en-US" dirty="0"/>
              <a:t> </a:t>
            </a:r>
            <a:r>
              <a:rPr lang="en-US" dirty="0" err="1"/>
              <a:t>утечке</a:t>
            </a:r>
            <a:r>
              <a:rPr lang="en-US" dirty="0"/>
              <a:t> </a:t>
            </a:r>
            <a:r>
              <a:rPr lang="en-US" dirty="0" err="1"/>
              <a:t>маршрутов</a:t>
            </a:r>
            <a:r>
              <a:rPr lang="en-US" dirty="0"/>
              <a:t> </a:t>
            </a:r>
            <a:r>
              <a:rPr lang="en-US" dirty="0" err="1"/>
              <a:t>маршрутизаторы</a:t>
            </a:r>
            <a:r>
              <a:rPr lang="en-US" dirty="0"/>
              <a:t> </a:t>
            </a:r>
            <a:r>
              <a:rPr lang="en-US" dirty="0" err="1"/>
              <a:t>Уровня</a:t>
            </a:r>
            <a:r>
              <a:rPr lang="en-US" dirty="0"/>
              <a:t> 1-2 </a:t>
            </a:r>
            <a:r>
              <a:rPr lang="en-US" dirty="0" err="1"/>
              <a:t>могут</a:t>
            </a:r>
            <a:r>
              <a:rPr lang="en-US" dirty="0"/>
              <a:t> </a:t>
            </a:r>
            <a:r>
              <a:rPr lang="en-US" dirty="0" err="1"/>
              <a:t>выбирать</a:t>
            </a:r>
            <a:r>
              <a:rPr lang="en-US" dirty="0"/>
              <a:t> </a:t>
            </a:r>
            <a:r>
              <a:rPr lang="en-US" dirty="0" err="1"/>
              <a:t>маршруты</a:t>
            </a:r>
            <a:r>
              <a:rPr lang="en-US" dirty="0"/>
              <a:t> с </a:t>
            </a:r>
            <a:r>
              <a:rPr lang="en-US" dirty="0" err="1"/>
              <a:t>помощью</a:t>
            </a:r>
            <a:r>
              <a:rPr lang="en-US" dirty="0"/>
              <a:t> </a:t>
            </a:r>
            <a:r>
              <a:rPr lang="en-US" dirty="0" err="1"/>
              <a:t>политик</a:t>
            </a:r>
            <a:r>
              <a:rPr lang="en-US" dirty="0"/>
              <a:t> </a:t>
            </a:r>
            <a:r>
              <a:rPr lang="en-US" dirty="0" err="1"/>
              <a:t>маршрутизации</a:t>
            </a:r>
            <a:r>
              <a:rPr lang="en-US" dirty="0"/>
              <a:t> </a:t>
            </a:r>
            <a:r>
              <a:rPr lang="en-US" dirty="0" err="1"/>
              <a:t>или</a:t>
            </a:r>
            <a:r>
              <a:rPr lang="en-US" dirty="0"/>
              <a:t> </a:t>
            </a:r>
            <a:r>
              <a:rPr lang="en-US" dirty="0" err="1"/>
              <a:t>тегов</a:t>
            </a:r>
            <a:r>
              <a:rPr lang="en-US" dirty="0"/>
              <a:t> и </a:t>
            </a:r>
            <a:r>
              <a:rPr lang="en-US" dirty="0" err="1"/>
              <a:t>объявлять</a:t>
            </a:r>
            <a:r>
              <a:rPr lang="en-US" dirty="0"/>
              <a:t> </a:t>
            </a:r>
            <a:r>
              <a:rPr lang="en-US" dirty="0" err="1"/>
              <a:t>выбранные</a:t>
            </a:r>
            <a:r>
              <a:rPr lang="en-US" dirty="0"/>
              <a:t> </a:t>
            </a:r>
            <a:r>
              <a:rPr lang="en-US" dirty="0" err="1"/>
              <a:t>маршруты</a:t>
            </a:r>
            <a:r>
              <a:rPr lang="en-US" dirty="0"/>
              <a:t> </a:t>
            </a:r>
            <a:r>
              <a:rPr lang="en-US" dirty="0" err="1"/>
              <a:t>других</a:t>
            </a:r>
            <a:r>
              <a:rPr lang="en-US" dirty="0"/>
              <a:t> </a:t>
            </a:r>
            <a:r>
              <a:rPr lang="en-US" dirty="0" err="1"/>
              <a:t>областей</a:t>
            </a:r>
            <a:r>
              <a:rPr lang="en-US" dirty="0"/>
              <a:t> </a:t>
            </a:r>
            <a:r>
              <a:rPr lang="en-US" dirty="0" err="1"/>
              <a:t>Уровня</a:t>
            </a:r>
            <a:r>
              <a:rPr lang="en-US" dirty="0"/>
              <a:t> 1 и </a:t>
            </a:r>
            <a:r>
              <a:rPr lang="en-US" dirty="0" err="1"/>
              <a:t>магистральной</a:t>
            </a:r>
            <a:r>
              <a:rPr lang="en-US" dirty="0"/>
              <a:t> </a:t>
            </a:r>
            <a:r>
              <a:rPr lang="en-US" dirty="0" err="1"/>
              <a:t>области</a:t>
            </a:r>
            <a:r>
              <a:rPr lang="en-US" dirty="0"/>
              <a:t> </a:t>
            </a:r>
            <a:r>
              <a:rPr lang="en-US" dirty="0" err="1"/>
              <a:t>области</a:t>
            </a:r>
            <a:r>
              <a:rPr lang="en-US" dirty="0"/>
              <a:t> </a:t>
            </a:r>
            <a:r>
              <a:rPr lang="en-US" dirty="0" err="1"/>
              <a:t>Уровня</a:t>
            </a:r>
            <a:r>
              <a:rPr lang="en-US" dirty="0"/>
              <a:t> 1.</a:t>
            </a:r>
            <a:endParaRPr lang="ru-RU" dirty="0"/>
          </a:p>
          <a:p>
            <a:r>
              <a:rPr lang="en-US" dirty="0"/>
              <a:t> </a:t>
            </a:r>
            <a:r>
              <a:rPr lang="en-US" dirty="0" err="1"/>
              <a:t>Если</a:t>
            </a:r>
            <a:r>
              <a:rPr lang="en-US" dirty="0"/>
              <a:t> </a:t>
            </a:r>
            <a:r>
              <a:rPr lang="en-US" dirty="0" err="1"/>
              <a:t>устройство</a:t>
            </a:r>
            <a:r>
              <a:rPr lang="en-US" dirty="0"/>
              <a:t> A </a:t>
            </a:r>
            <a:r>
              <a:rPr lang="en-US" dirty="0" err="1"/>
              <a:t>отправляет</a:t>
            </a:r>
            <a:r>
              <a:rPr lang="en-US" dirty="0"/>
              <a:t> </a:t>
            </a:r>
            <a:r>
              <a:rPr lang="en-US" dirty="0" err="1"/>
              <a:t>пакет</a:t>
            </a:r>
            <a:r>
              <a:rPr lang="en-US" dirty="0"/>
              <a:t> </a:t>
            </a:r>
            <a:r>
              <a:rPr lang="en-US" dirty="0" err="1"/>
              <a:t>устройству</a:t>
            </a:r>
            <a:r>
              <a:rPr lang="en-US" dirty="0"/>
              <a:t> F, </a:t>
            </a:r>
            <a:r>
              <a:rPr lang="en-US" dirty="0" err="1"/>
              <a:t>выбранный</a:t>
            </a:r>
            <a:r>
              <a:rPr lang="en-US" dirty="0"/>
              <a:t> </a:t>
            </a:r>
            <a:r>
              <a:rPr lang="en-US" dirty="0" err="1"/>
              <a:t>оптимальный</a:t>
            </a:r>
            <a:r>
              <a:rPr lang="en-US" dirty="0"/>
              <a:t> </a:t>
            </a:r>
            <a:r>
              <a:rPr lang="en-US" dirty="0" err="1"/>
              <a:t>маршрут</a:t>
            </a:r>
            <a:r>
              <a:rPr lang="en-US" dirty="0"/>
              <a:t> </a:t>
            </a:r>
            <a:r>
              <a:rPr lang="en-US" dirty="0" err="1"/>
              <a:t>должен</a:t>
            </a:r>
            <a:r>
              <a:rPr lang="en-US" dirty="0"/>
              <a:t> </a:t>
            </a:r>
            <a:r>
              <a:rPr lang="en-US" dirty="0" err="1"/>
              <a:t>быть</a:t>
            </a:r>
            <a:r>
              <a:rPr lang="en-US" dirty="0"/>
              <a:t> </a:t>
            </a:r>
            <a:r>
              <a:rPr lang="en-US" dirty="0" err="1"/>
              <a:t>следующим</a:t>
            </a:r>
            <a:r>
              <a:rPr lang="en-US" dirty="0"/>
              <a:t>: </a:t>
            </a:r>
            <a:r>
              <a:rPr lang="en-US" dirty="0" err="1"/>
              <a:t>Устройство</a:t>
            </a:r>
            <a:r>
              <a:rPr lang="en-US" dirty="0"/>
              <a:t> A -&gt; </a:t>
            </a:r>
            <a:r>
              <a:rPr lang="en-US" dirty="0" err="1"/>
              <a:t>Устройство</a:t>
            </a:r>
            <a:r>
              <a:rPr lang="en-US" dirty="0"/>
              <a:t> B -&gt; </a:t>
            </a:r>
            <a:r>
              <a:rPr lang="en-US" dirty="0" err="1"/>
              <a:t>Устройство</a:t>
            </a:r>
            <a:r>
              <a:rPr lang="en-US" dirty="0"/>
              <a:t> D -&gt; </a:t>
            </a:r>
            <a:r>
              <a:rPr lang="en-US" dirty="0" err="1"/>
              <a:t>Устройство</a:t>
            </a:r>
            <a:r>
              <a:rPr lang="en-US" dirty="0"/>
              <a:t> E -&gt; </a:t>
            </a:r>
            <a:r>
              <a:rPr lang="en-US" dirty="0" err="1"/>
              <a:t>Устройство</a:t>
            </a:r>
            <a:r>
              <a:rPr lang="en-US" dirty="0"/>
              <a:t> F, </a:t>
            </a:r>
            <a:r>
              <a:rPr lang="en-US" dirty="0" err="1"/>
              <a:t>поскольку</a:t>
            </a:r>
            <a:r>
              <a:rPr lang="en-US" dirty="0"/>
              <a:t> </a:t>
            </a:r>
            <a:r>
              <a:rPr lang="en-US" dirty="0" err="1"/>
              <a:t>его</a:t>
            </a:r>
            <a:r>
              <a:rPr lang="en-US" dirty="0"/>
              <a:t> </a:t>
            </a:r>
            <a:r>
              <a:rPr lang="en-US" dirty="0" err="1"/>
              <a:t>стоимость</a:t>
            </a:r>
            <a:r>
              <a:rPr lang="en-US" dirty="0"/>
              <a:t> </a:t>
            </a:r>
            <a:r>
              <a:rPr lang="en-US" dirty="0" err="1"/>
              <a:t>составляет</a:t>
            </a:r>
            <a:r>
              <a:rPr lang="en-US" dirty="0"/>
              <a:t> 40 (10 + 10 + 10 + 10 = 40). ), </a:t>
            </a:r>
            <a:r>
              <a:rPr lang="en-US" dirty="0" err="1"/>
              <a:t>что</a:t>
            </a:r>
            <a:r>
              <a:rPr lang="en-US" dirty="0"/>
              <a:t> </a:t>
            </a:r>
            <a:r>
              <a:rPr lang="en-US" dirty="0" err="1"/>
              <a:t>меньше</a:t>
            </a:r>
            <a:r>
              <a:rPr lang="en-US" dirty="0"/>
              <a:t>, </a:t>
            </a:r>
            <a:r>
              <a:rPr lang="en-US" dirty="0" err="1"/>
              <a:t>чем</a:t>
            </a:r>
            <a:r>
              <a:rPr lang="en-US" dirty="0"/>
              <a:t> у </a:t>
            </a:r>
            <a:r>
              <a:rPr lang="en-US" dirty="0" err="1"/>
              <a:t>устройства</a:t>
            </a:r>
            <a:r>
              <a:rPr lang="en-US" dirty="0"/>
              <a:t> A -&gt; </a:t>
            </a:r>
            <a:r>
              <a:rPr lang="en-US" dirty="0" err="1"/>
              <a:t>устройства</a:t>
            </a:r>
            <a:r>
              <a:rPr lang="en-US" dirty="0"/>
              <a:t> C -&gt; </a:t>
            </a:r>
            <a:r>
              <a:rPr lang="en-US" dirty="0" err="1"/>
              <a:t>устройства</a:t>
            </a:r>
            <a:r>
              <a:rPr lang="en-US" dirty="0"/>
              <a:t> E -&gt; </a:t>
            </a:r>
            <a:r>
              <a:rPr lang="en-US" dirty="0" err="1"/>
              <a:t>устройства</a:t>
            </a:r>
            <a:r>
              <a:rPr lang="en-US" dirty="0"/>
              <a:t> F (10 + 50 + 10 = 70).</a:t>
            </a:r>
            <a:endParaRPr lang="ru-RU" dirty="0"/>
          </a:p>
          <a:p>
            <a:r>
              <a:rPr lang="en-US" dirty="0" err="1"/>
              <a:t>Однако</a:t>
            </a:r>
            <a:r>
              <a:rPr lang="en-US" dirty="0"/>
              <a:t>, </a:t>
            </a:r>
            <a:r>
              <a:rPr lang="en-US" dirty="0" err="1"/>
              <a:t>если</a:t>
            </a:r>
            <a:r>
              <a:rPr lang="en-US" dirty="0"/>
              <a:t> </a:t>
            </a:r>
            <a:r>
              <a:rPr lang="en-US" dirty="0" err="1"/>
              <a:t>вы</a:t>
            </a:r>
            <a:r>
              <a:rPr lang="en-US" dirty="0"/>
              <a:t> </a:t>
            </a:r>
            <a:r>
              <a:rPr lang="en-US" dirty="0" err="1"/>
              <a:t>проверите</a:t>
            </a:r>
            <a:r>
              <a:rPr lang="en-US" dirty="0"/>
              <a:t> </a:t>
            </a:r>
            <a:r>
              <a:rPr lang="en-US" dirty="0" err="1"/>
              <a:t>маршруты</a:t>
            </a:r>
            <a:r>
              <a:rPr lang="en-US" dirty="0"/>
              <a:t> </a:t>
            </a:r>
            <a:r>
              <a:rPr lang="en-US" dirty="0" err="1"/>
              <a:t>на</a:t>
            </a:r>
            <a:r>
              <a:rPr lang="en-US" dirty="0"/>
              <a:t> </a:t>
            </a:r>
            <a:r>
              <a:rPr lang="en-US" dirty="0" err="1"/>
              <a:t>устройстве</a:t>
            </a:r>
            <a:r>
              <a:rPr lang="en-US" dirty="0"/>
              <a:t> A, </a:t>
            </a:r>
            <a:r>
              <a:rPr lang="en-US" dirty="0" err="1"/>
              <a:t>вы</a:t>
            </a:r>
            <a:r>
              <a:rPr lang="en-US" dirty="0"/>
              <a:t> </a:t>
            </a:r>
            <a:r>
              <a:rPr lang="en-US" dirty="0" err="1"/>
              <a:t>обнаружите</a:t>
            </a:r>
            <a:r>
              <a:rPr lang="en-US" dirty="0"/>
              <a:t>, </a:t>
            </a:r>
            <a:r>
              <a:rPr lang="en-US" dirty="0" err="1"/>
              <a:t>что</a:t>
            </a:r>
            <a:r>
              <a:rPr lang="en-US" dirty="0"/>
              <a:t> </a:t>
            </a:r>
            <a:r>
              <a:rPr lang="en-US" dirty="0" err="1"/>
              <a:t>выбранный</a:t>
            </a:r>
            <a:r>
              <a:rPr lang="en-US" dirty="0"/>
              <a:t> </a:t>
            </a:r>
            <a:r>
              <a:rPr lang="en-US" dirty="0" err="1"/>
              <a:t>маршрут</a:t>
            </a:r>
            <a:r>
              <a:rPr lang="en-US" dirty="0"/>
              <a:t> — </a:t>
            </a:r>
            <a:r>
              <a:rPr lang="en-US" dirty="0" err="1"/>
              <a:t>это</a:t>
            </a:r>
            <a:r>
              <a:rPr lang="en-US" dirty="0"/>
              <a:t> </a:t>
            </a:r>
            <a:r>
              <a:rPr lang="en-US" dirty="0" err="1"/>
              <a:t>устройство</a:t>
            </a:r>
            <a:r>
              <a:rPr lang="en-US" dirty="0"/>
              <a:t> A -&gt; </a:t>
            </a:r>
            <a:r>
              <a:rPr lang="en-US" dirty="0" err="1"/>
              <a:t>устройство</a:t>
            </a:r>
            <a:r>
              <a:rPr lang="en-US" dirty="0"/>
              <a:t> C -&gt; </a:t>
            </a:r>
            <a:r>
              <a:rPr lang="en-US" dirty="0" err="1"/>
              <a:t>устройство</a:t>
            </a:r>
            <a:r>
              <a:rPr lang="en-US" dirty="0"/>
              <a:t> E -&gt; </a:t>
            </a:r>
            <a:r>
              <a:rPr lang="en-US" dirty="0" err="1"/>
              <a:t>устройство</a:t>
            </a:r>
            <a:r>
              <a:rPr lang="en-US" dirty="0"/>
              <a:t> F, </a:t>
            </a:r>
            <a:r>
              <a:rPr lang="en-US" dirty="0" err="1"/>
              <a:t>что</a:t>
            </a:r>
            <a:r>
              <a:rPr lang="en-US" dirty="0"/>
              <a:t> </a:t>
            </a:r>
            <a:r>
              <a:rPr lang="en-US" dirty="0" err="1"/>
              <a:t>не</a:t>
            </a:r>
            <a:r>
              <a:rPr lang="en-US" dirty="0"/>
              <a:t> </a:t>
            </a:r>
            <a:r>
              <a:rPr lang="en-US" dirty="0" err="1"/>
              <a:t>является</a:t>
            </a:r>
            <a:r>
              <a:rPr lang="en-US" dirty="0"/>
              <a:t> </a:t>
            </a:r>
            <a:r>
              <a:rPr lang="en-US" dirty="0" err="1"/>
              <a:t>оптимальным</a:t>
            </a:r>
            <a:r>
              <a:rPr lang="en-US" dirty="0"/>
              <a:t> </a:t>
            </a:r>
            <a:r>
              <a:rPr lang="en-US" dirty="0" err="1"/>
              <a:t>маршрутом</a:t>
            </a:r>
            <a:r>
              <a:rPr lang="en-US" dirty="0"/>
              <a:t> </a:t>
            </a:r>
            <a:r>
              <a:rPr lang="en-US" dirty="0" err="1"/>
              <a:t>от</a:t>
            </a:r>
            <a:r>
              <a:rPr lang="en-US" dirty="0"/>
              <a:t> </a:t>
            </a:r>
            <a:r>
              <a:rPr lang="en-US" dirty="0" err="1"/>
              <a:t>устройства</a:t>
            </a:r>
            <a:r>
              <a:rPr lang="en-US" dirty="0"/>
              <a:t> A к </a:t>
            </a:r>
            <a:r>
              <a:rPr lang="en-US" dirty="0" err="1"/>
              <a:t>устройству</a:t>
            </a:r>
            <a:r>
              <a:rPr lang="en-US" dirty="0"/>
              <a:t> F.</a:t>
            </a:r>
            <a:endParaRPr lang="ru-RU" dirty="0"/>
          </a:p>
          <a:p>
            <a:r>
              <a:rPr lang="en-US" dirty="0"/>
              <a:t> </a:t>
            </a:r>
            <a:r>
              <a:rPr lang="en-US" dirty="0" err="1"/>
              <a:t>Это</a:t>
            </a:r>
            <a:r>
              <a:rPr lang="en-US" dirty="0"/>
              <a:t> </a:t>
            </a:r>
            <a:r>
              <a:rPr lang="en-US" dirty="0" err="1"/>
              <a:t>связано</a:t>
            </a:r>
            <a:r>
              <a:rPr lang="en-US" dirty="0"/>
              <a:t> с </a:t>
            </a:r>
            <a:r>
              <a:rPr lang="en-US" dirty="0" err="1"/>
              <a:t>тем</a:t>
            </a:r>
            <a:r>
              <a:rPr lang="en-US" dirty="0"/>
              <a:t>, </a:t>
            </a:r>
            <a:r>
              <a:rPr lang="en-US" dirty="0" err="1"/>
              <a:t>что</a:t>
            </a:r>
            <a:r>
              <a:rPr lang="en-US" dirty="0"/>
              <a:t> </a:t>
            </a:r>
            <a:r>
              <a:rPr lang="en-US" dirty="0" err="1"/>
              <a:t>Устройству</a:t>
            </a:r>
            <a:r>
              <a:rPr lang="en-US" dirty="0"/>
              <a:t> А </a:t>
            </a:r>
            <a:r>
              <a:rPr lang="en-US" dirty="0" err="1"/>
              <a:t>неизвестны</a:t>
            </a:r>
            <a:r>
              <a:rPr lang="en-US" dirty="0"/>
              <a:t> </a:t>
            </a:r>
            <a:r>
              <a:rPr lang="en-US" dirty="0" err="1"/>
              <a:t>маршруты</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t>
            </a:r>
            <a:r>
              <a:rPr lang="en-US" dirty="0" err="1"/>
              <a:t>области</a:t>
            </a:r>
            <a:r>
              <a:rPr lang="en-US" dirty="0"/>
              <a:t>, </a:t>
            </a:r>
            <a:r>
              <a:rPr lang="en-US" dirty="0" err="1"/>
              <a:t>поэтому</a:t>
            </a:r>
            <a:r>
              <a:rPr lang="en-US" dirty="0"/>
              <a:t> </a:t>
            </a:r>
            <a:r>
              <a:rPr lang="en-US" dirty="0" err="1"/>
              <a:t>пакеты</a:t>
            </a:r>
            <a:r>
              <a:rPr lang="en-US" dirty="0"/>
              <a:t>, </a:t>
            </a:r>
            <a:r>
              <a:rPr lang="en-US" dirty="0" err="1"/>
              <a:t>отправляемые</a:t>
            </a:r>
            <a:r>
              <a:rPr lang="en-US" dirty="0"/>
              <a:t> </a:t>
            </a:r>
            <a:r>
              <a:rPr lang="en-US" dirty="0" err="1"/>
              <a:t>Устройством</a:t>
            </a:r>
            <a:r>
              <a:rPr lang="en-US" dirty="0"/>
              <a:t> А в </a:t>
            </a:r>
            <a:r>
              <a:rPr lang="en-US" dirty="0" err="1"/>
              <a:t>другие</a:t>
            </a:r>
            <a:r>
              <a:rPr lang="en-US" dirty="0"/>
              <a:t> </a:t>
            </a:r>
            <a:r>
              <a:rPr lang="en-US" dirty="0" err="1"/>
              <a:t>сегменты</a:t>
            </a:r>
            <a:r>
              <a:rPr lang="en-US" dirty="0"/>
              <a:t> </a:t>
            </a:r>
            <a:r>
              <a:rPr lang="en-US" dirty="0" err="1"/>
              <a:t>сети</a:t>
            </a:r>
            <a:r>
              <a:rPr lang="en-US" dirty="0"/>
              <a:t>, </a:t>
            </a:r>
            <a:r>
              <a:rPr lang="en-US" dirty="0" err="1"/>
              <a:t>отправляются</a:t>
            </a:r>
            <a:r>
              <a:rPr lang="en-US" dirty="0"/>
              <a:t> </a:t>
            </a:r>
            <a:r>
              <a:rPr lang="en-US" dirty="0" err="1"/>
              <a:t>по</a:t>
            </a:r>
            <a:r>
              <a:rPr lang="en-US" dirty="0"/>
              <a:t> </a:t>
            </a:r>
            <a:r>
              <a:rPr lang="en-US" dirty="0" err="1"/>
              <a:t>маршруту</a:t>
            </a:r>
            <a:r>
              <a:rPr lang="en-US" dirty="0"/>
              <a:t> </a:t>
            </a:r>
            <a:r>
              <a:rPr lang="en-US" dirty="0" err="1"/>
              <a:t>по</a:t>
            </a:r>
            <a:r>
              <a:rPr lang="en-US" dirty="0"/>
              <a:t> </a:t>
            </a:r>
            <a:r>
              <a:rPr lang="en-US" dirty="0" err="1"/>
              <a:t>умолчанию</a:t>
            </a:r>
            <a:r>
              <a:rPr lang="en-US" dirty="0"/>
              <a:t>, </a:t>
            </a:r>
            <a:r>
              <a:rPr lang="en-US" dirty="0" err="1"/>
              <a:t>сгенерированному</a:t>
            </a:r>
            <a:r>
              <a:rPr lang="en-US" dirty="0"/>
              <a:t> </a:t>
            </a:r>
            <a:r>
              <a:rPr lang="en-US" dirty="0" err="1"/>
              <a:t>ближайшим</a:t>
            </a:r>
            <a:r>
              <a:rPr lang="en-US" dirty="0"/>
              <a:t> </a:t>
            </a:r>
            <a:r>
              <a:rPr lang="en-US" dirty="0" err="1"/>
              <a:t>устройством</a:t>
            </a:r>
            <a:r>
              <a:rPr lang="en-US" dirty="0"/>
              <a:t> </a:t>
            </a:r>
            <a:r>
              <a:rPr lang="en-US" dirty="0" err="1"/>
              <a:t>Уровня</a:t>
            </a:r>
            <a:r>
              <a:rPr lang="en-US" dirty="0"/>
              <a:t> 1-2.</a:t>
            </a:r>
            <a:endParaRPr lang="ru-RU" dirty="0"/>
          </a:p>
          <a:p>
            <a:r>
              <a:rPr lang="en-US" dirty="0"/>
              <a:t> В </a:t>
            </a:r>
            <a:r>
              <a:rPr lang="en-US" dirty="0" err="1"/>
              <a:t>этом</a:t>
            </a:r>
            <a:r>
              <a:rPr lang="en-US" dirty="0"/>
              <a:t> </a:t>
            </a:r>
            <a:r>
              <a:rPr lang="en-US" dirty="0" err="1"/>
              <a:t>случае</a:t>
            </a:r>
            <a:r>
              <a:rPr lang="en-US" dirty="0"/>
              <a:t> </a:t>
            </a:r>
            <a:r>
              <a:rPr lang="en-US" dirty="0" err="1"/>
              <a:t>вы</a:t>
            </a:r>
            <a:r>
              <a:rPr lang="en-US" dirty="0"/>
              <a:t> </a:t>
            </a:r>
            <a:r>
              <a:rPr lang="en-US" dirty="0" err="1"/>
              <a:t>можете</a:t>
            </a:r>
            <a:r>
              <a:rPr lang="en-US" dirty="0"/>
              <a:t> </a:t>
            </a:r>
            <a:r>
              <a:rPr lang="en-US" dirty="0" err="1"/>
              <a:t>включить</a:t>
            </a:r>
            <a:r>
              <a:rPr lang="en-US" dirty="0"/>
              <a:t> </a:t>
            </a:r>
            <a:r>
              <a:rPr lang="en-US" dirty="0" err="1"/>
              <a:t>утечку</a:t>
            </a:r>
            <a:r>
              <a:rPr lang="en-US" dirty="0"/>
              <a:t> </a:t>
            </a:r>
            <a:r>
              <a:rPr lang="en-US" dirty="0" err="1"/>
              <a:t>маршрута</a:t>
            </a:r>
            <a:r>
              <a:rPr lang="en-US" dirty="0"/>
              <a:t> </a:t>
            </a:r>
            <a:r>
              <a:rPr lang="en-US" dirty="0" err="1"/>
              <a:t>на</a:t>
            </a:r>
            <a:r>
              <a:rPr lang="en-US" dirty="0"/>
              <a:t> </a:t>
            </a:r>
            <a:r>
              <a:rPr lang="en-US" dirty="0" err="1"/>
              <a:t>устройствах</a:t>
            </a:r>
            <a:r>
              <a:rPr lang="en-US" dirty="0"/>
              <a:t> </a:t>
            </a:r>
            <a:r>
              <a:rPr lang="en-US" dirty="0" err="1"/>
              <a:t>Уровня</a:t>
            </a:r>
            <a:r>
              <a:rPr lang="en-US" dirty="0"/>
              <a:t> 1-2 (</a:t>
            </a:r>
            <a:r>
              <a:rPr lang="en-US" dirty="0" err="1"/>
              <a:t>Устройство</a:t>
            </a:r>
            <a:r>
              <a:rPr lang="en-US" dirty="0"/>
              <a:t> C и </a:t>
            </a:r>
            <a:r>
              <a:rPr lang="en-US" dirty="0" err="1"/>
              <a:t>Устройство</a:t>
            </a:r>
            <a:r>
              <a:rPr lang="en-US" dirty="0"/>
              <a:t> D). </a:t>
            </a:r>
            <a:r>
              <a:rPr lang="en-US" dirty="0" err="1"/>
              <a:t>Затем</a:t>
            </a:r>
            <a:r>
              <a:rPr lang="en-US" dirty="0"/>
              <a:t> </a:t>
            </a:r>
            <a:r>
              <a:rPr lang="en-US" dirty="0" err="1"/>
              <a:t>проверьте</a:t>
            </a:r>
            <a:r>
              <a:rPr lang="en-US" dirty="0"/>
              <a:t> </a:t>
            </a:r>
            <a:r>
              <a:rPr lang="en-US" dirty="0" err="1"/>
              <a:t>маршрут</a:t>
            </a:r>
            <a:r>
              <a:rPr lang="en-US" dirty="0"/>
              <a:t>, и </a:t>
            </a:r>
            <a:r>
              <a:rPr lang="en-US" dirty="0" err="1"/>
              <a:t>вы</a:t>
            </a:r>
            <a:r>
              <a:rPr lang="en-US" dirty="0"/>
              <a:t> </a:t>
            </a:r>
            <a:r>
              <a:rPr lang="en-US" dirty="0" err="1"/>
              <a:t>обнаружите</a:t>
            </a:r>
            <a:r>
              <a:rPr lang="en-US" dirty="0"/>
              <a:t>, </a:t>
            </a:r>
            <a:r>
              <a:rPr lang="en-US" dirty="0" err="1"/>
              <a:t>что</a:t>
            </a:r>
            <a:r>
              <a:rPr lang="en-US" dirty="0"/>
              <a:t> </a:t>
            </a:r>
            <a:r>
              <a:rPr lang="en-US" dirty="0" err="1"/>
              <a:t>выбранный</a:t>
            </a:r>
            <a:r>
              <a:rPr lang="en-US" dirty="0"/>
              <a:t> </a:t>
            </a:r>
            <a:r>
              <a:rPr lang="en-US" dirty="0" err="1"/>
              <a:t>маршрут</a:t>
            </a:r>
            <a:r>
              <a:rPr lang="en-US" dirty="0"/>
              <a:t> — </a:t>
            </a:r>
            <a:r>
              <a:rPr lang="en-US" dirty="0" err="1"/>
              <a:t>Устройство</a:t>
            </a:r>
            <a:r>
              <a:rPr lang="en-US" dirty="0"/>
              <a:t> A -&gt; </a:t>
            </a:r>
            <a:r>
              <a:rPr lang="en-US" dirty="0" err="1"/>
              <a:t>Устройство</a:t>
            </a:r>
            <a:r>
              <a:rPr lang="en-US" dirty="0"/>
              <a:t> B -&gt; </a:t>
            </a:r>
            <a:r>
              <a:rPr lang="en-US" dirty="0" err="1"/>
              <a:t>Устройство</a:t>
            </a:r>
            <a:r>
              <a:rPr lang="en-US" dirty="0"/>
              <a:t> D -&gt; </a:t>
            </a:r>
            <a:r>
              <a:rPr lang="en-US" dirty="0" err="1"/>
              <a:t>Устройство</a:t>
            </a:r>
            <a:r>
              <a:rPr lang="en-US" dirty="0"/>
              <a:t> E -&gt; </a:t>
            </a:r>
            <a:r>
              <a:rPr lang="en-US" dirty="0" err="1"/>
              <a:t>Устройство</a:t>
            </a:r>
            <a:r>
              <a:rPr lang="en-US" dirty="0"/>
              <a:t> F.</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296</a:t>
            </a:fld>
            <a:endParaRPr lang="ru-RU" noProof="0"/>
          </a:p>
        </p:txBody>
      </p:sp>
    </p:spTree>
    <p:extLst>
      <p:ext uri="{BB962C8B-B14F-4D97-AF65-F5344CB8AC3E}">
        <p14:creationId xmlns:p14="http://schemas.microsoft.com/office/powerpoint/2010/main" val="39674754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a:t>
            </a:r>
            <a:r>
              <a:rPr lang="en-US" dirty="0" err="1"/>
              <a:t>имеет</a:t>
            </a:r>
            <a:r>
              <a:rPr lang="en-US" dirty="0"/>
              <a:t> </a:t>
            </a:r>
            <a:r>
              <a:rPr lang="en-US" dirty="0" err="1"/>
              <a:t>следующие</a:t>
            </a:r>
            <a:r>
              <a:rPr lang="en-US" dirty="0"/>
              <a:t> </a:t>
            </a:r>
            <a:r>
              <a:rPr lang="en-US" dirty="0" err="1"/>
              <a:t>характеристики</a:t>
            </a:r>
            <a:r>
              <a:rPr lang="en-US" dirty="0"/>
              <a:t>:</a:t>
            </a:r>
            <a:endParaRPr lang="ru-RU" dirty="0"/>
          </a:p>
          <a:p>
            <a:r>
              <a:rPr lang="en-US" dirty="0"/>
              <a:t>1. В </a:t>
            </a:r>
            <a:r>
              <a:rPr lang="en-US" dirty="0" err="1"/>
              <a:t>отличие</a:t>
            </a:r>
            <a:r>
              <a:rPr lang="en-US" dirty="0"/>
              <a:t> </a:t>
            </a:r>
            <a:r>
              <a:rPr lang="en-US" dirty="0" err="1"/>
              <a:t>от</a:t>
            </a:r>
            <a:r>
              <a:rPr lang="en-US" dirty="0"/>
              <a:t> </a:t>
            </a:r>
            <a:r>
              <a:rPr lang="en-US" dirty="0" err="1"/>
              <a:t>протокола</a:t>
            </a:r>
            <a:r>
              <a:rPr lang="en-US" dirty="0"/>
              <a:t> </a:t>
            </a:r>
            <a:r>
              <a:rPr lang="en-US" dirty="0" err="1"/>
              <a:t>внутреннего</a:t>
            </a:r>
            <a:r>
              <a:rPr lang="en-US" dirty="0"/>
              <a:t> </a:t>
            </a:r>
            <a:r>
              <a:rPr lang="en-US" dirty="0" err="1"/>
              <a:t>шлюза</a:t>
            </a:r>
            <a:r>
              <a:rPr lang="en-US" dirty="0"/>
              <a:t> (IGP), </a:t>
            </a:r>
            <a:r>
              <a:rPr lang="en-US" dirty="0" err="1"/>
              <a:t>такого</a:t>
            </a:r>
            <a:r>
              <a:rPr lang="en-US" dirty="0"/>
              <a:t> </a:t>
            </a:r>
            <a:r>
              <a:rPr lang="en-US" dirty="0" err="1"/>
              <a:t>как</a:t>
            </a:r>
            <a:r>
              <a:rPr lang="en-US" dirty="0"/>
              <a:t> Open Shortest Path First (OSPF) и </a:t>
            </a:r>
            <a:r>
              <a:rPr lang="en-US" dirty="0" err="1"/>
              <a:t>протокол</a:t>
            </a:r>
            <a:r>
              <a:rPr lang="en-US" dirty="0"/>
              <a:t> </a:t>
            </a:r>
            <a:r>
              <a:rPr lang="en-US" dirty="0" err="1"/>
              <a:t>информации</a:t>
            </a:r>
            <a:r>
              <a:rPr lang="en-US" dirty="0"/>
              <a:t> о </a:t>
            </a:r>
            <a:r>
              <a:rPr lang="en-US" dirty="0" err="1"/>
              <a:t>маршрутизации</a:t>
            </a:r>
            <a:r>
              <a:rPr lang="en-US" dirty="0"/>
              <a:t> (RIP), BGP </a:t>
            </a:r>
            <a:r>
              <a:rPr lang="en-US" dirty="0" err="1"/>
              <a:t>является</a:t>
            </a:r>
            <a:r>
              <a:rPr lang="en-US" dirty="0"/>
              <a:t> </a:t>
            </a:r>
            <a:r>
              <a:rPr lang="en-US" dirty="0" err="1"/>
              <a:t>протоколом</a:t>
            </a:r>
            <a:r>
              <a:rPr lang="en-US" dirty="0"/>
              <a:t> </a:t>
            </a:r>
            <a:r>
              <a:rPr lang="en-US" dirty="0" err="1"/>
              <a:t>внешнего</a:t>
            </a:r>
            <a:r>
              <a:rPr lang="en-US" dirty="0"/>
              <a:t> </a:t>
            </a:r>
            <a:r>
              <a:rPr lang="en-US" dirty="0" err="1"/>
              <a:t>шлюза</a:t>
            </a:r>
            <a:r>
              <a:rPr lang="en-US" dirty="0"/>
              <a:t> (EGP), </a:t>
            </a:r>
            <a:r>
              <a:rPr lang="en-US" dirty="0" err="1"/>
              <a:t>который</a:t>
            </a:r>
            <a:r>
              <a:rPr lang="en-US" dirty="0"/>
              <a:t> </a:t>
            </a:r>
            <a:r>
              <a:rPr lang="en-US" dirty="0" err="1"/>
              <a:t>управляет</a:t>
            </a:r>
            <a:r>
              <a:rPr lang="en-US" dirty="0"/>
              <a:t> </a:t>
            </a:r>
            <a:r>
              <a:rPr lang="en-US" dirty="0" err="1"/>
              <a:t>объявлением</a:t>
            </a:r>
            <a:r>
              <a:rPr lang="en-US" dirty="0"/>
              <a:t> </a:t>
            </a:r>
            <a:r>
              <a:rPr lang="en-US" dirty="0" err="1"/>
              <a:t>маршрута</a:t>
            </a:r>
            <a:r>
              <a:rPr lang="en-US" dirty="0"/>
              <a:t> и </a:t>
            </a:r>
            <a:r>
              <a:rPr lang="en-US" dirty="0" err="1"/>
              <a:t>выбирает</a:t>
            </a:r>
            <a:r>
              <a:rPr lang="en-US" dirty="0"/>
              <a:t> </a:t>
            </a:r>
            <a:r>
              <a:rPr lang="en-US" dirty="0" err="1"/>
              <a:t>оптимальные</a:t>
            </a:r>
            <a:r>
              <a:rPr lang="en-US" dirty="0"/>
              <a:t> </a:t>
            </a:r>
            <a:r>
              <a:rPr lang="en-US" dirty="0" err="1"/>
              <a:t>маршруты</a:t>
            </a:r>
            <a:r>
              <a:rPr lang="en-US" dirty="0"/>
              <a:t> </a:t>
            </a:r>
            <a:r>
              <a:rPr lang="en-US" dirty="0" err="1"/>
              <a:t>между</a:t>
            </a:r>
            <a:r>
              <a:rPr lang="en-US" dirty="0"/>
              <a:t> AS, а </a:t>
            </a:r>
            <a:r>
              <a:rPr lang="en-US" dirty="0" err="1"/>
              <a:t>не</a:t>
            </a:r>
            <a:r>
              <a:rPr lang="en-US" dirty="0"/>
              <a:t> </a:t>
            </a:r>
            <a:r>
              <a:rPr lang="en-US" dirty="0" err="1"/>
              <a:t>обнаруживает</a:t>
            </a:r>
            <a:r>
              <a:rPr lang="en-US" dirty="0"/>
              <a:t> </a:t>
            </a:r>
            <a:r>
              <a:rPr lang="en-US" dirty="0" err="1"/>
              <a:t>их</a:t>
            </a:r>
            <a:r>
              <a:rPr lang="en-US" dirty="0"/>
              <a:t>. </a:t>
            </a:r>
            <a:r>
              <a:rPr lang="en-US" dirty="0" err="1"/>
              <a:t>или</a:t>
            </a:r>
            <a:r>
              <a:rPr lang="en-US" dirty="0"/>
              <a:t> </a:t>
            </a:r>
            <a:r>
              <a:rPr lang="en-US" dirty="0" err="1"/>
              <a:t>расчет</a:t>
            </a:r>
            <a:r>
              <a:rPr lang="en-US" dirty="0"/>
              <a:t> </a:t>
            </a:r>
            <a:r>
              <a:rPr lang="en-US" dirty="0" err="1"/>
              <a:t>маршрутов</a:t>
            </a:r>
            <a:r>
              <a:rPr lang="en-US" dirty="0"/>
              <a:t>.</a:t>
            </a:r>
            <a:endParaRPr lang="ru-RU" dirty="0"/>
          </a:p>
          <a:p>
            <a:r>
              <a:rPr lang="en-US" dirty="0"/>
              <a:t>2. BGP </a:t>
            </a:r>
            <a:r>
              <a:rPr lang="en-US" dirty="0" err="1"/>
              <a:t>использует</a:t>
            </a:r>
            <a:r>
              <a:rPr lang="en-US" dirty="0"/>
              <a:t> </a:t>
            </a:r>
            <a:r>
              <a:rPr lang="en-US" dirty="0" err="1"/>
              <a:t>протокол</a:t>
            </a:r>
            <a:r>
              <a:rPr lang="en-US" dirty="0"/>
              <a:t> </a:t>
            </a:r>
            <a:r>
              <a:rPr lang="en-US" dirty="0" err="1"/>
              <a:t>управления</a:t>
            </a:r>
            <a:r>
              <a:rPr lang="en-US" dirty="0"/>
              <a:t> </a:t>
            </a:r>
            <a:r>
              <a:rPr lang="en-US" dirty="0" err="1"/>
              <a:t>транспортировкой</a:t>
            </a:r>
            <a:r>
              <a:rPr lang="en-US" dirty="0"/>
              <a:t> (TCP) в </a:t>
            </a:r>
            <a:r>
              <a:rPr lang="en-US" dirty="0" err="1"/>
              <a:t>качестве</a:t>
            </a:r>
            <a:r>
              <a:rPr lang="en-US" dirty="0"/>
              <a:t> </a:t>
            </a:r>
            <a:r>
              <a:rPr lang="en-US" dirty="0" err="1"/>
              <a:t>протокола</a:t>
            </a:r>
            <a:r>
              <a:rPr lang="en-US" dirty="0"/>
              <a:t> </a:t>
            </a:r>
            <a:r>
              <a:rPr lang="en-US" dirty="0" err="1"/>
              <a:t>транспортного</a:t>
            </a:r>
            <a:r>
              <a:rPr lang="en-US" dirty="0"/>
              <a:t> </a:t>
            </a:r>
            <a:r>
              <a:rPr lang="en-US" dirty="0" err="1"/>
              <a:t>уровня</a:t>
            </a:r>
            <a:r>
              <a:rPr lang="en-US" dirty="0"/>
              <a:t>, </a:t>
            </a:r>
            <a:r>
              <a:rPr lang="en-US" dirty="0" err="1"/>
              <a:t>что</a:t>
            </a:r>
            <a:r>
              <a:rPr lang="en-US" dirty="0"/>
              <a:t> </a:t>
            </a:r>
            <a:r>
              <a:rPr lang="en-US" dirty="0" err="1"/>
              <a:t>повышает</a:t>
            </a:r>
            <a:r>
              <a:rPr lang="en-US" dirty="0"/>
              <a:t> </a:t>
            </a:r>
            <a:r>
              <a:rPr lang="en-US" dirty="0" err="1"/>
              <a:t>надежность</a:t>
            </a:r>
            <a:r>
              <a:rPr lang="en-US" dirty="0"/>
              <a:t> BGP.</a:t>
            </a:r>
            <a:endParaRPr lang="ru-RU" dirty="0"/>
          </a:p>
          <a:p>
            <a:r>
              <a:rPr lang="en-US" dirty="0"/>
              <a:t> BGP </a:t>
            </a:r>
            <a:r>
              <a:rPr lang="en-US" dirty="0" err="1"/>
              <a:t>выбирает</a:t>
            </a:r>
            <a:r>
              <a:rPr lang="en-US" dirty="0"/>
              <a:t> </a:t>
            </a:r>
            <a:r>
              <a:rPr lang="en-US" dirty="0" err="1"/>
              <a:t>маршруты</a:t>
            </a:r>
            <a:r>
              <a:rPr lang="en-US" dirty="0"/>
              <a:t> </a:t>
            </a:r>
            <a:r>
              <a:rPr lang="en-US" dirty="0" err="1"/>
              <a:t>между</a:t>
            </a:r>
            <a:r>
              <a:rPr lang="en-US" dirty="0"/>
              <a:t> AS, </a:t>
            </a:r>
            <a:r>
              <a:rPr lang="en-US" dirty="0" err="1"/>
              <a:t>что</a:t>
            </a:r>
            <a:r>
              <a:rPr lang="en-US" dirty="0"/>
              <a:t> </a:t>
            </a:r>
            <a:r>
              <a:rPr lang="en-US" dirty="0" err="1"/>
              <a:t>предъявляет</a:t>
            </a:r>
            <a:r>
              <a:rPr lang="en-US" dirty="0"/>
              <a:t> </a:t>
            </a:r>
            <a:r>
              <a:rPr lang="en-US" dirty="0" err="1"/>
              <a:t>высокие</a:t>
            </a:r>
            <a:r>
              <a:rPr lang="en-US" dirty="0"/>
              <a:t> </a:t>
            </a:r>
            <a:r>
              <a:rPr lang="en-US" dirty="0" err="1"/>
              <a:t>требования</a:t>
            </a:r>
            <a:r>
              <a:rPr lang="en-US" dirty="0"/>
              <a:t> к </a:t>
            </a:r>
            <a:r>
              <a:rPr lang="en-US" dirty="0" err="1"/>
              <a:t>стабильности</a:t>
            </a:r>
            <a:r>
              <a:rPr lang="en-US" dirty="0"/>
              <a:t>. </a:t>
            </a:r>
            <a:r>
              <a:rPr lang="en-US" dirty="0" err="1"/>
              <a:t>Таким</a:t>
            </a:r>
            <a:r>
              <a:rPr lang="en-US" dirty="0"/>
              <a:t> </a:t>
            </a:r>
            <a:r>
              <a:rPr lang="en-US" dirty="0" err="1"/>
              <a:t>образом</a:t>
            </a:r>
            <a:r>
              <a:rPr lang="en-US" dirty="0"/>
              <a:t>, </a:t>
            </a:r>
            <a:r>
              <a:rPr lang="en-US" dirty="0" err="1"/>
              <a:t>использование</a:t>
            </a:r>
            <a:r>
              <a:rPr lang="en-US" dirty="0"/>
              <a:t> TCP </a:t>
            </a:r>
            <a:r>
              <a:rPr lang="en-US" dirty="0" err="1"/>
              <a:t>повышает</a:t>
            </a:r>
            <a:r>
              <a:rPr lang="en-US" dirty="0"/>
              <a:t> </a:t>
            </a:r>
            <a:r>
              <a:rPr lang="en-US" dirty="0" err="1"/>
              <a:t>стабильность</a:t>
            </a:r>
            <a:r>
              <a:rPr lang="en-US" dirty="0"/>
              <a:t> BGP.</a:t>
            </a:r>
            <a:endParaRPr lang="ru-RU" dirty="0"/>
          </a:p>
          <a:p>
            <a:r>
              <a:rPr lang="en-US" dirty="0"/>
              <a:t> </a:t>
            </a:r>
            <a:r>
              <a:rPr lang="en-US" dirty="0" err="1"/>
              <a:t>Одноранговые</a:t>
            </a:r>
            <a:r>
              <a:rPr lang="en-US" dirty="0"/>
              <a:t> </a:t>
            </a:r>
            <a:r>
              <a:rPr lang="en-US" dirty="0" err="1"/>
              <a:t>узлы</a:t>
            </a:r>
            <a:r>
              <a:rPr lang="en-US" dirty="0"/>
              <a:t> BGP </a:t>
            </a:r>
            <a:r>
              <a:rPr lang="en-US" dirty="0" err="1"/>
              <a:t>должны</a:t>
            </a:r>
            <a:r>
              <a:rPr lang="en-US" dirty="0"/>
              <a:t> </a:t>
            </a:r>
            <a:r>
              <a:rPr lang="en-US" dirty="0" err="1"/>
              <a:t>быть</a:t>
            </a:r>
            <a:r>
              <a:rPr lang="en-US" dirty="0"/>
              <a:t> </a:t>
            </a:r>
            <a:r>
              <a:rPr lang="en-US" dirty="0" err="1"/>
              <a:t>логически</a:t>
            </a:r>
            <a:r>
              <a:rPr lang="en-US" dirty="0"/>
              <a:t> </a:t>
            </a:r>
            <a:r>
              <a:rPr lang="en-US" dirty="0" err="1"/>
              <a:t>связаны</a:t>
            </a:r>
            <a:r>
              <a:rPr lang="en-US" dirty="0"/>
              <a:t> </a:t>
            </a:r>
            <a:r>
              <a:rPr lang="en-US" dirty="0" err="1"/>
              <a:t>через</a:t>
            </a:r>
            <a:r>
              <a:rPr lang="en-US" dirty="0"/>
              <a:t> TCP. </a:t>
            </a:r>
            <a:r>
              <a:rPr lang="en-US" dirty="0" err="1"/>
              <a:t>Номер</a:t>
            </a:r>
            <a:r>
              <a:rPr lang="en-US" dirty="0"/>
              <a:t> </a:t>
            </a:r>
            <a:r>
              <a:rPr lang="en-US" dirty="0" err="1"/>
              <a:t>порта</a:t>
            </a:r>
            <a:r>
              <a:rPr lang="en-US" dirty="0"/>
              <a:t> </a:t>
            </a:r>
            <a:r>
              <a:rPr lang="en-US" dirty="0" err="1"/>
              <a:t>назначения</a:t>
            </a:r>
            <a:r>
              <a:rPr lang="en-US" dirty="0"/>
              <a:t> — 179, а </a:t>
            </a:r>
            <a:r>
              <a:rPr lang="en-US" dirty="0" err="1"/>
              <a:t>номер</a:t>
            </a:r>
            <a:r>
              <a:rPr lang="en-US" dirty="0"/>
              <a:t> </a:t>
            </a:r>
            <a:r>
              <a:rPr lang="en-US" dirty="0" err="1"/>
              <a:t>локального</a:t>
            </a:r>
            <a:r>
              <a:rPr lang="en-US" dirty="0"/>
              <a:t> </a:t>
            </a:r>
            <a:r>
              <a:rPr lang="en-US" dirty="0" err="1"/>
              <a:t>порта</a:t>
            </a:r>
            <a:r>
              <a:rPr lang="en-US" dirty="0"/>
              <a:t> — </a:t>
            </a:r>
            <a:r>
              <a:rPr lang="en-US" dirty="0" err="1"/>
              <a:t>случайное</a:t>
            </a:r>
            <a:r>
              <a:rPr lang="en-US" dirty="0"/>
              <a:t> </a:t>
            </a:r>
            <a:r>
              <a:rPr lang="en-US" dirty="0" err="1"/>
              <a:t>значение</a:t>
            </a:r>
            <a:r>
              <a:rPr lang="en-US" dirty="0"/>
              <a:t>.</a:t>
            </a:r>
            <a:endParaRPr lang="ru-RU" dirty="0"/>
          </a:p>
          <a:p>
            <a:r>
              <a:rPr lang="en-US" dirty="0"/>
              <a:t>3. BGP </a:t>
            </a:r>
            <a:r>
              <a:rPr lang="en-US" dirty="0" err="1"/>
              <a:t>поддерживает</a:t>
            </a:r>
            <a:r>
              <a:rPr lang="en-US" dirty="0"/>
              <a:t> </a:t>
            </a:r>
            <a:r>
              <a:rPr lang="en-US" dirty="0" err="1"/>
              <a:t>бесклассовую</a:t>
            </a:r>
            <a:r>
              <a:rPr lang="en-US" dirty="0"/>
              <a:t> </a:t>
            </a:r>
            <a:r>
              <a:rPr lang="en-US" dirty="0" err="1"/>
              <a:t>междоменную</a:t>
            </a:r>
            <a:r>
              <a:rPr lang="en-US" dirty="0"/>
              <a:t> </a:t>
            </a:r>
            <a:r>
              <a:rPr lang="en-US" dirty="0" err="1"/>
              <a:t>маршрутизацию</a:t>
            </a:r>
            <a:r>
              <a:rPr lang="en-US" dirty="0"/>
              <a:t> (CIDR).</a:t>
            </a:r>
            <a:endParaRPr lang="ru-RU" dirty="0"/>
          </a:p>
          <a:p>
            <a:r>
              <a:rPr lang="en-US" dirty="0"/>
              <a:t>4. </a:t>
            </a:r>
            <a:r>
              <a:rPr lang="en-US" dirty="0" err="1"/>
              <a:t>При</a:t>
            </a:r>
            <a:r>
              <a:rPr lang="en-US" dirty="0"/>
              <a:t> </a:t>
            </a:r>
            <a:r>
              <a:rPr lang="en-US" dirty="0" err="1"/>
              <a:t>обновлении</a:t>
            </a:r>
            <a:r>
              <a:rPr lang="en-US" dirty="0"/>
              <a:t> </a:t>
            </a:r>
            <a:r>
              <a:rPr lang="en-US" dirty="0" err="1"/>
              <a:t>маршрутов</a:t>
            </a:r>
            <a:r>
              <a:rPr lang="en-US" dirty="0"/>
              <a:t> BGP </a:t>
            </a:r>
            <a:r>
              <a:rPr lang="en-US" dirty="0" err="1"/>
              <a:t>передает</a:t>
            </a:r>
            <a:r>
              <a:rPr lang="en-US" dirty="0"/>
              <a:t> </a:t>
            </a:r>
            <a:r>
              <a:rPr lang="en-US" dirty="0" err="1"/>
              <a:t>только</a:t>
            </a:r>
            <a:r>
              <a:rPr lang="en-US" dirty="0"/>
              <a:t> </a:t>
            </a:r>
            <a:r>
              <a:rPr lang="en-US" dirty="0" err="1"/>
              <a:t>обновленные</a:t>
            </a:r>
            <a:r>
              <a:rPr lang="en-US" dirty="0"/>
              <a:t> </a:t>
            </a:r>
            <a:r>
              <a:rPr lang="en-US" dirty="0" err="1"/>
              <a:t>маршруты</a:t>
            </a:r>
            <a:r>
              <a:rPr lang="en-US" dirty="0"/>
              <a:t>, </a:t>
            </a:r>
            <a:r>
              <a:rPr lang="en-US" dirty="0" err="1"/>
              <a:t>что</a:t>
            </a:r>
            <a:r>
              <a:rPr lang="en-US" dirty="0"/>
              <a:t> </a:t>
            </a:r>
            <a:r>
              <a:rPr lang="en-US" dirty="0" err="1"/>
              <a:t>снижает</a:t>
            </a:r>
            <a:r>
              <a:rPr lang="en-US" dirty="0"/>
              <a:t> </a:t>
            </a:r>
            <a:r>
              <a:rPr lang="en-US" dirty="0" err="1"/>
              <a:t>потребление</a:t>
            </a:r>
            <a:r>
              <a:rPr lang="en-US" dirty="0"/>
              <a:t> </a:t>
            </a:r>
            <a:r>
              <a:rPr lang="en-US" dirty="0" err="1"/>
              <a:t>полосы</a:t>
            </a:r>
            <a:r>
              <a:rPr lang="en-US" dirty="0"/>
              <a:t> </a:t>
            </a:r>
            <a:r>
              <a:rPr lang="en-US" dirty="0" err="1"/>
              <a:t>пропускания</a:t>
            </a:r>
            <a:r>
              <a:rPr lang="en-US" dirty="0"/>
              <a:t> </a:t>
            </a:r>
            <a:r>
              <a:rPr lang="en-US" dirty="0" err="1"/>
              <a:t>при</a:t>
            </a:r>
            <a:r>
              <a:rPr lang="en-US" dirty="0"/>
              <a:t> </a:t>
            </a:r>
            <a:r>
              <a:rPr lang="en-US" dirty="0" err="1"/>
              <a:t>распределении</a:t>
            </a:r>
            <a:r>
              <a:rPr lang="en-US" dirty="0"/>
              <a:t> </a:t>
            </a:r>
            <a:r>
              <a:rPr lang="en-US" dirty="0" err="1"/>
              <a:t>маршрутов</a:t>
            </a:r>
            <a:r>
              <a:rPr lang="en-US" dirty="0"/>
              <a:t> BGP. </a:t>
            </a:r>
            <a:r>
              <a:rPr lang="en-US" dirty="0" err="1"/>
              <a:t>Поэтому</a:t>
            </a:r>
            <a:r>
              <a:rPr lang="en-US" dirty="0"/>
              <a:t> BGP </a:t>
            </a:r>
            <a:r>
              <a:rPr lang="en-US" dirty="0" err="1"/>
              <a:t>применим</a:t>
            </a:r>
            <a:r>
              <a:rPr lang="en-US" dirty="0"/>
              <a:t> к </a:t>
            </a:r>
            <a:r>
              <a:rPr lang="en-US" dirty="0" err="1"/>
              <a:t>Интернету</a:t>
            </a:r>
            <a:r>
              <a:rPr lang="en-US" dirty="0"/>
              <a:t>, </a:t>
            </a:r>
            <a:r>
              <a:rPr lang="en-US" dirty="0" err="1"/>
              <a:t>где</a:t>
            </a:r>
            <a:r>
              <a:rPr lang="en-US" dirty="0"/>
              <a:t> </a:t>
            </a:r>
            <a:r>
              <a:rPr lang="en-US" dirty="0" err="1"/>
              <a:t>передается</a:t>
            </a:r>
            <a:r>
              <a:rPr lang="en-US" dirty="0"/>
              <a:t> </a:t>
            </a:r>
            <a:r>
              <a:rPr lang="en-US" dirty="0" err="1"/>
              <a:t>большое</a:t>
            </a:r>
            <a:r>
              <a:rPr lang="en-US" dirty="0"/>
              <a:t> </a:t>
            </a:r>
            <a:r>
              <a:rPr lang="en-US" dirty="0" err="1"/>
              <a:t>количество</a:t>
            </a:r>
            <a:r>
              <a:rPr lang="en-US" dirty="0"/>
              <a:t> </a:t>
            </a:r>
            <a:r>
              <a:rPr lang="en-US" dirty="0" err="1"/>
              <a:t>маршрутов</a:t>
            </a:r>
            <a:r>
              <a:rPr lang="en-US" dirty="0"/>
              <a:t>.</a:t>
            </a:r>
            <a:endParaRPr lang="ru-RU" dirty="0"/>
          </a:p>
          <a:p>
            <a:r>
              <a:rPr lang="en-US" dirty="0"/>
              <a:t>5. BGP — </a:t>
            </a:r>
            <a:r>
              <a:rPr lang="en-US" dirty="0" err="1"/>
              <a:t>это</a:t>
            </a:r>
            <a:r>
              <a:rPr lang="en-US" dirty="0"/>
              <a:t> </a:t>
            </a:r>
            <a:r>
              <a:rPr lang="en-US" dirty="0" err="1"/>
              <a:t>протокол</a:t>
            </a:r>
            <a:r>
              <a:rPr lang="en-US" dirty="0"/>
              <a:t> </a:t>
            </a:r>
            <a:r>
              <a:rPr lang="en-US" dirty="0" err="1"/>
              <a:t>дистанционно-векторной</a:t>
            </a:r>
            <a:r>
              <a:rPr lang="en-US" dirty="0"/>
              <a:t> </a:t>
            </a:r>
            <a:r>
              <a:rPr lang="en-US" dirty="0" err="1"/>
              <a:t>маршрутизации</a:t>
            </a:r>
            <a:r>
              <a:rPr lang="en-US" dirty="0"/>
              <a:t>.</a:t>
            </a:r>
            <a:endParaRPr lang="ru-RU" dirty="0"/>
          </a:p>
          <a:p>
            <a:r>
              <a:rPr lang="en-US" dirty="0"/>
              <a:t>6. BGP </a:t>
            </a:r>
            <a:r>
              <a:rPr lang="en-US" dirty="0" err="1"/>
              <a:t>предназначен</a:t>
            </a:r>
            <a:r>
              <a:rPr lang="en-US" dirty="0"/>
              <a:t> </a:t>
            </a:r>
            <a:r>
              <a:rPr lang="en-US" dirty="0" err="1"/>
              <a:t>для</a:t>
            </a:r>
            <a:r>
              <a:rPr lang="en-US" dirty="0"/>
              <a:t> </a:t>
            </a:r>
            <a:r>
              <a:rPr lang="en-US" dirty="0" err="1"/>
              <a:t>предотвращения</a:t>
            </a:r>
            <a:r>
              <a:rPr lang="en-US" dirty="0"/>
              <a:t> </a:t>
            </a:r>
            <a:r>
              <a:rPr lang="en-US" dirty="0" err="1"/>
              <a:t>образования</a:t>
            </a:r>
            <a:r>
              <a:rPr lang="en-US" dirty="0"/>
              <a:t> </a:t>
            </a:r>
            <a:r>
              <a:rPr lang="en-US" dirty="0" err="1"/>
              <a:t>петель</a:t>
            </a:r>
            <a:r>
              <a:rPr lang="en-US" dirty="0"/>
              <a:t>.</a:t>
            </a:r>
            <a:endParaRPr lang="ru-RU" dirty="0"/>
          </a:p>
          <a:p>
            <a:r>
              <a:rPr lang="en-US" dirty="0"/>
              <a:t> </a:t>
            </a:r>
            <a:r>
              <a:rPr lang="en-US" dirty="0" err="1"/>
              <a:t>Между</a:t>
            </a:r>
            <a:r>
              <a:rPr lang="en-US" dirty="0"/>
              <a:t> AS: </a:t>
            </a:r>
            <a:r>
              <a:rPr lang="en-US" dirty="0" err="1"/>
              <a:t>маршруты</a:t>
            </a:r>
            <a:r>
              <a:rPr lang="en-US" dirty="0"/>
              <a:t> BGP </a:t>
            </a:r>
            <a:r>
              <a:rPr lang="en-US" dirty="0" err="1"/>
              <a:t>несут</a:t>
            </a:r>
            <a:r>
              <a:rPr lang="en-US" dirty="0"/>
              <a:t> </a:t>
            </a:r>
            <a:r>
              <a:rPr lang="en-US" dirty="0" err="1"/>
              <a:t>информацию</a:t>
            </a:r>
            <a:r>
              <a:rPr lang="en-US" dirty="0"/>
              <a:t> </a:t>
            </a:r>
            <a:r>
              <a:rPr lang="en-US" dirty="0" err="1"/>
              <a:t>об</a:t>
            </a:r>
            <a:r>
              <a:rPr lang="en-US" dirty="0"/>
              <a:t> AS </a:t>
            </a:r>
            <a:r>
              <a:rPr lang="en-US" dirty="0" err="1"/>
              <a:t>на</a:t>
            </a:r>
            <a:r>
              <a:rPr lang="en-US" dirty="0"/>
              <a:t> </a:t>
            </a:r>
            <a:r>
              <a:rPr lang="en-US" dirty="0" err="1"/>
              <a:t>пути</a:t>
            </a:r>
            <a:r>
              <a:rPr lang="en-US" dirty="0"/>
              <a:t>. </a:t>
            </a:r>
            <a:r>
              <a:rPr lang="en-US" dirty="0" err="1"/>
              <a:t>Маршруты</a:t>
            </a:r>
            <a:r>
              <a:rPr lang="en-US" dirty="0"/>
              <a:t>, </a:t>
            </a:r>
            <a:r>
              <a:rPr lang="en-US" dirty="0" err="1"/>
              <a:t>несущие</a:t>
            </a:r>
            <a:r>
              <a:rPr lang="en-US" dirty="0"/>
              <a:t> </a:t>
            </a:r>
            <a:r>
              <a:rPr lang="en-US" dirty="0" err="1"/>
              <a:t>локальный</a:t>
            </a:r>
            <a:r>
              <a:rPr lang="en-US" dirty="0"/>
              <a:t> </a:t>
            </a:r>
            <a:r>
              <a:rPr lang="en-US" dirty="0" err="1"/>
              <a:t>номер</a:t>
            </a:r>
            <a:r>
              <a:rPr lang="en-US" dirty="0"/>
              <a:t> AS, </a:t>
            </a:r>
            <a:r>
              <a:rPr lang="en-US" dirty="0" err="1"/>
              <a:t>отбрасываются</a:t>
            </a:r>
            <a:r>
              <a:rPr lang="en-US" dirty="0"/>
              <a:t>, </a:t>
            </a:r>
            <a:r>
              <a:rPr lang="en-US" dirty="0" err="1"/>
              <a:t>чтобы</a:t>
            </a:r>
            <a:r>
              <a:rPr lang="en-US" dirty="0"/>
              <a:t> </a:t>
            </a:r>
            <a:r>
              <a:rPr lang="en-US" dirty="0" err="1"/>
              <a:t>предотвратить</a:t>
            </a:r>
            <a:r>
              <a:rPr lang="en-US" dirty="0"/>
              <a:t> </a:t>
            </a:r>
            <a:r>
              <a:rPr lang="en-US" dirty="0" err="1"/>
              <a:t>образование</a:t>
            </a:r>
            <a:r>
              <a:rPr lang="en-US" dirty="0"/>
              <a:t> </a:t>
            </a:r>
            <a:r>
              <a:rPr lang="en-US" dirty="0" err="1"/>
              <a:t>петель</a:t>
            </a:r>
            <a:r>
              <a:rPr lang="en-US" dirty="0"/>
              <a:t> </a:t>
            </a:r>
            <a:r>
              <a:rPr lang="en-US" dirty="0" err="1"/>
              <a:t>между</a:t>
            </a:r>
            <a:r>
              <a:rPr lang="en-US" dirty="0"/>
              <a:t> AS.</a:t>
            </a:r>
          </a:p>
          <a:p>
            <a:r>
              <a:rPr lang="en-US" dirty="0"/>
              <a:t> </a:t>
            </a:r>
            <a:r>
              <a:rPr lang="en-US" dirty="0" err="1"/>
              <a:t>Внутри</a:t>
            </a:r>
            <a:r>
              <a:rPr lang="en-US" dirty="0"/>
              <a:t> AS: BGP </a:t>
            </a:r>
            <a:r>
              <a:rPr lang="en-US" dirty="0" err="1"/>
              <a:t>не</a:t>
            </a:r>
            <a:r>
              <a:rPr lang="en-US" dirty="0"/>
              <a:t> </a:t>
            </a:r>
            <a:r>
              <a:rPr lang="en-US" dirty="0" err="1"/>
              <a:t>объявляет</a:t>
            </a:r>
            <a:r>
              <a:rPr lang="en-US" dirty="0"/>
              <a:t> </a:t>
            </a:r>
            <a:r>
              <a:rPr lang="en-US" dirty="0" err="1"/>
              <a:t>маршруты</a:t>
            </a:r>
            <a:r>
              <a:rPr lang="en-US" dirty="0"/>
              <a:t>, </a:t>
            </a:r>
            <a:r>
              <a:rPr lang="en-US" dirty="0" err="1"/>
              <a:t>полученные</a:t>
            </a:r>
            <a:r>
              <a:rPr lang="en-US" dirty="0"/>
              <a:t> в AS, </a:t>
            </a:r>
            <a:r>
              <a:rPr lang="en-US" dirty="0" err="1"/>
              <a:t>одноранговым</a:t>
            </a:r>
            <a:r>
              <a:rPr lang="en-US" dirty="0"/>
              <a:t> </a:t>
            </a:r>
            <a:r>
              <a:rPr lang="en-US" dirty="0" err="1"/>
              <a:t>узлам</a:t>
            </a:r>
            <a:r>
              <a:rPr lang="en-US" dirty="0"/>
              <a:t> BGP в AS, </a:t>
            </a:r>
            <a:r>
              <a:rPr lang="en-US" dirty="0" err="1"/>
              <a:t>чтобы</a:t>
            </a:r>
            <a:r>
              <a:rPr lang="en-US" dirty="0"/>
              <a:t> </a:t>
            </a:r>
            <a:r>
              <a:rPr lang="en-US" dirty="0" err="1"/>
              <a:t>предотвратить</a:t>
            </a:r>
            <a:r>
              <a:rPr lang="en-US" dirty="0"/>
              <a:t> </a:t>
            </a:r>
            <a:r>
              <a:rPr lang="en-US" dirty="0" err="1"/>
              <a:t>образование</a:t>
            </a:r>
            <a:r>
              <a:rPr lang="en-US" dirty="0"/>
              <a:t> </a:t>
            </a:r>
            <a:r>
              <a:rPr lang="en-US" dirty="0" err="1"/>
              <a:t>петель</a:t>
            </a:r>
            <a:r>
              <a:rPr lang="en-US" dirty="0"/>
              <a:t> </a:t>
            </a:r>
            <a:r>
              <a:rPr lang="en-US" dirty="0" err="1"/>
              <a:t>внутри</a:t>
            </a:r>
            <a:r>
              <a:rPr lang="en-US" dirty="0"/>
              <a:t> AS.</a:t>
            </a:r>
            <a:endParaRPr lang="en-US" dirty="0">
              <a:cs typeface="Calibri"/>
            </a:endParaRPr>
          </a:p>
          <a:p>
            <a:r>
              <a:rPr lang="en-US" dirty="0"/>
              <a:t>7. BGP </a:t>
            </a:r>
            <a:r>
              <a:rPr lang="en-US" dirty="0" err="1"/>
              <a:t>предоставляет</a:t>
            </a:r>
            <a:r>
              <a:rPr lang="en-US" dirty="0"/>
              <a:t> </a:t>
            </a:r>
            <a:r>
              <a:rPr lang="en-US" dirty="0" err="1"/>
              <a:t>множество</a:t>
            </a:r>
            <a:r>
              <a:rPr lang="en-US" dirty="0"/>
              <a:t> </a:t>
            </a:r>
            <a:r>
              <a:rPr lang="en-US" dirty="0" err="1"/>
              <a:t>политик</a:t>
            </a:r>
            <a:r>
              <a:rPr lang="en-US" dirty="0"/>
              <a:t> </a:t>
            </a:r>
            <a:r>
              <a:rPr lang="en-US" dirty="0" err="1"/>
              <a:t>маршрутизации</a:t>
            </a:r>
            <a:r>
              <a:rPr lang="en-US" dirty="0"/>
              <a:t> </a:t>
            </a:r>
            <a:r>
              <a:rPr lang="en-US" dirty="0" err="1"/>
              <a:t>для</a:t>
            </a:r>
            <a:r>
              <a:rPr lang="en-US" dirty="0"/>
              <a:t> </a:t>
            </a:r>
            <a:r>
              <a:rPr lang="en-US" dirty="0" err="1"/>
              <a:t>гибкого</a:t>
            </a:r>
            <a:r>
              <a:rPr lang="en-US" dirty="0"/>
              <a:t> </a:t>
            </a:r>
            <a:r>
              <a:rPr lang="en-US" dirty="0" err="1"/>
              <a:t>выбора</a:t>
            </a:r>
            <a:r>
              <a:rPr lang="en-US" dirty="0"/>
              <a:t> и </a:t>
            </a:r>
            <a:r>
              <a:rPr lang="en-US" dirty="0" err="1"/>
              <a:t>фильтрации</a:t>
            </a:r>
            <a:r>
              <a:rPr lang="en-US" dirty="0"/>
              <a:t> </a:t>
            </a:r>
            <a:r>
              <a:rPr lang="en-US" dirty="0" err="1"/>
              <a:t>маршрутов</a:t>
            </a:r>
            <a:r>
              <a:rPr lang="en-US" dirty="0"/>
              <a: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299</a:t>
            </a:fld>
            <a:endParaRPr lang="ru-RU" noProof="0"/>
          </a:p>
        </p:txBody>
      </p:sp>
    </p:spTree>
    <p:extLst>
      <p:ext uri="{BB962C8B-B14F-4D97-AF65-F5344CB8AC3E}">
        <p14:creationId xmlns:p14="http://schemas.microsoft.com/office/powerpoint/2010/main" val="133543529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a:t>
            </a:r>
            <a:r>
              <a:rPr lang="en-US" dirty="0" err="1"/>
              <a:t>работает</a:t>
            </a:r>
            <a:r>
              <a:rPr lang="en-US" dirty="0"/>
              <a:t> </a:t>
            </a:r>
            <a:r>
              <a:rPr lang="en-US" dirty="0" err="1"/>
              <a:t>путем</a:t>
            </a:r>
            <a:r>
              <a:rPr lang="en-US" dirty="0"/>
              <a:t> </a:t>
            </a:r>
            <a:r>
              <a:rPr lang="en-US" dirty="0" err="1"/>
              <a:t>отправки</a:t>
            </a:r>
            <a:r>
              <a:rPr lang="en-US" dirty="0"/>
              <a:t> </a:t>
            </a:r>
            <a:r>
              <a:rPr lang="en-US" dirty="0" err="1"/>
              <a:t>пяти</a:t>
            </a:r>
            <a:r>
              <a:rPr lang="en-US" dirty="0"/>
              <a:t> </a:t>
            </a:r>
            <a:r>
              <a:rPr lang="en-US" dirty="0" err="1"/>
              <a:t>типов</a:t>
            </a:r>
            <a:r>
              <a:rPr lang="en-US" dirty="0"/>
              <a:t> </a:t>
            </a:r>
            <a:r>
              <a:rPr lang="en-US" dirty="0" err="1"/>
              <a:t>сообщений</a:t>
            </a:r>
            <a:r>
              <a:rPr lang="en-US" dirty="0"/>
              <a:t>: Open, Update, Notification, Keepalive и Route-refresh.</a:t>
            </a:r>
            <a:endParaRPr lang="ru-RU" dirty="0"/>
          </a:p>
          <a:p>
            <a:r>
              <a:rPr lang="en-US" dirty="0"/>
              <a:t> </a:t>
            </a:r>
            <a:r>
              <a:rPr lang="en-US" dirty="0" err="1"/>
              <a:t>Описания</a:t>
            </a:r>
            <a:r>
              <a:rPr lang="en-US" dirty="0"/>
              <a:t> </a:t>
            </a:r>
            <a:r>
              <a:rPr lang="en-US" dirty="0" err="1"/>
              <a:t>сообщений</a:t>
            </a:r>
            <a:r>
              <a:rPr lang="en-US" dirty="0"/>
              <a:t> BGP </a:t>
            </a:r>
            <a:r>
              <a:rPr lang="en-US" dirty="0" err="1"/>
              <a:t>перечислены</a:t>
            </a:r>
            <a:r>
              <a:rPr lang="en-US" dirty="0"/>
              <a:t> </a:t>
            </a:r>
            <a:r>
              <a:rPr lang="en-US" dirty="0" err="1"/>
              <a:t>ниже</a:t>
            </a:r>
            <a:r>
              <a:rPr lang="en-US" dirty="0"/>
              <a:t>:</a:t>
            </a:r>
            <a:endParaRPr lang="ru-RU" dirty="0"/>
          </a:p>
          <a:p>
            <a:r>
              <a:rPr lang="en-US" dirty="0"/>
              <a:t>1. Open: </a:t>
            </a:r>
            <a:r>
              <a:rPr lang="en-US" dirty="0" err="1"/>
              <a:t>первое</a:t>
            </a:r>
            <a:r>
              <a:rPr lang="en-US" dirty="0"/>
              <a:t> </a:t>
            </a:r>
            <a:r>
              <a:rPr lang="en-US" dirty="0" err="1"/>
              <a:t>сообщение</a:t>
            </a:r>
            <a:r>
              <a:rPr lang="en-US" dirty="0"/>
              <a:t>, </a:t>
            </a:r>
            <a:r>
              <a:rPr lang="en-US" dirty="0" err="1"/>
              <a:t>отправляемое</a:t>
            </a:r>
            <a:r>
              <a:rPr lang="en-US" dirty="0"/>
              <a:t> </a:t>
            </a:r>
            <a:r>
              <a:rPr lang="en-US" dirty="0" err="1"/>
              <a:t>после</a:t>
            </a:r>
            <a:r>
              <a:rPr lang="en-US" dirty="0"/>
              <a:t> </a:t>
            </a:r>
            <a:r>
              <a:rPr lang="en-US" dirty="0" err="1"/>
              <a:t>установки</a:t>
            </a:r>
            <a:r>
              <a:rPr lang="en-US" dirty="0"/>
              <a:t> TCP-</a:t>
            </a:r>
            <a:r>
              <a:rPr lang="en-US" dirty="0" err="1"/>
              <a:t>соединения</a:t>
            </a:r>
            <a:r>
              <a:rPr lang="en-US" dirty="0"/>
              <a:t>, — </a:t>
            </a:r>
            <a:r>
              <a:rPr lang="en-US" dirty="0" err="1"/>
              <a:t>это</a:t>
            </a:r>
            <a:r>
              <a:rPr lang="en-US" dirty="0"/>
              <a:t> </a:t>
            </a:r>
            <a:r>
              <a:rPr lang="en-US" dirty="0" err="1"/>
              <a:t>сообщение</a:t>
            </a:r>
            <a:r>
              <a:rPr lang="en-US" dirty="0"/>
              <a:t> Open, </a:t>
            </a:r>
            <a:r>
              <a:rPr lang="en-US" dirty="0" err="1"/>
              <a:t>которое</a:t>
            </a:r>
            <a:r>
              <a:rPr lang="en-US" dirty="0"/>
              <a:t> </a:t>
            </a:r>
            <a:r>
              <a:rPr lang="en-US" dirty="0" err="1"/>
              <a:t>используется</a:t>
            </a:r>
            <a:r>
              <a:rPr lang="en-US" dirty="0"/>
              <a:t> </a:t>
            </a:r>
            <a:r>
              <a:rPr lang="en-US" dirty="0" err="1"/>
              <a:t>для</a:t>
            </a:r>
            <a:r>
              <a:rPr lang="en-US" dirty="0"/>
              <a:t> </a:t>
            </a:r>
            <a:r>
              <a:rPr lang="en-US" dirty="0" err="1"/>
              <a:t>установки</a:t>
            </a:r>
            <a:r>
              <a:rPr lang="en-US" dirty="0"/>
              <a:t> </a:t>
            </a:r>
            <a:r>
              <a:rPr lang="en-US" dirty="0" err="1"/>
              <a:t>одноранговых</a:t>
            </a:r>
            <a:r>
              <a:rPr lang="en-US" dirty="0"/>
              <a:t> </a:t>
            </a:r>
            <a:r>
              <a:rPr lang="en-US" dirty="0" err="1"/>
              <a:t>отношений</a:t>
            </a:r>
            <a:r>
              <a:rPr lang="en-US" dirty="0"/>
              <a:t> BGP. </a:t>
            </a:r>
            <a:r>
              <a:rPr lang="en-US" dirty="0" err="1"/>
              <a:t>После</a:t>
            </a:r>
            <a:r>
              <a:rPr lang="en-US" dirty="0"/>
              <a:t> </a:t>
            </a:r>
            <a:r>
              <a:rPr lang="en-US" dirty="0" err="1"/>
              <a:t>того</a:t>
            </a:r>
            <a:r>
              <a:rPr lang="en-US" dirty="0"/>
              <a:t>, </a:t>
            </a:r>
            <a:r>
              <a:rPr lang="en-US" dirty="0" err="1"/>
              <a:t>как</a:t>
            </a:r>
            <a:r>
              <a:rPr lang="en-US" dirty="0"/>
              <a:t> </a:t>
            </a:r>
            <a:r>
              <a:rPr lang="en-US" dirty="0" err="1"/>
              <a:t>одноранговый</a:t>
            </a:r>
            <a:r>
              <a:rPr lang="en-US" dirty="0"/>
              <a:t> </a:t>
            </a:r>
            <a:r>
              <a:rPr lang="en-US" dirty="0" err="1"/>
              <a:t>узел</a:t>
            </a:r>
            <a:r>
              <a:rPr lang="en-US" dirty="0"/>
              <a:t> </a:t>
            </a:r>
            <a:r>
              <a:rPr lang="en-US" dirty="0" err="1"/>
              <a:t>получает</a:t>
            </a:r>
            <a:r>
              <a:rPr lang="en-US" dirty="0"/>
              <a:t> </a:t>
            </a:r>
            <a:r>
              <a:rPr lang="en-US" dirty="0" err="1"/>
              <a:t>сообщение</a:t>
            </a:r>
            <a:r>
              <a:rPr lang="en-US" dirty="0"/>
              <a:t> Open и </a:t>
            </a:r>
            <a:r>
              <a:rPr lang="en-US" dirty="0" err="1"/>
              <a:t>согласование</a:t>
            </a:r>
            <a:r>
              <a:rPr lang="en-US" dirty="0"/>
              <a:t> с </a:t>
            </a:r>
            <a:r>
              <a:rPr lang="en-US" dirty="0" err="1"/>
              <a:t>одноранговым</a:t>
            </a:r>
            <a:r>
              <a:rPr lang="en-US" dirty="0"/>
              <a:t> </a:t>
            </a:r>
            <a:r>
              <a:rPr lang="en-US" dirty="0" err="1"/>
              <a:t>узлом</a:t>
            </a:r>
            <a:r>
              <a:rPr lang="en-US" dirty="0"/>
              <a:t> </a:t>
            </a:r>
            <a:r>
              <a:rPr lang="en-US" dirty="0" err="1"/>
              <a:t>проходит</a:t>
            </a:r>
            <a:r>
              <a:rPr lang="en-US" dirty="0"/>
              <a:t> </a:t>
            </a:r>
            <a:r>
              <a:rPr lang="en-US" dirty="0" err="1"/>
              <a:t>успешно</a:t>
            </a:r>
            <a:r>
              <a:rPr lang="en-US" dirty="0"/>
              <a:t>, </a:t>
            </a:r>
            <a:r>
              <a:rPr lang="en-US" dirty="0" err="1"/>
              <a:t>одноранговый</a:t>
            </a:r>
            <a:r>
              <a:rPr lang="en-US" dirty="0"/>
              <a:t> </a:t>
            </a:r>
            <a:r>
              <a:rPr lang="en-US" dirty="0" err="1"/>
              <a:t>узел</a:t>
            </a:r>
            <a:r>
              <a:rPr lang="en-US" dirty="0"/>
              <a:t> </a:t>
            </a:r>
            <a:r>
              <a:rPr lang="en-US" dirty="0" err="1"/>
              <a:t>отправляет</a:t>
            </a:r>
            <a:r>
              <a:rPr lang="en-US" dirty="0"/>
              <a:t> </a:t>
            </a:r>
            <a:r>
              <a:rPr lang="en-US" dirty="0" err="1"/>
              <a:t>сообщение</a:t>
            </a:r>
            <a:r>
              <a:rPr lang="en-US" dirty="0"/>
              <a:t> Keepalive, </a:t>
            </a:r>
            <a:r>
              <a:rPr lang="en-US" dirty="0" err="1"/>
              <a:t>чтобы</a:t>
            </a:r>
            <a:r>
              <a:rPr lang="en-US" dirty="0"/>
              <a:t> </a:t>
            </a:r>
            <a:r>
              <a:rPr lang="en-US" dirty="0" err="1"/>
              <a:t>подтвердить</a:t>
            </a:r>
            <a:r>
              <a:rPr lang="en-US" dirty="0"/>
              <a:t> и </a:t>
            </a:r>
            <a:r>
              <a:rPr lang="en-US" dirty="0" err="1"/>
              <a:t>поддерживать</a:t>
            </a:r>
            <a:r>
              <a:rPr lang="en-US" dirty="0"/>
              <a:t> </a:t>
            </a:r>
            <a:r>
              <a:rPr lang="en-US" dirty="0" err="1"/>
              <a:t>одноранговые</a:t>
            </a:r>
            <a:r>
              <a:rPr lang="en-US" dirty="0"/>
              <a:t> </a:t>
            </a:r>
            <a:r>
              <a:rPr lang="en-US" dirty="0" err="1"/>
              <a:t>отношения</a:t>
            </a:r>
            <a:r>
              <a:rPr lang="en-US" dirty="0"/>
              <a:t>. </a:t>
            </a:r>
            <a:r>
              <a:rPr lang="en-US" dirty="0" err="1"/>
              <a:t>Затем</a:t>
            </a:r>
            <a:r>
              <a:rPr lang="en-US" dirty="0"/>
              <a:t> </a:t>
            </a:r>
            <a:r>
              <a:rPr lang="en-US" dirty="0" err="1"/>
              <a:t>одноранговые</a:t>
            </a:r>
            <a:r>
              <a:rPr lang="en-US" dirty="0"/>
              <a:t> </a:t>
            </a:r>
            <a:r>
              <a:rPr lang="en-US" dirty="0" err="1"/>
              <a:t>узлы</a:t>
            </a:r>
            <a:r>
              <a:rPr lang="en-US" dirty="0"/>
              <a:t> </a:t>
            </a:r>
            <a:r>
              <a:rPr lang="en-US" dirty="0" err="1"/>
              <a:t>могут</a:t>
            </a:r>
            <a:r>
              <a:rPr lang="en-US" dirty="0"/>
              <a:t> </a:t>
            </a:r>
            <a:r>
              <a:rPr lang="en-US" dirty="0" err="1"/>
              <a:t>обмениваться</a:t>
            </a:r>
            <a:r>
              <a:rPr lang="en-US" dirty="0"/>
              <a:t> </a:t>
            </a:r>
            <a:r>
              <a:rPr lang="en-US" dirty="0" err="1"/>
              <a:t>сообщениями</a:t>
            </a:r>
            <a:r>
              <a:rPr lang="en-US" dirty="0"/>
              <a:t> Update, Notification, Keepalive и Route-refresh.</a:t>
            </a:r>
            <a:endParaRPr lang="ru-RU" dirty="0"/>
          </a:p>
          <a:p>
            <a:r>
              <a:rPr lang="en-US" dirty="0"/>
              <a:t>2. Keepalive: BGP </a:t>
            </a:r>
            <a:r>
              <a:rPr lang="en-US" dirty="0" err="1"/>
              <a:t>периодически</a:t>
            </a:r>
            <a:r>
              <a:rPr lang="en-US" dirty="0"/>
              <a:t> </a:t>
            </a:r>
            <a:r>
              <a:rPr lang="en-US" dirty="0" err="1"/>
              <a:t>отправляет</a:t>
            </a:r>
            <a:r>
              <a:rPr lang="en-US" dirty="0"/>
              <a:t> </a:t>
            </a:r>
            <a:r>
              <a:rPr lang="en-US" dirty="0" err="1"/>
              <a:t>сообщения</a:t>
            </a:r>
            <a:r>
              <a:rPr lang="en-US" dirty="0"/>
              <a:t> Keepalive </a:t>
            </a:r>
            <a:r>
              <a:rPr lang="en-US" dirty="0" err="1"/>
              <a:t>одноранговым</a:t>
            </a:r>
            <a:r>
              <a:rPr lang="en-US" dirty="0"/>
              <a:t> </a:t>
            </a:r>
            <a:r>
              <a:rPr lang="en-US" dirty="0" err="1"/>
              <a:t>узлам</a:t>
            </a:r>
            <a:r>
              <a:rPr lang="en-US" dirty="0"/>
              <a:t> </a:t>
            </a:r>
            <a:r>
              <a:rPr lang="en-US" dirty="0" err="1"/>
              <a:t>для</a:t>
            </a:r>
            <a:r>
              <a:rPr lang="en-US" dirty="0"/>
              <a:t> </a:t>
            </a:r>
            <a:r>
              <a:rPr lang="en-US" dirty="0" err="1"/>
              <a:t>поддержания</a:t>
            </a:r>
            <a:r>
              <a:rPr lang="en-US" dirty="0"/>
              <a:t> </a:t>
            </a:r>
            <a:r>
              <a:rPr lang="en-US" dirty="0" err="1"/>
              <a:t>одноранговых</a:t>
            </a:r>
            <a:r>
              <a:rPr lang="en-US" dirty="0"/>
              <a:t> </a:t>
            </a:r>
            <a:r>
              <a:rPr lang="en-US" dirty="0" err="1"/>
              <a:t>отношений</a:t>
            </a:r>
            <a:r>
              <a:rPr lang="en-US" dirty="0"/>
              <a:t>.</a:t>
            </a:r>
            <a:endParaRPr lang="ru-RU" dirty="0"/>
          </a:p>
          <a:p>
            <a:r>
              <a:rPr lang="en-US" dirty="0"/>
              <a:t>3. </a:t>
            </a:r>
            <a:r>
              <a:rPr lang="en-US" dirty="0" err="1"/>
              <a:t>Обновление</a:t>
            </a:r>
            <a:r>
              <a:rPr lang="en-US" dirty="0"/>
              <a:t>: </a:t>
            </a:r>
            <a:r>
              <a:rPr lang="en-US" dirty="0" err="1"/>
              <a:t>этот</a:t>
            </a:r>
            <a:r>
              <a:rPr lang="en-US" dirty="0"/>
              <a:t> </a:t>
            </a:r>
            <a:r>
              <a:rPr lang="en-US" dirty="0" err="1"/>
              <a:t>тип</a:t>
            </a:r>
            <a:r>
              <a:rPr lang="en-US" dirty="0"/>
              <a:t> </a:t>
            </a:r>
            <a:r>
              <a:rPr lang="en-US" dirty="0" err="1"/>
              <a:t>сообщения</a:t>
            </a:r>
            <a:r>
              <a:rPr lang="en-US" dirty="0"/>
              <a:t> </a:t>
            </a:r>
            <a:r>
              <a:rPr lang="en-US" dirty="0" err="1"/>
              <a:t>используется</a:t>
            </a:r>
            <a:r>
              <a:rPr lang="en-US" dirty="0"/>
              <a:t> </a:t>
            </a:r>
            <a:r>
              <a:rPr lang="en-US" dirty="0" err="1"/>
              <a:t>для</a:t>
            </a:r>
            <a:r>
              <a:rPr lang="en-US" dirty="0"/>
              <a:t> </a:t>
            </a:r>
            <a:r>
              <a:rPr lang="en-US" dirty="0" err="1"/>
              <a:t>обмена</a:t>
            </a:r>
            <a:r>
              <a:rPr lang="en-US" dirty="0"/>
              <a:t> </a:t>
            </a:r>
            <a:r>
              <a:rPr lang="en-US" dirty="0" err="1"/>
              <a:t>маршрутами</a:t>
            </a:r>
            <a:r>
              <a:rPr lang="en-US" dirty="0"/>
              <a:t> </a:t>
            </a:r>
            <a:r>
              <a:rPr lang="en-US" dirty="0" err="1"/>
              <a:t>между</a:t>
            </a:r>
            <a:r>
              <a:rPr lang="en-US" dirty="0"/>
              <a:t> </a:t>
            </a:r>
            <a:r>
              <a:rPr lang="en-US" dirty="0" err="1"/>
              <a:t>одноранговыми</a:t>
            </a:r>
            <a:r>
              <a:rPr lang="en-US" dirty="0"/>
              <a:t> </a:t>
            </a:r>
            <a:r>
              <a:rPr lang="en-US" dirty="0" err="1"/>
              <a:t>узлами</a:t>
            </a:r>
            <a:r>
              <a:rPr lang="en-US" dirty="0"/>
              <a:t> BGP.</a:t>
            </a:r>
            <a:endParaRPr lang="ru-RU" dirty="0"/>
          </a:p>
          <a:p>
            <a:r>
              <a:rPr lang="en-US" dirty="0"/>
              <a:t> </a:t>
            </a:r>
            <a:r>
              <a:rPr lang="en-US" dirty="0" err="1"/>
              <a:t>Сообщение</a:t>
            </a:r>
            <a:r>
              <a:rPr lang="en-US" dirty="0"/>
              <a:t> </a:t>
            </a:r>
            <a:r>
              <a:rPr lang="en-US" dirty="0" err="1"/>
              <a:t>обновления</a:t>
            </a:r>
            <a:r>
              <a:rPr lang="en-US" dirty="0"/>
              <a:t> </a:t>
            </a:r>
            <a:r>
              <a:rPr lang="en-US" dirty="0" err="1"/>
              <a:t>может</a:t>
            </a:r>
            <a:r>
              <a:rPr lang="en-US" dirty="0"/>
              <a:t> </a:t>
            </a:r>
            <a:r>
              <a:rPr lang="en-US" dirty="0" err="1"/>
              <a:t>анонсировать</a:t>
            </a:r>
            <a:r>
              <a:rPr lang="en-US" dirty="0"/>
              <a:t> </a:t>
            </a:r>
            <a:r>
              <a:rPr lang="en-US" dirty="0" err="1"/>
              <a:t>несколько</a:t>
            </a:r>
            <a:r>
              <a:rPr lang="en-US" dirty="0"/>
              <a:t> </a:t>
            </a:r>
            <a:r>
              <a:rPr lang="en-US" dirty="0" err="1"/>
              <a:t>доступных</a:t>
            </a:r>
            <a:r>
              <a:rPr lang="en-US" dirty="0"/>
              <a:t> </a:t>
            </a:r>
            <a:r>
              <a:rPr lang="en-US" dirty="0" err="1"/>
              <a:t>маршрутов</a:t>
            </a:r>
            <a:r>
              <a:rPr lang="en-US" dirty="0"/>
              <a:t> с </a:t>
            </a:r>
            <a:r>
              <a:rPr lang="en-US" dirty="0" err="1"/>
              <a:t>одинаковыми</a:t>
            </a:r>
            <a:r>
              <a:rPr lang="en-US" dirty="0"/>
              <a:t> </a:t>
            </a:r>
            <a:r>
              <a:rPr lang="en-US" dirty="0" err="1"/>
              <a:t>атрибутами</a:t>
            </a:r>
            <a:r>
              <a:rPr lang="en-US" dirty="0"/>
              <a:t>. </a:t>
            </a:r>
            <a:r>
              <a:rPr lang="en-US" dirty="0" err="1"/>
              <a:t>Эти</a:t>
            </a:r>
            <a:r>
              <a:rPr lang="en-US" dirty="0"/>
              <a:t> </a:t>
            </a:r>
            <a:r>
              <a:rPr lang="en-US" dirty="0" err="1"/>
              <a:t>атрибуты</a:t>
            </a:r>
            <a:r>
              <a:rPr lang="en-US" dirty="0"/>
              <a:t> </a:t>
            </a:r>
            <a:r>
              <a:rPr lang="en-US" dirty="0" err="1"/>
              <a:t>маршрута</a:t>
            </a:r>
            <a:r>
              <a:rPr lang="en-US" dirty="0"/>
              <a:t> </a:t>
            </a:r>
            <a:r>
              <a:rPr lang="en-US" dirty="0" err="1"/>
              <a:t>применимы</a:t>
            </a:r>
            <a:r>
              <a:rPr lang="en-US" dirty="0"/>
              <a:t> </a:t>
            </a:r>
            <a:r>
              <a:rPr lang="en-US" dirty="0" err="1"/>
              <a:t>ко</a:t>
            </a:r>
            <a:r>
              <a:rPr lang="en-US" dirty="0"/>
              <a:t> </a:t>
            </a:r>
            <a:r>
              <a:rPr lang="en-US" dirty="0" err="1"/>
              <a:t>всем</a:t>
            </a:r>
            <a:r>
              <a:rPr lang="en-US" dirty="0"/>
              <a:t> </a:t>
            </a:r>
            <a:r>
              <a:rPr lang="en-US" dirty="0" err="1"/>
              <a:t>адресам</a:t>
            </a:r>
            <a:r>
              <a:rPr lang="en-US" dirty="0"/>
              <a:t> </a:t>
            </a:r>
            <a:r>
              <a:rPr lang="en-US" dirty="0" err="1"/>
              <a:t>назначения</a:t>
            </a:r>
            <a:r>
              <a:rPr lang="en-US" dirty="0"/>
              <a:t> (</a:t>
            </a:r>
            <a:r>
              <a:rPr lang="en-US" dirty="0" err="1"/>
              <a:t>выраженным</a:t>
            </a:r>
            <a:r>
              <a:rPr lang="en-US" dirty="0"/>
              <a:t> </a:t>
            </a:r>
            <a:r>
              <a:rPr lang="en-US" dirty="0" err="1"/>
              <a:t>префиксами</a:t>
            </a:r>
            <a:r>
              <a:rPr lang="en-US" dirty="0"/>
              <a:t> IP) </a:t>
            </a:r>
            <a:r>
              <a:rPr lang="en-US" dirty="0" err="1"/>
              <a:t>на</a:t>
            </a:r>
            <a:r>
              <a:rPr lang="en-US" dirty="0"/>
              <a:t> </a:t>
            </a:r>
            <a:r>
              <a:rPr lang="en-US" dirty="0" err="1"/>
              <a:t>сетевом</a:t>
            </a:r>
            <a:r>
              <a:rPr lang="en-US" dirty="0"/>
              <a:t> </a:t>
            </a:r>
            <a:r>
              <a:rPr lang="en-US" dirty="0" err="1"/>
              <a:t>уровне</a:t>
            </a:r>
            <a:r>
              <a:rPr lang="en-US" dirty="0"/>
              <a:t>.</a:t>
            </a:r>
            <a:endParaRPr lang="ru-RU" dirty="0"/>
          </a:p>
          <a:p>
            <a:r>
              <a:rPr lang="en-US" dirty="0" err="1"/>
              <a:t>Поле</a:t>
            </a:r>
            <a:r>
              <a:rPr lang="en-US" dirty="0"/>
              <a:t> </a:t>
            </a:r>
            <a:r>
              <a:rPr lang="en-US" dirty="0" err="1"/>
              <a:t>информации</a:t>
            </a:r>
            <a:r>
              <a:rPr lang="en-US" dirty="0"/>
              <a:t> о </a:t>
            </a:r>
            <a:r>
              <a:rPr lang="en-US" dirty="0" err="1"/>
              <a:t>доступности</a:t>
            </a:r>
            <a:r>
              <a:rPr lang="en-US" dirty="0"/>
              <a:t> (NLRI) </a:t>
            </a:r>
            <a:r>
              <a:rPr lang="en-US" dirty="0" err="1"/>
              <a:t>сообщения</a:t>
            </a:r>
            <a:r>
              <a:rPr lang="en-US" dirty="0"/>
              <a:t> </a:t>
            </a:r>
            <a:r>
              <a:rPr lang="en-US" dirty="0" err="1"/>
              <a:t>обновления</a:t>
            </a:r>
            <a:r>
              <a:rPr lang="en-US" dirty="0"/>
              <a:t>.</a:t>
            </a:r>
            <a:endParaRPr lang="ru-RU" dirty="0"/>
          </a:p>
          <a:p>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удаления</a:t>
            </a:r>
            <a:r>
              <a:rPr lang="en-US" dirty="0"/>
              <a:t> </a:t>
            </a:r>
            <a:r>
              <a:rPr lang="en-US" dirty="0" err="1"/>
              <a:t>нескольких</a:t>
            </a:r>
            <a:r>
              <a:rPr lang="en-US" dirty="0"/>
              <a:t> </a:t>
            </a:r>
            <a:r>
              <a:rPr lang="en-US" dirty="0" err="1"/>
              <a:t>недоступных</a:t>
            </a:r>
            <a:r>
              <a:rPr lang="en-US" dirty="0"/>
              <a:t> </a:t>
            </a:r>
            <a:r>
              <a:rPr lang="en-US" dirty="0" err="1"/>
              <a:t>маршрутов</a:t>
            </a:r>
            <a:r>
              <a:rPr lang="en-US" dirty="0"/>
              <a:t>. </a:t>
            </a:r>
            <a:r>
              <a:rPr lang="en-US" dirty="0" err="1"/>
              <a:t>Каждый</a:t>
            </a:r>
            <a:r>
              <a:rPr lang="en-US" dirty="0"/>
              <a:t> </a:t>
            </a:r>
            <a:r>
              <a:rPr lang="en-US" dirty="0" err="1"/>
              <a:t>маршрут</a:t>
            </a:r>
            <a:r>
              <a:rPr lang="en-US" dirty="0"/>
              <a:t> </a:t>
            </a:r>
            <a:r>
              <a:rPr lang="en-US" dirty="0" err="1"/>
              <a:t>идентифицируется</a:t>
            </a:r>
            <a:r>
              <a:rPr lang="en-US" dirty="0"/>
              <a:t> </a:t>
            </a:r>
            <a:r>
              <a:rPr lang="en-US" dirty="0" err="1"/>
              <a:t>своим</a:t>
            </a:r>
            <a:r>
              <a:rPr lang="en-US" dirty="0"/>
              <a:t> </a:t>
            </a:r>
            <a:r>
              <a:rPr lang="en-US" dirty="0" err="1"/>
              <a:t>адресом</a:t>
            </a:r>
            <a:r>
              <a:rPr lang="en-US" dirty="0"/>
              <a:t> </a:t>
            </a:r>
            <a:r>
              <a:rPr lang="en-US" dirty="0" err="1"/>
              <a:t>назначения</a:t>
            </a:r>
            <a:r>
              <a:rPr lang="en-US" dirty="0"/>
              <a:t> (с </a:t>
            </a:r>
            <a:r>
              <a:rPr lang="en-US" dirty="0" err="1"/>
              <a:t>использованием</a:t>
            </a:r>
            <a:r>
              <a:rPr lang="en-US" dirty="0"/>
              <a:t> </a:t>
            </a:r>
            <a:r>
              <a:rPr lang="en-US" dirty="0" err="1"/>
              <a:t>префикса</a:t>
            </a:r>
            <a:r>
              <a:rPr lang="en-US" dirty="0"/>
              <a:t> IP), </a:t>
            </a:r>
            <a:r>
              <a:rPr lang="en-US" dirty="0" err="1"/>
              <a:t>который</a:t>
            </a:r>
            <a:r>
              <a:rPr lang="en-US" dirty="0"/>
              <a:t> </a:t>
            </a:r>
            <a:r>
              <a:rPr lang="en-US" dirty="0" err="1"/>
              <a:t>идентифицирует</a:t>
            </a:r>
            <a:r>
              <a:rPr lang="en-US" dirty="0"/>
              <a:t> </a:t>
            </a:r>
            <a:r>
              <a:rPr lang="en-US" dirty="0" err="1"/>
              <a:t>маршруты</a:t>
            </a:r>
            <a:r>
              <a:rPr lang="en-US" dirty="0"/>
              <a:t>, </a:t>
            </a:r>
            <a:r>
              <a:rPr lang="en-US" dirty="0" err="1"/>
              <a:t>ранее</a:t>
            </a:r>
            <a:r>
              <a:rPr lang="en-US" dirty="0"/>
              <a:t> </a:t>
            </a:r>
            <a:r>
              <a:rPr lang="en-US" dirty="0" err="1"/>
              <a:t>объявленные</a:t>
            </a:r>
            <a:r>
              <a:rPr lang="en-US" dirty="0"/>
              <a:t> </a:t>
            </a:r>
            <a:r>
              <a:rPr lang="en-US" dirty="0" err="1"/>
              <a:t>между</a:t>
            </a:r>
            <a:r>
              <a:rPr lang="en-US" dirty="0"/>
              <a:t> </a:t>
            </a:r>
            <a:r>
              <a:rPr lang="en-US" dirty="0" err="1"/>
              <a:t>узлами</a:t>
            </a:r>
            <a:r>
              <a:rPr lang="en-US" dirty="0"/>
              <a:t> BGP.</a:t>
            </a:r>
            <a:endParaRPr lang="ru-RU" dirty="0"/>
          </a:p>
          <a:p>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можно</a:t>
            </a:r>
            <a:r>
              <a:rPr lang="en-US" dirty="0"/>
              <a:t> </a:t>
            </a:r>
            <a:r>
              <a:rPr lang="en-US" dirty="0" err="1"/>
              <a:t>использовать</a:t>
            </a:r>
            <a:r>
              <a:rPr lang="en-US" dirty="0"/>
              <a:t> </a:t>
            </a:r>
            <a:r>
              <a:rPr lang="en-US" dirty="0" err="1"/>
              <a:t>только</a:t>
            </a:r>
            <a:r>
              <a:rPr lang="en-US" dirty="0"/>
              <a:t> </a:t>
            </a:r>
            <a:r>
              <a:rPr lang="en-US" dirty="0" err="1"/>
              <a:t>для</a:t>
            </a:r>
            <a:r>
              <a:rPr lang="en-US" dirty="0"/>
              <a:t> </a:t>
            </a:r>
            <a:r>
              <a:rPr lang="en-US" dirty="0" err="1"/>
              <a:t>удаления</a:t>
            </a:r>
            <a:r>
              <a:rPr lang="en-US" dirty="0"/>
              <a:t> </a:t>
            </a:r>
            <a:r>
              <a:rPr lang="en-US" dirty="0" err="1"/>
              <a:t>маршрутов</a:t>
            </a:r>
            <a:r>
              <a:rPr lang="en-US" dirty="0"/>
              <a:t>. В </a:t>
            </a:r>
            <a:r>
              <a:rPr lang="en-US" dirty="0" err="1"/>
              <a:t>этом</a:t>
            </a:r>
            <a:r>
              <a:rPr lang="en-US" dirty="0"/>
              <a:t> </a:t>
            </a:r>
            <a:r>
              <a:rPr lang="en-US" dirty="0" err="1"/>
              <a:t>случае</a:t>
            </a:r>
            <a:r>
              <a:rPr lang="en-US" dirty="0"/>
              <a:t> </a:t>
            </a:r>
            <a:r>
              <a:rPr lang="en-US" dirty="0" err="1"/>
              <a:t>ему</a:t>
            </a:r>
            <a:r>
              <a:rPr lang="en-US" dirty="0"/>
              <a:t> </a:t>
            </a:r>
            <a:r>
              <a:rPr lang="en-US" dirty="0" err="1"/>
              <a:t>не</a:t>
            </a:r>
            <a:r>
              <a:rPr lang="en-US" dirty="0"/>
              <a:t> </a:t>
            </a:r>
            <a:r>
              <a:rPr lang="en-US" dirty="0" err="1"/>
              <a:t>нужно</a:t>
            </a:r>
            <a:r>
              <a:rPr lang="en-US" dirty="0"/>
              <a:t> </a:t>
            </a:r>
            <a:r>
              <a:rPr lang="en-US" dirty="0" err="1"/>
              <a:t>нести</a:t>
            </a:r>
            <a:r>
              <a:rPr lang="en-US" dirty="0"/>
              <a:t> </a:t>
            </a:r>
            <a:r>
              <a:rPr lang="en-US" dirty="0" err="1"/>
              <a:t>атрибуты</a:t>
            </a:r>
            <a:r>
              <a:rPr lang="en-US" dirty="0"/>
              <a:t> </a:t>
            </a:r>
            <a:r>
              <a:rPr lang="en-US" dirty="0" err="1"/>
              <a:t>маршрута</a:t>
            </a:r>
            <a:r>
              <a:rPr lang="en-US" dirty="0"/>
              <a:t> </a:t>
            </a:r>
            <a:r>
              <a:rPr lang="en-US" dirty="0" err="1"/>
              <a:t>или</a:t>
            </a:r>
            <a:r>
              <a:rPr lang="en-US" dirty="0"/>
              <a:t> NLRI. </a:t>
            </a:r>
            <a:r>
              <a:rPr lang="en-US" dirty="0" err="1"/>
              <a:t>Кроме</a:t>
            </a:r>
            <a:r>
              <a:rPr lang="en-US" dirty="0"/>
              <a:t> </a:t>
            </a:r>
            <a:r>
              <a:rPr lang="en-US" dirty="0" err="1"/>
              <a:t>того</a:t>
            </a:r>
            <a:r>
              <a:rPr lang="en-US" dirty="0"/>
              <a:t>, </a:t>
            </a:r>
            <a:r>
              <a:rPr lang="en-US" dirty="0" err="1"/>
              <a:t>сообщение</a:t>
            </a:r>
            <a:r>
              <a:rPr lang="en-US" dirty="0"/>
              <a:t> Update </a:t>
            </a:r>
            <a:r>
              <a:rPr lang="en-US" dirty="0" err="1"/>
              <a:t>может</a:t>
            </a:r>
            <a:r>
              <a:rPr lang="en-US" dirty="0"/>
              <a:t> </a:t>
            </a:r>
            <a:r>
              <a:rPr lang="en-US" dirty="0" err="1"/>
              <a:t>использоваться</a:t>
            </a:r>
            <a:r>
              <a:rPr lang="en-US" dirty="0"/>
              <a:t> </a:t>
            </a:r>
            <a:r>
              <a:rPr lang="en-US" dirty="0" err="1"/>
              <a:t>только</a:t>
            </a:r>
            <a:r>
              <a:rPr lang="en-US" dirty="0"/>
              <a:t> </a:t>
            </a:r>
            <a:r>
              <a:rPr lang="en-US" dirty="0" err="1"/>
              <a:t>для</a:t>
            </a:r>
            <a:r>
              <a:rPr lang="en-US" dirty="0"/>
              <a:t> </a:t>
            </a:r>
            <a:r>
              <a:rPr lang="en-US" dirty="0" err="1"/>
              <a:t>объявления</a:t>
            </a:r>
            <a:r>
              <a:rPr lang="en-US" dirty="0"/>
              <a:t> </a:t>
            </a:r>
            <a:r>
              <a:rPr lang="en-US" dirty="0" err="1"/>
              <a:t>доступных</a:t>
            </a:r>
            <a:r>
              <a:rPr lang="en-US" dirty="0"/>
              <a:t> </a:t>
            </a:r>
            <a:r>
              <a:rPr lang="en-US" dirty="0" err="1"/>
              <a:t>маршрутов</a:t>
            </a:r>
            <a:r>
              <a:rPr lang="en-US" dirty="0"/>
              <a:t>. В </a:t>
            </a:r>
            <a:r>
              <a:rPr lang="en-US" dirty="0" err="1"/>
              <a:t>этом</a:t>
            </a:r>
            <a:r>
              <a:rPr lang="en-US" dirty="0"/>
              <a:t> </a:t>
            </a:r>
            <a:r>
              <a:rPr lang="en-US" dirty="0" err="1"/>
              <a:t>случае</a:t>
            </a:r>
            <a:r>
              <a:rPr lang="en-US" dirty="0"/>
              <a:t> </a:t>
            </a:r>
            <a:r>
              <a:rPr lang="en-US" dirty="0" err="1"/>
              <a:t>ему</a:t>
            </a:r>
            <a:r>
              <a:rPr lang="en-US" dirty="0"/>
              <a:t> </a:t>
            </a:r>
            <a:r>
              <a:rPr lang="en-US" dirty="0" err="1"/>
              <a:t>не</a:t>
            </a:r>
            <a:r>
              <a:rPr lang="en-US" dirty="0"/>
              <a:t> </a:t>
            </a:r>
            <a:r>
              <a:rPr lang="en-US" dirty="0" err="1"/>
              <a:t>нужно</a:t>
            </a:r>
            <a:r>
              <a:rPr lang="en-US" dirty="0"/>
              <a:t> </a:t>
            </a:r>
            <a:r>
              <a:rPr lang="en-US" dirty="0" err="1"/>
              <a:t>нести</a:t>
            </a:r>
            <a:r>
              <a:rPr lang="en-US" dirty="0"/>
              <a:t> </a:t>
            </a:r>
            <a:r>
              <a:rPr lang="en-US" dirty="0" err="1"/>
              <a:t>информацию</a:t>
            </a:r>
            <a:r>
              <a:rPr lang="en-US" dirty="0"/>
              <a:t> </a:t>
            </a:r>
            <a:r>
              <a:rPr lang="en-US" dirty="0" err="1"/>
              <a:t>об</a:t>
            </a:r>
            <a:r>
              <a:rPr lang="en-US" dirty="0"/>
              <a:t> </a:t>
            </a:r>
            <a:r>
              <a:rPr lang="en-US" dirty="0" err="1"/>
              <a:t>удаленных</a:t>
            </a:r>
            <a:r>
              <a:rPr lang="en-US" dirty="0"/>
              <a:t> </a:t>
            </a:r>
            <a:r>
              <a:rPr lang="en-US" dirty="0" err="1"/>
              <a:t>маршрутах</a:t>
            </a:r>
            <a:r>
              <a:rPr lang="en-US" dirty="0"/>
              <a:t>.</a:t>
            </a:r>
            <a:endParaRPr lang="ru-RU" dirty="0"/>
          </a:p>
          <a:p>
            <a:r>
              <a:rPr lang="en-US" dirty="0"/>
              <a:t>4. </a:t>
            </a:r>
            <a:r>
              <a:rPr lang="en-US" dirty="0" err="1"/>
              <a:t>Уведомление</a:t>
            </a:r>
            <a:r>
              <a:rPr lang="en-US" dirty="0"/>
              <a:t>. </a:t>
            </a:r>
            <a:r>
              <a:rPr lang="en-US" dirty="0" err="1"/>
              <a:t>Когда</a:t>
            </a:r>
            <a:r>
              <a:rPr lang="en-US" dirty="0"/>
              <a:t> BGP </a:t>
            </a:r>
            <a:r>
              <a:rPr lang="en-US" dirty="0" err="1"/>
              <a:t>обнаруживает</a:t>
            </a:r>
            <a:r>
              <a:rPr lang="en-US" dirty="0"/>
              <a:t> </a:t>
            </a:r>
            <a:r>
              <a:rPr lang="en-US" dirty="0" err="1"/>
              <a:t>ошибку</a:t>
            </a:r>
            <a:r>
              <a:rPr lang="en-US" dirty="0"/>
              <a:t>, </a:t>
            </a:r>
            <a:r>
              <a:rPr lang="en-US" dirty="0" err="1"/>
              <a:t>он</a:t>
            </a:r>
            <a:r>
              <a:rPr lang="en-US" dirty="0"/>
              <a:t> </a:t>
            </a:r>
            <a:r>
              <a:rPr lang="en-US" dirty="0" err="1"/>
              <a:t>отправляет</a:t>
            </a:r>
            <a:r>
              <a:rPr lang="en-US" dirty="0"/>
              <a:t> </a:t>
            </a:r>
            <a:r>
              <a:rPr lang="en-US" dirty="0" err="1"/>
              <a:t>уведомление</a:t>
            </a:r>
            <a:r>
              <a:rPr lang="en-US" dirty="0"/>
              <a:t> </a:t>
            </a:r>
            <a:r>
              <a:rPr lang="en-US" dirty="0" err="1"/>
              <a:t>своему</a:t>
            </a:r>
            <a:r>
              <a:rPr lang="en-US" dirty="0"/>
              <a:t> </a:t>
            </a:r>
            <a:r>
              <a:rPr lang="en-US" dirty="0" err="1"/>
              <a:t>узлу</a:t>
            </a:r>
            <a:r>
              <a:rPr lang="en-US" dirty="0"/>
              <a:t>. </a:t>
            </a:r>
            <a:r>
              <a:rPr lang="en-US" dirty="0" err="1"/>
              <a:t>После</a:t>
            </a:r>
            <a:r>
              <a:rPr lang="en-US" dirty="0"/>
              <a:t> </a:t>
            </a:r>
            <a:r>
              <a:rPr lang="en-US" dirty="0" err="1"/>
              <a:t>этого</a:t>
            </a:r>
            <a:r>
              <a:rPr lang="en-US" dirty="0"/>
              <a:t> </a:t>
            </a:r>
            <a:r>
              <a:rPr lang="en-US" dirty="0" err="1"/>
              <a:t>соединение</a:t>
            </a:r>
            <a:r>
              <a:rPr lang="en-US" dirty="0"/>
              <a:t> BGP </a:t>
            </a:r>
            <a:r>
              <a:rPr lang="en-US" dirty="0" err="1"/>
              <a:t>немедленно</a:t>
            </a:r>
            <a:r>
              <a:rPr lang="en-US" dirty="0"/>
              <a:t> </a:t>
            </a:r>
            <a:r>
              <a:rPr lang="en-US" dirty="0" err="1"/>
              <a:t>разрывается</a:t>
            </a:r>
            <a:r>
              <a:rPr lang="en-US" dirty="0"/>
              <a:t>.</a:t>
            </a:r>
            <a:endParaRPr lang="ru-RU" dirty="0"/>
          </a:p>
          <a:p>
            <a:r>
              <a:rPr lang="en-US" dirty="0"/>
              <a:t>5. </a:t>
            </a:r>
            <a:r>
              <a:rPr lang="en-US" dirty="0" err="1"/>
              <a:t>Обновление</a:t>
            </a:r>
            <a:r>
              <a:rPr lang="en-US" dirty="0"/>
              <a:t> </a:t>
            </a:r>
            <a:r>
              <a:rPr lang="en-US" dirty="0" err="1"/>
              <a:t>маршрута</a:t>
            </a:r>
            <a:r>
              <a:rPr lang="en-US" dirty="0"/>
              <a:t>: </a:t>
            </a:r>
            <a:r>
              <a:rPr lang="en-US" dirty="0" err="1"/>
              <a:t>этот</a:t>
            </a:r>
            <a:r>
              <a:rPr lang="en-US" dirty="0"/>
              <a:t> </a:t>
            </a:r>
            <a:r>
              <a:rPr lang="en-US" dirty="0" err="1"/>
              <a:t>тип</a:t>
            </a:r>
            <a:r>
              <a:rPr lang="en-US" dirty="0"/>
              <a:t> </a:t>
            </a:r>
            <a:r>
              <a:rPr lang="en-US" dirty="0" err="1"/>
              <a:t>сообщения</a:t>
            </a:r>
            <a:r>
              <a:rPr lang="en-US" dirty="0"/>
              <a:t> </a:t>
            </a:r>
            <a:r>
              <a:rPr lang="en-US" dirty="0" err="1"/>
              <a:t>используется</a:t>
            </a:r>
            <a:r>
              <a:rPr lang="en-US" dirty="0"/>
              <a:t> </a:t>
            </a:r>
            <a:r>
              <a:rPr lang="en-US" dirty="0" err="1"/>
              <a:t>для</a:t>
            </a:r>
            <a:r>
              <a:rPr lang="en-US" dirty="0"/>
              <a:t> </a:t>
            </a:r>
            <a:r>
              <a:rPr lang="en-US" dirty="0" err="1"/>
              <a:t>запроса</a:t>
            </a:r>
            <a:r>
              <a:rPr lang="en-US" dirty="0"/>
              <a:t> </a:t>
            </a:r>
            <a:r>
              <a:rPr lang="en-US" dirty="0" err="1"/>
              <a:t>того</a:t>
            </a:r>
            <a:r>
              <a:rPr lang="en-US" dirty="0"/>
              <a:t>, </a:t>
            </a:r>
            <a:r>
              <a:rPr lang="en-US" dirty="0" err="1"/>
              <a:t>чтобы</a:t>
            </a:r>
            <a:r>
              <a:rPr lang="en-US" dirty="0"/>
              <a:t> </a:t>
            </a:r>
            <a:r>
              <a:rPr lang="en-US" dirty="0" err="1"/>
              <a:t>одноранговый</a:t>
            </a:r>
            <a:r>
              <a:rPr lang="en-US" dirty="0"/>
              <a:t> </a:t>
            </a:r>
            <a:r>
              <a:rPr lang="en-US" dirty="0" err="1"/>
              <a:t>узел</a:t>
            </a:r>
            <a:r>
              <a:rPr lang="en-US" dirty="0"/>
              <a:t> </a:t>
            </a:r>
            <a:r>
              <a:rPr lang="en-US" dirty="0" err="1"/>
              <a:t>повторно</a:t>
            </a:r>
            <a:r>
              <a:rPr lang="en-US" dirty="0"/>
              <a:t> </a:t>
            </a:r>
            <a:r>
              <a:rPr lang="en-US" dirty="0" err="1"/>
              <a:t>отправил</a:t>
            </a:r>
            <a:r>
              <a:rPr lang="en-US" dirty="0"/>
              <a:t> </a:t>
            </a:r>
            <a:r>
              <a:rPr lang="en-US" dirty="0" err="1"/>
              <a:t>все</a:t>
            </a:r>
            <a:r>
              <a:rPr lang="en-US" dirty="0"/>
              <a:t> </a:t>
            </a:r>
            <a:r>
              <a:rPr lang="en-US" dirty="0" err="1"/>
              <a:t>доступные</a:t>
            </a:r>
            <a:r>
              <a:rPr lang="en-US" dirty="0"/>
              <a:t> </a:t>
            </a:r>
            <a:r>
              <a:rPr lang="en-US" dirty="0" err="1"/>
              <a:t>маршруты</a:t>
            </a:r>
            <a:r>
              <a:rPr lang="en-US" dirty="0"/>
              <a:t>.</a:t>
            </a:r>
            <a:endParaRPr lang="ru-RU" dirty="0"/>
          </a:p>
          <a:p>
            <a:r>
              <a:rPr lang="en-US" dirty="0"/>
              <a:t>6. </a:t>
            </a:r>
            <a:r>
              <a:rPr lang="en-US" dirty="0" err="1"/>
              <a:t>Если</a:t>
            </a:r>
            <a:r>
              <a:rPr lang="en-US" dirty="0"/>
              <a:t> </a:t>
            </a:r>
            <a:r>
              <a:rPr lang="en-US" dirty="0" err="1"/>
              <a:t>на</a:t>
            </a:r>
            <a:r>
              <a:rPr lang="en-US" dirty="0"/>
              <a:t> </a:t>
            </a:r>
            <a:r>
              <a:rPr lang="en-US" dirty="0" err="1"/>
              <a:t>всех</a:t>
            </a:r>
            <a:r>
              <a:rPr lang="en-US" dirty="0"/>
              <a:t> </a:t>
            </a:r>
            <a:r>
              <a:rPr lang="en-US" dirty="0" err="1"/>
              <a:t>маршрутизаторах</a:t>
            </a:r>
            <a:r>
              <a:rPr lang="en-US" dirty="0"/>
              <a:t> BGP </a:t>
            </a:r>
            <a:r>
              <a:rPr lang="en-US" dirty="0" err="1"/>
              <a:t>включена</a:t>
            </a:r>
            <a:r>
              <a:rPr lang="en-US" dirty="0"/>
              <a:t> </a:t>
            </a:r>
            <a:r>
              <a:rPr lang="en-US" dirty="0" err="1"/>
              <a:t>функция</a:t>
            </a:r>
            <a:r>
              <a:rPr lang="en-US" dirty="0"/>
              <a:t> </a:t>
            </a:r>
            <a:r>
              <a:rPr lang="en-US" dirty="0" err="1"/>
              <a:t>обновления</a:t>
            </a:r>
            <a:r>
              <a:rPr lang="en-US" dirty="0"/>
              <a:t> </a:t>
            </a:r>
            <a:r>
              <a:rPr lang="en-US" dirty="0" err="1"/>
              <a:t>маршрута</a:t>
            </a:r>
            <a:r>
              <a:rPr lang="en-US" dirty="0"/>
              <a:t>, а </a:t>
            </a:r>
            <a:r>
              <a:rPr lang="en-US" dirty="0" err="1"/>
              <a:t>политика</a:t>
            </a:r>
            <a:r>
              <a:rPr lang="en-US" dirty="0"/>
              <a:t> </a:t>
            </a:r>
            <a:r>
              <a:rPr lang="en-US" dirty="0" err="1"/>
              <a:t>импорта</a:t>
            </a:r>
            <a:r>
              <a:rPr lang="en-US" dirty="0"/>
              <a:t> BGP </a:t>
            </a:r>
            <a:r>
              <a:rPr lang="en-US" dirty="0" err="1"/>
              <a:t>изменяется</a:t>
            </a:r>
            <a:r>
              <a:rPr lang="en-US" dirty="0"/>
              <a:t>, </a:t>
            </a:r>
            <a:r>
              <a:rPr lang="en-US" dirty="0" err="1"/>
              <a:t>локальный</a:t>
            </a:r>
            <a:r>
              <a:rPr lang="en-US" dirty="0"/>
              <a:t> </a:t>
            </a:r>
            <a:r>
              <a:rPr lang="en-US" dirty="0" err="1"/>
              <a:t>маршрутизатор</a:t>
            </a:r>
            <a:r>
              <a:rPr lang="en-US" dirty="0"/>
              <a:t> BGP </a:t>
            </a:r>
            <a:r>
              <a:rPr lang="en-US" dirty="0" err="1"/>
              <a:t>отправляет</a:t>
            </a:r>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маршрута</a:t>
            </a:r>
            <a:r>
              <a:rPr lang="en-US" dirty="0"/>
              <a:t> </a:t>
            </a:r>
            <a:r>
              <a:rPr lang="en-US" dirty="0" err="1"/>
              <a:t>своим</a:t>
            </a:r>
            <a:r>
              <a:rPr lang="en-US" dirty="0"/>
              <a:t> </a:t>
            </a:r>
            <a:r>
              <a:rPr lang="en-US" dirty="0" err="1"/>
              <a:t>одноранговым</a:t>
            </a:r>
            <a:r>
              <a:rPr lang="en-US" dirty="0"/>
              <a:t> </a:t>
            </a:r>
            <a:r>
              <a:rPr lang="en-US" dirty="0" err="1"/>
              <a:t>узлам</a:t>
            </a:r>
            <a:r>
              <a:rPr lang="en-US" dirty="0"/>
              <a:t>. </a:t>
            </a:r>
            <a:r>
              <a:rPr lang="en-US" dirty="0" err="1"/>
              <a:t>После</a:t>
            </a:r>
            <a:r>
              <a:rPr lang="en-US" dirty="0"/>
              <a:t> </a:t>
            </a:r>
            <a:r>
              <a:rPr lang="en-US" dirty="0" err="1"/>
              <a:t>получения</a:t>
            </a:r>
            <a:r>
              <a:rPr lang="en-US" dirty="0"/>
              <a:t> </a:t>
            </a:r>
            <a:r>
              <a:rPr lang="en-US" dirty="0" err="1"/>
              <a:t>сообщения</a:t>
            </a:r>
            <a:r>
              <a:rPr lang="en-US" dirty="0"/>
              <a:t> Route-refresh </a:t>
            </a:r>
            <a:r>
              <a:rPr lang="en-US" dirty="0" err="1"/>
              <a:t>одноранговые</a:t>
            </a:r>
            <a:r>
              <a:rPr lang="en-US" dirty="0"/>
              <a:t> </a:t>
            </a:r>
            <a:r>
              <a:rPr lang="en-US" dirty="0" err="1"/>
              <a:t>узлы</a:t>
            </a:r>
            <a:r>
              <a:rPr lang="en-US" dirty="0"/>
              <a:t> </a:t>
            </a:r>
            <a:r>
              <a:rPr lang="en-US" dirty="0" err="1"/>
              <a:t>повторно</a:t>
            </a:r>
            <a:r>
              <a:rPr lang="en-US" dirty="0"/>
              <a:t> </a:t>
            </a:r>
            <a:r>
              <a:rPr lang="en-US" dirty="0" err="1"/>
              <a:t>отправляют</a:t>
            </a:r>
            <a:r>
              <a:rPr lang="en-US" dirty="0"/>
              <a:t> </a:t>
            </a:r>
            <a:r>
              <a:rPr lang="en-US" dirty="0" err="1"/>
              <a:t>свою</a:t>
            </a:r>
            <a:r>
              <a:rPr lang="en-US" dirty="0"/>
              <a:t> </a:t>
            </a:r>
            <a:r>
              <a:rPr lang="en-US" dirty="0" err="1"/>
              <a:t>маршрутную</a:t>
            </a:r>
            <a:r>
              <a:rPr lang="en-US" dirty="0"/>
              <a:t> </a:t>
            </a:r>
            <a:r>
              <a:rPr lang="en-US" dirty="0" err="1"/>
              <a:t>информацию</a:t>
            </a:r>
            <a:r>
              <a:rPr lang="en-US" dirty="0"/>
              <a:t> </a:t>
            </a:r>
            <a:r>
              <a:rPr lang="en-US" dirty="0" err="1"/>
              <a:t>локальному</a:t>
            </a:r>
            <a:r>
              <a:rPr lang="en-US" dirty="0"/>
              <a:t> </a:t>
            </a:r>
            <a:r>
              <a:rPr lang="en-US" dirty="0" err="1"/>
              <a:t>маршрутизатору</a:t>
            </a:r>
            <a:r>
              <a:rPr lang="en-US" dirty="0"/>
              <a:t> BGP. </a:t>
            </a:r>
            <a:r>
              <a:rPr lang="en-US" dirty="0" err="1"/>
              <a:t>Таким</a:t>
            </a:r>
            <a:r>
              <a:rPr lang="en-US" dirty="0"/>
              <a:t> </a:t>
            </a:r>
            <a:r>
              <a:rPr lang="en-US" dirty="0" err="1"/>
              <a:t>образом</a:t>
            </a:r>
            <a:r>
              <a:rPr lang="en-US" dirty="0"/>
              <a:t>, </a:t>
            </a:r>
            <a:r>
              <a:rPr lang="en-US" dirty="0" err="1"/>
              <a:t>таблицы</a:t>
            </a:r>
            <a:r>
              <a:rPr lang="en-US" dirty="0"/>
              <a:t> </a:t>
            </a:r>
            <a:r>
              <a:rPr lang="en-US" dirty="0" err="1"/>
              <a:t>маршрутизации</a:t>
            </a:r>
            <a:r>
              <a:rPr lang="en-US" dirty="0"/>
              <a:t> BGP </a:t>
            </a:r>
            <a:r>
              <a:rPr lang="en-US" dirty="0" err="1"/>
              <a:t>динамически</a:t>
            </a:r>
            <a:r>
              <a:rPr lang="en-US" dirty="0"/>
              <a:t> </a:t>
            </a:r>
            <a:r>
              <a:rPr lang="en-US" dirty="0" err="1"/>
              <a:t>обновляются</a:t>
            </a:r>
            <a:r>
              <a:rPr lang="en-US" dirty="0"/>
              <a:t>, и </a:t>
            </a:r>
            <a:r>
              <a:rPr lang="en-US" dirty="0" err="1"/>
              <a:t>новые</a:t>
            </a:r>
            <a:r>
              <a:rPr lang="en-US" dirty="0"/>
              <a:t> </a:t>
            </a:r>
            <a:r>
              <a:rPr lang="en-US" dirty="0" err="1"/>
              <a:t>политики</a:t>
            </a:r>
            <a:r>
              <a:rPr lang="en-US" dirty="0"/>
              <a:t> </a:t>
            </a:r>
            <a:r>
              <a:rPr lang="en-US" dirty="0" err="1"/>
              <a:t>маршрутизации</a:t>
            </a:r>
            <a:r>
              <a:rPr lang="en-US" dirty="0"/>
              <a:t> </a:t>
            </a:r>
            <a:r>
              <a:rPr lang="en-US" dirty="0" err="1"/>
              <a:t>используются</a:t>
            </a:r>
            <a:r>
              <a:rPr lang="en-US" dirty="0"/>
              <a:t> </a:t>
            </a:r>
            <a:r>
              <a:rPr lang="en-US" dirty="0" err="1"/>
              <a:t>без</a:t>
            </a:r>
            <a:r>
              <a:rPr lang="en-US" dirty="0"/>
              <a:t> </a:t>
            </a:r>
            <a:r>
              <a:rPr lang="en-US" dirty="0" err="1"/>
              <a:t>разрыва</a:t>
            </a:r>
            <a:r>
              <a:rPr lang="en-US" dirty="0"/>
              <a:t> </a:t>
            </a:r>
            <a:r>
              <a:rPr lang="en-US" dirty="0" err="1"/>
              <a:t>соединений</a:t>
            </a:r>
            <a:r>
              <a:rPr lang="en-US" dirty="0"/>
              <a:t> BGP.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301</a:t>
            </a:fld>
            <a:endParaRPr lang="ru-RU" noProof="0"/>
          </a:p>
        </p:txBody>
      </p:sp>
    </p:spTree>
    <p:extLst>
      <p:ext uri="{BB962C8B-B14F-4D97-AF65-F5344CB8AC3E}">
        <p14:creationId xmlns:p14="http://schemas.microsoft.com/office/powerpoint/2010/main" val="119518725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a:t>
            </a:r>
            <a:r>
              <a:rPr lang="en-US" dirty="0" err="1"/>
              <a:t>работает</a:t>
            </a:r>
            <a:r>
              <a:rPr lang="en-US" dirty="0"/>
              <a:t> в </a:t>
            </a:r>
            <a:r>
              <a:rPr lang="en-US" dirty="0" err="1"/>
              <a:t>следующих</a:t>
            </a:r>
            <a:r>
              <a:rPr lang="en-US" dirty="0"/>
              <a:t> </a:t>
            </a:r>
            <a:r>
              <a:rPr lang="en-US" dirty="0" err="1"/>
              <a:t>двух</a:t>
            </a:r>
            <a:r>
              <a:rPr lang="en-US" dirty="0"/>
              <a:t> </a:t>
            </a:r>
            <a:r>
              <a:rPr lang="en-US" dirty="0" err="1"/>
              <a:t>режимах</a:t>
            </a:r>
            <a:r>
              <a:rPr lang="en-US" dirty="0"/>
              <a:t>: IBGP (</a:t>
            </a:r>
            <a:r>
              <a:rPr lang="en-US" dirty="0" err="1"/>
              <a:t>внутренний</a:t>
            </a:r>
            <a:r>
              <a:rPr lang="en-US" dirty="0"/>
              <a:t> BGP), EBGP (</a:t>
            </a:r>
            <a:r>
              <a:rPr lang="en-US" dirty="0" err="1"/>
              <a:t>внешний</a:t>
            </a:r>
            <a:r>
              <a:rPr lang="en-US" dirty="0"/>
              <a:t> BGP).</a:t>
            </a:r>
            <a:endParaRPr lang="ru-RU" dirty="0"/>
          </a:p>
          <a:p>
            <a:r>
              <a:rPr lang="en-US" dirty="0"/>
              <a:t> </a:t>
            </a:r>
            <a:r>
              <a:rPr lang="en-US" dirty="0" err="1"/>
              <a:t>Если</a:t>
            </a:r>
            <a:r>
              <a:rPr lang="en-US" dirty="0"/>
              <a:t> </a:t>
            </a:r>
            <a:r>
              <a:rPr lang="en-US" dirty="0" err="1"/>
              <a:t>два</a:t>
            </a:r>
            <a:r>
              <a:rPr lang="en-US" dirty="0"/>
              <a:t> </a:t>
            </a:r>
            <a:r>
              <a:rPr lang="en-US" dirty="0" err="1"/>
              <a:t>одноранговых</a:t>
            </a:r>
            <a:r>
              <a:rPr lang="en-US" dirty="0"/>
              <a:t> </a:t>
            </a:r>
            <a:r>
              <a:rPr lang="en-US" dirty="0" err="1"/>
              <a:t>узла</a:t>
            </a:r>
            <a:r>
              <a:rPr lang="en-US" dirty="0"/>
              <a:t>, </a:t>
            </a:r>
            <a:r>
              <a:rPr lang="en-US" dirty="0" err="1"/>
              <a:t>которые</a:t>
            </a:r>
            <a:r>
              <a:rPr lang="en-US" dirty="0"/>
              <a:t> </a:t>
            </a:r>
            <a:r>
              <a:rPr lang="en-US" dirty="0" err="1"/>
              <a:t>обмениваются</a:t>
            </a:r>
            <a:r>
              <a:rPr lang="en-US" dirty="0"/>
              <a:t> </a:t>
            </a:r>
            <a:r>
              <a:rPr lang="en-US" dirty="0" err="1"/>
              <a:t>сообщениями</a:t>
            </a:r>
            <a:r>
              <a:rPr lang="en-US" dirty="0"/>
              <a:t> BGP, </a:t>
            </a:r>
            <a:r>
              <a:rPr lang="en-US" dirty="0" err="1"/>
              <a:t>принадлежат</a:t>
            </a:r>
            <a:r>
              <a:rPr lang="en-US" dirty="0"/>
              <a:t> к </a:t>
            </a:r>
            <a:r>
              <a:rPr lang="en-US" dirty="0" err="1"/>
              <a:t>одной</a:t>
            </a:r>
            <a:r>
              <a:rPr lang="en-US" dirty="0"/>
              <a:t> и </a:t>
            </a:r>
            <a:r>
              <a:rPr lang="en-US" dirty="0" err="1"/>
              <a:t>той</a:t>
            </a:r>
            <a:r>
              <a:rPr lang="en-US" dirty="0"/>
              <a:t> </a:t>
            </a:r>
            <a:r>
              <a:rPr lang="en-US" dirty="0" err="1"/>
              <a:t>же</a:t>
            </a:r>
            <a:r>
              <a:rPr lang="en-US" dirty="0"/>
              <a:t> AS, </a:t>
            </a:r>
            <a:r>
              <a:rPr lang="en-US" dirty="0" err="1"/>
              <a:t>они</a:t>
            </a:r>
            <a:r>
              <a:rPr lang="en-US" dirty="0"/>
              <a:t> </a:t>
            </a:r>
            <a:r>
              <a:rPr lang="en-US" dirty="0" err="1"/>
              <a:t>являются</a:t>
            </a:r>
            <a:r>
              <a:rPr lang="en-US" dirty="0"/>
              <a:t> </a:t>
            </a:r>
            <a:r>
              <a:rPr lang="en-US" dirty="0" err="1"/>
              <a:t>внутренними</a:t>
            </a:r>
            <a:r>
              <a:rPr lang="en-US" dirty="0"/>
              <a:t> BGP (IBGP), </a:t>
            </a:r>
            <a:r>
              <a:rPr lang="en-US" dirty="0" err="1"/>
              <a:t>такими</a:t>
            </a:r>
            <a:r>
              <a:rPr lang="en-US" dirty="0"/>
              <a:t> </a:t>
            </a:r>
            <a:r>
              <a:rPr lang="en-US" dirty="0" err="1"/>
              <a:t>как</a:t>
            </a:r>
            <a:r>
              <a:rPr lang="en-US" dirty="0"/>
              <a:t> RTB и RTD.</a:t>
            </a:r>
            <a:endParaRPr lang="ru-RU" dirty="0"/>
          </a:p>
          <a:p>
            <a:r>
              <a:rPr lang="en-US" dirty="0"/>
              <a:t> </a:t>
            </a:r>
            <a:r>
              <a:rPr lang="en-US" dirty="0" err="1"/>
              <a:t>Если</a:t>
            </a:r>
            <a:r>
              <a:rPr lang="en-US" dirty="0"/>
              <a:t> </a:t>
            </a:r>
            <a:r>
              <a:rPr lang="en-US" dirty="0" err="1"/>
              <a:t>два</a:t>
            </a:r>
            <a:r>
              <a:rPr lang="en-US" dirty="0"/>
              <a:t> </a:t>
            </a:r>
            <a:r>
              <a:rPr lang="en-US" dirty="0" err="1"/>
              <a:t>одноранговых</a:t>
            </a:r>
            <a:r>
              <a:rPr lang="en-US" dirty="0"/>
              <a:t> </a:t>
            </a:r>
            <a:r>
              <a:rPr lang="en-US" dirty="0" err="1"/>
              <a:t>узла</a:t>
            </a:r>
            <a:r>
              <a:rPr lang="en-US" dirty="0"/>
              <a:t>, </a:t>
            </a:r>
            <a:r>
              <a:rPr lang="en-US" dirty="0" err="1"/>
              <a:t>которые</a:t>
            </a:r>
            <a:r>
              <a:rPr lang="en-US" dirty="0"/>
              <a:t> </a:t>
            </a:r>
            <a:r>
              <a:rPr lang="en-US" dirty="0" err="1"/>
              <a:t>обмениваются</a:t>
            </a:r>
            <a:r>
              <a:rPr lang="en-US" dirty="0"/>
              <a:t> </a:t>
            </a:r>
            <a:r>
              <a:rPr lang="en-US" dirty="0" err="1"/>
              <a:t>сообщениями</a:t>
            </a:r>
            <a:r>
              <a:rPr lang="en-US" dirty="0"/>
              <a:t> BGP, </a:t>
            </a:r>
            <a:r>
              <a:rPr lang="en-US" dirty="0" err="1"/>
              <a:t>принадлежат</a:t>
            </a:r>
            <a:r>
              <a:rPr lang="en-US" dirty="0"/>
              <a:t> </a:t>
            </a:r>
            <a:r>
              <a:rPr lang="en-US" dirty="0" err="1"/>
              <a:t>разным</a:t>
            </a:r>
            <a:r>
              <a:rPr lang="en-US" dirty="0"/>
              <a:t> AS, </a:t>
            </a:r>
            <a:r>
              <a:rPr lang="en-US" dirty="0" err="1"/>
              <a:t>они</a:t>
            </a:r>
            <a:r>
              <a:rPr lang="en-US" dirty="0"/>
              <a:t> </a:t>
            </a:r>
            <a:r>
              <a:rPr lang="en-US" dirty="0" err="1"/>
              <a:t>являются</a:t>
            </a:r>
            <a:r>
              <a:rPr lang="en-US" dirty="0"/>
              <a:t> </a:t>
            </a:r>
            <a:r>
              <a:rPr lang="en-US" dirty="0" err="1"/>
              <a:t>внешними</a:t>
            </a:r>
            <a:r>
              <a:rPr lang="en-US" dirty="0"/>
              <a:t> BGP (EBGP), </a:t>
            </a:r>
            <a:r>
              <a:rPr lang="en-US" dirty="0" err="1"/>
              <a:t>такими</a:t>
            </a:r>
            <a:r>
              <a:rPr lang="en-US" dirty="0"/>
              <a:t> </a:t>
            </a:r>
            <a:r>
              <a:rPr lang="en-US" dirty="0" err="1"/>
              <a:t>как</a:t>
            </a:r>
            <a:r>
              <a:rPr lang="en-US" dirty="0"/>
              <a:t> RTD и RTE.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302</a:t>
            </a:fld>
            <a:endParaRPr lang="ru-RU" noProof="0"/>
          </a:p>
        </p:txBody>
      </p:sp>
    </p:spTree>
    <p:extLst>
      <p:ext uri="{BB962C8B-B14F-4D97-AF65-F5344CB8AC3E}">
        <p14:creationId xmlns:p14="http://schemas.microsoft.com/office/powerpoint/2010/main" val="132151682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5 </a:t>
            </a:r>
            <a:r>
              <a:rPr lang="en-US" dirty="0" err="1"/>
              <a:t>принципов</a:t>
            </a:r>
            <a:r>
              <a:rPr lang="en-US" dirty="0"/>
              <a:t> </a:t>
            </a:r>
            <a:r>
              <a:rPr lang="en-US" dirty="0" err="1"/>
              <a:t>объявления</a:t>
            </a:r>
            <a:r>
              <a:rPr lang="en-US" dirty="0"/>
              <a:t> </a:t>
            </a:r>
            <a:r>
              <a:rPr lang="en-US" dirty="0" err="1"/>
              <a:t>маршрутов</a:t>
            </a:r>
            <a:r>
              <a:rPr lang="en-US" dirty="0"/>
              <a:t> BGP, </a:t>
            </a:r>
            <a:r>
              <a:rPr lang="en-US" dirty="0" err="1"/>
              <a:t>перечисленных</a:t>
            </a:r>
            <a:r>
              <a:rPr lang="en-US" dirty="0"/>
              <a:t> </a:t>
            </a:r>
            <a:r>
              <a:rPr lang="en-US" dirty="0" err="1"/>
              <a:t>на</a:t>
            </a:r>
            <a:r>
              <a:rPr lang="en-US" dirty="0"/>
              <a:t> </a:t>
            </a:r>
            <a:r>
              <a:rPr lang="en-US" dirty="0" err="1"/>
              <a:t>слайде</a:t>
            </a:r>
            <a:r>
              <a:rPr lang="en-US" dirty="0"/>
              <a:t>:</a:t>
            </a:r>
            <a:endParaRPr lang="ru-RU" dirty="0"/>
          </a:p>
          <a:p>
            <a:r>
              <a:rPr lang="en-US" dirty="0"/>
              <a:t> В </a:t>
            </a:r>
            <a:r>
              <a:rPr lang="en-US" dirty="0" err="1"/>
              <a:t>обычных</a:t>
            </a:r>
            <a:r>
              <a:rPr lang="en-US" dirty="0"/>
              <a:t> </a:t>
            </a:r>
            <a:r>
              <a:rPr lang="en-US" dirty="0" err="1"/>
              <a:t>условиях</a:t>
            </a:r>
            <a:r>
              <a:rPr lang="en-US" dirty="0"/>
              <a:t>, </a:t>
            </a:r>
            <a:r>
              <a:rPr lang="en-US" dirty="0" err="1"/>
              <a:t>когда</a:t>
            </a:r>
            <a:r>
              <a:rPr lang="en-US" dirty="0"/>
              <a:t> </a:t>
            </a:r>
            <a:r>
              <a:rPr lang="en-US" dirty="0" err="1"/>
              <a:t>имеется</a:t>
            </a:r>
            <a:r>
              <a:rPr lang="en-US" dirty="0"/>
              <a:t> </a:t>
            </a:r>
            <a:r>
              <a:rPr lang="en-US" dirty="0" err="1"/>
              <a:t>более</a:t>
            </a:r>
            <a:r>
              <a:rPr lang="en-US" dirty="0"/>
              <a:t> </a:t>
            </a:r>
            <a:r>
              <a:rPr lang="en-US" dirty="0" err="1"/>
              <a:t>одного</a:t>
            </a:r>
            <a:r>
              <a:rPr lang="en-US" dirty="0"/>
              <a:t> </a:t>
            </a:r>
            <a:r>
              <a:rPr lang="en-US" dirty="0" err="1"/>
              <a:t>альтернативного</a:t>
            </a:r>
            <a:r>
              <a:rPr lang="en-US" dirty="0"/>
              <a:t> </a:t>
            </a:r>
            <a:r>
              <a:rPr lang="en-US" dirty="0" err="1"/>
              <a:t>маршрута</a:t>
            </a:r>
            <a:r>
              <a:rPr lang="en-US" dirty="0"/>
              <a:t> к </a:t>
            </a:r>
            <a:r>
              <a:rPr lang="en-US" dirty="0" err="1"/>
              <a:t>одной</a:t>
            </a:r>
            <a:r>
              <a:rPr lang="en-US" dirty="0"/>
              <a:t> и </a:t>
            </a:r>
            <a:r>
              <a:rPr lang="en-US" dirty="0" err="1"/>
              <a:t>той</a:t>
            </a:r>
            <a:r>
              <a:rPr lang="en-US" dirty="0"/>
              <a:t> </a:t>
            </a:r>
            <a:r>
              <a:rPr lang="en-US" dirty="0" err="1"/>
              <a:t>же</a:t>
            </a:r>
            <a:r>
              <a:rPr lang="en-US" dirty="0"/>
              <a:t> IP-</a:t>
            </a:r>
            <a:r>
              <a:rPr lang="en-US" dirty="0" err="1"/>
              <a:t>подсети</a:t>
            </a:r>
            <a:r>
              <a:rPr lang="en-US" dirty="0"/>
              <a:t>, </a:t>
            </a:r>
            <a:r>
              <a:rPr lang="en-US" dirty="0" err="1"/>
              <a:t>узел</a:t>
            </a:r>
            <a:r>
              <a:rPr lang="en-US" dirty="0"/>
              <a:t> BGP </a:t>
            </a:r>
            <a:r>
              <a:rPr lang="en-US" dirty="0" err="1"/>
              <a:t>выберет</a:t>
            </a:r>
            <a:r>
              <a:rPr lang="en-US" dirty="0"/>
              <a:t> </a:t>
            </a:r>
            <a:r>
              <a:rPr lang="en-US" dirty="0" err="1"/>
              <a:t>наилучший</a:t>
            </a:r>
            <a:r>
              <a:rPr lang="en-US" dirty="0"/>
              <a:t> </a:t>
            </a:r>
            <a:r>
              <a:rPr lang="en-US" dirty="0" err="1"/>
              <a:t>маршрут</a:t>
            </a:r>
            <a:r>
              <a:rPr lang="en-US" dirty="0"/>
              <a:t> </a:t>
            </a:r>
            <a:r>
              <a:rPr lang="en-US" dirty="0" err="1"/>
              <a:t>для</a:t>
            </a:r>
            <a:r>
              <a:rPr lang="en-US" dirty="0"/>
              <a:t> </a:t>
            </a:r>
            <a:r>
              <a:rPr lang="en-US" dirty="0" err="1"/>
              <a:t>собственного</a:t>
            </a:r>
            <a:r>
              <a:rPr lang="en-US" dirty="0"/>
              <a:t> </a:t>
            </a:r>
            <a:r>
              <a:rPr lang="en-US" dirty="0" err="1"/>
              <a:t>использования</a:t>
            </a:r>
            <a:r>
              <a:rPr lang="en-US" dirty="0"/>
              <a:t>. </a:t>
            </a:r>
            <a:r>
              <a:rPr lang="en-US" dirty="0" err="1"/>
              <a:t>Лучший</a:t>
            </a:r>
            <a:r>
              <a:rPr lang="en-US" dirty="0"/>
              <a:t> </a:t>
            </a:r>
            <a:r>
              <a:rPr lang="en-US" dirty="0" err="1"/>
              <a:t>маршрут</a:t>
            </a:r>
            <a:r>
              <a:rPr lang="en-US" dirty="0"/>
              <a:t> - </a:t>
            </a:r>
            <a:r>
              <a:rPr lang="en-US" dirty="0" err="1"/>
              <a:t>кандидат</a:t>
            </a:r>
            <a:r>
              <a:rPr lang="en-US" dirty="0"/>
              <a:t> </a:t>
            </a:r>
            <a:r>
              <a:rPr lang="en-US" dirty="0" err="1"/>
              <a:t>для</a:t>
            </a:r>
            <a:r>
              <a:rPr lang="en-US" dirty="0"/>
              <a:t> </a:t>
            </a:r>
            <a:r>
              <a:rPr lang="en-US" dirty="0" err="1"/>
              <a:t>установки</a:t>
            </a:r>
            <a:r>
              <a:rPr lang="en-US" dirty="0"/>
              <a:t> в </a:t>
            </a:r>
            <a:r>
              <a:rPr lang="en-US" dirty="0" err="1"/>
              <a:t>таблицу</a:t>
            </a:r>
            <a:r>
              <a:rPr lang="en-US" dirty="0"/>
              <a:t> IP-</a:t>
            </a:r>
            <a:r>
              <a:rPr lang="en-US" dirty="0" err="1"/>
              <a:t>маршрутизации</a:t>
            </a:r>
            <a:r>
              <a:rPr lang="en-US" dirty="0"/>
              <a:t>. </a:t>
            </a:r>
            <a:r>
              <a:rPr lang="en-US" dirty="0" err="1"/>
              <a:t>Однако</a:t>
            </a:r>
            <a:r>
              <a:rPr lang="en-US" dirty="0"/>
              <a:t>, </a:t>
            </a:r>
            <a:r>
              <a:rPr lang="en-US" dirty="0" err="1"/>
              <a:t>прежде</a:t>
            </a:r>
            <a:r>
              <a:rPr lang="en-US" dirty="0"/>
              <a:t> </a:t>
            </a:r>
            <a:r>
              <a:rPr lang="en-US" dirty="0" err="1"/>
              <a:t>чем</a:t>
            </a:r>
            <a:r>
              <a:rPr lang="en-US" dirty="0"/>
              <a:t> </a:t>
            </a:r>
            <a:r>
              <a:rPr lang="en-US" dirty="0" err="1"/>
              <a:t>маршрут</a:t>
            </a:r>
            <a:r>
              <a:rPr lang="en-US" dirty="0"/>
              <a:t> </a:t>
            </a:r>
            <a:r>
              <a:rPr lang="en-US" dirty="0" err="1"/>
              <a:t>можно</a:t>
            </a:r>
            <a:r>
              <a:rPr lang="en-US" dirty="0"/>
              <a:t> </a:t>
            </a:r>
            <a:r>
              <a:rPr lang="en-US" dirty="0" err="1"/>
              <a:t>будет</a:t>
            </a:r>
            <a:r>
              <a:rPr lang="en-US" dirty="0"/>
              <a:t> </a:t>
            </a:r>
            <a:r>
              <a:rPr lang="en-US" dirty="0" err="1"/>
              <a:t>установить</a:t>
            </a:r>
            <a:r>
              <a:rPr lang="en-US" dirty="0"/>
              <a:t>, </a:t>
            </a:r>
            <a:r>
              <a:rPr lang="en-US" dirty="0" err="1"/>
              <a:t>маршрутизатор</a:t>
            </a:r>
            <a:r>
              <a:rPr lang="en-US" dirty="0"/>
              <a:t> </a:t>
            </a:r>
            <a:r>
              <a:rPr lang="en-US" dirty="0" err="1"/>
              <a:t>проверит</a:t>
            </a:r>
            <a:r>
              <a:rPr lang="en-US" dirty="0"/>
              <a:t>, </a:t>
            </a:r>
            <a:r>
              <a:rPr lang="en-US" dirty="0" err="1"/>
              <a:t>есть</a:t>
            </a:r>
            <a:r>
              <a:rPr lang="en-US" dirty="0"/>
              <a:t> </a:t>
            </a:r>
            <a:r>
              <a:rPr lang="en-US" dirty="0" err="1"/>
              <a:t>ли</a:t>
            </a:r>
            <a:r>
              <a:rPr lang="en-US" dirty="0"/>
              <a:t> </a:t>
            </a:r>
            <a:r>
              <a:rPr lang="en-US" dirty="0" err="1"/>
              <a:t>какой-либо</a:t>
            </a:r>
            <a:r>
              <a:rPr lang="en-US" dirty="0"/>
              <a:t> </a:t>
            </a:r>
            <a:r>
              <a:rPr lang="en-US" dirty="0" err="1"/>
              <a:t>другой</a:t>
            </a:r>
            <a:r>
              <a:rPr lang="en-US" dirty="0"/>
              <a:t> </a:t>
            </a:r>
            <a:r>
              <a:rPr lang="en-US" dirty="0" err="1"/>
              <a:t>протокол</a:t>
            </a:r>
            <a:r>
              <a:rPr lang="en-US" dirty="0"/>
              <a:t> </a:t>
            </a:r>
            <a:r>
              <a:rPr lang="en-US" dirty="0" err="1"/>
              <a:t>маршрутизации</a:t>
            </a:r>
            <a:r>
              <a:rPr lang="en-US" dirty="0"/>
              <a:t>, </a:t>
            </a:r>
            <a:r>
              <a:rPr lang="en-US" dirty="0" err="1"/>
              <a:t>который</a:t>
            </a:r>
            <a:r>
              <a:rPr lang="en-US" dirty="0"/>
              <a:t> </a:t>
            </a:r>
            <a:r>
              <a:rPr lang="en-US" dirty="0" err="1"/>
              <a:t>имеет</a:t>
            </a:r>
            <a:r>
              <a:rPr lang="en-US" dirty="0"/>
              <a:t> </a:t>
            </a:r>
            <a:r>
              <a:rPr lang="en-US" dirty="0" err="1"/>
              <a:t>информацию</a:t>
            </a:r>
            <a:r>
              <a:rPr lang="en-US" dirty="0"/>
              <a:t> о </a:t>
            </a:r>
            <a:r>
              <a:rPr lang="en-US" dirty="0" err="1"/>
              <a:t>той</a:t>
            </a:r>
            <a:r>
              <a:rPr lang="en-US" dirty="0"/>
              <a:t> </a:t>
            </a:r>
            <a:r>
              <a:rPr lang="en-US" dirty="0" err="1"/>
              <a:t>же</a:t>
            </a:r>
            <a:r>
              <a:rPr lang="en-US" dirty="0"/>
              <a:t> </a:t>
            </a:r>
            <a:r>
              <a:rPr lang="en-US" dirty="0" err="1"/>
              <a:t>подсети</a:t>
            </a:r>
            <a:r>
              <a:rPr lang="en-US" dirty="0"/>
              <a:t>. </a:t>
            </a:r>
            <a:r>
              <a:rPr lang="en-US" dirty="0" err="1"/>
              <a:t>Если</a:t>
            </a:r>
            <a:r>
              <a:rPr lang="en-US" dirty="0"/>
              <a:t> о </a:t>
            </a:r>
            <a:r>
              <a:rPr lang="en-US" dirty="0" err="1"/>
              <a:t>подсети</a:t>
            </a:r>
            <a:r>
              <a:rPr lang="en-US" dirty="0"/>
              <a:t> </a:t>
            </a:r>
            <a:r>
              <a:rPr lang="en-US" dirty="0" err="1"/>
              <a:t>известно</a:t>
            </a:r>
            <a:r>
              <a:rPr lang="en-US" dirty="0"/>
              <a:t> </a:t>
            </a:r>
            <a:r>
              <a:rPr lang="en-US" dirty="0" err="1"/>
              <a:t>из</a:t>
            </a:r>
            <a:r>
              <a:rPr lang="en-US" dirty="0"/>
              <a:t> </a:t>
            </a:r>
            <a:r>
              <a:rPr lang="en-US" dirty="0" err="1"/>
              <a:t>разных</a:t>
            </a:r>
            <a:r>
              <a:rPr lang="en-US" dirty="0"/>
              <a:t> </a:t>
            </a:r>
            <a:r>
              <a:rPr lang="en-US" dirty="0" err="1"/>
              <a:t>источников</a:t>
            </a:r>
            <a:r>
              <a:rPr lang="en-US" dirty="0"/>
              <a:t>, </a:t>
            </a:r>
            <a:r>
              <a:rPr lang="en-US" dirty="0" err="1"/>
              <a:t>маршрутизатор</a:t>
            </a:r>
            <a:r>
              <a:rPr lang="en-US" dirty="0"/>
              <a:t> </a:t>
            </a:r>
            <a:r>
              <a:rPr lang="en-US" dirty="0" err="1"/>
              <a:t>использует</a:t>
            </a:r>
            <a:r>
              <a:rPr lang="en-US" dirty="0"/>
              <a:t> </a:t>
            </a:r>
            <a:r>
              <a:rPr lang="en-US" dirty="0" err="1"/>
              <a:t>предпочтение</a:t>
            </a:r>
            <a:r>
              <a:rPr lang="en-US" dirty="0"/>
              <a:t> </a:t>
            </a:r>
            <a:r>
              <a:rPr lang="en-US" dirty="0" err="1"/>
              <a:t>маршрута</a:t>
            </a:r>
            <a:r>
              <a:rPr lang="en-US" dirty="0"/>
              <a:t>, </a:t>
            </a:r>
            <a:r>
              <a:rPr lang="en-US" dirty="0" err="1"/>
              <a:t>чтобы</a:t>
            </a:r>
            <a:r>
              <a:rPr lang="en-US" dirty="0"/>
              <a:t> </a:t>
            </a:r>
            <a:r>
              <a:rPr lang="en-US" dirty="0" err="1"/>
              <a:t>определить</a:t>
            </a:r>
            <a:r>
              <a:rPr lang="en-US" dirty="0"/>
              <a:t>, </a:t>
            </a:r>
            <a:r>
              <a:rPr lang="en-US" dirty="0" err="1"/>
              <a:t>какой</a:t>
            </a:r>
            <a:r>
              <a:rPr lang="en-US" dirty="0"/>
              <a:t> </a:t>
            </a:r>
            <a:r>
              <a:rPr lang="en-US" dirty="0" err="1"/>
              <a:t>из</a:t>
            </a:r>
            <a:r>
              <a:rPr lang="en-US" dirty="0"/>
              <a:t> </a:t>
            </a:r>
            <a:r>
              <a:rPr lang="en-US" dirty="0" err="1"/>
              <a:t>источников</a:t>
            </a:r>
            <a:r>
              <a:rPr lang="en-US" dirty="0"/>
              <a:t> </a:t>
            </a:r>
            <a:r>
              <a:rPr lang="en-US" dirty="0" err="1"/>
              <a:t>заслуживает</a:t>
            </a:r>
            <a:r>
              <a:rPr lang="en-US" dirty="0"/>
              <a:t> </a:t>
            </a:r>
            <a:r>
              <a:rPr lang="en-US" dirty="0" err="1"/>
              <a:t>большего</a:t>
            </a:r>
            <a:r>
              <a:rPr lang="en-US" dirty="0"/>
              <a:t> </a:t>
            </a:r>
            <a:r>
              <a:rPr lang="en-US" dirty="0" err="1"/>
              <a:t>доверия</a:t>
            </a:r>
            <a:r>
              <a:rPr lang="en-US" dirty="0"/>
              <a:t>. </a:t>
            </a:r>
            <a:r>
              <a:rPr lang="en-US" dirty="0" err="1"/>
              <a:t>Маршрутизатор</a:t>
            </a:r>
            <a:r>
              <a:rPr lang="en-US" dirty="0"/>
              <a:t> </a:t>
            </a:r>
            <a:r>
              <a:rPr lang="en-US" dirty="0" err="1"/>
              <a:t>установит</a:t>
            </a:r>
            <a:r>
              <a:rPr lang="en-US" dirty="0"/>
              <a:t> </a:t>
            </a:r>
            <a:r>
              <a:rPr lang="en-US" dirty="0" err="1"/>
              <a:t>маршрут</a:t>
            </a:r>
            <a:r>
              <a:rPr lang="en-US" dirty="0"/>
              <a:t> с </a:t>
            </a:r>
            <a:r>
              <a:rPr lang="en-US" dirty="0" err="1"/>
              <a:t>меньшим</a:t>
            </a:r>
            <a:r>
              <a:rPr lang="en-US" dirty="0"/>
              <a:t> </a:t>
            </a:r>
            <a:r>
              <a:rPr lang="en-US" dirty="0" err="1"/>
              <a:t>значением</a:t>
            </a:r>
            <a:r>
              <a:rPr lang="en-US" dirty="0"/>
              <a:t> </a:t>
            </a:r>
            <a:r>
              <a:rPr lang="en-US" dirty="0" err="1"/>
              <a:t>предпочтения</a:t>
            </a:r>
            <a:r>
              <a:rPr lang="en-US" dirty="0"/>
              <a:t> </a:t>
            </a:r>
            <a:r>
              <a:rPr lang="en-US" dirty="0" err="1"/>
              <a:t>маршрута</a:t>
            </a:r>
            <a:r>
              <a:rPr lang="en-US" dirty="0"/>
              <a:t>. </a:t>
            </a:r>
            <a:r>
              <a:rPr lang="en-US" dirty="0" err="1"/>
              <a:t>То</a:t>
            </a:r>
            <a:r>
              <a:rPr lang="en-US" dirty="0"/>
              <a:t> </a:t>
            </a:r>
            <a:r>
              <a:rPr lang="en-US" dirty="0" err="1"/>
              <a:t>есть</a:t>
            </a:r>
            <a:r>
              <a:rPr lang="en-US" dirty="0"/>
              <a:t> </a:t>
            </a:r>
            <a:r>
              <a:rPr lang="en-US" dirty="0" err="1"/>
              <a:t>маршрутизатор</a:t>
            </a:r>
            <a:r>
              <a:rPr lang="en-US" dirty="0"/>
              <a:t> </a:t>
            </a:r>
            <a:r>
              <a:rPr lang="en-US" dirty="0" err="1"/>
              <a:t>также</a:t>
            </a:r>
            <a:r>
              <a:rPr lang="en-US" dirty="0"/>
              <a:t> </a:t>
            </a:r>
            <a:r>
              <a:rPr lang="en-US" dirty="0" err="1"/>
              <a:t>выберет</a:t>
            </a:r>
            <a:r>
              <a:rPr lang="en-US" dirty="0"/>
              <a:t> </a:t>
            </a:r>
            <a:r>
              <a:rPr lang="en-US" dirty="0" err="1"/>
              <a:t>лучший</a:t>
            </a:r>
            <a:r>
              <a:rPr lang="en-US" dirty="0"/>
              <a:t> </a:t>
            </a:r>
            <a:r>
              <a:rPr lang="en-US" dirty="0" err="1"/>
              <a:t>маршрут</a:t>
            </a:r>
            <a:r>
              <a:rPr lang="en-US" dirty="0"/>
              <a:t> </a:t>
            </a:r>
            <a:r>
              <a:rPr lang="en-US" dirty="0" err="1"/>
              <a:t>для</a:t>
            </a:r>
            <a:r>
              <a:rPr lang="en-US" dirty="0"/>
              <a:t> </a:t>
            </a:r>
            <a:r>
              <a:rPr lang="en-US" dirty="0" err="1"/>
              <a:t>собственного</a:t>
            </a:r>
            <a:r>
              <a:rPr lang="en-US" dirty="0"/>
              <a:t> </a:t>
            </a:r>
            <a:r>
              <a:rPr lang="en-US" dirty="0" err="1"/>
              <a:t>использования</a:t>
            </a:r>
            <a:r>
              <a:rPr lang="en-US" dirty="0"/>
              <a:t> и </a:t>
            </a:r>
            <a:r>
              <a:rPr lang="en-US" dirty="0" err="1"/>
              <a:t>лучший</a:t>
            </a:r>
            <a:r>
              <a:rPr lang="en-US" dirty="0"/>
              <a:t> </a:t>
            </a:r>
            <a:r>
              <a:rPr lang="en-US" dirty="0" err="1"/>
              <a:t>маршрут</a:t>
            </a:r>
            <a:r>
              <a:rPr lang="en-US" dirty="0"/>
              <a:t> BGP. </a:t>
            </a:r>
            <a:r>
              <a:rPr lang="en-US" dirty="0" err="1"/>
              <a:t>динамик</a:t>
            </a:r>
            <a:r>
              <a:rPr lang="en-US" dirty="0"/>
              <a:t> </a:t>
            </a:r>
            <a:r>
              <a:rPr lang="en-US" dirty="0" err="1"/>
              <a:t>может</a:t>
            </a:r>
            <a:r>
              <a:rPr lang="en-US" dirty="0"/>
              <a:t> </a:t>
            </a:r>
            <a:r>
              <a:rPr lang="en-US" dirty="0" err="1"/>
              <a:t>быть</a:t>
            </a:r>
            <a:r>
              <a:rPr lang="en-US" dirty="0"/>
              <a:t> </a:t>
            </a:r>
            <a:r>
              <a:rPr lang="en-US" dirty="0" err="1"/>
              <a:t>не</a:t>
            </a:r>
            <a:r>
              <a:rPr lang="en-US" dirty="0"/>
              <a:t> </a:t>
            </a:r>
            <a:r>
              <a:rPr lang="en-US" dirty="0" err="1"/>
              <a:t>лучшим</a:t>
            </a:r>
            <a:r>
              <a:rPr lang="en-US" dirty="0"/>
              <a:t> </a:t>
            </a:r>
            <a:r>
              <a:rPr lang="en-US" dirty="0" err="1"/>
              <a:t>маршрутом</a:t>
            </a:r>
            <a:r>
              <a:rPr lang="en-US" dirty="0"/>
              <a:t> </a:t>
            </a:r>
            <a:r>
              <a:rPr lang="en-US" dirty="0" err="1"/>
              <a:t>для</a:t>
            </a:r>
            <a:r>
              <a:rPr lang="en-US" dirty="0"/>
              <a:t> </a:t>
            </a:r>
            <a:r>
              <a:rPr lang="en-US" dirty="0" err="1"/>
              <a:t>маршрутизатора</a:t>
            </a:r>
            <a:r>
              <a:rPr lang="en-US" dirty="0"/>
              <a:t>.</a:t>
            </a:r>
            <a:endParaRPr lang="ru-RU">
              <a:cs typeface="Calibri"/>
            </a:endParaRPr>
          </a:p>
          <a:p>
            <a:r>
              <a:rPr lang="en-US" dirty="0"/>
              <a:t> </a:t>
            </a:r>
            <a:r>
              <a:rPr lang="en-US" dirty="0" err="1"/>
              <a:t>Узел</a:t>
            </a:r>
            <a:r>
              <a:rPr lang="en-US" dirty="0"/>
              <a:t> BGP </a:t>
            </a:r>
            <a:r>
              <a:rPr lang="en-US" dirty="0" err="1"/>
              <a:t>объявляет</a:t>
            </a:r>
            <a:r>
              <a:rPr lang="en-US" dirty="0"/>
              <a:t> </a:t>
            </a:r>
            <a:r>
              <a:rPr lang="en-US" dirty="0" err="1"/>
              <a:t>своим</a:t>
            </a:r>
            <a:r>
              <a:rPr lang="en-US" dirty="0"/>
              <a:t> </a:t>
            </a:r>
            <a:r>
              <a:rPr lang="en-US" dirty="0" err="1"/>
              <a:t>партнерам</a:t>
            </a:r>
            <a:r>
              <a:rPr lang="en-US" dirty="0"/>
              <a:t> </a:t>
            </a:r>
            <a:r>
              <a:rPr lang="en-US" dirty="0" err="1"/>
              <a:t>только</a:t>
            </a:r>
            <a:r>
              <a:rPr lang="en-US" dirty="0"/>
              <a:t> </a:t>
            </a:r>
            <a:r>
              <a:rPr lang="en-US" dirty="0" err="1"/>
              <a:t>лучшие</a:t>
            </a:r>
            <a:r>
              <a:rPr lang="en-US" dirty="0"/>
              <a:t> </a:t>
            </a:r>
            <a:r>
              <a:rPr lang="en-US" dirty="0" err="1"/>
              <a:t>маршруты</a:t>
            </a:r>
            <a:r>
              <a:rPr lang="en-US" dirty="0"/>
              <a:t>, </a:t>
            </a:r>
            <a:r>
              <a:rPr lang="en-US" dirty="0" err="1"/>
              <a:t>используемые</a:t>
            </a:r>
            <a:r>
              <a:rPr lang="en-US" dirty="0"/>
              <a:t> </a:t>
            </a:r>
            <a:r>
              <a:rPr lang="en-US" dirty="0" err="1"/>
              <a:t>им</a:t>
            </a:r>
            <a:r>
              <a:rPr lang="en-US" dirty="0"/>
              <a:t> </a:t>
            </a:r>
            <a:r>
              <a:rPr lang="en-US" dirty="0" err="1"/>
              <a:t>самим</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он</a:t>
            </a:r>
            <a:r>
              <a:rPr lang="en-US" dirty="0"/>
              <a:t> </a:t>
            </a:r>
            <a:r>
              <a:rPr lang="en-US" dirty="0" err="1"/>
              <a:t>объявляет</a:t>
            </a:r>
            <a:r>
              <a:rPr lang="en-US" dirty="0"/>
              <a:t> </a:t>
            </a:r>
            <a:r>
              <a:rPr lang="en-US" dirty="0" err="1"/>
              <a:t>своим</a:t>
            </a:r>
            <a:r>
              <a:rPr lang="en-US" dirty="0"/>
              <a:t> </a:t>
            </a:r>
            <a:r>
              <a:rPr lang="en-US" dirty="0" err="1"/>
              <a:t>партнерам</a:t>
            </a:r>
            <a:r>
              <a:rPr lang="en-US" dirty="0"/>
              <a:t> </a:t>
            </a:r>
            <a:r>
              <a:rPr lang="en-US" dirty="0" err="1"/>
              <a:t>только</a:t>
            </a:r>
            <a:r>
              <a:rPr lang="en-US" dirty="0"/>
              <a:t> </a:t>
            </a:r>
            <a:r>
              <a:rPr lang="en-US" dirty="0" err="1"/>
              <a:t>те</a:t>
            </a:r>
            <a:r>
              <a:rPr lang="en-US" dirty="0"/>
              <a:t> </a:t>
            </a:r>
            <a:r>
              <a:rPr lang="en-US" dirty="0" err="1"/>
              <a:t>маршруты</a:t>
            </a:r>
            <a:r>
              <a:rPr lang="en-US" dirty="0"/>
              <a:t> BGP, </a:t>
            </a:r>
            <a:r>
              <a:rPr lang="en-US" dirty="0" err="1"/>
              <a:t>которые</a:t>
            </a:r>
            <a:r>
              <a:rPr lang="en-US" dirty="0"/>
              <a:t> </a:t>
            </a:r>
            <a:r>
              <a:rPr lang="en-US" dirty="0" err="1"/>
              <a:t>установлены</a:t>
            </a:r>
            <a:r>
              <a:rPr lang="en-US" dirty="0"/>
              <a:t> в </a:t>
            </a:r>
            <a:r>
              <a:rPr lang="en-US" dirty="0" err="1"/>
              <a:t>таблице</a:t>
            </a:r>
            <a:r>
              <a:rPr lang="en-US" dirty="0"/>
              <a:t> IP-</a:t>
            </a:r>
            <a:r>
              <a:rPr lang="en-US" dirty="0" err="1"/>
              <a:t>маршрутизации</a:t>
            </a:r>
            <a:r>
              <a:rPr lang="en-US" dirty="0"/>
              <a:t>. </a:t>
            </a:r>
            <a:r>
              <a:rPr lang="en-US" dirty="0" err="1"/>
              <a:t>Когда-то</a:t>
            </a:r>
            <a:r>
              <a:rPr lang="en-US" dirty="0"/>
              <a:t> </a:t>
            </a:r>
            <a:r>
              <a:rPr lang="en-US" dirty="0" err="1"/>
              <a:t>лучший</a:t>
            </a:r>
            <a:r>
              <a:rPr lang="en-US" dirty="0"/>
              <a:t> </a:t>
            </a:r>
            <a:r>
              <a:rPr lang="en-US" dirty="0" err="1"/>
              <a:t>маршрут</a:t>
            </a:r>
            <a:r>
              <a:rPr lang="en-US" dirty="0"/>
              <a:t> («&gt;»), </a:t>
            </a:r>
            <a:r>
              <a:rPr lang="en-US" dirty="0" err="1"/>
              <a:t>выбранный</a:t>
            </a:r>
            <a:r>
              <a:rPr lang="en-US" dirty="0"/>
              <a:t> BGP, </a:t>
            </a:r>
            <a:r>
              <a:rPr lang="en-US" dirty="0" err="1"/>
              <a:t>установлен</a:t>
            </a:r>
            <a:r>
              <a:rPr lang="en-US" dirty="0"/>
              <a:t> в </a:t>
            </a:r>
            <a:r>
              <a:rPr lang="en-US" dirty="0" err="1"/>
              <a:t>таблице</a:t>
            </a:r>
            <a:r>
              <a:rPr lang="en-US" dirty="0"/>
              <a:t> IP-</a:t>
            </a:r>
            <a:r>
              <a:rPr lang="en-US" dirty="0" err="1"/>
              <a:t>маршрутизации</a:t>
            </a:r>
            <a:r>
              <a:rPr lang="en-US" dirty="0"/>
              <a:t>, BGP </a:t>
            </a:r>
            <a:r>
              <a:rPr lang="en-US" dirty="0" err="1"/>
              <a:t>отправит</a:t>
            </a:r>
            <a:r>
              <a:rPr lang="en-US" dirty="0"/>
              <a:t> </a:t>
            </a:r>
            <a:r>
              <a:rPr lang="en-US" dirty="0" err="1"/>
              <a:t>сообщение</a:t>
            </a:r>
            <a:r>
              <a:rPr lang="en-US" dirty="0"/>
              <a:t> </a:t>
            </a:r>
            <a:r>
              <a:rPr lang="en-US" dirty="0" err="1"/>
              <a:t>об</a:t>
            </a:r>
            <a:r>
              <a:rPr lang="en-US" dirty="0"/>
              <a:t> </a:t>
            </a:r>
            <a:r>
              <a:rPr lang="en-US" dirty="0" err="1"/>
              <a:t>обновлении</a:t>
            </a:r>
            <a:r>
              <a:rPr lang="en-US" dirty="0"/>
              <a:t>, </a:t>
            </a:r>
            <a:r>
              <a:rPr lang="en-US" dirty="0" err="1"/>
              <a:t>содержащее</a:t>
            </a:r>
            <a:r>
              <a:rPr lang="en-US" dirty="0"/>
              <a:t> </a:t>
            </a:r>
            <a:r>
              <a:rPr lang="en-US" dirty="0" err="1"/>
              <a:t>запись</a:t>
            </a:r>
            <a:r>
              <a:rPr lang="en-US" dirty="0"/>
              <a:t> </a:t>
            </a:r>
            <a:r>
              <a:rPr lang="en-US" dirty="0" err="1"/>
              <a:t>этого</a:t>
            </a:r>
            <a:r>
              <a:rPr lang="en-US" dirty="0"/>
              <a:t> </a:t>
            </a:r>
            <a:r>
              <a:rPr lang="en-US" dirty="0" err="1"/>
              <a:t>наилучшего</a:t>
            </a:r>
            <a:r>
              <a:rPr lang="en-US" dirty="0"/>
              <a:t> </a:t>
            </a:r>
            <a:r>
              <a:rPr lang="en-US" dirty="0" err="1"/>
              <a:t>маршрута</a:t>
            </a:r>
            <a:r>
              <a:rPr lang="en-US" dirty="0"/>
              <a:t>, </a:t>
            </a:r>
            <a:r>
              <a:rPr lang="en-US" dirty="0" err="1"/>
              <a:t>другому</a:t>
            </a:r>
            <a:r>
              <a:rPr lang="en-US" dirty="0"/>
              <a:t> </a:t>
            </a:r>
            <a:r>
              <a:rPr lang="en-US" dirty="0" err="1"/>
              <a:t>узлу</a:t>
            </a:r>
            <a:r>
              <a:rPr lang="en-US" dirty="0"/>
              <a:t> BGP.</a:t>
            </a:r>
            <a:endParaRPr lang="ru-RU" dirty="0" err="1">
              <a:cs typeface="Calibri" panose="020F0502020204030204"/>
            </a:endParaRPr>
          </a:p>
          <a:p>
            <a:r>
              <a:rPr lang="en-US" dirty="0"/>
              <a:t> </a:t>
            </a:r>
            <a:r>
              <a:rPr lang="en-US" dirty="0" err="1"/>
              <a:t>Для</a:t>
            </a:r>
            <a:r>
              <a:rPr lang="en-US" dirty="0"/>
              <a:t> </a:t>
            </a:r>
            <a:r>
              <a:rPr lang="en-US" dirty="0" err="1"/>
              <a:t>маршрутов</a:t>
            </a:r>
            <a:r>
              <a:rPr lang="en-US" dirty="0"/>
              <a:t>, </a:t>
            </a:r>
            <a:r>
              <a:rPr lang="en-US" dirty="0" err="1"/>
              <a:t>полученных</a:t>
            </a:r>
            <a:r>
              <a:rPr lang="en-US" dirty="0"/>
              <a:t> </a:t>
            </a:r>
            <a:r>
              <a:rPr lang="en-US" dirty="0" err="1"/>
              <a:t>от</a:t>
            </a:r>
            <a:r>
              <a:rPr lang="en-US" dirty="0"/>
              <a:t> EBGP, </a:t>
            </a:r>
            <a:r>
              <a:rPr lang="en-US" dirty="0" err="1"/>
              <a:t>узел</a:t>
            </a:r>
            <a:r>
              <a:rPr lang="en-US" dirty="0"/>
              <a:t> BGP </a:t>
            </a:r>
            <a:r>
              <a:rPr lang="en-US" dirty="0" err="1"/>
              <a:t>объявит</a:t>
            </a:r>
            <a:r>
              <a:rPr lang="en-US" dirty="0"/>
              <a:t> </a:t>
            </a:r>
            <a:r>
              <a:rPr lang="en-US" dirty="0" err="1"/>
              <a:t>их</a:t>
            </a:r>
            <a:r>
              <a:rPr lang="en-US" dirty="0"/>
              <a:t> </a:t>
            </a:r>
            <a:r>
              <a:rPr lang="en-US" dirty="0" err="1"/>
              <a:t>всем</a:t>
            </a:r>
            <a:r>
              <a:rPr lang="en-US" dirty="0"/>
              <a:t> </a:t>
            </a:r>
            <a:r>
              <a:rPr lang="en-US" dirty="0" err="1"/>
              <a:t>своим</a:t>
            </a:r>
            <a:r>
              <a:rPr lang="en-US" dirty="0"/>
              <a:t> </a:t>
            </a:r>
            <a:r>
              <a:rPr lang="en-US" dirty="0" err="1"/>
              <a:t>соседям</a:t>
            </a:r>
            <a:r>
              <a:rPr lang="en-US" dirty="0"/>
              <a:t> (</a:t>
            </a:r>
            <a:r>
              <a:rPr lang="en-US" dirty="0" err="1"/>
              <a:t>включая</a:t>
            </a:r>
            <a:r>
              <a:rPr lang="en-US" dirty="0"/>
              <a:t> EBGP и IBGP).</a:t>
            </a:r>
            <a:endParaRPr lang="ru-RU" dirty="0"/>
          </a:p>
          <a:p>
            <a:r>
              <a:rPr lang="en-US" dirty="0"/>
              <a:t> </a:t>
            </a:r>
            <a:r>
              <a:rPr lang="en-US" dirty="0" err="1"/>
              <a:t>Для</a:t>
            </a:r>
            <a:r>
              <a:rPr lang="en-US" dirty="0"/>
              <a:t> </a:t>
            </a:r>
            <a:r>
              <a:rPr lang="en-US" dirty="0" err="1"/>
              <a:t>маршрута</a:t>
            </a:r>
            <a:r>
              <a:rPr lang="en-US" dirty="0"/>
              <a:t>, </a:t>
            </a:r>
            <a:r>
              <a:rPr lang="en-US" dirty="0" err="1"/>
              <a:t>полученного</a:t>
            </a:r>
            <a:r>
              <a:rPr lang="en-US" dirty="0"/>
              <a:t> </a:t>
            </a:r>
            <a:r>
              <a:rPr lang="en-US" dirty="0" err="1"/>
              <a:t>от</a:t>
            </a:r>
            <a:r>
              <a:rPr lang="en-US" dirty="0"/>
              <a:t> IBGP, </a:t>
            </a:r>
            <a:r>
              <a:rPr lang="en-US" dirty="0" err="1"/>
              <a:t>узел</a:t>
            </a:r>
            <a:r>
              <a:rPr lang="en-US" dirty="0"/>
              <a:t> BGP </a:t>
            </a:r>
            <a:r>
              <a:rPr lang="en-US" dirty="0" err="1"/>
              <a:t>не</a:t>
            </a:r>
            <a:r>
              <a:rPr lang="en-US" dirty="0"/>
              <a:t> </a:t>
            </a:r>
            <a:r>
              <a:rPr lang="en-US" dirty="0" err="1"/>
              <a:t>будет</a:t>
            </a:r>
            <a:r>
              <a:rPr lang="en-US" dirty="0"/>
              <a:t> </a:t>
            </a:r>
            <a:r>
              <a:rPr lang="en-US" dirty="0" err="1"/>
              <a:t>анонсировать</a:t>
            </a:r>
            <a:r>
              <a:rPr lang="en-US" dirty="0"/>
              <a:t> </a:t>
            </a:r>
            <a:r>
              <a:rPr lang="en-US" dirty="0" err="1"/>
              <a:t>их</a:t>
            </a:r>
            <a:r>
              <a:rPr lang="en-US" dirty="0"/>
              <a:t> </a:t>
            </a:r>
            <a:r>
              <a:rPr lang="en-US" dirty="0" err="1"/>
              <a:t>своим</a:t>
            </a:r>
            <a:r>
              <a:rPr lang="en-US" dirty="0"/>
              <a:t> </a:t>
            </a:r>
            <a:r>
              <a:rPr lang="en-US" dirty="0" err="1"/>
              <a:t>соседям</a:t>
            </a:r>
            <a:r>
              <a:rPr lang="en-US" dirty="0"/>
              <a:t> IBGP. </a:t>
            </a:r>
            <a:r>
              <a:rPr lang="en-US" dirty="0" err="1"/>
              <a:t>Это</a:t>
            </a:r>
            <a:r>
              <a:rPr lang="en-US" dirty="0"/>
              <a:t> </a:t>
            </a:r>
            <a:r>
              <a:rPr lang="en-US" dirty="0" err="1"/>
              <a:t>правило</a:t>
            </a:r>
            <a:r>
              <a:rPr lang="en-US" dirty="0"/>
              <a:t> </a:t>
            </a:r>
            <a:r>
              <a:rPr lang="en-US" dirty="0" err="1"/>
              <a:t>используется</a:t>
            </a:r>
            <a:r>
              <a:rPr lang="en-US" dirty="0"/>
              <a:t> </a:t>
            </a:r>
            <a:r>
              <a:rPr lang="en-US" dirty="0" err="1"/>
              <a:t>для</a:t>
            </a:r>
            <a:r>
              <a:rPr lang="en-US" dirty="0"/>
              <a:t> </a:t>
            </a:r>
            <a:r>
              <a:rPr lang="en-US" dirty="0" err="1"/>
              <a:t>предотвращения</a:t>
            </a:r>
            <a:r>
              <a:rPr lang="en-US" dirty="0"/>
              <a:t> </a:t>
            </a:r>
            <a:r>
              <a:rPr lang="en-US" dirty="0" err="1"/>
              <a:t>петли</a:t>
            </a:r>
            <a:r>
              <a:rPr lang="en-US" dirty="0"/>
              <a:t> </a:t>
            </a:r>
            <a:r>
              <a:rPr lang="en-US" dirty="0" err="1"/>
              <a:t>маршрутизации</a:t>
            </a:r>
            <a:r>
              <a:rPr lang="en-US" dirty="0"/>
              <a:t> </a:t>
            </a:r>
            <a:r>
              <a:rPr lang="en-US" dirty="0" err="1"/>
              <a:t>внутри</a:t>
            </a:r>
            <a:r>
              <a:rPr lang="en-US" dirty="0"/>
              <a:t> </a:t>
            </a:r>
            <a:r>
              <a:rPr lang="en-US" dirty="0" err="1"/>
              <a:t>автономной</a:t>
            </a:r>
            <a:r>
              <a:rPr lang="en-US" dirty="0"/>
              <a:t> </a:t>
            </a:r>
            <a:r>
              <a:rPr lang="en-US" dirty="0" err="1"/>
              <a:t>системы</a:t>
            </a:r>
            <a:r>
              <a:rPr lang="en-US" dirty="0"/>
              <a:t>. </a:t>
            </a:r>
            <a:r>
              <a:rPr lang="en-US" dirty="0" err="1"/>
              <a:t>Тем</a:t>
            </a:r>
            <a:r>
              <a:rPr lang="en-US" dirty="0"/>
              <a:t> </a:t>
            </a:r>
            <a:r>
              <a:rPr lang="en-US" dirty="0" err="1"/>
              <a:t>не</a:t>
            </a:r>
            <a:r>
              <a:rPr lang="en-US" dirty="0"/>
              <a:t> </a:t>
            </a:r>
            <a:r>
              <a:rPr lang="en-US" dirty="0" err="1"/>
              <a:t>менее</a:t>
            </a:r>
            <a:r>
              <a:rPr lang="en-US" dirty="0"/>
              <a:t>, </a:t>
            </a:r>
            <a:r>
              <a:rPr lang="en-US" dirty="0" err="1"/>
              <a:t>правоприменение</a:t>
            </a:r>
            <a:r>
              <a:rPr lang="en-US" dirty="0"/>
              <a:t> </a:t>
            </a:r>
            <a:r>
              <a:rPr lang="en-US" dirty="0" err="1"/>
              <a:t>этого</a:t>
            </a:r>
            <a:r>
              <a:rPr lang="en-US" dirty="0"/>
              <a:t> </a:t>
            </a:r>
            <a:r>
              <a:rPr lang="en-US" dirty="0" err="1"/>
              <a:t>правила</a:t>
            </a:r>
            <a:r>
              <a:rPr lang="en-US" dirty="0"/>
              <a:t> </a:t>
            </a:r>
            <a:r>
              <a:rPr lang="en-US" dirty="0" err="1"/>
              <a:t>создает</a:t>
            </a:r>
            <a:r>
              <a:rPr lang="en-US" dirty="0"/>
              <a:t> </a:t>
            </a:r>
            <a:r>
              <a:rPr lang="en-US" dirty="0" err="1"/>
              <a:t>новую</a:t>
            </a:r>
            <a:r>
              <a:rPr lang="en-US" dirty="0"/>
              <a:t> </a:t>
            </a:r>
            <a:r>
              <a:rPr lang="en-US" dirty="0" err="1"/>
              <a:t>проблему</a:t>
            </a:r>
            <a:r>
              <a:rPr lang="en-US" dirty="0"/>
              <a:t> в </a:t>
            </a:r>
            <a:r>
              <a:rPr lang="en-US" dirty="0" err="1"/>
              <a:t>сети</a:t>
            </a:r>
            <a:r>
              <a:rPr lang="en-US" dirty="0"/>
              <a:t>, </a:t>
            </a:r>
            <a:r>
              <a:rPr lang="en-US" dirty="0" err="1"/>
              <a:t>когда</a:t>
            </a:r>
            <a:r>
              <a:rPr lang="en-US" dirty="0"/>
              <a:t> </a:t>
            </a:r>
            <a:r>
              <a:rPr lang="en-US" dirty="0" err="1"/>
              <a:t>некоторые</a:t>
            </a:r>
            <a:r>
              <a:rPr lang="en-US" dirty="0"/>
              <a:t> </a:t>
            </a:r>
            <a:r>
              <a:rPr lang="en-US" dirty="0" err="1"/>
              <a:t>одноранговые</a:t>
            </a:r>
            <a:r>
              <a:rPr lang="en-US" dirty="0"/>
              <a:t> </a:t>
            </a:r>
            <a:r>
              <a:rPr lang="en-US" dirty="0" err="1"/>
              <a:t>узлы</a:t>
            </a:r>
            <a:r>
              <a:rPr lang="en-US" dirty="0"/>
              <a:t> IBGP </a:t>
            </a:r>
            <a:r>
              <a:rPr lang="en-US" dirty="0" err="1"/>
              <a:t>могут</a:t>
            </a:r>
            <a:r>
              <a:rPr lang="en-US" dirty="0"/>
              <a:t> </a:t>
            </a:r>
            <a:r>
              <a:rPr lang="en-US" dirty="0" err="1"/>
              <a:t>быть</a:t>
            </a:r>
            <a:r>
              <a:rPr lang="en-US" dirty="0"/>
              <a:t> </a:t>
            </a:r>
            <a:r>
              <a:rPr lang="en-US" dirty="0" err="1"/>
              <a:t>не</a:t>
            </a:r>
            <a:r>
              <a:rPr lang="en-US" dirty="0"/>
              <a:t> в </a:t>
            </a:r>
            <a:r>
              <a:rPr lang="en-US" dirty="0" err="1"/>
              <a:t>состоянии</a:t>
            </a:r>
            <a:r>
              <a:rPr lang="en-US" dirty="0"/>
              <a:t> </a:t>
            </a:r>
            <a:r>
              <a:rPr lang="en-US" dirty="0" err="1"/>
              <a:t>получать</a:t>
            </a:r>
            <a:r>
              <a:rPr lang="en-US" dirty="0"/>
              <a:t> </a:t>
            </a:r>
            <a:r>
              <a:rPr lang="en-US" dirty="0" err="1"/>
              <a:t>сообщения</a:t>
            </a:r>
            <a:r>
              <a:rPr lang="en-US" dirty="0"/>
              <a:t> Update </a:t>
            </a:r>
            <a:r>
              <a:rPr lang="en-US" dirty="0" err="1"/>
              <a:t>от</a:t>
            </a:r>
            <a:r>
              <a:rPr lang="en-US" dirty="0"/>
              <a:t> </a:t>
            </a:r>
            <a:r>
              <a:rPr lang="en-US" dirty="0" err="1"/>
              <a:t>другого</a:t>
            </a:r>
            <a:r>
              <a:rPr lang="en-US" dirty="0"/>
              <a:t> </a:t>
            </a:r>
            <a:r>
              <a:rPr lang="en-US" dirty="0" err="1"/>
              <a:t>однорангового</a:t>
            </a:r>
            <a:r>
              <a:rPr lang="en-US" dirty="0"/>
              <a:t> </a:t>
            </a:r>
            <a:r>
              <a:rPr lang="en-US" dirty="0" err="1"/>
              <a:t>узла</a:t>
            </a:r>
            <a:r>
              <a:rPr lang="en-US" dirty="0"/>
              <a:t> IBGP. </a:t>
            </a:r>
            <a:r>
              <a:rPr lang="en-US" dirty="0" err="1"/>
              <a:t>Таким</a:t>
            </a:r>
            <a:r>
              <a:rPr lang="en-US" dirty="0"/>
              <a:t> </a:t>
            </a:r>
            <a:r>
              <a:rPr lang="en-US" dirty="0" err="1"/>
              <a:t>образом</a:t>
            </a:r>
            <a:r>
              <a:rPr lang="en-US" dirty="0"/>
              <a:t>, </a:t>
            </a:r>
            <a:r>
              <a:rPr lang="en-US" dirty="0" err="1"/>
              <a:t>полносвязные</a:t>
            </a:r>
            <a:r>
              <a:rPr lang="en-US" dirty="0"/>
              <a:t> </a:t>
            </a:r>
            <a:r>
              <a:rPr lang="en-US" dirty="0" err="1"/>
              <a:t>одноранговые</a:t>
            </a:r>
            <a:r>
              <a:rPr lang="en-US" dirty="0"/>
              <a:t> </a:t>
            </a:r>
            <a:r>
              <a:rPr lang="en-US" dirty="0" err="1"/>
              <a:t>соединения</a:t>
            </a:r>
            <a:r>
              <a:rPr lang="en-US" dirty="0"/>
              <a:t> IBGP </a:t>
            </a:r>
            <a:r>
              <a:rPr lang="en-US" dirty="0" err="1"/>
              <a:t>должны</a:t>
            </a:r>
            <a:r>
              <a:rPr lang="en-US" dirty="0"/>
              <a:t> </a:t>
            </a:r>
            <a:r>
              <a:rPr lang="en-US" dirty="0" err="1"/>
              <a:t>быть</a:t>
            </a:r>
            <a:r>
              <a:rPr lang="en-US" dirty="0"/>
              <a:t> </a:t>
            </a:r>
            <a:r>
              <a:rPr lang="en-US" dirty="0" err="1"/>
              <a:t>создан</a:t>
            </a:r>
            <a:r>
              <a:rPr lang="en-US" dirty="0"/>
              <a:t> </a:t>
            </a:r>
            <a:r>
              <a:rPr lang="en-US" dirty="0" err="1"/>
              <a:t>для</a:t>
            </a:r>
            <a:r>
              <a:rPr lang="en-US" dirty="0"/>
              <a:t> </a:t>
            </a:r>
            <a:r>
              <a:rPr lang="en-US" dirty="0" err="1"/>
              <a:t>решения</a:t>
            </a:r>
            <a:r>
              <a:rPr lang="en-US" dirty="0"/>
              <a:t> </a:t>
            </a:r>
            <a:r>
              <a:rPr lang="en-US" dirty="0" err="1"/>
              <a:t>этой</a:t>
            </a:r>
            <a:r>
              <a:rPr lang="en-US" dirty="0"/>
              <a:t> </a:t>
            </a:r>
            <a:r>
              <a:rPr lang="en-US" dirty="0" err="1"/>
              <a:t>проблемы</a:t>
            </a:r>
            <a:r>
              <a:rPr lang="en-US" dirty="0"/>
              <a:t>.</a:t>
            </a:r>
            <a:endParaRPr lang="ru-RU" dirty="0" err="1">
              <a:cs typeface="Calibri" panose="020F0502020204030204"/>
            </a:endParaRPr>
          </a:p>
          <a:p>
            <a:r>
              <a:rPr lang="en-US" dirty="0"/>
              <a:t>  </a:t>
            </a:r>
            <a:r>
              <a:rPr lang="en-US" dirty="0" err="1"/>
              <a:t>Для</a:t>
            </a:r>
            <a:r>
              <a:rPr lang="en-US" dirty="0"/>
              <a:t> </a:t>
            </a:r>
            <a:r>
              <a:rPr lang="en-US" dirty="0" err="1"/>
              <a:t>маршрутов</a:t>
            </a:r>
            <a:r>
              <a:rPr lang="en-US" dirty="0"/>
              <a:t>, </a:t>
            </a:r>
            <a:r>
              <a:rPr lang="en-US" dirty="0" err="1"/>
              <a:t>полученных</a:t>
            </a:r>
            <a:r>
              <a:rPr lang="en-US" dirty="0"/>
              <a:t> </a:t>
            </a:r>
            <a:r>
              <a:rPr lang="en-US" dirty="0" err="1"/>
              <a:t>от</a:t>
            </a:r>
            <a:r>
              <a:rPr lang="en-US" dirty="0"/>
              <a:t> IBGP, </a:t>
            </a:r>
            <a:r>
              <a:rPr lang="en-US" dirty="0" err="1"/>
              <a:t>будет</a:t>
            </a:r>
            <a:r>
              <a:rPr lang="en-US" dirty="0"/>
              <a:t> </a:t>
            </a:r>
            <a:r>
              <a:rPr lang="en-US" dirty="0" err="1"/>
              <a:t>ли</a:t>
            </a:r>
            <a:r>
              <a:rPr lang="en-US" dirty="0"/>
              <a:t> </a:t>
            </a:r>
            <a:r>
              <a:rPr lang="en-US" dirty="0" err="1"/>
              <a:t>узел</a:t>
            </a:r>
            <a:r>
              <a:rPr lang="en-US" dirty="0"/>
              <a:t> BGP </a:t>
            </a:r>
            <a:r>
              <a:rPr lang="en-US" dirty="0" err="1"/>
              <a:t>анонсировать</a:t>
            </a:r>
            <a:r>
              <a:rPr lang="en-US" dirty="0"/>
              <a:t> </a:t>
            </a:r>
            <a:r>
              <a:rPr lang="en-US" dirty="0" err="1"/>
              <a:t>их</a:t>
            </a:r>
            <a:r>
              <a:rPr lang="en-US" dirty="0"/>
              <a:t> </a:t>
            </a:r>
            <a:r>
              <a:rPr lang="en-US" dirty="0" err="1"/>
              <a:t>своему</a:t>
            </a:r>
            <a:r>
              <a:rPr lang="en-US" dirty="0"/>
              <a:t> EBGP. </a:t>
            </a:r>
            <a:r>
              <a:rPr lang="en-US" dirty="0" err="1"/>
              <a:t>соседей</a:t>
            </a:r>
            <a:r>
              <a:rPr lang="en-US" dirty="0"/>
              <a:t> </a:t>
            </a:r>
            <a:r>
              <a:rPr lang="en-US" dirty="0" err="1"/>
              <a:t>зависит</a:t>
            </a:r>
            <a:r>
              <a:rPr lang="en-US" dirty="0"/>
              <a:t> </a:t>
            </a:r>
            <a:r>
              <a:rPr lang="en-US" dirty="0" err="1"/>
              <a:t>от</a:t>
            </a:r>
            <a:r>
              <a:rPr lang="en-US" dirty="0"/>
              <a:t> </a:t>
            </a:r>
            <a:r>
              <a:rPr lang="en-US" dirty="0" err="1"/>
              <a:t>состояния</a:t>
            </a:r>
            <a:r>
              <a:rPr lang="en-US" dirty="0"/>
              <a:t> </a:t>
            </a:r>
            <a:r>
              <a:rPr lang="en-US" dirty="0" err="1"/>
              <a:t>синхронизации</a:t>
            </a:r>
            <a:r>
              <a:rPr lang="en-US" dirty="0"/>
              <a:t> IGP и BGP. </a:t>
            </a:r>
            <a:r>
              <a:rPr lang="en-US" dirty="0" err="1"/>
              <a:t>Концепция</a:t>
            </a:r>
            <a:r>
              <a:rPr lang="en-US" dirty="0"/>
              <a:t> </a:t>
            </a:r>
            <a:r>
              <a:rPr lang="en-US" dirty="0" err="1"/>
              <a:t>синхронизации</a:t>
            </a:r>
            <a:r>
              <a:rPr lang="en-US" dirty="0"/>
              <a:t> </a:t>
            </a:r>
            <a:r>
              <a:rPr lang="en-US" dirty="0" err="1"/>
              <a:t>между</a:t>
            </a:r>
            <a:r>
              <a:rPr lang="en-US" dirty="0"/>
              <a:t> BGP и IGP: </a:t>
            </a:r>
            <a:r>
              <a:rPr lang="en-US" dirty="0" err="1"/>
              <a:t>узел</a:t>
            </a:r>
            <a:r>
              <a:rPr lang="en-US" dirty="0"/>
              <a:t> BGP </a:t>
            </a:r>
            <a:r>
              <a:rPr lang="en-US" dirty="0" err="1"/>
              <a:t>не</a:t>
            </a:r>
            <a:r>
              <a:rPr lang="en-US" dirty="0"/>
              <a:t> </a:t>
            </a:r>
            <a:r>
              <a:rPr lang="en-US" dirty="0" err="1"/>
              <a:t>будет</a:t>
            </a:r>
            <a:r>
              <a:rPr lang="en-US" dirty="0"/>
              <a:t> </a:t>
            </a:r>
            <a:r>
              <a:rPr lang="en-US" dirty="0" err="1"/>
              <a:t>разглашать</a:t>
            </a:r>
            <a:r>
              <a:rPr lang="en-US" dirty="0"/>
              <a:t> </a:t>
            </a:r>
            <a:r>
              <a:rPr lang="en-US" dirty="0" err="1"/>
              <a:t>информацию</a:t>
            </a:r>
            <a:r>
              <a:rPr lang="en-US" dirty="0"/>
              <a:t> о </a:t>
            </a:r>
            <a:r>
              <a:rPr lang="en-US" dirty="0" err="1"/>
              <a:t>маршрутизации</a:t>
            </a:r>
            <a:r>
              <a:rPr lang="en-US" dirty="0"/>
              <a:t>, </a:t>
            </a:r>
            <a:r>
              <a:rPr lang="en-US" dirty="0" err="1"/>
              <a:t>полученную</a:t>
            </a:r>
            <a:r>
              <a:rPr lang="en-US" dirty="0"/>
              <a:t> </a:t>
            </a:r>
            <a:r>
              <a:rPr lang="en-US" dirty="0" err="1"/>
              <a:t>от</a:t>
            </a:r>
            <a:r>
              <a:rPr lang="en-US" dirty="0"/>
              <a:t> IBGP. </a:t>
            </a:r>
            <a:r>
              <a:rPr lang="en-US" dirty="0" err="1"/>
              <a:t>равный</a:t>
            </a:r>
            <a:r>
              <a:rPr lang="en-US" dirty="0"/>
              <a:t> </a:t>
            </a:r>
            <a:r>
              <a:rPr lang="en-US" dirty="0" err="1"/>
              <a:t>своему</a:t>
            </a:r>
            <a:r>
              <a:rPr lang="en-US" dirty="0"/>
              <a:t> </a:t>
            </a:r>
            <a:r>
              <a:rPr lang="en-US" dirty="0" err="1"/>
              <a:t>узлу</a:t>
            </a:r>
            <a:r>
              <a:rPr lang="en-US" dirty="0"/>
              <a:t> EBGP, </a:t>
            </a:r>
            <a:r>
              <a:rPr lang="en-US" dirty="0" err="1"/>
              <a:t>если</a:t>
            </a:r>
            <a:r>
              <a:rPr lang="en-US" dirty="0"/>
              <a:t> </a:t>
            </a:r>
            <a:r>
              <a:rPr lang="en-US" dirty="0" err="1"/>
              <a:t>только</a:t>
            </a:r>
            <a:r>
              <a:rPr lang="en-US" dirty="0"/>
              <a:t> </a:t>
            </a:r>
            <a:r>
              <a:rPr lang="en-US" dirty="0" err="1"/>
              <a:t>все</a:t>
            </a:r>
            <a:r>
              <a:rPr lang="en-US" dirty="0"/>
              <a:t> </a:t>
            </a:r>
            <a:r>
              <a:rPr lang="en-US" dirty="0" err="1"/>
              <a:t>маршрутизаторы</a:t>
            </a:r>
            <a:r>
              <a:rPr lang="en-US" dirty="0"/>
              <a:t> в AS </a:t>
            </a:r>
            <a:r>
              <a:rPr lang="en-US" dirty="0" err="1"/>
              <a:t>не</a:t>
            </a:r>
            <a:r>
              <a:rPr lang="en-US" dirty="0"/>
              <a:t> </a:t>
            </a:r>
            <a:r>
              <a:rPr lang="en-US" dirty="0" err="1"/>
              <a:t>узнали</a:t>
            </a:r>
            <a:r>
              <a:rPr lang="en-US" dirty="0"/>
              <a:t> </a:t>
            </a:r>
            <a:r>
              <a:rPr lang="en-US" dirty="0" err="1"/>
              <a:t>об</a:t>
            </a:r>
            <a:r>
              <a:rPr lang="en-US" dirty="0"/>
              <a:t> </a:t>
            </a:r>
            <a:r>
              <a:rPr lang="en-US" dirty="0" err="1"/>
              <a:t>этом</a:t>
            </a:r>
            <a:r>
              <a:rPr lang="en-US" dirty="0"/>
              <a:t> </a:t>
            </a:r>
            <a:r>
              <a:rPr lang="en-US" dirty="0" err="1"/>
              <a:t>маршруте</a:t>
            </a:r>
            <a:r>
              <a:rPr lang="en-US" dirty="0"/>
              <a:t> </a:t>
            </a:r>
            <a:r>
              <a:rPr lang="en-US" dirty="0" err="1"/>
              <a:t>через</a:t>
            </a:r>
            <a:r>
              <a:rPr lang="en-US" dirty="0"/>
              <a:t> IGP. </a:t>
            </a:r>
            <a:r>
              <a:rPr lang="en-US" dirty="0" err="1"/>
              <a:t>Это</a:t>
            </a:r>
            <a:r>
              <a:rPr lang="en-US" dirty="0"/>
              <a:t> </a:t>
            </a:r>
            <a:r>
              <a:rPr lang="en-US" dirty="0" err="1"/>
              <a:t>известно</a:t>
            </a:r>
            <a:r>
              <a:rPr lang="en-US" dirty="0"/>
              <a:t> </a:t>
            </a:r>
            <a:r>
              <a:rPr lang="en-US" dirty="0" err="1"/>
              <a:t>как</a:t>
            </a:r>
            <a:r>
              <a:rPr lang="en-US" dirty="0"/>
              <a:t> </a:t>
            </a:r>
            <a:r>
              <a:rPr lang="en-US" dirty="0" err="1"/>
              <a:t>синхронизация</a:t>
            </a:r>
            <a:r>
              <a:rPr lang="en-US" dirty="0"/>
              <a:t>. </a:t>
            </a:r>
            <a:r>
              <a:rPr lang="en-US" dirty="0" err="1"/>
              <a:t>Если</a:t>
            </a:r>
            <a:r>
              <a:rPr lang="en-US" dirty="0"/>
              <a:t> </a:t>
            </a:r>
            <a:r>
              <a:rPr lang="en-US" dirty="0" err="1"/>
              <a:t>маршрутизатор</a:t>
            </a:r>
            <a:r>
              <a:rPr lang="en-US" dirty="0"/>
              <a:t> </a:t>
            </a:r>
            <a:r>
              <a:rPr lang="en-US" dirty="0" err="1"/>
              <a:t>знает</a:t>
            </a:r>
            <a:r>
              <a:rPr lang="en-US" dirty="0"/>
              <a:t> </a:t>
            </a:r>
            <a:r>
              <a:rPr lang="en-US" dirty="0" err="1"/>
              <a:t>об</a:t>
            </a:r>
            <a:r>
              <a:rPr lang="en-US" dirty="0"/>
              <a:t> </a:t>
            </a:r>
            <a:r>
              <a:rPr lang="en-US" dirty="0" err="1"/>
              <a:t>этих</a:t>
            </a:r>
            <a:r>
              <a:rPr lang="en-US" dirty="0"/>
              <a:t> </a:t>
            </a:r>
            <a:r>
              <a:rPr lang="en-US" dirty="0" err="1"/>
              <a:t>пунктах</a:t>
            </a:r>
            <a:r>
              <a:rPr lang="en-US" dirty="0"/>
              <a:t> </a:t>
            </a:r>
            <a:r>
              <a:rPr lang="en-US" dirty="0" err="1"/>
              <a:t>назначения</a:t>
            </a:r>
            <a:r>
              <a:rPr lang="en-US" dirty="0"/>
              <a:t> </a:t>
            </a:r>
            <a:r>
              <a:rPr lang="en-US" dirty="0" err="1"/>
              <a:t>через</a:t>
            </a:r>
            <a:r>
              <a:rPr lang="en-US" dirty="0"/>
              <a:t> IGP, </a:t>
            </a:r>
            <a:r>
              <a:rPr lang="en-US" dirty="0" err="1"/>
              <a:t>он</a:t>
            </a:r>
            <a:r>
              <a:rPr lang="en-US" dirty="0"/>
              <a:t> </a:t>
            </a:r>
            <a:r>
              <a:rPr lang="en-US" dirty="0" err="1"/>
              <a:t>предполагает</a:t>
            </a:r>
            <a:r>
              <a:rPr lang="en-US" dirty="0"/>
              <a:t>, </a:t>
            </a:r>
            <a:r>
              <a:rPr lang="en-US" dirty="0" err="1"/>
              <a:t>что</a:t>
            </a:r>
            <a:r>
              <a:rPr lang="en-US" dirty="0"/>
              <a:t> </a:t>
            </a:r>
            <a:r>
              <a:rPr lang="en-US" dirty="0" err="1"/>
              <a:t>что</a:t>
            </a:r>
            <a:r>
              <a:rPr lang="en-US" dirty="0"/>
              <a:t> </a:t>
            </a:r>
            <a:r>
              <a:rPr lang="en-US" dirty="0" err="1"/>
              <a:t>маршрут</a:t>
            </a:r>
            <a:r>
              <a:rPr lang="en-US" dirty="0"/>
              <a:t> </a:t>
            </a:r>
            <a:r>
              <a:rPr lang="en-US" dirty="0" err="1"/>
              <a:t>уже</a:t>
            </a:r>
            <a:r>
              <a:rPr lang="en-US" dirty="0"/>
              <a:t> </a:t>
            </a:r>
            <a:r>
              <a:rPr lang="en-US" dirty="0" err="1"/>
              <a:t>был</a:t>
            </a:r>
            <a:r>
              <a:rPr lang="en-US" dirty="0"/>
              <a:t> </a:t>
            </a:r>
            <a:r>
              <a:rPr lang="en-US" dirty="0" err="1"/>
              <a:t>распространен</a:t>
            </a:r>
            <a:r>
              <a:rPr lang="en-US" dirty="0"/>
              <a:t> </a:t>
            </a:r>
            <a:r>
              <a:rPr lang="en-US" dirty="0" err="1"/>
              <a:t>внутри</a:t>
            </a:r>
            <a:r>
              <a:rPr lang="en-US" dirty="0"/>
              <a:t> AS, и </a:t>
            </a:r>
            <a:r>
              <a:rPr lang="en-US" dirty="0" err="1"/>
              <a:t>внутренняя</a:t>
            </a:r>
            <a:r>
              <a:rPr lang="en-US" dirty="0"/>
              <a:t> </a:t>
            </a:r>
            <a:r>
              <a:rPr lang="en-US" dirty="0" err="1"/>
              <a:t>доступность</a:t>
            </a:r>
            <a:r>
              <a:rPr lang="en-US" dirty="0"/>
              <a:t> </a:t>
            </a:r>
            <a:r>
              <a:rPr lang="en-US" dirty="0" err="1"/>
              <a:t>гарантирована</a:t>
            </a:r>
            <a:r>
              <a:rPr lang="en-US" dirty="0"/>
              <a:t>. В Huawei </a:t>
            </a:r>
            <a:r>
              <a:rPr lang="en-US" dirty="0" err="1"/>
              <a:t>эта</a:t>
            </a:r>
            <a:r>
              <a:rPr lang="en-US" dirty="0"/>
              <a:t> </a:t>
            </a:r>
            <a:r>
              <a:rPr lang="en-US" dirty="0" err="1"/>
              <a:t>функция</a:t>
            </a:r>
            <a:r>
              <a:rPr lang="en-US" dirty="0"/>
              <a:t> </a:t>
            </a:r>
            <a:r>
              <a:rPr lang="en-US" dirty="0" err="1"/>
              <a:t>синхронизации</a:t>
            </a:r>
            <a:r>
              <a:rPr lang="en-US" dirty="0"/>
              <a:t> </a:t>
            </a:r>
            <a:r>
              <a:rPr lang="en-US" dirty="0" err="1"/>
              <a:t>отключена</a:t>
            </a:r>
            <a:r>
              <a:rPr lang="en-US" dirty="0"/>
              <a:t> </a:t>
            </a:r>
            <a:r>
              <a:rPr lang="en-US" dirty="0" err="1"/>
              <a:t>по</a:t>
            </a:r>
            <a:r>
              <a:rPr lang="en-US" dirty="0"/>
              <a:t> </a:t>
            </a:r>
            <a:r>
              <a:rPr lang="en-US" dirty="0" err="1"/>
              <a:t>умолчанию</a:t>
            </a:r>
            <a:r>
              <a:rPr lang="en-US" dirty="0"/>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303</a:t>
            </a:fld>
            <a:endParaRPr lang="ru-RU" noProof="0"/>
          </a:p>
        </p:txBody>
      </p:sp>
    </p:spTree>
    <p:extLst>
      <p:ext uri="{BB962C8B-B14F-4D97-AF65-F5344CB8AC3E}">
        <p14:creationId xmlns:p14="http://schemas.microsoft.com/office/powerpoint/2010/main" val="1296733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Аппаратное</a:t>
            </a:r>
            <a:r>
              <a:rPr lang="en-US"/>
              <a:t> </a:t>
            </a:r>
            <a:r>
              <a:rPr lang="en-US" err="1"/>
              <a:t>обеспечение</a:t>
            </a:r>
            <a:r>
              <a:rPr lang="en-US"/>
              <a:t> COTS (Commercial Off The Shelf)  </a:t>
            </a:r>
            <a:r>
              <a:rPr lang="en-US" err="1"/>
              <a:t>создает</a:t>
            </a:r>
            <a:r>
              <a:rPr lang="en-US"/>
              <a:t> </a:t>
            </a:r>
            <a:r>
              <a:rPr lang="en-US" err="1"/>
              <a:t>возможность</a:t>
            </a:r>
            <a:r>
              <a:rPr lang="en-US"/>
              <a:t> </a:t>
            </a:r>
            <a:r>
              <a:rPr lang="en-US" err="1"/>
              <a:t>использования</a:t>
            </a:r>
            <a:r>
              <a:rPr lang="en-US"/>
              <a:t> «generic»  </a:t>
            </a:r>
            <a:r>
              <a:rPr lang="en-US" err="1"/>
              <a:t>коммутационного</a:t>
            </a:r>
            <a:r>
              <a:rPr lang="en-US"/>
              <a:t> </a:t>
            </a:r>
            <a:r>
              <a:rPr lang="en-US" err="1"/>
              <a:t>оборудования</a:t>
            </a:r>
            <a:r>
              <a:rPr lang="en-US"/>
              <a:t> (white box) и </a:t>
            </a:r>
            <a:r>
              <a:rPr lang="en-US" err="1"/>
              <a:t>аппаратного</a:t>
            </a:r>
            <a:r>
              <a:rPr lang="en-US"/>
              <a:t> </a:t>
            </a:r>
            <a:r>
              <a:rPr lang="en-US" err="1"/>
              <a:t>обеспечения</a:t>
            </a:r>
            <a:r>
              <a:rPr lang="en-US"/>
              <a:t> </a:t>
            </a:r>
            <a:r>
              <a:rPr lang="en-US" err="1"/>
              <a:t>маршрутизации</a:t>
            </a:r>
            <a:r>
              <a:rPr lang="en-US"/>
              <a:t> в </a:t>
            </a:r>
            <a:r>
              <a:rPr lang="en-US" err="1"/>
              <a:t>плоскости</a:t>
            </a:r>
            <a:r>
              <a:rPr lang="en-US"/>
              <a:t> </a:t>
            </a:r>
            <a:r>
              <a:rPr lang="en-US" err="1"/>
              <a:t>пересылки</a:t>
            </a:r>
            <a:r>
              <a:rPr lang="en-US"/>
              <a:t> (Data) SDN. </a:t>
            </a:r>
            <a:endParaRPr lang="ru-RU"/>
          </a:p>
          <a:p>
            <a:endParaRPr lang="en-US"/>
          </a:p>
          <a:p>
            <a:r>
              <a:rPr lang="en-US" err="1"/>
              <a:t>Коммутаторы</a:t>
            </a:r>
            <a:r>
              <a:rPr lang="en-US"/>
              <a:t> COTS </a:t>
            </a:r>
            <a:r>
              <a:rPr lang="en-US" err="1"/>
              <a:t>на</a:t>
            </a:r>
            <a:r>
              <a:rPr lang="en-US"/>
              <a:t> </a:t>
            </a:r>
            <a:r>
              <a:rPr lang="en-US" err="1"/>
              <a:t>самом</a:t>
            </a:r>
            <a:r>
              <a:rPr lang="en-US"/>
              <a:t> </a:t>
            </a:r>
            <a:r>
              <a:rPr lang="en-US" err="1"/>
              <a:t>деле</a:t>
            </a:r>
            <a:r>
              <a:rPr lang="en-US"/>
              <a:t> </a:t>
            </a:r>
            <a:r>
              <a:rPr lang="en-US" err="1"/>
              <a:t>это</a:t>
            </a:r>
            <a:r>
              <a:rPr lang="en-US"/>
              <a:t> </a:t>
            </a:r>
            <a:r>
              <a:rPr lang="en-US" err="1"/>
              <a:t>просто</a:t>
            </a:r>
            <a:r>
              <a:rPr lang="en-US"/>
              <a:t> «</a:t>
            </a:r>
            <a:r>
              <a:rPr lang="en-US" err="1"/>
              <a:t>пустое</a:t>
            </a:r>
            <a:r>
              <a:rPr lang="en-US"/>
              <a:t>» </a:t>
            </a:r>
            <a:r>
              <a:rPr lang="en-US" err="1"/>
              <a:t>стандартное</a:t>
            </a:r>
            <a:r>
              <a:rPr lang="en-US"/>
              <a:t> </a:t>
            </a:r>
            <a:r>
              <a:rPr lang="en-US" err="1"/>
              <a:t>оборудование</a:t>
            </a:r>
            <a:r>
              <a:rPr lang="en-US"/>
              <a:t>. </a:t>
            </a:r>
            <a:r>
              <a:rPr lang="en-US" err="1"/>
              <a:t>Они</a:t>
            </a:r>
            <a:r>
              <a:rPr lang="en-US"/>
              <a:t> </a:t>
            </a:r>
            <a:r>
              <a:rPr lang="en-US" err="1"/>
              <a:t>представляют</a:t>
            </a:r>
            <a:r>
              <a:rPr lang="en-US"/>
              <a:t> </a:t>
            </a:r>
            <a:r>
              <a:rPr lang="en-US" err="1"/>
              <a:t>собой</a:t>
            </a:r>
            <a:r>
              <a:rPr lang="en-US"/>
              <a:t> </a:t>
            </a:r>
            <a:r>
              <a:rPr lang="en-US" err="1"/>
              <a:t>базовый</a:t>
            </a:r>
            <a:r>
              <a:rPr lang="en-US"/>
              <a:t> </a:t>
            </a:r>
            <a:r>
              <a:rPr lang="en-US" err="1"/>
              <a:t>элемент</a:t>
            </a:r>
            <a:r>
              <a:rPr lang="en-US"/>
              <a:t>  </a:t>
            </a:r>
            <a:r>
              <a:rPr lang="en-US" err="1"/>
              <a:t>стандартной</a:t>
            </a:r>
            <a:r>
              <a:rPr lang="en-US"/>
              <a:t> </a:t>
            </a:r>
            <a:r>
              <a:rPr lang="en-US" err="1"/>
              <a:t>сетевой</a:t>
            </a:r>
            <a:r>
              <a:rPr lang="en-US"/>
              <a:t> </a:t>
            </a:r>
            <a:r>
              <a:rPr lang="en-US" err="1"/>
              <a:t>экосистемы</a:t>
            </a:r>
            <a:r>
              <a:rPr lang="en-US"/>
              <a:t>, </a:t>
            </a:r>
            <a:r>
              <a:rPr lang="en-US" err="1"/>
              <a:t>необходимой</a:t>
            </a:r>
            <a:r>
              <a:rPr lang="en-US"/>
              <a:t> </a:t>
            </a:r>
            <a:r>
              <a:rPr lang="en-US" err="1"/>
              <a:t>для</a:t>
            </a:r>
            <a:r>
              <a:rPr lang="en-US"/>
              <a:t> </a:t>
            </a:r>
            <a:r>
              <a:rPr lang="en-US" err="1"/>
              <a:t>того</a:t>
            </a:r>
            <a:r>
              <a:rPr lang="en-US"/>
              <a:t>, </a:t>
            </a:r>
            <a:r>
              <a:rPr lang="en-US" err="1"/>
              <a:t>чтобы</a:t>
            </a:r>
            <a:r>
              <a:rPr lang="en-US"/>
              <a:t> </a:t>
            </a:r>
            <a:r>
              <a:rPr lang="en-US" err="1"/>
              <a:t>организации</a:t>
            </a:r>
            <a:r>
              <a:rPr lang="en-US"/>
              <a:t> </a:t>
            </a:r>
            <a:r>
              <a:rPr lang="en-US" err="1"/>
              <a:t>могли</a:t>
            </a:r>
            <a:r>
              <a:rPr lang="en-US"/>
              <a:t> </a:t>
            </a:r>
            <a:r>
              <a:rPr lang="en-US" err="1"/>
              <a:t>выбирать</a:t>
            </a:r>
            <a:r>
              <a:rPr lang="en-US"/>
              <a:t> </a:t>
            </a:r>
            <a:r>
              <a:rPr lang="en-US" err="1"/>
              <a:t>элементы</a:t>
            </a:r>
            <a:r>
              <a:rPr lang="en-US"/>
              <a:t>, </a:t>
            </a:r>
            <a:r>
              <a:rPr lang="en-US" err="1"/>
              <a:t>необходимые</a:t>
            </a:r>
            <a:r>
              <a:rPr lang="en-US"/>
              <a:t> </a:t>
            </a:r>
            <a:r>
              <a:rPr lang="en-US" err="1"/>
              <a:t>им</a:t>
            </a:r>
            <a:r>
              <a:rPr lang="en-US"/>
              <a:t> </a:t>
            </a:r>
            <a:r>
              <a:rPr lang="en-US" err="1"/>
              <a:t>для</a:t>
            </a:r>
            <a:r>
              <a:rPr lang="en-US"/>
              <a:t> </a:t>
            </a:r>
            <a:r>
              <a:rPr lang="en-US" err="1"/>
              <a:t>реализации</a:t>
            </a:r>
            <a:r>
              <a:rPr lang="en-US"/>
              <a:t> </a:t>
            </a:r>
            <a:r>
              <a:rPr lang="en-US" err="1"/>
              <a:t>своих</a:t>
            </a:r>
            <a:r>
              <a:rPr lang="en-US"/>
              <a:t> </a:t>
            </a:r>
            <a:r>
              <a:rPr lang="en-US" err="1"/>
              <a:t>целей</a:t>
            </a:r>
            <a:r>
              <a:rPr lang="en-US"/>
              <a:t> SDN. </a:t>
            </a:r>
            <a:endParaRPr lang="ru-RU">
              <a:cs typeface="Calibri"/>
            </a:endParaRPr>
          </a:p>
          <a:p>
            <a:r>
              <a:rPr lang="en-US"/>
              <a:t> </a:t>
            </a:r>
            <a:endParaRPr lang="ru-RU"/>
          </a:p>
          <a:p>
            <a:r>
              <a:rPr lang="en-US" err="1"/>
              <a:t>Коммутаторы</a:t>
            </a:r>
            <a:r>
              <a:rPr lang="en-US"/>
              <a:t> COTS </a:t>
            </a:r>
            <a:r>
              <a:rPr lang="en-US" err="1"/>
              <a:t>полагаются</a:t>
            </a:r>
            <a:r>
              <a:rPr lang="en-US"/>
              <a:t> </a:t>
            </a:r>
            <a:r>
              <a:rPr lang="en-US" err="1"/>
              <a:t>на</a:t>
            </a:r>
            <a:r>
              <a:rPr lang="en-US"/>
              <a:t> </a:t>
            </a:r>
            <a:r>
              <a:rPr lang="en-US" err="1"/>
              <a:t>сетевую</a:t>
            </a:r>
            <a:r>
              <a:rPr lang="en-US"/>
              <a:t> </a:t>
            </a:r>
            <a:r>
              <a:rPr lang="en-US" err="1"/>
              <a:t>операционную</a:t>
            </a:r>
            <a:r>
              <a:rPr lang="en-US"/>
              <a:t> </a:t>
            </a:r>
            <a:r>
              <a:rPr lang="en-US" err="1"/>
              <a:t>систему</a:t>
            </a:r>
            <a:r>
              <a:rPr lang="en-US"/>
              <a:t> (ОС), </a:t>
            </a:r>
            <a:r>
              <a:rPr lang="en-US" err="1"/>
              <a:t>которая</a:t>
            </a:r>
            <a:r>
              <a:rPr lang="en-US"/>
              <a:t> </a:t>
            </a:r>
            <a:r>
              <a:rPr lang="en-US" err="1"/>
              <a:t>может</a:t>
            </a:r>
            <a:r>
              <a:rPr lang="en-US"/>
              <a:t> </a:t>
            </a:r>
            <a:r>
              <a:rPr lang="en-US" err="1"/>
              <a:t>быть</a:t>
            </a:r>
            <a:r>
              <a:rPr lang="en-US"/>
              <a:t> </a:t>
            </a:r>
            <a:r>
              <a:rPr lang="en-US" err="1"/>
              <a:t>уже</a:t>
            </a:r>
            <a:r>
              <a:rPr lang="en-US"/>
              <a:t> </a:t>
            </a:r>
            <a:r>
              <a:rPr lang="en-US" err="1"/>
              <a:t>установлена</a:t>
            </a:r>
            <a:r>
              <a:rPr lang="en-US"/>
              <a:t> </a:t>
            </a:r>
            <a:r>
              <a:rPr lang="en-US" err="1"/>
              <a:t>или</a:t>
            </a:r>
            <a:r>
              <a:rPr lang="en-US"/>
              <a:t> </a:t>
            </a:r>
            <a:r>
              <a:rPr lang="en-US" err="1"/>
              <a:t>может</a:t>
            </a:r>
            <a:r>
              <a:rPr lang="en-US"/>
              <a:t> </a:t>
            </a:r>
            <a:r>
              <a:rPr lang="en-US" err="1"/>
              <a:t>быть</a:t>
            </a:r>
            <a:r>
              <a:rPr lang="en-US"/>
              <a:t> </a:t>
            </a:r>
            <a:r>
              <a:rPr lang="en-US" err="1"/>
              <a:t>приобретена</a:t>
            </a:r>
            <a:r>
              <a:rPr lang="en-US"/>
              <a:t> у </a:t>
            </a:r>
            <a:r>
              <a:rPr lang="en-US" err="1"/>
              <a:t>поставщика</a:t>
            </a:r>
            <a:r>
              <a:rPr lang="en-US"/>
              <a:t> </a:t>
            </a:r>
            <a:r>
              <a:rPr lang="en-US" err="1"/>
              <a:t>программного</a:t>
            </a:r>
            <a:r>
              <a:rPr lang="en-US"/>
              <a:t> </a:t>
            </a:r>
            <a:r>
              <a:rPr lang="en-US" err="1"/>
              <a:t>обеспечения</a:t>
            </a:r>
            <a:r>
              <a:rPr lang="en-US"/>
              <a:t> и </a:t>
            </a:r>
            <a:r>
              <a:rPr lang="en-US" err="1"/>
              <a:t>загружена</a:t>
            </a:r>
            <a:r>
              <a:rPr lang="en-US"/>
              <a:t> </a:t>
            </a:r>
            <a:r>
              <a:rPr lang="en-US" err="1"/>
              <a:t>отдельно</a:t>
            </a:r>
            <a:r>
              <a:rPr lang="en-US"/>
              <a:t>, </a:t>
            </a:r>
            <a:endParaRPr lang="ru-RU"/>
          </a:p>
          <a:p>
            <a:r>
              <a:rPr lang="en-US" err="1"/>
              <a:t>чтобы</a:t>
            </a:r>
            <a:r>
              <a:rPr lang="en-US"/>
              <a:t> </a:t>
            </a:r>
            <a:r>
              <a:rPr lang="en-US" err="1"/>
              <a:t>быть</a:t>
            </a:r>
            <a:r>
              <a:rPr lang="en-US"/>
              <a:t> </a:t>
            </a:r>
            <a:r>
              <a:rPr lang="en-US" err="1"/>
              <a:t>интегрированной</a:t>
            </a:r>
            <a:r>
              <a:rPr lang="en-US"/>
              <a:t> с </a:t>
            </a:r>
            <a:r>
              <a:rPr lang="en-US" err="1"/>
              <a:t>топологией</a:t>
            </a:r>
            <a:r>
              <a:rPr lang="en-US"/>
              <a:t> </a:t>
            </a:r>
            <a:r>
              <a:rPr lang="en-US" err="1"/>
              <a:t>уровня</a:t>
            </a:r>
            <a:r>
              <a:rPr lang="en-US"/>
              <a:t> 2/</a:t>
            </a:r>
            <a:r>
              <a:rPr lang="en-US" err="1"/>
              <a:t>уровня</a:t>
            </a:r>
            <a:r>
              <a:rPr lang="en-US"/>
              <a:t> 3 </a:t>
            </a:r>
            <a:r>
              <a:rPr lang="en-US" err="1"/>
              <a:t>развертывающей</a:t>
            </a:r>
            <a:r>
              <a:rPr lang="en-US"/>
              <a:t> </a:t>
            </a:r>
            <a:r>
              <a:rPr lang="en-US" err="1"/>
              <a:t>организации</a:t>
            </a:r>
            <a:r>
              <a:rPr lang="en-US"/>
              <a:t> и </a:t>
            </a:r>
            <a:r>
              <a:rPr lang="en-US" err="1"/>
              <a:t>поддерживать</a:t>
            </a:r>
            <a:r>
              <a:rPr lang="en-US"/>
              <a:t> </a:t>
            </a:r>
            <a:r>
              <a:rPr lang="en-US" err="1"/>
              <a:t>набор</a:t>
            </a:r>
            <a:r>
              <a:rPr lang="en-US"/>
              <a:t> </a:t>
            </a:r>
            <a:r>
              <a:rPr lang="en-US" err="1"/>
              <a:t>основных</a:t>
            </a:r>
            <a:r>
              <a:rPr lang="en-US"/>
              <a:t> </a:t>
            </a:r>
            <a:r>
              <a:rPr lang="en-US" err="1"/>
              <a:t>сетевых</a:t>
            </a:r>
            <a:r>
              <a:rPr lang="en-US"/>
              <a:t> </a:t>
            </a:r>
            <a:r>
              <a:rPr lang="en-US" err="1"/>
              <a:t>функций</a:t>
            </a:r>
            <a:r>
              <a:rPr lang="en-US"/>
              <a:t>. </a:t>
            </a:r>
            <a:endParaRPr lang="ru-RU">
              <a:cs typeface="Calibri"/>
            </a:endParaRPr>
          </a:p>
          <a:p>
            <a:endParaRPr lang="en-US"/>
          </a:p>
          <a:p>
            <a:r>
              <a:rPr lang="en-US" err="1"/>
              <a:t>Операционная</a:t>
            </a:r>
            <a:r>
              <a:rPr lang="en-US"/>
              <a:t> </a:t>
            </a:r>
            <a:r>
              <a:rPr lang="en-US" err="1"/>
              <a:t>система</a:t>
            </a:r>
            <a:r>
              <a:rPr lang="en-US"/>
              <a:t> </a:t>
            </a:r>
            <a:r>
              <a:rPr lang="en-US" err="1"/>
              <a:t>для</a:t>
            </a:r>
            <a:r>
              <a:rPr lang="en-US"/>
              <a:t> </a:t>
            </a:r>
            <a:r>
              <a:rPr lang="en-US" err="1"/>
              <a:t>коммутаторов</a:t>
            </a:r>
            <a:r>
              <a:rPr lang="en-US"/>
              <a:t> </a:t>
            </a:r>
            <a:r>
              <a:rPr lang="en-US" err="1"/>
              <a:t>типа</a:t>
            </a:r>
            <a:r>
              <a:rPr lang="en-US"/>
              <a:t> «white box»  -  Linux. </a:t>
            </a:r>
            <a:r>
              <a:rPr lang="en-US" err="1"/>
              <a:t>Разработано</a:t>
            </a:r>
            <a:r>
              <a:rPr lang="en-US"/>
              <a:t> </a:t>
            </a:r>
            <a:r>
              <a:rPr lang="en-US" err="1"/>
              <a:t>огромное</a:t>
            </a:r>
            <a:r>
              <a:rPr lang="en-US"/>
              <a:t>   </a:t>
            </a:r>
            <a:r>
              <a:rPr lang="en-US" err="1"/>
              <a:t>множество</a:t>
            </a:r>
            <a:r>
              <a:rPr lang="en-US"/>
              <a:t>  </a:t>
            </a:r>
            <a:r>
              <a:rPr lang="en-US" err="1"/>
              <a:t>доступных</a:t>
            </a:r>
            <a:r>
              <a:rPr lang="en-US"/>
              <a:t> </a:t>
            </a:r>
            <a:r>
              <a:rPr lang="en-US" err="1"/>
              <a:t>открытых</a:t>
            </a:r>
            <a:r>
              <a:rPr lang="en-US"/>
              <a:t> и </a:t>
            </a:r>
            <a:r>
              <a:rPr lang="en-US" err="1"/>
              <a:t>бесплатных</a:t>
            </a:r>
            <a:r>
              <a:rPr lang="en-US"/>
              <a:t> </a:t>
            </a:r>
            <a:r>
              <a:rPr lang="en-US" err="1"/>
              <a:t>инструментов</a:t>
            </a:r>
            <a:r>
              <a:rPr lang="en-US"/>
              <a:t> Linux,  </a:t>
            </a:r>
            <a:r>
              <a:rPr lang="en-US" err="1"/>
              <a:t>которые</a:t>
            </a:r>
            <a:r>
              <a:rPr lang="en-US"/>
              <a:t> </a:t>
            </a:r>
            <a:r>
              <a:rPr lang="en-US" err="1"/>
              <a:t>помогают</a:t>
            </a:r>
            <a:r>
              <a:rPr lang="en-US"/>
              <a:t> </a:t>
            </a:r>
            <a:r>
              <a:rPr lang="en-US" err="1"/>
              <a:t>администраторам</a:t>
            </a:r>
            <a:r>
              <a:rPr lang="en-US"/>
              <a:t> </a:t>
            </a:r>
            <a:r>
              <a:rPr lang="en-US" err="1"/>
              <a:t>настраивать</a:t>
            </a:r>
            <a:r>
              <a:rPr lang="en-US"/>
              <a:t> </a:t>
            </a:r>
            <a:r>
              <a:rPr lang="en-US" err="1"/>
              <a:t>устройства</a:t>
            </a:r>
            <a:r>
              <a:rPr lang="en-US"/>
              <a:t> в </a:t>
            </a:r>
            <a:r>
              <a:rPr lang="en-US" err="1"/>
              <a:t>соответствии</a:t>
            </a:r>
            <a:r>
              <a:rPr lang="en-US"/>
              <a:t> </a:t>
            </a:r>
            <a:r>
              <a:rPr lang="en-US" err="1"/>
              <a:t>со</a:t>
            </a:r>
            <a:r>
              <a:rPr lang="en-US"/>
              <a:t> </a:t>
            </a:r>
            <a:r>
              <a:rPr lang="en-US" err="1"/>
              <a:t>своими</a:t>
            </a:r>
            <a:r>
              <a:rPr lang="en-US"/>
              <a:t> </a:t>
            </a:r>
            <a:r>
              <a:rPr lang="en-US" err="1"/>
              <a:t>потребностями</a:t>
            </a:r>
            <a:r>
              <a:rPr lang="en-US"/>
              <a:t>. </a:t>
            </a:r>
            <a:endParaRPr lang="ru-RU">
              <a:cs typeface="Calibri"/>
            </a:endParaRPr>
          </a:p>
          <a:p>
            <a:endParaRPr lang="en-US"/>
          </a:p>
          <a:p>
            <a:r>
              <a:rPr lang="en-US" err="1"/>
              <a:t>Традиционные</a:t>
            </a:r>
            <a:r>
              <a:rPr lang="en-US"/>
              <a:t> </a:t>
            </a:r>
            <a:r>
              <a:rPr lang="en-US" err="1"/>
              <a:t>коммутаторы</a:t>
            </a:r>
            <a:r>
              <a:rPr lang="en-US"/>
              <a:t> и </a:t>
            </a:r>
            <a:r>
              <a:rPr lang="en-US" err="1"/>
              <a:t>маршрутизаторы</a:t>
            </a:r>
            <a:r>
              <a:rPr lang="en-US"/>
              <a:t> </a:t>
            </a:r>
            <a:r>
              <a:rPr lang="en-US" err="1"/>
              <a:t>генерируют</a:t>
            </a:r>
            <a:r>
              <a:rPr lang="en-US"/>
              <a:t> и </a:t>
            </a:r>
            <a:r>
              <a:rPr lang="en-US" err="1"/>
              <a:t>поддерживают</a:t>
            </a:r>
            <a:r>
              <a:rPr lang="en-US"/>
              <a:t> </a:t>
            </a:r>
            <a:r>
              <a:rPr lang="en-US" err="1"/>
              <a:t>свои</a:t>
            </a:r>
            <a:r>
              <a:rPr lang="en-US"/>
              <a:t> </a:t>
            </a:r>
            <a:r>
              <a:rPr lang="en-US" err="1"/>
              <a:t>собственные</a:t>
            </a:r>
            <a:r>
              <a:rPr lang="en-US"/>
              <a:t> </a:t>
            </a:r>
            <a:r>
              <a:rPr lang="en-US" err="1"/>
              <a:t>таблицы</a:t>
            </a:r>
            <a:r>
              <a:rPr lang="en-US"/>
              <a:t> </a:t>
            </a:r>
            <a:r>
              <a:rPr lang="en-US" err="1"/>
              <a:t>переадресации</a:t>
            </a:r>
            <a:r>
              <a:rPr lang="en-US"/>
              <a:t> и </a:t>
            </a:r>
            <a:r>
              <a:rPr lang="en-US" err="1"/>
              <a:t>маршрутизации</a:t>
            </a:r>
            <a:r>
              <a:rPr lang="en-US"/>
              <a:t>, </a:t>
            </a:r>
            <a:r>
              <a:rPr lang="en-US" err="1"/>
              <a:t>которые</a:t>
            </a:r>
            <a:r>
              <a:rPr lang="en-US"/>
              <a:t>, </a:t>
            </a:r>
            <a:r>
              <a:rPr lang="en-US" err="1"/>
              <a:t>вообще</a:t>
            </a:r>
            <a:r>
              <a:rPr lang="en-US"/>
              <a:t> </a:t>
            </a:r>
            <a:r>
              <a:rPr lang="en-US" err="1"/>
              <a:t>говоря</a:t>
            </a:r>
            <a:r>
              <a:rPr lang="en-US"/>
              <a:t>, </a:t>
            </a:r>
            <a:r>
              <a:rPr lang="en-US" err="1"/>
              <a:t>могут</a:t>
            </a:r>
            <a:r>
              <a:rPr lang="en-US"/>
              <a:t> </a:t>
            </a:r>
            <a:r>
              <a:rPr lang="en-US" err="1"/>
              <a:t>выполнять</a:t>
            </a:r>
            <a:r>
              <a:rPr lang="en-US"/>
              <a:t> </a:t>
            </a:r>
            <a:r>
              <a:rPr lang="en-US" err="1"/>
              <a:t>широковещательную</a:t>
            </a:r>
            <a:r>
              <a:rPr lang="en-US"/>
              <a:t> </a:t>
            </a:r>
            <a:r>
              <a:rPr lang="en-US" err="1"/>
              <a:t>рассылку</a:t>
            </a:r>
            <a:r>
              <a:rPr lang="en-US"/>
              <a:t> </a:t>
            </a:r>
            <a:endParaRPr lang="ru-RU"/>
          </a:p>
          <a:p>
            <a:r>
              <a:rPr lang="en-US" err="1"/>
              <a:t>на</a:t>
            </a:r>
            <a:r>
              <a:rPr lang="en-US"/>
              <a:t> </a:t>
            </a:r>
            <a:r>
              <a:rPr lang="en-US" err="1"/>
              <a:t>соседние</a:t>
            </a:r>
            <a:r>
              <a:rPr lang="en-US"/>
              <a:t> </a:t>
            </a:r>
            <a:r>
              <a:rPr lang="en-US" err="1"/>
              <a:t>коммутаторы</a:t>
            </a:r>
            <a:r>
              <a:rPr lang="en-US"/>
              <a:t> и </a:t>
            </a:r>
            <a:r>
              <a:rPr lang="en-US" err="1"/>
              <a:t>маршрутизаторы</a:t>
            </a:r>
            <a:r>
              <a:rPr lang="en-US"/>
              <a:t>. </a:t>
            </a:r>
            <a:endParaRPr lang="ru-RU"/>
          </a:p>
          <a:p>
            <a:endParaRPr lang="en-US"/>
          </a:p>
          <a:p>
            <a:r>
              <a:rPr lang="en-US" err="1"/>
              <a:t>Коммутатор</a:t>
            </a:r>
            <a:r>
              <a:rPr lang="en-US"/>
              <a:t> COTS </a:t>
            </a:r>
            <a:r>
              <a:rPr lang="en-US" err="1"/>
              <a:t>может</a:t>
            </a:r>
            <a:r>
              <a:rPr lang="en-US"/>
              <a:t> </a:t>
            </a:r>
            <a:r>
              <a:rPr lang="en-US" err="1"/>
              <a:t>поставляться</a:t>
            </a:r>
            <a:r>
              <a:rPr lang="en-US"/>
              <a:t> с </a:t>
            </a:r>
            <a:r>
              <a:rPr lang="en-US" err="1"/>
              <a:t>предустановленным</a:t>
            </a:r>
            <a:r>
              <a:rPr lang="en-US"/>
              <a:t> </a:t>
            </a:r>
            <a:r>
              <a:rPr lang="en-US" err="1"/>
              <a:t>минимальным</a:t>
            </a:r>
            <a:r>
              <a:rPr lang="en-US"/>
              <a:t> </a:t>
            </a:r>
            <a:r>
              <a:rPr lang="en-US" err="1"/>
              <a:t>программным</a:t>
            </a:r>
            <a:r>
              <a:rPr lang="en-US"/>
              <a:t> </a:t>
            </a:r>
            <a:r>
              <a:rPr lang="en-US" err="1"/>
              <a:t>обеспечением</a:t>
            </a:r>
            <a:r>
              <a:rPr lang="en-US"/>
              <a:t> </a:t>
            </a:r>
            <a:r>
              <a:rPr lang="en-US" err="1"/>
              <a:t>или</a:t>
            </a:r>
            <a:r>
              <a:rPr lang="en-US"/>
              <a:t> </a:t>
            </a:r>
            <a:r>
              <a:rPr lang="en-US" err="1"/>
              <a:t>может</a:t>
            </a:r>
            <a:r>
              <a:rPr lang="en-US"/>
              <a:t> </a:t>
            </a:r>
            <a:r>
              <a:rPr lang="en-US" err="1"/>
              <a:t>продаваться</a:t>
            </a:r>
            <a:r>
              <a:rPr lang="en-US"/>
              <a:t> </a:t>
            </a:r>
            <a:r>
              <a:rPr lang="en-US" err="1"/>
              <a:t>как</a:t>
            </a:r>
            <a:r>
              <a:rPr lang="en-US"/>
              <a:t> </a:t>
            </a:r>
            <a:r>
              <a:rPr lang="en-US" err="1"/>
              <a:t>чистое</a:t>
            </a:r>
            <a:r>
              <a:rPr lang="en-US"/>
              <a:t>  </a:t>
            </a:r>
            <a:r>
              <a:rPr lang="en-US" err="1"/>
              <a:t>устройство</a:t>
            </a:r>
            <a:r>
              <a:rPr lang="en-US"/>
              <a:t>. </a:t>
            </a:r>
            <a:endParaRPr lang="ru-RU"/>
          </a:p>
          <a:p>
            <a:endParaRPr lang="en-US"/>
          </a:p>
          <a:p>
            <a:r>
              <a:rPr lang="en-US" err="1"/>
              <a:t>Преимущество</a:t>
            </a:r>
            <a:r>
              <a:rPr lang="en-US"/>
              <a:t> </a:t>
            </a:r>
            <a:r>
              <a:rPr lang="en-US" err="1"/>
              <a:t>этого</a:t>
            </a:r>
            <a:r>
              <a:rPr lang="en-US"/>
              <a:t> </a:t>
            </a:r>
            <a:r>
              <a:rPr lang="en-US" err="1"/>
              <a:t>подхода</a:t>
            </a:r>
            <a:r>
              <a:rPr lang="en-US"/>
              <a:t> </a:t>
            </a:r>
            <a:r>
              <a:rPr lang="en-US" err="1"/>
              <a:t>заключается</a:t>
            </a:r>
            <a:r>
              <a:rPr lang="en-US"/>
              <a:t> в </a:t>
            </a:r>
            <a:r>
              <a:rPr lang="en-US" err="1"/>
              <a:t>том</a:t>
            </a:r>
            <a:r>
              <a:rPr lang="en-US"/>
              <a:t>, </a:t>
            </a:r>
            <a:r>
              <a:rPr lang="en-US" err="1"/>
              <a:t>что</a:t>
            </a:r>
            <a:r>
              <a:rPr lang="en-US"/>
              <a:t> </a:t>
            </a:r>
            <a:r>
              <a:rPr lang="en-US" err="1"/>
              <a:t>коммутаторы</a:t>
            </a:r>
            <a:r>
              <a:rPr lang="en-US"/>
              <a:t> </a:t>
            </a:r>
            <a:r>
              <a:rPr lang="en-US" err="1"/>
              <a:t>можно</a:t>
            </a:r>
            <a:r>
              <a:rPr lang="en-US"/>
              <a:t> </a:t>
            </a:r>
            <a:r>
              <a:rPr lang="en-US" err="1"/>
              <a:t>настроить</a:t>
            </a:r>
            <a:r>
              <a:rPr lang="en-US"/>
              <a:t> в </a:t>
            </a:r>
            <a:r>
              <a:rPr lang="en-US" err="1"/>
              <a:t>соответствии</a:t>
            </a:r>
            <a:r>
              <a:rPr lang="en-US"/>
              <a:t> с </a:t>
            </a:r>
            <a:r>
              <a:rPr lang="en-US" err="1"/>
              <a:t>конкретными</a:t>
            </a:r>
            <a:r>
              <a:rPr lang="en-US"/>
              <a:t> </a:t>
            </a:r>
            <a:r>
              <a:rPr lang="en-US" err="1"/>
              <a:t>бизнес-требованиями</a:t>
            </a:r>
            <a:r>
              <a:rPr lang="en-US"/>
              <a:t> </a:t>
            </a:r>
            <a:r>
              <a:rPr lang="en-US" err="1"/>
              <a:t>организации</a:t>
            </a:r>
            <a:r>
              <a:rPr lang="en-US"/>
              <a:t> и </a:t>
            </a:r>
            <a:r>
              <a:rPr lang="en-US" err="1"/>
              <a:t>сетевыми</a:t>
            </a:r>
            <a:r>
              <a:rPr lang="en-US"/>
              <a:t> </a:t>
            </a:r>
            <a:r>
              <a:rPr lang="en-US" err="1"/>
              <a:t>потребностями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a:t>
            </a:fld>
            <a:endParaRPr lang="ru-RU" noProof="0"/>
          </a:p>
        </p:txBody>
      </p:sp>
    </p:spTree>
    <p:extLst>
      <p:ext uri="{BB962C8B-B14F-4D97-AF65-F5344CB8AC3E}">
        <p14:creationId xmlns:p14="http://schemas.microsoft.com/office/powerpoint/2010/main" val="362941520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a:t>
            </a:r>
            <a:r>
              <a:rPr lang="en-US" dirty="0"/>
              <a:t> </a:t>
            </a:r>
            <a:r>
              <a:rPr lang="en-US" dirty="0" err="1"/>
              <a:t>сравнению</a:t>
            </a:r>
            <a:r>
              <a:rPr lang="en-US" dirty="0"/>
              <a:t> с </a:t>
            </a:r>
            <a:r>
              <a:rPr lang="en-US" dirty="0" err="1"/>
              <a:t>другими</a:t>
            </a:r>
            <a:r>
              <a:rPr lang="en-US" dirty="0"/>
              <a:t> </a:t>
            </a:r>
            <a:r>
              <a:rPr lang="en-US" dirty="0" err="1"/>
              <a:t>протоколами</a:t>
            </a:r>
            <a:r>
              <a:rPr lang="en-US" dirty="0"/>
              <a:t> </a:t>
            </a:r>
            <a:r>
              <a:rPr lang="en-US" dirty="0" err="1"/>
              <a:t>маршрутизации</a:t>
            </a:r>
            <a:r>
              <a:rPr lang="en-US" dirty="0"/>
              <a:t> </a:t>
            </a:r>
            <a:r>
              <a:rPr lang="en-US" dirty="0" err="1"/>
              <a:t>одним</a:t>
            </a:r>
            <a:r>
              <a:rPr lang="en-US" dirty="0"/>
              <a:t> </a:t>
            </a:r>
            <a:r>
              <a:rPr lang="en-US" dirty="0" err="1"/>
              <a:t>из</a:t>
            </a:r>
            <a:r>
              <a:rPr lang="en-US" dirty="0"/>
              <a:t> </a:t>
            </a:r>
            <a:r>
              <a:rPr lang="en-US" dirty="0" err="1"/>
              <a:t>самых</a:t>
            </a:r>
            <a:r>
              <a:rPr lang="en-US" dirty="0"/>
              <a:t> </a:t>
            </a:r>
            <a:r>
              <a:rPr lang="en-US" dirty="0" err="1"/>
              <a:t>мощных</a:t>
            </a:r>
            <a:r>
              <a:rPr lang="en-US" dirty="0"/>
              <a:t> </a:t>
            </a:r>
            <a:r>
              <a:rPr lang="en-US" dirty="0" err="1"/>
              <a:t>преимуществ</a:t>
            </a:r>
            <a:r>
              <a:rPr lang="en-US" dirty="0"/>
              <a:t> BGP </a:t>
            </a:r>
            <a:r>
              <a:rPr lang="en-US" dirty="0" err="1"/>
              <a:t>является</a:t>
            </a:r>
            <a:r>
              <a:rPr lang="en-US" dirty="0"/>
              <a:t> </a:t>
            </a:r>
            <a:r>
              <a:rPr lang="en-US" dirty="0" err="1"/>
              <a:t>то</a:t>
            </a:r>
            <a:r>
              <a:rPr lang="en-US" dirty="0"/>
              <a:t>, </a:t>
            </a:r>
            <a:r>
              <a:rPr lang="en-US" dirty="0" err="1"/>
              <a:t>что</a:t>
            </a:r>
            <a:r>
              <a:rPr lang="en-US" dirty="0"/>
              <a:t> BGP </a:t>
            </a:r>
            <a:r>
              <a:rPr lang="en-US" dirty="0" err="1"/>
              <a:t>содержит</a:t>
            </a:r>
            <a:r>
              <a:rPr lang="en-US" dirty="0"/>
              <a:t> </a:t>
            </a:r>
            <a:r>
              <a:rPr lang="en-US" dirty="0" err="1"/>
              <a:t>множество</a:t>
            </a:r>
            <a:r>
              <a:rPr lang="en-US" dirty="0"/>
              <a:t> </a:t>
            </a:r>
            <a:r>
              <a:rPr lang="en-US" dirty="0" err="1"/>
              <a:t>атрибутов</a:t>
            </a:r>
            <a:r>
              <a:rPr lang="en-US" dirty="0"/>
              <a:t> BGP, </a:t>
            </a:r>
            <a:r>
              <a:rPr lang="en-US" dirty="0" err="1"/>
              <a:t>которые</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управления</a:t>
            </a:r>
            <a:r>
              <a:rPr lang="en-US" dirty="0"/>
              <a:t>, </a:t>
            </a:r>
            <a:r>
              <a:rPr lang="en-US" dirty="0" err="1"/>
              <a:t>фильтрации</a:t>
            </a:r>
            <a:r>
              <a:rPr lang="en-US" dirty="0"/>
              <a:t> и </a:t>
            </a:r>
            <a:r>
              <a:rPr lang="en-US" dirty="0" err="1"/>
              <a:t>выбора</a:t>
            </a:r>
            <a:r>
              <a:rPr lang="en-US" dirty="0"/>
              <a:t> </a:t>
            </a:r>
            <a:r>
              <a:rPr lang="en-US" dirty="0" err="1"/>
              <a:t>маршрутов</a:t>
            </a:r>
            <a:r>
              <a:rPr lang="en-US" dirty="0"/>
              <a:t>.</a:t>
            </a:r>
            <a:endParaRPr lang="ru-RU" dirty="0"/>
          </a:p>
          <a:p>
            <a:r>
              <a:rPr lang="en-US" dirty="0"/>
              <a:t> В </a:t>
            </a:r>
            <a:r>
              <a:rPr lang="en-US" dirty="0" err="1"/>
              <a:t>приведенной</a:t>
            </a:r>
            <a:r>
              <a:rPr lang="en-US" dirty="0"/>
              <a:t> </a:t>
            </a:r>
            <a:r>
              <a:rPr lang="en-US" dirty="0" err="1"/>
              <a:t>выше</a:t>
            </a:r>
            <a:r>
              <a:rPr lang="en-US" dirty="0"/>
              <a:t> </a:t>
            </a:r>
            <a:r>
              <a:rPr lang="en-US" dirty="0" err="1"/>
              <a:t>таблице</a:t>
            </a:r>
            <a:r>
              <a:rPr lang="en-US" dirty="0"/>
              <a:t> </a:t>
            </a:r>
            <a:r>
              <a:rPr lang="en-US" dirty="0" err="1"/>
              <a:t>показаны</a:t>
            </a:r>
            <a:r>
              <a:rPr lang="en-US" dirty="0"/>
              <a:t> 4 </a:t>
            </a:r>
            <a:r>
              <a:rPr lang="en-US" dirty="0" err="1"/>
              <a:t>категории</a:t>
            </a:r>
            <a:r>
              <a:rPr lang="en-US" dirty="0"/>
              <a:t> </a:t>
            </a:r>
            <a:r>
              <a:rPr lang="en-US" dirty="0" err="1"/>
              <a:t>типов</a:t>
            </a:r>
            <a:r>
              <a:rPr lang="en-US" dirty="0"/>
              <a:t> </a:t>
            </a:r>
            <a:r>
              <a:rPr lang="en-US" dirty="0" err="1"/>
              <a:t>атрибутов</a:t>
            </a:r>
            <a:r>
              <a:rPr lang="en-US" dirty="0"/>
              <a:t> BGP.</a:t>
            </a:r>
            <a:endParaRPr lang="ru-RU" dirty="0"/>
          </a:p>
          <a:p>
            <a:r>
              <a:rPr lang="en-US" dirty="0"/>
              <a:t> </a:t>
            </a:r>
            <a:r>
              <a:rPr lang="en-US" dirty="0" err="1"/>
              <a:t>Ниже</a:t>
            </a:r>
            <a:r>
              <a:rPr lang="en-US" dirty="0"/>
              <a:t> </a:t>
            </a:r>
            <a:r>
              <a:rPr lang="en-US" dirty="0" err="1"/>
              <a:t>перечислены</a:t>
            </a:r>
            <a:r>
              <a:rPr lang="en-US" dirty="0"/>
              <a:t> </a:t>
            </a:r>
            <a:r>
              <a:rPr lang="en-US" dirty="0" err="1"/>
              <a:t>примеры</a:t>
            </a:r>
            <a:r>
              <a:rPr lang="en-US" dirty="0"/>
              <a:t> </a:t>
            </a:r>
            <a:r>
              <a:rPr lang="en-US" dirty="0" err="1"/>
              <a:t>каждого</a:t>
            </a:r>
            <a:r>
              <a:rPr lang="en-US" dirty="0"/>
              <a:t> </a:t>
            </a:r>
            <a:r>
              <a:rPr lang="en-US" dirty="0" err="1"/>
              <a:t>атрибута</a:t>
            </a:r>
            <a:r>
              <a:rPr lang="en-US" dirty="0"/>
              <a:t> BGP:</a:t>
            </a:r>
            <a:endParaRPr lang="ru-RU" dirty="0"/>
          </a:p>
          <a:p>
            <a:r>
              <a:rPr lang="en-US" dirty="0"/>
              <a:t> </a:t>
            </a:r>
            <a:r>
              <a:rPr lang="en-US" dirty="0" err="1"/>
              <a:t>Общеизвестный</a:t>
            </a:r>
            <a:r>
              <a:rPr lang="en-US" dirty="0"/>
              <a:t> </a:t>
            </a:r>
            <a:r>
              <a:rPr lang="en-US" dirty="0" err="1"/>
              <a:t>обязательный</a:t>
            </a:r>
            <a:r>
              <a:rPr lang="en-US" dirty="0"/>
              <a:t>: </a:t>
            </a:r>
            <a:r>
              <a:rPr lang="en-US" dirty="0" err="1"/>
              <a:t>источник</a:t>
            </a:r>
            <a:r>
              <a:rPr lang="en-US" dirty="0"/>
              <a:t>, AS-PATH, </a:t>
            </a:r>
            <a:r>
              <a:rPr lang="en-US" dirty="0" err="1"/>
              <a:t>следующий</a:t>
            </a:r>
            <a:r>
              <a:rPr lang="en-US" dirty="0"/>
              <a:t> </a:t>
            </a:r>
            <a:r>
              <a:rPr lang="en-US" dirty="0" err="1"/>
              <a:t>переход</a:t>
            </a:r>
            <a:endParaRPr lang="ru-RU" dirty="0" err="1"/>
          </a:p>
          <a:p>
            <a:r>
              <a:rPr lang="en-US" dirty="0"/>
              <a:t> </a:t>
            </a:r>
            <a:r>
              <a:rPr lang="en-US" dirty="0" err="1"/>
              <a:t>Известные</a:t>
            </a:r>
            <a:r>
              <a:rPr lang="en-US" dirty="0"/>
              <a:t> </a:t>
            </a:r>
            <a:r>
              <a:rPr lang="en-US" dirty="0" err="1"/>
              <a:t>дискреционные</a:t>
            </a:r>
            <a:r>
              <a:rPr lang="en-US" dirty="0"/>
              <a:t>: Local-Preference, Atomic-Aggregate</a:t>
            </a:r>
            <a:endParaRPr lang="ru-RU" dirty="0"/>
          </a:p>
          <a:p>
            <a:r>
              <a:rPr lang="en-US" dirty="0"/>
              <a:t> </a:t>
            </a:r>
            <a:r>
              <a:rPr lang="en-US" dirty="0" err="1"/>
              <a:t>Необязательный</a:t>
            </a:r>
            <a:r>
              <a:rPr lang="en-US" dirty="0"/>
              <a:t> </a:t>
            </a:r>
            <a:r>
              <a:rPr lang="en-US" dirty="0" err="1"/>
              <a:t>переходный</a:t>
            </a:r>
            <a:r>
              <a:rPr lang="en-US" dirty="0"/>
              <a:t>: </a:t>
            </a:r>
            <a:r>
              <a:rPr lang="en-US" dirty="0" err="1"/>
              <a:t>Агрегатор</a:t>
            </a:r>
            <a:r>
              <a:rPr lang="en-US" dirty="0"/>
              <a:t>, </a:t>
            </a:r>
            <a:r>
              <a:rPr lang="en-US" dirty="0" err="1"/>
              <a:t>Сообщество</a:t>
            </a:r>
            <a:endParaRPr lang="ru-RU" dirty="0" err="1"/>
          </a:p>
          <a:p>
            <a:r>
              <a:rPr lang="en-US" dirty="0"/>
              <a:t> </a:t>
            </a:r>
            <a:r>
              <a:rPr lang="en-US" dirty="0" err="1"/>
              <a:t>Необязательный</a:t>
            </a:r>
            <a:r>
              <a:rPr lang="en-US" dirty="0"/>
              <a:t> </a:t>
            </a:r>
            <a:r>
              <a:rPr lang="en-US" dirty="0" err="1"/>
              <a:t>нетранзитив</a:t>
            </a:r>
            <a:r>
              <a:rPr lang="en-US" dirty="0"/>
              <a:t>: MED, Cluster-List, Originator-ID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305</a:t>
            </a:fld>
            <a:endParaRPr lang="ru-RU" noProof="0"/>
          </a:p>
        </p:txBody>
      </p:sp>
    </p:spTree>
    <p:extLst>
      <p:ext uri="{BB962C8B-B14F-4D97-AF65-F5344CB8AC3E}">
        <p14:creationId xmlns:p14="http://schemas.microsoft.com/office/powerpoint/2010/main" val="191748620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Атрибут</a:t>
            </a:r>
            <a:r>
              <a:rPr lang="en-US" dirty="0"/>
              <a:t> Origin </a:t>
            </a:r>
            <a:r>
              <a:rPr lang="en-US" dirty="0" err="1"/>
              <a:t>указывает</a:t>
            </a:r>
            <a:r>
              <a:rPr lang="en-US" dirty="0"/>
              <a:t> </a:t>
            </a:r>
            <a:r>
              <a:rPr lang="en-US" dirty="0" err="1"/>
              <a:t>источник</a:t>
            </a:r>
            <a:r>
              <a:rPr lang="en-US" dirty="0"/>
              <a:t> </a:t>
            </a:r>
            <a:r>
              <a:rPr lang="en-US" dirty="0" err="1"/>
              <a:t>информации</a:t>
            </a:r>
            <a:r>
              <a:rPr lang="en-US" dirty="0"/>
              <a:t> о </a:t>
            </a:r>
            <a:r>
              <a:rPr lang="en-US" dirty="0" err="1"/>
              <a:t>пути</a:t>
            </a:r>
            <a:r>
              <a:rPr lang="en-US" dirty="0"/>
              <a:t> BGP. </a:t>
            </a:r>
            <a:r>
              <a:rPr lang="en-US" dirty="0" err="1"/>
              <a:t>На</a:t>
            </a:r>
            <a:r>
              <a:rPr lang="en-US" dirty="0"/>
              <a:t> </a:t>
            </a:r>
            <a:r>
              <a:rPr lang="en-US" dirty="0" err="1"/>
              <a:t>самом</a:t>
            </a:r>
            <a:r>
              <a:rPr lang="en-US" dirty="0"/>
              <a:t> </a:t>
            </a:r>
            <a:r>
              <a:rPr lang="en-US" dirty="0" err="1"/>
              <a:t>деле</a:t>
            </a:r>
            <a:r>
              <a:rPr lang="en-US" dirty="0"/>
              <a:t>, </a:t>
            </a:r>
            <a:r>
              <a:rPr lang="en-US" dirty="0" err="1"/>
              <a:t>это</a:t>
            </a:r>
            <a:r>
              <a:rPr lang="en-US" dirty="0"/>
              <a:t> </a:t>
            </a:r>
            <a:r>
              <a:rPr lang="en-US" dirty="0" err="1"/>
              <a:t>методы</a:t>
            </a:r>
            <a:r>
              <a:rPr lang="en-US" dirty="0"/>
              <a:t>, с </a:t>
            </a:r>
            <a:r>
              <a:rPr lang="en-US" dirty="0" err="1"/>
              <a:t>помощью</a:t>
            </a:r>
            <a:r>
              <a:rPr lang="en-US" dirty="0"/>
              <a:t> </a:t>
            </a:r>
            <a:r>
              <a:rPr lang="en-US" dirty="0" err="1"/>
              <a:t>которых</a:t>
            </a:r>
            <a:r>
              <a:rPr lang="en-US" dirty="0"/>
              <a:t> </a:t>
            </a:r>
            <a:r>
              <a:rPr lang="en-US" dirty="0" err="1"/>
              <a:t>узел</a:t>
            </a:r>
            <a:r>
              <a:rPr lang="en-US" dirty="0"/>
              <a:t> BGP </a:t>
            </a:r>
            <a:r>
              <a:rPr lang="en-US" dirty="0" err="1"/>
              <a:t>генерирует</a:t>
            </a:r>
            <a:r>
              <a:rPr lang="en-US" dirty="0"/>
              <a:t> </a:t>
            </a:r>
            <a:r>
              <a:rPr lang="en-US" dirty="0" err="1"/>
              <a:t>маршрут</a:t>
            </a:r>
            <a:r>
              <a:rPr lang="en-US" dirty="0"/>
              <a:t> BGP. BGP </a:t>
            </a:r>
            <a:r>
              <a:rPr lang="en-US" dirty="0" err="1"/>
              <a:t>рассматривает</a:t>
            </a:r>
            <a:r>
              <a:rPr lang="en-US" dirty="0"/>
              <a:t> </a:t>
            </a:r>
            <a:r>
              <a:rPr lang="en-US" dirty="0" err="1"/>
              <a:t>три</a:t>
            </a:r>
            <a:r>
              <a:rPr lang="en-US" dirty="0"/>
              <a:t> </a:t>
            </a:r>
            <a:r>
              <a:rPr lang="en-US" dirty="0" err="1"/>
              <a:t>типа</a:t>
            </a:r>
            <a:r>
              <a:rPr lang="en-US" dirty="0"/>
              <a:t> </a:t>
            </a:r>
            <a:r>
              <a:rPr lang="en-US" dirty="0" err="1"/>
              <a:t>источников</a:t>
            </a:r>
            <a:r>
              <a:rPr lang="en-US" dirty="0"/>
              <a:t>:</a:t>
            </a:r>
            <a:endParaRPr lang="ru-RU" dirty="0"/>
          </a:p>
          <a:p>
            <a:r>
              <a:rPr lang="en-US" dirty="0"/>
              <a:t> IGP: </a:t>
            </a:r>
            <a:r>
              <a:rPr lang="en-US" dirty="0" err="1"/>
              <a:t>Маршрут</a:t>
            </a:r>
            <a:r>
              <a:rPr lang="en-US" dirty="0"/>
              <a:t> с IGP-</a:t>
            </a:r>
            <a:r>
              <a:rPr lang="en-US" dirty="0" err="1"/>
              <a:t>источником</a:t>
            </a:r>
            <a:r>
              <a:rPr lang="en-US" dirty="0"/>
              <a:t> </a:t>
            </a:r>
            <a:r>
              <a:rPr lang="en-US" dirty="0" err="1"/>
              <a:t>помечен</a:t>
            </a:r>
            <a:r>
              <a:rPr lang="en-US" dirty="0"/>
              <a:t> «</a:t>
            </a:r>
            <a:r>
              <a:rPr lang="en-US" dirty="0" err="1"/>
              <a:t>i</a:t>
            </a:r>
            <a:r>
              <a:rPr lang="en-US" dirty="0"/>
              <a:t>» в </a:t>
            </a:r>
            <a:r>
              <a:rPr lang="en-US" dirty="0" err="1"/>
              <a:t>таблице</a:t>
            </a:r>
            <a:r>
              <a:rPr lang="en-US" dirty="0"/>
              <a:t> </a:t>
            </a:r>
            <a:r>
              <a:rPr lang="en-US" dirty="0" err="1"/>
              <a:t>маршрутизации</a:t>
            </a:r>
            <a:r>
              <a:rPr lang="en-US" dirty="0"/>
              <a:t> BGP (с </a:t>
            </a:r>
            <a:r>
              <a:rPr lang="en-US" dirty="0" err="1"/>
              <a:t>помощью</a:t>
            </a:r>
            <a:r>
              <a:rPr lang="en-US" dirty="0"/>
              <a:t> </a:t>
            </a:r>
            <a:r>
              <a:rPr lang="en-US" dirty="0" err="1"/>
              <a:t>команды</a:t>
            </a:r>
            <a:r>
              <a:rPr lang="en-US" dirty="0"/>
              <a:t> «display </a:t>
            </a:r>
            <a:r>
              <a:rPr lang="en-US" dirty="0" err="1"/>
              <a:t>bgp</a:t>
            </a:r>
            <a:r>
              <a:rPr lang="en-US" dirty="0"/>
              <a:t> routing-table»). </a:t>
            </a:r>
            <a:r>
              <a:rPr lang="en-US" dirty="0" err="1"/>
              <a:t>Источниками</a:t>
            </a:r>
            <a:r>
              <a:rPr lang="en-US" dirty="0"/>
              <a:t> </a:t>
            </a:r>
            <a:r>
              <a:rPr lang="en-US" dirty="0" err="1"/>
              <a:t>являются</a:t>
            </a:r>
            <a:r>
              <a:rPr lang="en-US" dirty="0"/>
              <a:t> IGP </a:t>
            </a:r>
            <a:r>
              <a:rPr lang="en-US" dirty="0" err="1"/>
              <a:t>для</a:t>
            </a:r>
            <a:r>
              <a:rPr lang="en-US" dirty="0"/>
              <a:t> </a:t>
            </a:r>
            <a:r>
              <a:rPr lang="en-US" dirty="0" err="1"/>
              <a:t>маршрутов</a:t>
            </a:r>
            <a:r>
              <a:rPr lang="en-US" dirty="0"/>
              <a:t>, </a:t>
            </a:r>
            <a:r>
              <a:rPr lang="en-US" dirty="0" err="1"/>
              <a:t>внутренних</a:t>
            </a:r>
            <a:r>
              <a:rPr lang="en-US" dirty="0"/>
              <a:t> </a:t>
            </a:r>
            <a:r>
              <a:rPr lang="en-US" dirty="0" err="1"/>
              <a:t>для</a:t>
            </a:r>
            <a:r>
              <a:rPr lang="en-US" dirty="0"/>
              <a:t> AS, и </a:t>
            </a:r>
            <a:r>
              <a:rPr lang="en-US" dirty="0" err="1"/>
              <a:t>они</a:t>
            </a:r>
            <a:r>
              <a:rPr lang="en-US" dirty="0"/>
              <a:t> </a:t>
            </a:r>
            <a:r>
              <a:rPr lang="en-US" dirty="0" err="1"/>
              <a:t>объявляются</a:t>
            </a:r>
            <a:r>
              <a:rPr lang="en-US" dirty="0"/>
              <a:t> с </a:t>
            </a:r>
            <a:r>
              <a:rPr lang="en-US" dirty="0" err="1"/>
              <a:t>помощью</a:t>
            </a:r>
            <a:r>
              <a:rPr lang="en-US" dirty="0"/>
              <a:t> </a:t>
            </a:r>
            <a:r>
              <a:rPr lang="en-US" dirty="0" err="1"/>
              <a:t>сетевой</a:t>
            </a:r>
            <a:r>
              <a:rPr lang="en-US" dirty="0"/>
              <a:t> </a:t>
            </a:r>
            <a:r>
              <a:rPr lang="en-US" dirty="0" err="1"/>
              <a:t>команды</a:t>
            </a:r>
            <a:r>
              <a:rPr lang="en-US" dirty="0"/>
              <a:t>. . </a:t>
            </a:r>
            <a:r>
              <a:rPr lang="en-US" dirty="0" err="1"/>
              <a:t>Этот</a:t>
            </a:r>
            <a:r>
              <a:rPr lang="en-US" dirty="0"/>
              <a:t> </a:t>
            </a:r>
            <a:r>
              <a:rPr lang="en-US" dirty="0" err="1"/>
              <a:t>метод</a:t>
            </a:r>
            <a:r>
              <a:rPr lang="en-US" dirty="0"/>
              <a:t> </a:t>
            </a:r>
            <a:r>
              <a:rPr lang="en-US" dirty="0" err="1"/>
              <a:t>также</a:t>
            </a:r>
            <a:r>
              <a:rPr lang="en-US" dirty="0"/>
              <a:t> </a:t>
            </a:r>
            <a:r>
              <a:rPr lang="en-US" dirty="0" err="1"/>
              <a:t>называется</a:t>
            </a:r>
            <a:r>
              <a:rPr lang="en-US" dirty="0"/>
              <a:t> </a:t>
            </a:r>
            <a:r>
              <a:rPr lang="en-US" dirty="0" err="1"/>
              <a:t>полудинамическим</a:t>
            </a:r>
            <a:r>
              <a:rPr lang="en-US" dirty="0"/>
              <a:t> </a:t>
            </a:r>
            <a:r>
              <a:rPr lang="en-US" dirty="0" err="1"/>
              <a:t>перераспределением</a:t>
            </a:r>
            <a:r>
              <a:rPr lang="en-US" dirty="0"/>
              <a:t> </a:t>
            </a:r>
            <a:r>
              <a:rPr lang="en-US" dirty="0" err="1"/>
              <a:t>информации</a:t>
            </a:r>
            <a:r>
              <a:rPr lang="en-US" dirty="0"/>
              <a:t> BGP. </a:t>
            </a:r>
            <a:r>
              <a:rPr lang="en-US" dirty="0" err="1"/>
              <a:t>Сеть</a:t>
            </a:r>
            <a:r>
              <a:rPr lang="en-US" dirty="0"/>
              <a:t>, </a:t>
            </a:r>
            <a:r>
              <a:rPr lang="en-US" dirty="0" err="1"/>
              <a:t>рекламируемая</a:t>
            </a:r>
            <a:r>
              <a:rPr lang="en-US" dirty="0"/>
              <a:t> </a:t>
            </a:r>
            <a:r>
              <a:rPr lang="en-US" dirty="0" err="1"/>
              <a:t>через</a:t>
            </a:r>
            <a:endParaRPr lang="ru-RU" dirty="0" err="1"/>
          </a:p>
          <a:p>
            <a:r>
              <a:rPr lang="en-US" dirty="0" err="1"/>
              <a:t>сетевая</a:t>
            </a:r>
            <a:r>
              <a:rPr lang="en-US" dirty="0"/>
              <a:t> </a:t>
            </a:r>
            <a:r>
              <a:rPr lang="en-US" dirty="0" err="1"/>
              <a:t>команда</a:t>
            </a:r>
            <a:r>
              <a:rPr lang="en-US" dirty="0"/>
              <a:t> </a:t>
            </a:r>
            <a:r>
              <a:rPr lang="en-US" dirty="0" err="1"/>
              <a:t>динамически</a:t>
            </a:r>
            <a:r>
              <a:rPr lang="en-US" dirty="0"/>
              <a:t> </a:t>
            </a:r>
            <a:r>
              <a:rPr lang="en-US" dirty="0" err="1"/>
              <a:t>обнаруживается</a:t>
            </a:r>
            <a:r>
              <a:rPr lang="en-US" dirty="0"/>
              <a:t> и </a:t>
            </a:r>
            <a:r>
              <a:rPr lang="en-US" dirty="0" err="1"/>
              <a:t>вычисляется</a:t>
            </a:r>
            <a:r>
              <a:rPr lang="en-US" dirty="0"/>
              <a:t> IGP (</a:t>
            </a:r>
            <a:r>
              <a:rPr lang="en-US" dirty="0" err="1"/>
              <a:t>включая</a:t>
            </a:r>
            <a:r>
              <a:rPr lang="en-US" dirty="0"/>
              <a:t> </a:t>
            </a:r>
            <a:r>
              <a:rPr lang="en-US" dirty="0" err="1"/>
              <a:t>статический</a:t>
            </a:r>
            <a:r>
              <a:rPr lang="en-US" dirty="0"/>
              <a:t> </a:t>
            </a:r>
            <a:r>
              <a:rPr lang="en-US" dirty="0" err="1"/>
              <a:t>маршрут</a:t>
            </a:r>
            <a:r>
              <a:rPr lang="en-US" dirty="0"/>
              <a:t>). </a:t>
            </a:r>
            <a:r>
              <a:rPr lang="en-US" dirty="0" err="1"/>
              <a:t>Некоторая</a:t>
            </a:r>
            <a:r>
              <a:rPr lang="en-US" dirty="0"/>
              <a:t> </a:t>
            </a:r>
            <a:r>
              <a:rPr lang="en-US" dirty="0" err="1"/>
              <a:t>информация</a:t>
            </a:r>
            <a:r>
              <a:rPr lang="en-US" dirty="0"/>
              <a:t> о </a:t>
            </a:r>
            <a:r>
              <a:rPr lang="en-US" dirty="0" err="1"/>
              <a:t>маршрутизации</a:t>
            </a:r>
            <a:r>
              <a:rPr lang="en-US" dirty="0"/>
              <a:t> </a:t>
            </a:r>
            <a:r>
              <a:rPr lang="en-US" dirty="0" err="1"/>
              <a:t>выборочно</a:t>
            </a:r>
            <a:r>
              <a:rPr lang="en-US" dirty="0"/>
              <a:t> </a:t>
            </a:r>
            <a:r>
              <a:rPr lang="en-US" dirty="0" err="1"/>
              <a:t>перераспределяется</a:t>
            </a:r>
            <a:r>
              <a:rPr lang="en-US" dirty="0"/>
              <a:t> в </a:t>
            </a:r>
            <a:r>
              <a:rPr lang="en-US" dirty="0" err="1"/>
              <a:t>систему</a:t>
            </a:r>
            <a:r>
              <a:rPr lang="en-US" dirty="0"/>
              <a:t> BGP </a:t>
            </a:r>
            <a:r>
              <a:rPr lang="en-US" dirty="0" err="1"/>
              <a:t>через</a:t>
            </a:r>
            <a:r>
              <a:rPr lang="en-US" dirty="0"/>
              <a:t> </a:t>
            </a:r>
            <a:r>
              <a:rPr lang="en-US" dirty="0" err="1"/>
              <a:t>сетевую</a:t>
            </a:r>
            <a:r>
              <a:rPr lang="en-US" dirty="0"/>
              <a:t> </a:t>
            </a:r>
            <a:r>
              <a:rPr lang="en-US" dirty="0" err="1"/>
              <a:t>команду</a:t>
            </a:r>
            <a:r>
              <a:rPr lang="en-US" dirty="0"/>
              <a:t>. </a:t>
            </a:r>
            <a:r>
              <a:rPr lang="en-US" dirty="0" err="1"/>
              <a:t>Вот</a:t>
            </a:r>
            <a:r>
              <a:rPr lang="en-US" dirty="0"/>
              <a:t> </a:t>
            </a:r>
            <a:r>
              <a:rPr lang="en-US" dirty="0" err="1"/>
              <a:t>почему</a:t>
            </a:r>
            <a:r>
              <a:rPr lang="en-US" dirty="0"/>
              <a:t> </a:t>
            </a:r>
            <a:r>
              <a:rPr lang="en-US" dirty="0" err="1"/>
              <a:t>он</a:t>
            </a:r>
            <a:r>
              <a:rPr lang="en-US" dirty="0"/>
              <a:t> </a:t>
            </a:r>
            <a:r>
              <a:rPr lang="en-US" dirty="0" err="1"/>
              <a:t>называется</a:t>
            </a:r>
            <a:r>
              <a:rPr lang="en-US" dirty="0"/>
              <a:t> «</a:t>
            </a:r>
            <a:r>
              <a:rPr lang="en-US" dirty="0" err="1"/>
              <a:t>полудинамическим</a:t>
            </a:r>
            <a:r>
              <a:rPr lang="en-US" dirty="0"/>
              <a:t>».</a:t>
            </a:r>
            <a:endParaRPr lang="ru-RU" dirty="0"/>
          </a:p>
          <a:p>
            <a:r>
              <a:rPr lang="en-US" dirty="0"/>
              <a:t> EGP: </a:t>
            </a:r>
            <a:r>
              <a:rPr lang="en-US" dirty="0" err="1"/>
              <a:t>маршрут</a:t>
            </a:r>
            <a:r>
              <a:rPr lang="en-US" dirty="0"/>
              <a:t> с </a:t>
            </a:r>
            <a:r>
              <a:rPr lang="en-US" dirty="0" err="1"/>
              <a:t>исходным</a:t>
            </a:r>
            <a:r>
              <a:rPr lang="en-US" dirty="0"/>
              <a:t> EGP </a:t>
            </a:r>
            <a:r>
              <a:rPr lang="en-US" dirty="0" err="1"/>
              <a:t>отмечен</a:t>
            </a:r>
            <a:r>
              <a:rPr lang="en-US" dirty="0"/>
              <a:t> </a:t>
            </a:r>
            <a:r>
              <a:rPr lang="en-US" dirty="0" err="1"/>
              <a:t>буквой</a:t>
            </a:r>
            <a:r>
              <a:rPr lang="en-US" dirty="0"/>
              <a:t> «E» в </a:t>
            </a:r>
            <a:r>
              <a:rPr lang="en-US" dirty="0" err="1"/>
              <a:t>таблице</a:t>
            </a:r>
            <a:r>
              <a:rPr lang="en-US" dirty="0"/>
              <a:t> </a:t>
            </a:r>
            <a:r>
              <a:rPr lang="en-US" dirty="0" err="1"/>
              <a:t>маршрутизации</a:t>
            </a:r>
            <a:r>
              <a:rPr lang="en-US" dirty="0"/>
              <a:t> BGP. </a:t>
            </a:r>
            <a:r>
              <a:rPr lang="en-US" dirty="0" err="1"/>
              <a:t>Происхождение</a:t>
            </a:r>
            <a:r>
              <a:rPr lang="en-US" dirty="0"/>
              <a:t> «EGP» </a:t>
            </a:r>
            <a:r>
              <a:rPr lang="en-US" dirty="0" err="1"/>
              <a:t>использовалось</a:t>
            </a:r>
            <a:r>
              <a:rPr lang="en-US" dirty="0"/>
              <a:t> в </a:t>
            </a:r>
            <a:r>
              <a:rPr lang="en-US" dirty="0" err="1"/>
              <a:t>Интернете</a:t>
            </a:r>
            <a:r>
              <a:rPr lang="en-US" dirty="0"/>
              <a:t>, </a:t>
            </a:r>
            <a:r>
              <a:rPr lang="en-US" dirty="0" err="1"/>
              <a:t>когда</a:t>
            </a:r>
            <a:r>
              <a:rPr lang="en-US" dirty="0"/>
              <a:t> </a:t>
            </a:r>
            <a:r>
              <a:rPr lang="en-US" dirty="0" err="1"/>
              <a:t>маршруты</a:t>
            </a:r>
            <a:r>
              <a:rPr lang="en-US" dirty="0"/>
              <a:t> </a:t>
            </a:r>
            <a:r>
              <a:rPr lang="en-US" dirty="0" err="1"/>
              <a:t>перераспределялись</a:t>
            </a:r>
            <a:r>
              <a:rPr lang="en-US" dirty="0"/>
              <a:t> </a:t>
            </a:r>
            <a:r>
              <a:rPr lang="en-US" dirty="0" err="1"/>
              <a:t>из</a:t>
            </a:r>
            <a:r>
              <a:rPr lang="en-US" dirty="0"/>
              <a:t> EGP в </a:t>
            </a:r>
            <a:r>
              <a:rPr lang="en-US" dirty="0" err="1"/>
              <a:t>таблицу</a:t>
            </a:r>
            <a:r>
              <a:rPr lang="en-US" dirty="0"/>
              <a:t> </a:t>
            </a:r>
            <a:r>
              <a:rPr lang="en-US" dirty="0" err="1"/>
              <a:t>маршрутизации</a:t>
            </a:r>
            <a:r>
              <a:rPr lang="en-US" dirty="0"/>
              <a:t> BGP. </a:t>
            </a:r>
            <a:r>
              <a:rPr lang="en-US" dirty="0" err="1"/>
              <a:t>Он</a:t>
            </a:r>
            <a:r>
              <a:rPr lang="en-US" dirty="0"/>
              <a:t> </a:t>
            </a:r>
            <a:r>
              <a:rPr lang="en-US" dirty="0" err="1"/>
              <a:t>используется</a:t>
            </a:r>
            <a:r>
              <a:rPr lang="en-US" dirty="0"/>
              <a:t> </a:t>
            </a:r>
            <a:r>
              <a:rPr lang="en-US" dirty="0" err="1"/>
              <a:t>при</a:t>
            </a:r>
            <a:r>
              <a:rPr lang="en-US" dirty="0"/>
              <a:t> </a:t>
            </a:r>
            <a:r>
              <a:rPr lang="en-US" dirty="0" err="1"/>
              <a:t>переходе</a:t>
            </a:r>
            <a:r>
              <a:rPr lang="en-US" dirty="0"/>
              <a:t> </a:t>
            </a:r>
            <a:r>
              <a:rPr lang="en-US" dirty="0" err="1"/>
              <a:t>Интернета</a:t>
            </a:r>
            <a:r>
              <a:rPr lang="en-US" dirty="0"/>
              <a:t> с EGP </a:t>
            </a:r>
            <a:r>
              <a:rPr lang="en-US" dirty="0" err="1"/>
              <a:t>на</a:t>
            </a:r>
            <a:r>
              <a:rPr lang="en-US" dirty="0"/>
              <a:t> BGP. В </a:t>
            </a:r>
            <a:r>
              <a:rPr lang="en-US" dirty="0" err="1"/>
              <a:t>реальной</a:t>
            </a:r>
            <a:r>
              <a:rPr lang="en-US" dirty="0"/>
              <a:t> </a:t>
            </a:r>
            <a:r>
              <a:rPr lang="en-US" dirty="0" err="1"/>
              <a:t>сети</a:t>
            </a:r>
            <a:r>
              <a:rPr lang="en-US" dirty="0"/>
              <a:t> </a:t>
            </a:r>
            <a:r>
              <a:rPr lang="en-US" dirty="0" err="1"/>
              <a:t>довольно</a:t>
            </a:r>
            <a:r>
              <a:rPr lang="en-US" dirty="0"/>
              <a:t> </a:t>
            </a:r>
            <a:r>
              <a:rPr lang="en-US" dirty="0" err="1"/>
              <a:t>сложно</a:t>
            </a:r>
            <a:r>
              <a:rPr lang="en-US" dirty="0"/>
              <a:t> </a:t>
            </a:r>
            <a:r>
              <a:rPr lang="en-US" dirty="0" err="1"/>
              <a:t>встретить</a:t>
            </a:r>
            <a:r>
              <a:rPr lang="en-US" dirty="0"/>
              <a:t> </a:t>
            </a:r>
            <a:r>
              <a:rPr lang="en-US" dirty="0" err="1"/>
              <a:t>маршрут</a:t>
            </a:r>
            <a:r>
              <a:rPr lang="en-US" dirty="0"/>
              <a:t> с </a:t>
            </a:r>
            <a:r>
              <a:rPr lang="en-US" dirty="0" err="1"/>
              <a:t>отправителем</a:t>
            </a:r>
            <a:r>
              <a:rPr lang="en-US" dirty="0"/>
              <a:t> EGP. </a:t>
            </a:r>
            <a:r>
              <a:rPr lang="en-US" dirty="0" err="1"/>
              <a:t>Это</a:t>
            </a:r>
            <a:r>
              <a:rPr lang="en-US" dirty="0"/>
              <a:t> </a:t>
            </a:r>
            <a:r>
              <a:rPr lang="en-US" dirty="0" err="1"/>
              <a:t>связано</a:t>
            </a:r>
            <a:r>
              <a:rPr lang="en-US" dirty="0"/>
              <a:t> с </a:t>
            </a:r>
            <a:r>
              <a:rPr lang="en-US" dirty="0" err="1"/>
              <a:t>тем</a:t>
            </a:r>
            <a:r>
              <a:rPr lang="en-US" dirty="0"/>
              <a:t>, </a:t>
            </a:r>
            <a:r>
              <a:rPr lang="en-US" dirty="0" err="1"/>
              <a:t>что</a:t>
            </a:r>
            <a:r>
              <a:rPr lang="en-US" dirty="0"/>
              <a:t> </a:t>
            </a:r>
            <a:r>
              <a:rPr lang="en-US" dirty="0" err="1"/>
              <a:t>протокол</a:t>
            </a:r>
            <a:r>
              <a:rPr lang="en-US" dirty="0"/>
              <a:t> EGP в </a:t>
            </a:r>
            <a:r>
              <a:rPr lang="en-US" dirty="0" err="1"/>
              <a:t>основном</a:t>
            </a:r>
            <a:r>
              <a:rPr lang="en-US" dirty="0"/>
              <a:t> </a:t>
            </a:r>
            <a:r>
              <a:rPr lang="en-US" dirty="0" err="1"/>
              <a:t>устарел</a:t>
            </a:r>
            <a:r>
              <a:rPr lang="en-US" dirty="0"/>
              <a:t> и </a:t>
            </a:r>
            <a:r>
              <a:rPr lang="en-US" dirty="0" err="1"/>
              <a:t>больше</a:t>
            </a:r>
            <a:r>
              <a:rPr lang="en-US" dirty="0"/>
              <a:t> </a:t>
            </a:r>
            <a:r>
              <a:rPr lang="en-US" dirty="0" err="1"/>
              <a:t>не</a:t>
            </a:r>
            <a:r>
              <a:rPr lang="en-US" dirty="0"/>
              <a:t> </a:t>
            </a:r>
            <a:r>
              <a:rPr lang="en-US" dirty="0" err="1"/>
              <a:t>используется</a:t>
            </a:r>
            <a:r>
              <a:rPr lang="en-US" dirty="0"/>
              <a:t>.</a:t>
            </a:r>
            <a:endParaRPr lang="ru-RU" dirty="0"/>
          </a:p>
          <a:p>
            <a:r>
              <a:rPr lang="en-US" dirty="0"/>
              <a:t> </a:t>
            </a:r>
            <a:r>
              <a:rPr lang="en-US" dirty="0" err="1"/>
              <a:t>Незавершенный</a:t>
            </a:r>
            <a:r>
              <a:rPr lang="en-US" dirty="0"/>
              <a:t>: </a:t>
            </a:r>
            <a:r>
              <a:rPr lang="en-US" dirty="0" err="1"/>
              <a:t>Маршрут</a:t>
            </a:r>
            <a:r>
              <a:rPr lang="en-US" dirty="0"/>
              <a:t> с </a:t>
            </a:r>
            <a:r>
              <a:rPr lang="en-US" dirty="0" err="1"/>
              <a:t>исходной</a:t>
            </a:r>
            <a:r>
              <a:rPr lang="en-US" dirty="0"/>
              <a:t> </a:t>
            </a:r>
            <a:r>
              <a:rPr lang="en-US" dirty="0" err="1"/>
              <a:t>точкой</a:t>
            </a:r>
            <a:r>
              <a:rPr lang="en-US" dirty="0"/>
              <a:t> </a:t>
            </a:r>
            <a:r>
              <a:rPr lang="en-US" dirty="0" err="1"/>
              <a:t>Незавершенный</a:t>
            </a:r>
            <a:r>
              <a:rPr lang="en-US" dirty="0"/>
              <a:t> </a:t>
            </a:r>
            <a:r>
              <a:rPr lang="en-US" dirty="0" err="1"/>
              <a:t>помечен</a:t>
            </a:r>
            <a:r>
              <a:rPr lang="en-US" dirty="0"/>
              <a:t> </a:t>
            </a:r>
            <a:r>
              <a:rPr lang="en-US" dirty="0" err="1"/>
              <a:t>знаком</a:t>
            </a:r>
            <a:r>
              <a:rPr lang="en-US" dirty="0"/>
              <a:t> «?» в </a:t>
            </a:r>
            <a:r>
              <a:rPr lang="en-US" dirty="0" err="1"/>
              <a:t>таблице</a:t>
            </a:r>
            <a:r>
              <a:rPr lang="en-US" dirty="0"/>
              <a:t> </a:t>
            </a:r>
            <a:r>
              <a:rPr lang="en-US" dirty="0" err="1"/>
              <a:t>маршрутизации</a:t>
            </a:r>
            <a:r>
              <a:rPr lang="en-US" dirty="0"/>
              <a:t> BGP. </a:t>
            </a:r>
            <a:r>
              <a:rPr lang="en-US" dirty="0" err="1"/>
              <a:t>Маршрут</a:t>
            </a:r>
            <a:r>
              <a:rPr lang="en-US" dirty="0"/>
              <a:t> с </a:t>
            </a:r>
            <a:r>
              <a:rPr lang="en-US" dirty="0" err="1"/>
              <a:t>незавершенным</a:t>
            </a:r>
            <a:r>
              <a:rPr lang="en-US" dirty="0"/>
              <a:t> </a:t>
            </a:r>
            <a:r>
              <a:rPr lang="en-US" dirty="0" err="1"/>
              <a:t>исходным</a:t>
            </a:r>
            <a:r>
              <a:rPr lang="en-US" dirty="0"/>
              <a:t> </a:t>
            </a:r>
            <a:r>
              <a:rPr lang="en-US" dirty="0" err="1"/>
              <a:t>пунктом</a:t>
            </a:r>
            <a:r>
              <a:rPr lang="en-US" dirty="0"/>
              <a:t> </a:t>
            </a:r>
            <a:r>
              <a:rPr lang="en-US" dirty="0" err="1"/>
              <a:t>изучается</a:t>
            </a:r>
            <a:r>
              <a:rPr lang="en-US" dirty="0"/>
              <a:t> </a:t>
            </a:r>
            <a:r>
              <a:rPr lang="en-US" dirty="0" err="1"/>
              <a:t>каким-то</a:t>
            </a:r>
            <a:r>
              <a:rPr lang="en-US" dirty="0"/>
              <a:t> </a:t>
            </a:r>
            <a:r>
              <a:rPr lang="en-US" dirty="0" err="1"/>
              <a:t>другим</a:t>
            </a:r>
            <a:r>
              <a:rPr lang="en-US" dirty="0"/>
              <a:t> </a:t>
            </a:r>
            <a:r>
              <a:rPr lang="en-US" dirty="0" err="1"/>
              <a:t>способом</a:t>
            </a:r>
            <a:r>
              <a:rPr lang="en-US" dirty="0"/>
              <a:t>. </a:t>
            </a:r>
            <a:r>
              <a:rPr lang="en-US" dirty="0" err="1"/>
              <a:t>Это</a:t>
            </a:r>
            <a:r>
              <a:rPr lang="en-US" dirty="0"/>
              <a:t> </a:t>
            </a:r>
            <a:r>
              <a:rPr lang="en-US" dirty="0" err="1"/>
              <a:t>означает</a:t>
            </a:r>
            <a:r>
              <a:rPr lang="en-US" dirty="0"/>
              <a:t>, </a:t>
            </a:r>
            <a:r>
              <a:rPr lang="en-US" dirty="0" err="1"/>
              <a:t>что</a:t>
            </a:r>
            <a:r>
              <a:rPr lang="en-US" dirty="0"/>
              <a:t> </a:t>
            </a:r>
            <a:r>
              <a:rPr lang="en-US" dirty="0" err="1"/>
              <a:t>информация</a:t>
            </a:r>
            <a:r>
              <a:rPr lang="en-US" dirty="0"/>
              <a:t> </a:t>
            </a:r>
            <a:r>
              <a:rPr lang="en-US" dirty="0" err="1"/>
              <a:t>для</a:t>
            </a:r>
            <a:r>
              <a:rPr lang="en-US" dirty="0"/>
              <a:t> </a:t>
            </a:r>
            <a:r>
              <a:rPr lang="en-US" dirty="0" err="1"/>
              <a:t>определения</a:t>
            </a:r>
            <a:r>
              <a:rPr lang="en-US" dirty="0"/>
              <a:t> </a:t>
            </a:r>
            <a:r>
              <a:rPr lang="en-US" dirty="0" err="1"/>
              <a:t>начала</a:t>
            </a:r>
            <a:r>
              <a:rPr lang="en-US" dirty="0"/>
              <a:t> </a:t>
            </a:r>
            <a:r>
              <a:rPr lang="en-US" dirty="0" err="1"/>
              <a:t>маршрута</a:t>
            </a:r>
            <a:r>
              <a:rPr lang="en-US" dirty="0"/>
              <a:t> </a:t>
            </a:r>
            <a:r>
              <a:rPr lang="en-US" dirty="0" err="1"/>
              <a:t>является</a:t>
            </a:r>
            <a:r>
              <a:rPr lang="en-US" dirty="0"/>
              <a:t> </a:t>
            </a:r>
            <a:r>
              <a:rPr lang="en-US" dirty="0" err="1"/>
              <a:t>неполной</a:t>
            </a:r>
            <a:r>
              <a:rPr lang="en-US" dirty="0"/>
              <a:t>. </a:t>
            </a:r>
            <a:r>
              <a:rPr lang="en-US" dirty="0" err="1"/>
              <a:t>Маршруты</a:t>
            </a:r>
            <a:r>
              <a:rPr lang="en-US" dirty="0"/>
              <a:t>, </a:t>
            </a:r>
            <a:r>
              <a:rPr lang="en-US" dirty="0" err="1"/>
              <a:t>полученные</a:t>
            </a:r>
            <a:r>
              <a:rPr lang="en-US" dirty="0"/>
              <a:t> BGP </a:t>
            </a:r>
            <a:r>
              <a:rPr lang="en-US" dirty="0" err="1"/>
              <a:t>посредством</a:t>
            </a:r>
            <a:r>
              <a:rPr lang="en-US" dirty="0"/>
              <a:t> </a:t>
            </a:r>
            <a:r>
              <a:rPr lang="en-US" dirty="0" err="1"/>
              <a:t>перераспределения</a:t>
            </a:r>
            <a:r>
              <a:rPr lang="en-US" dirty="0"/>
              <a:t> </a:t>
            </a:r>
            <a:r>
              <a:rPr lang="en-US" dirty="0" err="1"/>
              <a:t>от</a:t>
            </a:r>
            <a:r>
              <a:rPr lang="en-US" dirty="0"/>
              <a:t> IGP </a:t>
            </a:r>
            <a:r>
              <a:rPr lang="en-US" dirty="0" err="1"/>
              <a:t>или</a:t>
            </a:r>
            <a:r>
              <a:rPr lang="en-US" dirty="0"/>
              <a:t> </a:t>
            </a:r>
            <a:r>
              <a:rPr lang="en-US" dirty="0" err="1"/>
              <a:t>статического</a:t>
            </a:r>
            <a:r>
              <a:rPr lang="en-US" dirty="0"/>
              <a:t> </a:t>
            </a:r>
            <a:r>
              <a:rPr lang="en-US" dirty="0" err="1"/>
              <a:t>маршрута</a:t>
            </a:r>
            <a:r>
              <a:rPr lang="en-US" dirty="0"/>
              <a:t>, </a:t>
            </a:r>
            <a:r>
              <a:rPr lang="en-US" dirty="0" err="1"/>
              <a:t>имеют</a:t>
            </a:r>
            <a:r>
              <a:rPr lang="en-US" dirty="0"/>
              <a:t> </a:t>
            </a:r>
            <a:r>
              <a:rPr lang="en-US" dirty="0" err="1"/>
              <a:t>неполный</a:t>
            </a:r>
            <a:r>
              <a:rPr lang="en-US" dirty="0"/>
              <a:t> </a:t>
            </a:r>
            <a:r>
              <a:rPr lang="en-US" dirty="0" err="1"/>
              <a:t>атрибут</a:t>
            </a:r>
            <a:r>
              <a:rPr lang="en-US" dirty="0"/>
              <a:t> </a:t>
            </a:r>
            <a:r>
              <a:rPr lang="en-US" dirty="0" err="1"/>
              <a:t>источника</a:t>
            </a:r>
            <a:r>
              <a:rPr lang="en-US" dirty="0"/>
              <a:t>. </a:t>
            </a:r>
            <a:r>
              <a:rPr lang="en-US" dirty="0" err="1"/>
              <a:t>Динамическое</a:t>
            </a:r>
            <a:r>
              <a:rPr lang="en-US" dirty="0"/>
              <a:t> </a:t>
            </a:r>
            <a:r>
              <a:rPr lang="en-US" dirty="0" err="1"/>
              <a:t>или</a:t>
            </a:r>
            <a:r>
              <a:rPr lang="en-US" dirty="0"/>
              <a:t> </a:t>
            </a:r>
            <a:r>
              <a:rPr lang="en-US" dirty="0" err="1"/>
              <a:t>полудинамическое</a:t>
            </a:r>
            <a:r>
              <a:rPr lang="en-US" dirty="0"/>
              <a:t> </a:t>
            </a:r>
            <a:r>
              <a:rPr lang="en-US" dirty="0" err="1"/>
              <a:t>внедрение</a:t>
            </a:r>
            <a:r>
              <a:rPr lang="en-US" dirty="0"/>
              <a:t> </a:t>
            </a:r>
            <a:r>
              <a:rPr lang="en-US" dirty="0" err="1"/>
              <a:t>маршрутов</a:t>
            </a:r>
            <a:r>
              <a:rPr lang="en-US" dirty="0"/>
              <a:t> IGP в BGP </a:t>
            </a:r>
            <a:r>
              <a:rPr lang="en-US" dirty="0" err="1"/>
              <a:t>основано</a:t>
            </a:r>
            <a:r>
              <a:rPr lang="en-US" dirty="0"/>
              <a:t> </a:t>
            </a:r>
            <a:r>
              <a:rPr lang="en-US" dirty="0" err="1"/>
              <a:t>на</a:t>
            </a:r>
            <a:r>
              <a:rPr lang="en-US" dirty="0"/>
              <a:t> </a:t>
            </a:r>
            <a:r>
              <a:rPr lang="en-US" dirty="0" err="1"/>
              <a:t>зависимости</a:t>
            </a:r>
            <a:r>
              <a:rPr lang="en-US" dirty="0"/>
              <a:t> </a:t>
            </a:r>
            <a:r>
              <a:rPr lang="en-US" dirty="0" err="1"/>
              <a:t>маршрутов</a:t>
            </a:r>
            <a:r>
              <a:rPr lang="en-US" dirty="0"/>
              <a:t> BGP </a:t>
            </a:r>
            <a:r>
              <a:rPr lang="en-US" dirty="0" err="1"/>
              <a:t>от</a:t>
            </a:r>
            <a:r>
              <a:rPr lang="en-US" dirty="0"/>
              <a:t> </a:t>
            </a:r>
            <a:r>
              <a:rPr lang="en-US" dirty="0" err="1"/>
              <a:t>маршрутов</a:t>
            </a:r>
            <a:r>
              <a:rPr lang="en-US" dirty="0"/>
              <a:t> IGP.</a:t>
            </a:r>
            <a:endParaRPr lang="ru-RU" dirty="0"/>
          </a:p>
          <a:p>
            <a:r>
              <a:rPr lang="en-US" dirty="0"/>
              <a:t> </a:t>
            </a:r>
            <a:r>
              <a:rPr lang="en-US" dirty="0" err="1"/>
              <a:t>Порядок</a:t>
            </a:r>
            <a:r>
              <a:rPr lang="en-US" dirty="0"/>
              <a:t> </a:t>
            </a:r>
            <a:r>
              <a:rPr lang="en-US" dirty="0" err="1"/>
              <a:t>приоритета</a:t>
            </a:r>
            <a:r>
              <a:rPr lang="en-US" dirty="0"/>
              <a:t> 3 </a:t>
            </a:r>
            <a:r>
              <a:rPr lang="en-US" dirty="0" err="1"/>
              <a:t>исходных</a:t>
            </a:r>
            <a:r>
              <a:rPr lang="en-US" dirty="0"/>
              <a:t> </a:t>
            </a:r>
            <a:r>
              <a:rPr lang="en-US" dirty="0" err="1"/>
              <a:t>значений</a:t>
            </a:r>
            <a:r>
              <a:rPr lang="en-US" dirty="0"/>
              <a:t>: BGP&gt;EGP&gt;INCOMPLETE.</a:t>
            </a:r>
            <a:endParaRPr lang="ru-RU" dirty="0"/>
          </a:p>
          <a:p>
            <a:r>
              <a:rPr lang="en-US" dirty="0"/>
              <a:t> </a:t>
            </a:r>
            <a:r>
              <a:rPr lang="en-US" dirty="0" err="1"/>
              <a:t>Эти</a:t>
            </a:r>
            <a:r>
              <a:rPr lang="en-US" dirty="0"/>
              <a:t> 3 </a:t>
            </a:r>
            <a:r>
              <a:rPr lang="en-US" dirty="0" err="1"/>
              <a:t>исходных</a:t>
            </a:r>
            <a:r>
              <a:rPr lang="en-US" dirty="0"/>
              <a:t> </a:t>
            </a:r>
            <a:r>
              <a:rPr lang="en-US" dirty="0" err="1"/>
              <a:t>значения</a:t>
            </a:r>
            <a:r>
              <a:rPr lang="en-US" dirty="0"/>
              <a:t> </a:t>
            </a:r>
            <a:r>
              <a:rPr lang="en-US" dirty="0" err="1"/>
              <a:t>используются</a:t>
            </a:r>
            <a:r>
              <a:rPr lang="en-US" dirty="0"/>
              <a:t> </a:t>
            </a:r>
            <a:r>
              <a:rPr lang="en-US" dirty="0" err="1"/>
              <a:t>для</a:t>
            </a:r>
            <a:r>
              <a:rPr lang="en-US" dirty="0"/>
              <a:t> </a:t>
            </a:r>
            <a:r>
              <a:rPr lang="en-US" dirty="0" err="1"/>
              <a:t>управления</a:t>
            </a:r>
            <a:r>
              <a:rPr lang="en-US" dirty="0"/>
              <a:t> </a:t>
            </a:r>
            <a:r>
              <a:rPr lang="en-US" dirty="0" err="1"/>
              <a:t>выбором</a:t>
            </a:r>
            <a:r>
              <a:rPr lang="en-US" dirty="0"/>
              <a:t> </a:t>
            </a:r>
            <a:r>
              <a:rPr lang="en-US" dirty="0" err="1"/>
              <a:t>маршрутов</a:t>
            </a:r>
            <a:r>
              <a:rPr lang="en-US" dirty="0"/>
              <a:t> BGP.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306</a:t>
            </a:fld>
            <a:endParaRPr lang="ru-RU" noProof="0"/>
          </a:p>
        </p:txBody>
      </p:sp>
    </p:spTree>
    <p:extLst>
      <p:ext uri="{BB962C8B-B14F-4D97-AF65-F5344CB8AC3E}">
        <p14:creationId xmlns:p14="http://schemas.microsoft.com/office/powerpoint/2010/main" val="296222184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Атрибут</a:t>
            </a:r>
            <a:r>
              <a:rPr lang="en-US" dirty="0"/>
              <a:t> AS-Path </a:t>
            </a:r>
            <a:r>
              <a:rPr lang="en-US" dirty="0" err="1"/>
              <a:t>записывает</a:t>
            </a:r>
            <a:r>
              <a:rPr lang="en-US" dirty="0"/>
              <a:t> </a:t>
            </a:r>
            <a:r>
              <a:rPr lang="en-US" dirty="0" err="1"/>
              <a:t>все</a:t>
            </a:r>
            <a:r>
              <a:rPr lang="en-US" dirty="0"/>
              <a:t> AS, </a:t>
            </a:r>
            <a:r>
              <a:rPr lang="en-US" dirty="0" err="1"/>
              <a:t>через</a:t>
            </a:r>
            <a:r>
              <a:rPr lang="en-US" dirty="0"/>
              <a:t> </a:t>
            </a:r>
            <a:r>
              <a:rPr lang="en-US" dirty="0" err="1"/>
              <a:t>которые</a:t>
            </a:r>
            <a:r>
              <a:rPr lang="en-US" dirty="0"/>
              <a:t> </a:t>
            </a:r>
            <a:r>
              <a:rPr lang="en-US" dirty="0" err="1"/>
              <a:t>проходит</a:t>
            </a:r>
            <a:r>
              <a:rPr lang="en-US" dirty="0"/>
              <a:t> </a:t>
            </a:r>
            <a:r>
              <a:rPr lang="en-US" dirty="0" err="1"/>
              <a:t>маршрут</a:t>
            </a:r>
            <a:r>
              <a:rPr lang="en-US" dirty="0"/>
              <a:t> </a:t>
            </a:r>
            <a:r>
              <a:rPr lang="en-US" dirty="0" err="1"/>
              <a:t>от</a:t>
            </a:r>
            <a:r>
              <a:rPr lang="en-US" dirty="0"/>
              <a:t> </a:t>
            </a:r>
            <a:r>
              <a:rPr lang="en-US" dirty="0" err="1"/>
              <a:t>локального</a:t>
            </a:r>
            <a:r>
              <a:rPr lang="en-US" dirty="0"/>
              <a:t> </a:t>
            </a:r>
            <a:r>
              <a:rPr lang="en-US" dirty="0" err="1"/>
              <a:t>конца</a:t>
            </a:r>
            <a:r>
              <a:rPr lang="en-US" dirty="0"/>
              <a:t> </a:t>
            </a:r>
            <a:r>
              <a:rPr lang="en-US" dirty="0" err="1"/>
              <a:t>до</a:t>
            </a:r>
            <a:r>
              <a:rPr lang="en-US" dirty="0"/>
              <a:t> </a:t>
            </a:r>
            <a:r>
              <a:rPr lang="en-US" dirty="0" err="1"/>
              <a:t>пункта</a:t>
            </a:r>
            <a:r>
              <a:rPr lang="en-US" dirty="0"/>
              <a:t> </a:t>
            </a:r>
            <a:r>
              <a:rPr lang="en-US" dirty="0" err="1"/>
              <a:t>назначения</a:t>
            </a:r>
            <a:r>
              <a:rPr lang="en-US" dirty="0"/>
              <a:t> в </a:t>
            </a:r>
            <a:r>
              <a:rPr lang="en-US" dirty="0" err="1"/>
              <a:t>порядке</a:t>
            </a:r>
            <a:r>
              <a:rPr lang="en-US" dirty="0"/>
              <a:t> </a:t>
            </a:r>
            <a:r>
              <a:rPr lang="en-US" dirty="0" err="1"/>
              <a:t>вектора</a:t>
            </a:r>
            <a:r>
              <a:rPr lang="en-US" dirty="0"/>
              <a:t> </a:t>
            </a:r>
            <a:r>
              <a:rPr lang="en-US" dirty="0" err="1"/>
              <a:t>расстояния</a:t>
            </a:r>
            <a:r>
              <a:rPr lang="en-US" dirty="0"/>
              <a:t> (DV).</a:t>
            </a:r>
            <a:endParaRPr lang="ru-RU" dirty="0"/>
          </a:p>
          <a:p>
            <a:r>
              <a:rPr lang="en-US" dirty="0"/>
              <a:t> </a:t>
            </a:r>
            <a:r>
              <a:rPr lang="en-US" dirty="0" err="1"/>
              <a:t>Когда</a:t>
            </a:r>
            <a:r>
              <a:rPr lang="en-US" dirty="0"/>
              <a:t> </a:t>
            </a:r>
            <a:r>
              <a:rPr lang="en-US" dirty="0" err="1"/>
              <a:t>узел</a:t>
            </a:r>
            <a:r>
              <a:rPr lang="en-US" dirty="0"/>
              <a:t> BGP </a:t>
            </a:r>
            <a:r>
              <a:rPr lang="en-US" dirty="0" err="1"/>
              <a:t>объявляет</a:t>
            </a:r>
            <a:r>
              <a:rPr lang="en-US" dirty="0"/>
              <a:t> </a:t>
            </a:r>
            <a:r>
              <a:rPr lang="en-US" dirty="0" err="1"/>
              <a:t>локальный</a:t>
            </a:r>
            <a:r>
              <a:rPr lang="en-US" dirty="0"/>
              <a:t> </a:t>
            </a:r>
            <a:r>
              <a:rPr lang="en-US" dirty="0" err="1"/>
              <a:t>маршрут</a:t>
            </a:r>
            <a:r>
              <a:rPr lang="en-US" dirty="0"/>
              <a:t>:</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AS </a:t>
            </a:r>
            <a:r>
              <a:rPr lang="en-US" dirty="0" err="1"/>
              <a:t>узел</a:t>
            </a:r>
            <a:r>
              <a:rPr lang="en-US" dirty="0"/>
              <a:t> BGP </a:t>
            </a:r>
            <a:r>
              <a:rPr lang="en-US" dirty="0" err="1"/>
              <a:t>добавляет</a:t>
            </a:r>
            <a:r>
              <a:rPr lang="en-US" dirty="0"/>
              <a:t> </a:t>
            </a:r>
            <a:r>
              <a:rPr lang="en-US" dirty="0" err="1"/>
              <a:t>номер</a:t>
            </a:r>
            <a:r>
              <a:rPr lang="en-US" dirty="0"/>
              <a:t> </a:t>
            </a:r>
            <a:r>
              <a:rPr lang="en-US" dirty="0" err="1"/>
              <a:t>локальной</a:t>
            </a:r>
            <a:r>
              <a:rPr lang="en-US" dirty="0"/>
              <a:t> AS в </a:t>
            </a:r>
            <a:r>
              <a:rPr lang="en-US" dirty="0" err="1"/>
              <a:t>список</a:t>
            </a:r>
            <a:r>
              <a:rPr lang="en-US" dirty="0"/>
              <a:t> </a:t>
            </a:r>
            <a:r>
              <a:rPr lang="en-US" dirty="0" err="1"/>
              <a:t>AS_Path</a:t>
            </a:r>
            <a:r>
              <a:rPr lang="en-US" dirty="0"/>
              <a:t>, а </a:t>
            </a:r>
            <a:r>
              <a:rPr lang="en-US" dirty="0" err="1"/>
              <a:t>затем</a:t>
            </a:r>
            <a:r>
              <a:rPr lang="en-US" dirty="0"/>
              <a:t> </a:t>
            </a:r>
            <a:r>
              <a:rPr lang="en-US" dirty="0" err="1"/>
              <a:t>объявляет</a:t>
            </a:r>
            <a:r>
              <a:rPr lang="en-US" dirty="0"/>
              <a:t> </a:t>
            </a:r>
            <a:r>
              <a:rPr lang="en-US" dirty="0" err="1"/>
              <a:t>его</a:t>
            </a:r>
            <a:r>
              <a:rPr lang="en-US" dirty="0"/>
              <a:t> </a:t>
            </a:r>
            <a:r>
              <a:rPr lang="en-US" dirty="0" err="1"/>
              <a:t>соседним</a:t>
            </a:r>
            <a:r>
              <a:rPr lang="en-US" dirty="0"/>
              <a:t> </a:t>
            </a:r>
            <a:r>
              <a:rPr lang="en-US" dirty="0" err="1"/>
              <a:t>маршрутизаторам</a:t>
            </a:r>
            <a:r>
              <a:rPr lang="en-US" dirty="0"/>
              <a:t> с </a:t>
            </a:r>
            <a:r>
              <a:rPr lang="en-US" dirty="0" err="1"/>
              <a:t>помощью</a:t>
            </a:r>
            <a:r>
              <a:rPr lang="en-US" dirty="0"/>
              <a:t> </a:t>
            </a:r>
            <a:r>
              <a:rPr lang="en-US" dirty="0" err="1"/>
              <a:t>сообщений</a:t>
            </a:r>
            <a:r>
              <a:rPr lang="en-US" dirty="0"/>
              <a:t> Update.</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в </a:t>
            </a:r>
            <a:r>
              <a:rPr lang="en-US" dirty="0" err="1"/>
              <a:t>локальной</a:t>
            </a:r>
            <a:r>
              <a:rPr lang="en-US" dirty="0"/>
              <a:t> AS </a:t>
            </a:r>
            <a:r>
              <a:rPr lang="en-US" dirty="0" err="1"/>
              <a:t>узел</a:t>
            </a:r>
            <a:r>
              <a:rPr lang="en-US" dirty="0"/>
              <a:t> BGP </a:t>
            </a:r>
            <a:r>
              <a:rPr lang="en-US" dirty="0" err="1"/>
              <a:t>создает</a:t>
            </a:r>
            <a:r>
              <a:rPr lang="en-US" dirty="0"/>
              <a:t> </a:t>
            </a:r>
            <a:r>
              <a:rPr lang="en-US" dirty="0" err="1"/>
              <a:t>пустой</a:t>
            </a:r>
            <a:r>
              <a:rPr lang="en-US" dirty="0"/>
              <a:t> </a:t>
            </a:r>
            <a:r>
              <a:rPr lang="en-US" dirty="0" err="1"/>
              <a:t>список</a:t>
            </a:r>
            <a:r>
              <a:rPr lang="en-US" dirty="0"/>
              <a:t> </a:t>
            </a:r>
            <a:r>
              <a:rPr lang="en-US" dirty="0" err="1"/>
              <a:t>AS_Path</a:t>
            </a:r>
            <a:r>
              <a:rPr lang="en-US" dirty="0"/>
              <a:t> в </a:t>
            </a:r>
            <a:r>
              <a:rPr lang="en-US" dirty="0" err="1"/>
              <a:t>сообщении</a:t>
            </a:r>
            <a:r>
              <a:rPr lang="en-US" dirty="0"/>
              <a:t> Update.</a:t>
            </a:r>
            <a:endParaRPr lang="ru-RU" dirty="0"/>
          </a:p>
          <a:p>
            <a:r>
              <a:rPr lang="en-US" dirty="0"/>
              <a:t> </a:t>
            </a:r>
            <a:r>
              <a:rPr lang="en-US" dirty="0" err="1"/>
              <a:t>Когда</a:t>
            </a:r>
            <a:r>
              <a:rPr lang="en-US" dirty="0"/>
              <a:t> </a:t>
            </a:r>
            <a:r>
              <a:rPr lang="en-US" dirty="0" err="1"/>
              <a:t>узел</a:t>
            </a:r>
            <a:r>
              <a:rPr lang="en-US" dirty="0"/>
              <a:t> BGP </a:t>
            </a:r>
            <a:r>
              <a:rPr lang="en-US" dirty="0" err="1"/>
              <a:t>объявляет</a:t>
            </a:r>
            <a:r>
              <a:rPr lang="en-US" dirty="0"/>
              <a:t> </a:t>
            </a:r>
            <a:r>
              <a:rPr lang="en-US" dirty="0" err="1"/>
              <a:t>маршрут</a:t>
            </a:r>
            <a:r>
              <a:rPr lang="en-US" dirty="0"/>
              <a:t>, </a:t>
            </a:r>
            <a:r>
              <a:rPr lang="en-US" dirty="0" err="1"/>
              <a:t>полученный</a:t>
            </a:r>
            <a:r>
              <a:rPr lang="en-US" dirty="0"/>
              <a:t> </a:t>
            </a:r>
            <a:r>
              <a:rPr lang="en-US" dirty="0" err="1"/>
              <a:t>из</a:t>
            </a:r>
            <a:r>
              <a:rPr lang="en-US" dirty="0"/>
              <a:t> </a:t>
            </a:r>
            <a:r>
              <a:rPr lang="en-US" dirty="0" err="1"/>
              <a:t>сообщений</a:t>
            </a:r>
            <a:r>
              <a:rPr lang="en-US" dirty="0"/>
              <a:t> Update </a:t>
            </a:r>
            <a:r>
              <a:rPr lang="en-US" dirty="0" err="1"/>
              <a:t>другого</a:t>
            </a:r>
            <a:r>
              <a:rPr lang="en-US" dirty="0"/>
              <a:t> </a:t>
            </a:r>
            <a:r>
              <a:rPr lang="en-US" dirty="0" err="1"/>
              <a:t>узла</a:t>
            </a:r>
            <a:r>
              <a:rPr lang="en-US" dirty="0"/>
              <a:t> BGP:</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a:t>
            </a:r>
            <a:r>
              <a:rPr lang="en-US" dirty="0" err="1"/>
              <a:t>за</a:t>
            </a:r>
            <a:r>
              <a:rPr lang="en-US" dirty="0"/>
              <a:t> </a:t>
            </a:r>
            <a:r>
              <a:rPr lang="en-US" dirty="0" err="1"/>
              <a:t>пределами</a:t>
            </a:r>
            <a:r>
              <a:rPr lang="en-US" dirty="0"/>
              <a:t> </a:t>
            </a:r>
            <a:r>
              <a:rPr lang="en-US" dirty="0" err="1"/>
              <a:t>локальной</a:t>
            </a:r>
            <a:r>
              <a:rPr lang="en-US" dirty="0"/>
              <a:t> AS </a:t>
            </a:r>
            <a:r>
              <a:rPr lang="en-US" dirty="0" err="1"/>
              <a:t>узел</a:t>
            </a:r>
            <a:r>
              <a:rPr lang="en-US" dirty="0"/>
              <a:t> BGP </a:t>
            </a:r>
            <a:r>
              <a:rPr lang="en-US" dirty="0" err="1"/>
              <a:t>добавляет</a:t>
            </a:r>
            <a:r>
              <a:rPr lang="en-US" dirty="0"/>
              <a:t> </a:t>
            </a:r>
            <a:r>
              <a:rPr lang="en-US" dirty="0" err="1"/>
              <a:t>номер</a:t>
            </a:r>
            <a:r>
              <a:rPr lang="en-US" dirty="0"/>
              <a:t> </a:t>
            </a:r>
            <a:r>
              <a:rPr lang="en-US" dirty="0" err="1"/>
              <a:t>локальной</a:t>
            </a:r>
            <a:r>
              <a:rPr lang="en-US" dirty="0"/>
              <a:t> AS </a:t>
            </a:r>
            <a:r>
              <a:rPr lang="en-US" dirty="0" err="1"/>
              <a:t>слева</a:t>
            </a:r>
            <a:r>
              <a:rPr lang="en-US" dirty="0"/>
              <a:t> </a:t>
            </a:r>
            <a:r>
              <a:rPr lang="en-US" dirty="0" err="1"/>
              <a:t>от</a:t>
            </a:r>
            <a:r>
              <a:rPr lang="en-US" dirty="0"/>
              <a:t> </a:t>
            </a:r>
            <a:r>
              <a:rPr lang="en-US" dirty="0" err="1"/>
              <a:t>списка</a:t>
            </a:r>
            <a:r>
              <a:rPr lang="en-US" dirty="0"/>
              <a:t> </a:t>
            </a:r>
            <a:r>
              <a:rPr lang="en-US" dirty="0" err="1"/>
              <a:t>AS_Path</a:t>
            </a:r>
            <a:r>
              <a:rPr lang="en-US" dirty="0"/>
              <a:t>. </a:t>
            </a:r>
            <a:r>
              <a:rPr lang="en-US" dirty="0" err="1"/>
              <a:t>Из</a:t>
            </a:r>
            <a:r>
              <a:rPr lang="en-US" dirty="0"/>
              <a:t> </a:t>
            </a:r>
            <a:r>
              <a:rPr lang="en-US" dirty="0" err="1"/>
              <a:t>атрибута</a:t>
            </a:r>
            <a:r>
              <a:rPr lang="en-US" dirty="0"/>
              <a:t> </a:t>
            </a:r>
            <a:r>
              <a:rPr lang="en-US" dirty="0" err="1"/>
              <a:t>AS_Path</a:t>
            </a:r>
            <a:r>
              <a:rPr lang="en-US" dirty="0"/>
              <a:t> </a:t>
            </a:r>
            <a:r>
              <a:rPr lang="en-US" dirty="0" err="1"/>
              <a:t>маршрутизатор</a:t>
            </a:r>
            <a:r>
              <a:rPr lang="en-US" dirty="0"/>
              <a:t> BGP, </a:t>
            </a:r>
            <a:r>
              <a:rPr lang="en-US" dirty="0" err="1"/>
              <a:t>получающий</a:t>
            </a:r>
            <a:r>
              <a:rPr lang="en-US" dirty="0"/>
              <a:t> </a:t>
            </a:r>
            <a:r>
              <a:rPr lang="en-US" dirty="0" err="1"/>
              <a:t>маршрут</a:t>
            </a:r>
            <a:r>
              <a:rPr lang="en-US" dirty="0"/>
              <a:t>, </a:t>
            </a:r>
            <a:r>
              <a:rPr lang="en-US" dirty="0" err="1"/>
              <a:t>узнает</a:t>
            </a:r>
            <a:r>
              <a:rPr lang="en-US" dirty="0"/>
              <a:t> AS, </a:t>
            </a:r>
            <a:r>
              <a:rPr lang="en-US" dirty="0" err="1"/>
              <a:t>через</a:t>
            </a:r>
            <a:r>
              <a:rPr lang="en-US" dirty="0"/>
              <a:t> </a:t>
            </a:r>
            <a:r>
              <a:rPr lang="en-US" dirty="0" err="1"/>
              <a:t>которые</a:t>
            </a:r>
            <a:r>
              <a:rPr lang="en-US" dirty="0"/>
              <a:t> </a:t>
            </a:r>
            <a:r>
              <a:rPr lang="en-US" dirty="0" err="1"/>
              <a:t>маршрут</a:t>
            </a:r>
            <a:r>
              <a:rPr lang="en-US" dirty="0"/>
              <a:t> </a:t>
            </a:r>
            <a:r>
              <a:rPr lang="en-US" dirty="0" err="1"/>
              <a:t>проходит</a:t>
            </a:r>
            <a:r>
              <a:rPr lang="en-US" dirty="0"/>
              <a:t> к </a:t>
            </a:r>
            <a:r>
              <a:rPr lang="en-US" dirty="0" err="1"/>
              <a:t>месту</a:t>
            </a:r>
            <a:r>
              <a:rPr lang="en-US" dirty="0"/>
              <a:t> </a:t>
            </a:r>
            <a:r>
              <a:rPr lang="en-US" dirty="0" err="1"/>
              <a:t>назначения</a:t>
            </a:r>
            <a:r>
              <a:rPr lang="en-US" dirty="0"/>
              <a:t>. </a:t>
            </a:r>
            <a:r>
              <a:rPr lang="en-US" dirty="0" err="1"/>
              <a:t>Номер</a:t>
            </a:r>
            <a:r>
              <a:rPr lang="en-US" dirty="0"/>
              <a:t> AS, </a:t>
            </a:r>
            <a:r>
              <a:rPr lang="en-US" dirty="0" err="1"/>
              <a:t>ближайшей</a:t>
            </a:r>
            <a:r>
              <a:rPr lang="en-US" dirty="0"/>
              <a:t> к </a:t>
            </a:r>
            <a:r>
              <a:rPr lang="en-US" dirty="0" err="1"/>
              <a:t>локальной</a:t>
            </a:r>
            <a:r>
              <a:rPr lang="en-US" dirty="0"/>
              <a:t> AS, </a:t>
            </a:r>
            <a:r>
              <a:rPr lang="en-US" dirty="0" err="1"/>
              <a:t>размещается</a:t>
            </a:r>
            <a:r>
              <a:rPr lang="en-US" dirty="0"/>
              <a:t> </a:t>
            </a:r>
            <a:r>
              <a:rPr lang="en-US" dirty="0" err="1"/>
              <a:t>слева</a:t>
            </a:r>
            <a:r>
              <a:rPr lang="en-US" dirty="0"/>
              <a:t> </a:t>
            </a:r>
            <a:r>
              <a:rPr lang="en-US" dirty="0" err="1"/>
              <a:t>от</a:t>
            </a:r>
            <a:r>
              <a:rPr lang="en-US" dirty="0"/>
              <a:t> </a:t>
            </a:r>
            <a:r>
              <a:rPr lang="en-US" dirty="0" err="1"/>
              <a:t>списка</a:t>
            </a:r>
            <a:r>
              <a:rPr lang="en-US" dirty="0"/>
              <a:t>, а </a:t>
            </a:r>
            <a:r>
              <a:rPr lang="en-US" dirty="0" err="1"/>
              <a:t>номера</a:t>
            </a:r>
            <a:r>
              <a:rPr lang="en-US" dirty="0"/>
              <a:t> </a:t>
            </a:r>
            <a:r>
              <a:rPr lang="en-US" dirty="0" err="1"/>
              <a:t>остальных</a:t>
            </a:r>
            <a:r>
              <a:rPr lang="en-US" dirty="0"/>
              <a:t> AS </a:t>
            </a:r>
            <a:r>
              <a:rPr lang="en-US" dirty="0" err="1"/>
              <a:t>перечислены</a:t>
            </a:r>
            <a:r>
              <a:rPr lang="en-US" dirty="0"/>
              <a:t> </a:t>
            </a:r>
            <a:r>
              <a:rPr lang="en-US" dirty="0" err="1"/>
              <a:t>по</a:t>
            </a:r>
            <a:r>
              <a:rPr lang="en-US" dirty="0"/>
              <a:t> </a:t>
            </a:r>
            <a:r>
              <a:rPr lang="en-US" dirty="0" err="1"/>
              <a:t>порядку</a:t>
            </a:r>
            <a:r>
              <a:rPr lang="en-US" dirty="0"/>
              <a:t>.</a:t>
            </a:r>
            <a:endParaRPr lang="ru-RU" dirty="0"/>
          </a:p>
          <a:p>
            <a:r>
              <a:rPr lang="en-US" dirty="0"/>
              <a:t> </a:t>
            </a:r>
            <a:r>
              <a:rPr lang="en-US" dirty="0" err="1"/>
              <a:t>При</a:t>
            </a:r>
            <a:r>
              <a:rPr lang="en-US" dirty="0"/>
              <a:t> </a:t>
            </a:r>
            <a:r>
              <a:rPr lang="en-US" dirty="0" err="1"/>
              <a:t>объявлении</a:t>
            </a:r>
            <a:r>
              <a:rPr lang="en-US" dirty="0"/>
              <a:t> </a:t>
            </a:r>
            <a:r>
              <a:rPr lang="en-US" dirty="0" err="1"/>
              <a:t>маршрута</a:t>
            </a:r>
            <a:r>
              <a:rPr lang="en-US" dirty="0"/>
              <a:t> в </a:t>
            </a:r>
            <a:r>
              <a:rPr lang="en-US" dirty="0" err="1"/>
              <a:t>локальной</a:t>
            </a:r>
            <a:r>
              <a:rPr lang="en-US" dirty="0"/>
              <a:t> AS </a:t>
            </a:r>
            <a:r>
              <a:rPr lang="en-US" dirty="0" err="1"/>
              <a:t>узел</a:t>
            </a:r>
            <a:r>
              <a:rPr lang="en-US" dirty="0"/>
              <a:t> BGP </a:t>
            </a:r>
            <a:r>
              <a:rPr lang="en-US" dirty="0" err="1"/>
              <a:t>не</a:t>
            </a:r>
            <a:r>
              <a:rPr lang="en-US" dirty="0"/>
              <a:t> </a:t>
            </a:r>
            <a:r>
              <a:rPr lang="en-US" dirty="0" err="1"/>
              <a:t>изменяет</a:t>
            </a:r>
            <a:r>
              <a:rPr lang="en-US" dirty="0"/>
              <a:t> </a:t>
            </a:r>
            <a:r>
              <a:rPr lang="en-US" dirty="0" err="1"/>
              <a:t>атрибут</a:t>
            </a:r>
            <a:r>
              <a:rPr lang="en-US" dirty="0"/>
              <a:t> </a:t>
            </a:r>
            <a:r>
              <a:rPr lang="en-US" dirty="0" err="1"/>
              <a:t>AS_Path</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307</a:t>
            </a:fld>
            <a:endParaRPr lang="ru-RU" noProof="0"/>
          </a:p>
        </p:txBody>
      </p:sp>
    </p:spTree>
    <p:extLst>
      <p:ext uri="{BB962C8B-B14F-4D97-AF65-F5344CB8AC3E}">
        <p14:creationId xmlns:p14="http://schemas.microsoft.com/office/powerpoint/2010/main" val="226608963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Обычно</a:t>
            </a:r>
            <a:r>
              <a:rPr lang="en-US" dirty="0"/>
              <a:t> BGP </a:t>
            </a:r>
            <a:r>
              <a:rPr lang="en-US" dirty="0" err="1"/>
              <a:t>сравнивает</a:t>
            </a:r>
            <a:r>
              <a:rPr lang="en-US" dirty="0"/>
              <a:t> </a:t>
            </a:r>
            <a:r>
              <a:rPr lang="en-US" dirty="0" err="1"/>
              <a:t>только</a:t>
            </a:r>
            <a:r>
              <a:rPr lang="en-US" dirty="0"/>
              <a:t> </a:t>
            </a:r>
            <a:r>
              <a:rPr lang="en-US" dirty="0" err="1"/>
              <a:t>значения</a:t>
            </a:r>
            <a:r>
              <a:rPr lang="en-US" dirty="0"/>
              <a:t> MED </a:t>
            </a:r>
            <a:r>
              <a:rPr lang="en-US" dirty="0" err="1"/>
              <a:t>маршрутов</a:t>
            </a:r>
            <a:r>
              <a:rPr lang="en-US" dirty="0"/>
              <a:t> </a:t>
            </a:r>
            <a:r>
              <a:rPr lang="en-US" dirty="0" err="1"/>
              <a:t>из</a:t>
            </a:r>
            <a:r>
              <a:rPr lang="en-US" dirty="0"/>
              <a:t> </a:t>
            </a:r>
            <a:r>
              <a:rPr lang="en-US" dirty="0" err="1"/>
              <a:t>одной</a:t>
            </a:r>
            <a:r>
              <a:rPr lang="en-US" dirty="0"/>
              <a:t> и </a:t>
            </a:r>
            <a:r>
              <a:rPr lang="en-US" dirty="0" err="1"/>
              <a:t>той</a:t>
            </a:r>
            <a:r>
              <a:rPr lang="en-US" dirty="0"/>
              <a:t> </a:t>
            </a:r>
            <a:r>
              <a:rPr lang="en-US" dirty="0" err="1"/>
              <a:t>же</a:t>
            </a:r>
            <a:r>
              <a:rPr lang="en-US" dirty="0"/>
              <a:t> AS. </a:t>
            </a:r>
            <a:r>
              <a:rPr lang="en-US" dirty="0" err="1"/>
              <a:t>Если</a:t>
            </a:r>
            <a:r>
              <a:rPr lang="en-US" dirty="0"/>
              <a:t> </a:t>
            </a:r>
            <a:r>
              <a:rPr lang="en-US" dirty="0" err="1"/>
              <a:t>маршрутизатор</a:t>
            </a:r>
            <a:r>
              <a:rPr lang="en-US" dirty="0"/>
              <a:t> A в AS 10 </a:t>
            </a:r>
            <a:r>
              <a:rPr lang="en-US" dirty="0" err="1"/>
              <a:t>получает</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маршрут</a:t>
            </a:r>
            <a:r>
              <a:rPr lang="en-US" dirty="0"/>
              <a:t> </a:t>
            </a:r>
            <a:r>
              <a:rPr lang="en-US" dirty="0" err="1"/>
              <a:t>от</a:t>
            </a:r>
            <a:r>
              <a:rPr lang="en-US" dirty="0"/>
              <a:t> AS 20 и </a:t>
            </a:r>
            <a:r>
              <a:rPr lang="en-US" dirty="0" err="1"/>
              <a:t>другой</a:t>
            </a:r>
            <a:r>
              <a:rPr lang="en-US" dirty="0"/>
              <a:t> AS, </a:t>
            </a:r>
            <a:r>
              <a:rPr lang="en-US" dirty="0" err="1"/>
              <a:t>маршрутизатор</a:t>
            </a:r>
            <a:r>
              <a:rPr lang="en-US" dirty="0"/>
              <a:t> A </a:t>
            </a:r>
            <a:r>
              <a:rPr lang="en-US" dirty="0" err="1"/>
              <a:t>не</a:t>
            </a:r>
            <a:r>
              <a:rPr lang="en-US" dirty="0"/>
              <a:t> </a:t>
            </a:r>
            <a:r>
              <a:rPr lang="en-US" dirty="0" err="1"/>
              <a:t>сравнивает</a:t>
            </a:r>
            <a:r>
              <a:rPr lang="en-US" dirty="0"/>
              <a:t> </a:t>
            </a:r>
            <a:r>
              <a:rPr lang="en-US" dirty="0" err="1"/>
              <a:t>значения</a:t>
            </a:r>
            <a:r>
              <a:rPr lang="en-US" dirty="0"/>
              <a:t> MED </a:t>
            </a:r>
            <a:r>
              <a:rPr lang="en-US" dirty="0" err="1"/>
              <a:t>маршрутов</a:t>
            </a:r>
            <a:r>
              <a:rPr lang="en-US" dirty="0"/>
              <a:t>.</a:t>
            </a:r>
            <a:endParaRPr lang="ru-RU" dirty="0"/>
          </a:p>
          <a:p>
            <a:r>
              <a:rPr lang="en-US" dirty="0"/>
              <a:t> В </a:t>
            </a:r>
            <a:r>
              <a:rPr lang="en-US" dirty="0" err="1"/>
              <a:t>реализации</a:t>
            </a:r>
            <a:r>
              <a:rPr lang="en-US" dirty="0"/>
              <a:t> </a:t>
            </a:r>
            <a:r>
              <a:rPr lang="en-US" dirty="0" err="1"/>
              <a:t>на</a:t>
            </a:r>
            <a:r>
              <a:rPr lang="en-US" dirty="0"/>
              <a:t> VRP5 </a:t>
            </a:r>
            <a:r>
              <a:rPr lang="en-US" dirty="0" err="1"/>
              <a:t>может</a:t>
            </a:r>
            <a:r>
              <a:rPr lang="en-US" dirty="0"/>
              <a:t> </a:t>
            </a:r>
            <a:r>
              <a:rPr lang="en-US" dirty="0" err="1"/>
              <a:t>быть</a:t>
            </a:r>
            <a:r>
              <a:rPr lang="en-US" dirty="0"/>
              <a:t> </a:t>
            </a:r>
            <a:r>
              <a:rPr lang="en-US" dirty="0" err="1"/>
              <a:t>запущена</a:t>
            </a:r>
            <a:r>
              <a:rPr lang="en-US" dirty="0"/>
              <a:t> </a:t>
            </a:r>
            <a:r>
              <a:rPr lang="en-US" dirty="0" err="1"/>
              <a:t>команда</a:t>
            </a:r>
            <a:r>
              <a:rPr lang="en-US" dirty="0"/>
              <a:t> Compare-Different-As-Med, </a:t>
            </a:r>
            <a:r>
              <a:rPr lang="en-US" dirty="0" err="1"/>
              <a:t>чтобы</a:t>
            </a:r>
            <a:r>
              <a:rPr lang="en-US" dirty="0"/>
              <a:t> </a:t>
            </a:r>
            <a:r>
              <a:rPr lang="en-US" dirty="0" err="1"/>
              <a:t>заставить</a:t>
            </a:r>
            <a:r>
              <a:rPr lang="en-US" dirty="0"/>
              <a:t> BGP </a:t>
            </a:r>
            <a:r>
              <a:rPr lang="en-US" dirty="0" err="1"/>
              <a:t>сравнивать</a:t>
            </a:r>
            <a:r>
              <a:rPr lang="en-US" dirty="0"/>
              <a:t> </a:t>
            </a:r>
            <a:r>
              <a:rPr lang="en-US" dirty="0" err="1"/>
              <a:t>значения</a:t>
            </a:r>
            <a:r>
              <a:rPr lang="en-US" dirty="0"/>
              <a:t> MED </a:t>
            </a:r>
            <a:r>
              <a:rPr lang="en-US" dirty="0" err="1"/>
              <a:t>маршрутов</a:t>
            </a:r>
            <a:r>
              <a:rPr lang="en-US" dirty="0"/>
              <a:t>, </a:t>
            </a:r>
            <a:r>
              <a:rPr lang="en-US" dirty="0" err="1"/>
              <a:t>полученных</a:t>
            </a:r>
            <a:r>
              <a:rPr lang="en-US" dirty="0"/>
              <a:t> </a:t>
            </a:r>
            <a:r>
              <a:rPr lang="en-US" dirty="0" err="1"/>
              <a:t>от</a:t>
            </a:r>
            <a:r>
              <a:rPr lang="en-US" dirty="0"/>
              <a:t> </a:t>
            </a:r>
            <a:r>
              <a:rPr lang="en-US" dirty="0" err="1"/>
              <a:t>разных</a:t>
            </a:r>
            <a:r>
              <a:rPr lang="en-US" dirty="0"/>
              <a:t> AS.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310</a:t>
            </a:fld>
            <a:endParaRPr lang="ru-RU" noProof="0"/>
          </a:p>
        </p:txBody>
      </p:sp>
    </p:spTree>
    <p:extLst>
      <p:ext uri="{BB962C8B-B14F-4D97-AF65-F5344CB8AC3E}">
        <p14:creationId xmlns:p14="http://schemas.microsoft.com/office/powerpoint/2010/main" val="39191987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Когда</a:t>
            </a:r>
            <a:r>
              <a:rPr lang="en-US" dirty="0"/>
              <a:t> </a:t>
            </a:r>
            <a:r>
              <a:rPr lang="en-US" dirty="0" err="1"/>
              <a:t>доступно</a:t>
            </a:r>
            <a:r>
              <a:rPr lang="en-US" dirty="0"/>
              <a:t> </a:t>
            </a:r>
            <a:r>
              <a:rPr lang="en-US" dirty="0" err="1"/>
              <a:t>несколько</a:t>
            </a:r>
            <a:r>
              <a:rPr lang="en-US" dirty="0"/>
              <a:t> </a:t>
            </a:r>
            <a:r>
              <a:rPr lang="en-US" dirty="0" err="1"/>
              <a:t>маршрутов</a:t>
            </a:r>
            <a:r>
              <a:rPr lang="en-US" dirty="0"/>
              <a:t> к </a:t>
            </a:r>
            <a:r>
              <a:rPr lang="en-US" dirty="0" err="1"/>
              <a:t>одному</a:t>
            </a:r>
            <a:r>
              <a:rPr lang="en-US" dirty="0"/>
              <a:t> и </a:t>
            </a:r>
            <a:r>
              <a:rPr lang="en-US" dirty="0" err="1"/>
              <a:t>тому</a:t>
            </a:r>
            <a:r>
              <a:rPr lang="en-US" dirty="0"/>
              <a:t> </a:t>
            </a:r>
            <a:r>
              <a:rPr lang="en-US" dirty="0" err="1"/>
              <a:t>же</a:t>
            </a:r>
            <a:r>
              <a:rPr lang="en-US" dirty="0"/>
              <a:t> </a:t>
            </a:r>
            <a:r>
              <a:rPr lang="en-US" dirty="0" err="1"/>
              <a:t>месту</a:t>
            </a:r>
            <a:r>
              <a:rPr lang="en-US" dirty="0"/>
              <a:t> </a:t>
            </a:r>
            <a:r>
              <a:rPr lang="en-US" dirty="0" err="1"/>
              <a:t>назначения</a:t>
            </a:r>
            <a:r>
              <a:rPr lang="en-US" dirty="0"/>
              <a:t>, BGP </a:t>
            </a:r>
            <a:r>
              <a:rPr lang="en-US" dirty="0" err="1"/>
              <a:t>выбирает</a:t>
            </a:r>
            <a:r>
              <a:rPr lang="en-US" dirty="0"/>
              <a:t> </a:t>
            </a:r>
            <a:r>
              <a:rPr lang="en-US" dirty="0" err="1"/>
              <a:t>маршруты</a:t>
            </a:r>
            <a:r>
              <a:rPr lang="en-US" dirty="0"/>
              <a:t> </a:t>
            </a:r>
            <a:r>
              <a:rPr lang="en-US" dirty="0" err="1"/>
              <a:t>на</a:t>
            </a:r>
            <a:r>
              <a:rPr lang="en-US" dirty="0"/>
              <a:t> </a:t>
            </a:r>
            <a:r>
              <a:rPr lang="en-US" dirty="0" err="1"/>
              <a:t>основе</a:t>
            </a:r>
            <a:r>
              <a:rPr lang="en-US" dirty="0"/>
              <a:t> </a:t>
            </a:r>
            <a:r>
              <a:rPr lang="en-US" dirty="0" err="1"/>
              <a:t>следующих</a:t>
            </a:r>
            <a:r>
              <a:rPr lang="en-US" dirty="0"/>
              <a:t> </a:t>
            </a:r>
            <a:r>
              <a:rPr lang="en-US" dirty="0" err="1"/>
              <a:t>правил</a:t>
            </a:r>
            <a:r>
              <a:rPr lang="en-US" dirty="0"/>
              <a:t>:</a:t>
            </a:r>
            <a:endParaRPr lang="ru-RU" dirty="0"/>
          </a:p>
          <a:p>
            <a:r>
              <a:rPr lang="en-US" dirty="0"/>
              <a:t>1. </a:t>
            </a:r>
            <a:r>
              <a:rPr lang="en-US" dirty="0" err="1"/>
              <a:t>Предпочитает</a:t>
            </a:r>
            <a:r>
              <a:rPr lang="en-US" dirty="0"/>
              <a:t> </a:t>
            </a:r>
            <a:r>
              <a:rPr lang="en-US" dirty="0" err="1"/>
              <a:t>маршруты</a:t>
            </a:r>
            <a:r>
              <a:rPr lang="en-US" dirty="0"/>
              <a:t> в </a:t>
            </a:r>
            <a:r>
              <a:rPr lang="en-US" dirty="0" err="1"/>
              <a:t>порядке</a:t>
            </a:r>
            <a:r>
              <a:rPr lang="en-US" dirty="0"/>
              <a:t> </a:t>
            </a:r>
            <a:r>
              <a:rPr lang="en-US" dirty="0" err="1"/>
              <a:t>убывания</a:t>
            </a:r>
            <a:r>
              <a:rPr lang="en-US" dirty="0"/>
              <a:t> </a:t>
            </a:r>
            <a:r>
              <a:rPr lang="en-US" dirty="0" err="1"/>
              <a:t>Действительный</a:t>
            </a:r>
            <a:r>
              <a:rPr lang="en-US" dirty="0"/>
              <a:t>, </a:t>
            </a:r>
            <a:r>
              <a:rPr lang="en-US" dirty="0" err="1"/>
              <a:t>Не</a:t>
            </a:r>
            <a:r>
              <a:rPr lang="en-US" dirty="0"/>
              <a:t> </a:t>
            </a:r>
            <a:r>
              <a:rPr lang="en-US" dirty="0" err="1"/>
              <a:t>найденный</a:t>
            </a:r>
            <a:r>
              <a:rPr lang="en-US" dirty="0"/>
              <a:t> и </a:t>
            </a:r>
            <a:r>
              <a:rPr lang="en-US" dirty="0" err="1"/>
              <a:t>Недействительный</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состояния</a:t>
            </a:r>
            <a:r>
              <a:rPr lang="en-US" dirty="0"/>
              <a:t> </a:t>
            </a:r>
            <a:r>
              <a:rPr lang="en-US" dirty="0" err="1"/>
              <a:t>проверки</a:t>
            </a:r>
            <a:r>
              <a:rPr lang="en-US" dirty="0"/>
              <a:t> AS </a:t>
            </a:r>
            <a:r>
              <a:rPr lang="en-US" dirty="0" err="1"/>
              <a:t>источника</a:t>
            </a:r>
            <a:r>
              <a:rPr lang="en-US" dirty="0"/>
              <a:t> BGP </a:t>
            </a:r>
            <a:r>
              <a:rPr lang="en-US" dirty="0" err="1"/>
              <a:t>применяются</a:t>
            </a:r>
            <a:r>
              <a:rPr lang="en-US" dirty="0"/>
              <a:t> к </a:t>
            </a:r>
            <a:r>
              <a:rPr lang="en-US" dirty="0" err="1"/>
              <a:t>выбору</a:t>
            </a:r>
            <a:r>
              <a:rPr lang="en-US" dirty="0"/>
              <a:t> </a:t>
            </a:r>
            <a:r>
              <a:rPr lang="en-US" dirty="0" err="1"/>
              <a:t>маршрута</a:t>
            </a:r>
            <a:r>
              <a:rPr lang="en-US" dirty="0"/>
              <a:t> в </a:t>
            </a:r>
            <a:r>
              <a:rPr lang="en-US" dirty="0" err="1"/>
              <a:t>сценарии</a:t>
            </a:r>
            <a:r>
              <a:rPr lang="en-US" dirty="0"/>
              <a:t>, </a:t>
            </a:r>
            <a:r>
              <a:rPr lang="en-US" dirty="0" err="1"/>
              <a:t>когда</a:t>
            </a:r>
            <a:r>
              <a:rPr lang="en-US" dirty="0"/>
              <a:t> </a:t>
            </a:r>
            <a:r>
              <a:rPr lang="en-US" dirty="0" err="1"/>
              <a:t>устройство</a:t>
            </a:r>
            <a:r>
              <a:rPr lang="en-US" dirty="0"/>
              <a:t> </a:t>
            </a:r>
            <a:r>
              <a:rPr lang="en-US" dirty="0" err="1"/>
              <a:t>подключено</a:t>
            </a:r>
            <a:r>
              <a:rPr lang="en-US" dirty="0"/>
              <a:t> к </a:t>
            </a:r>
            <a:r>
              <a:rPr lang="en-US" dirty="0" err="1"/>
              <a:t>серверу</a:t>
            </a:r>
            <a:r>
              <a:rPr lang="en-US" dirty="0"/>
              <a:t> RPKI.</a:t>
            </a:r>
            <a:endParaRPr lang="ru-RU" dirty="0"/>
          </a:p>
          <a:p>
            <a:r>
              <a:rPr lang="en-US" dirty="0"/>
              <a:t>2. </a:t>
            </a:r>
            <a:r>
              <a:rPr lang="en-US" dirty="0" err="1"/>
              <a:t>Предпочитает</a:t>
            </a:r>
            <a:r>
              <a:rPr lang="en-US" dirty="0"/>
              <a:t> </a:t>
            </a:r>
            <a:r>
              <a:rPr lang="en-US" dirty="0" err="1"/>
              <a:t>маршрут</a:t>
            </a:r>
            <a:r>
              <a:rPr lang="en-US" dirty="0"/>
              <a:t> с </a:t>
            </a:r>
            <a:r>
              <a:rPr lang="en-US" dirty="0" err="1"/>
              <a:t>наибольшим</a:t>
            </a:r>
            <a:r>
              <a:rPr lang="en-US" dirty="0"/>
              <a:t> </a:t>
            </a:r>
            <a:r>
              <a:rPr lang="en-US" dirty="0" err="1"/>
              <a:t>значением</a:t>
            </a:r>
            <a:r>
              <a:rPr lang="en-US" dirty="0"/>
              <a:t> </a:t>
            </a:r>
            <a:r>
              <a:rPr lang="en-US" dirty="0" err="1"/>
              <a:t>PreVal</a:t>
            </a:r>
            <a:r>
              <a:rPr lang="en-US" dirty="0"/>
              <a:t>. </a:t>
            </a:r>
            <a:r>
              <a:rPr lang="en-US" dirty="0" err="1"/>
              <a:t>PrefVal</a:t>
            </a:r>
            <a:r>
              <a:rPr lang="en-US" dirty="0"/>
              <a:t> </a:t>
            </a:r>
            <a:r>
              <a:rPr lang="en-US" dirty="0" err="1"/>
              <a:t>специфичен</a:t>
            </a:r>
            <a:r>
              <a:rPr lang="en-US" dirty="0"/>
              <a:t> </a:t>
            </a:r>
            <a:r>
              <a:rPr lang="en-US" dirty="0" err="1"/>
              <a:t>для</a:t>
            </a:r>
            <a:r>
              <a:rPr lang="en-US" dirty="0"/>
              <a:t> Huawei. </a:t>
            </a:r>
            <a:r>
              <a:rPr lang="en-US" dirty="0" err="1"/>
              <a:t>Он</a:t>
            </a:r>
            <a:r>
              <a:rPr lang="en-US" dirty="0"/>
              <a:t> </a:t>
            </a:r>
            <a:r>
              <a:rPr lang="en-US" dirty="0" err="1"/>
              <a:t>действителен</a:t>
            </a:r>
            <a:r>
              <a:rPr lang="en-US" dirty="0"/>
              <a:t> </a:t>
            </a:r>
            <a:r>
              <a:rPr lang="en-US" dirty="0" err="1"/>
              <a:t>только</a:t>
            </a:r>
            <a:r>
              <a:rPr lang="en-US" dirty="0"/>
              <a:t> </a:t>
            </a:r>
            <a:r>
              <a:rPr lang="en-US" dirty="0" err="1"/>
              <a:t>на</a:t>
            </a:r>
            <a:r>
              <a:rPr lang="en-US" dirty="0"/>
              <a:t> </a:t>
            </a:r>
            <a:r>
              <a:rPr lang="en-US" dirty="0" err="1"/>
              <a:t>том</a:t>
            </a:r>
            <a:r>
              <a:rPr lang="en-US" dirty="0"/>
              <a:t> </a:t>
            </a:r>
            <a:r>
              <a:rPr lang="en-US" dirty="0" err="1"/>
              <a:t>устройстве</a:t>
            </a:r>
            <a:r>
              <a:rPr lang="en-US" dirty="0"/>
              <a:t>, </a:t>
            </a:r>
            <a:r>
              <a:rPr lang="en-US" dirty="0" err="1"/>
              <a:t>где</a:t>
            </a:r>
            <a:r>
              <a:rPr lang="en-US" dirty="0"/>
              <a:t> </a:t>
            </a:r>
            <a:r>
              <a:rPr lang="en-US" dirty="0" err="1"/>
              <a:t>он</a:t>
            </a:r>
            <a:r>
              <a:rPr lang="en-US" dirty="0"/>
              <a:t> </a:t>
            </a:r>
            <a:r>
              <a:rPr lang="en-US" dirty="0" err="1"/>
              <a:t>настроен</a:t>
            </a:r>
            <a:r>
              <a:rPr lang="en-US" dirty="0"/>
              <a:t>.</a:t>
            </a:r>
            <a:endParaRPr lang="ru-RU" dirty="0"/>
          </a:p>
          <a:p>
            <a:r>
              <a:rPr lang="en-US" dirty="0"/>
              <a:t>3. </a:t>
            </a:r>
            <a:r>
              <a:rPr lang="en-US" dirty="0" err="1"/>
              <a:t>Предпочитает</a:t>
            </a:r>
            <a:r>
              <a:rPr lang="en-US" dirty="0"/>
              <a:t> </a:t>
            </a:r>
            <a:r>
              <a:rPr lang="en-US" dirty="0" err="1"/>
              <a:t>маршрут</a:t>
            </a:r>
            <a:r>
              <a:rPr lang="en-US" dirty="0"/>
              <a:t> с </a:t>
            </a:r>
            <a:r>
              <a:rPr lang="en-US" dirty="0" err="1"/>
              <a:t>самым</a:t>
            </a:r>
            <a:r>
              <a:rPr lang="en-US" dirty="0"/>
              <a:t> </a:t>
            </a:r>
            <a:r>
              <a:rPr lang="en-US" dirty="0" err="1"/>
              <a:t>высоким</a:t>
            </a:r>
            <a:r>
              <a:rPr lang="en-US" dirty="0"/>
              <a:t> </a:t>
            </a:r>
            <a:r>
              <a:rPr lang="en-US" dirty="0" err="1"/>
              <a:t>значением</a:t>
            </a:r>
            <a:r>
              <a:rPr lang="en-US" dirty="0"/>
              <a:t> </a:t>
            </a:r>
            <a:r>
              <a:rPr lang="en-US" dirty="0" err="1"/>
              <a:t>Local_Pref</a:t>
            </a:r>
            <a:r>
              <a:rPr lang="en-US" dirty="0"/>
              <a:t>. </a:t>
            </a:r>
            <a:r>
              <a:rPr lang="en-US" dirty="0" err="1"/>
              <a:t>Если</a:t>
            </a:r>
            <a:r>
              <a:rPr lang="en-US" dirty="0"/>
              <a:t> </a:t>
            </a:r>
            <a:r>
              <a:rPr lang="en-US" dirty="0" err="1"/>
              <a:t>маршрут</a:t>
            </a:r>
            <a:r>
              <a:rPr lang="en-US" dirty="0"/>
              <a:t> </a:t>
            </a:r>
            <a:r>
              <a:rPr lang="en-US" dirty="0" err="1"/>
              <a:t>не</a:t>
            </a:r>
            <a:r>
              <a:rPr lang="en-US" dirty="0"/>
              <a:t> </a:t>
            </a:r>
            <a:r>
              <a:rPr lang="en-US" dirty="0" err="1"/>
              <a:t>содержит</a:t>
            </a:r>
            <a:r>
              <a:rPr lang="en-US" dirty="0"/>
              <a:t> </a:t>
            </a:r>
            <a:r>
              <a:rPr lang="en-US" dirty="0" err="1"/>
              <a:t>Local_Pref</a:t>
            </a:r>
            <a:r>
              <a:rPr lang="en-US" dirty="0"/>
              <a:t>, </a:t>
            </a:r>
            <a:r>
              <a:rPr lang="en-US" dirty="0" err="1"/>
              <a:t>вступает</a:t>
            </a:r>
            <a:r>
              <a:rPr lang="en-US" dirty="0"/>
              <a:t> в </a:t>
            </a:r>
            <a:r>
              <a:rPr lang="en-US" dirty="0" err="1"/>
              <a:t>силу</a:t>
            </a:r>
            <a:r>
              <a:rPr lang="en-US" dirty="0"/>
              <a:t> </a:t>
            </a:r>
            <a:r>
              <a:rPr lang="en-US" dirty="0" err="1"/>
              <a:t>значение</a:t>
            </a:r>
            <a:r>
              <a:rPr lang="en-US" dirty="0"/>
              <a:t> </a:t>
            </a:r>
            <a:r>
              <a:rPr lang="en-US" dirty="0" err="1"/>
              <a:t>по</a:t>
            </a:r>
            <a:r>
              <a:rPr lang="en-US" dirty="0"/>
              <a:t> </a:t>
            </a:r>
            <a:r>
              <a:rPr lang="en-US" dirty="0" err="1"/>
              <a:t>умолчанию</a:t>
            </a:r>
            <a:r>
              <a:rPr lang="en-US" dirty="0"/>
              <a:t> 100. </a:t>
            </a:r>
            <a:r>
              <a:rPr lang="en-US" dirty="0" err="1"/>
              <a:t>Чтобы</a:t>
            </a:r>
            <a:r>
              <a:rPr lang="en-US" dirty="0"/>
              <a:t> </a:t>
            </a:r>
            <a:r>
              <a:rPr lang="en-US" dirty="0" err="1"/>
              <a:t>изменить</a:t>
            </a:r>
            <a:r>
              <a:rPr lang="en-US" dirty="0"/>
              <a:t> </a:t>
            </a:r>
            <a:r>
              <a:rPr lang="en-US" dirty="0" err="1"/>
              <a:t>значение</a:t>
            </a:r>
            <a:r>
              <a:rPr lang="en-US" dirty="0"/>
              <a:t>, </a:t>
            </a:r>
            <a:r>
              <a:rPr lang="en-US" dirty="0" err="1"/>
              <a:t>запустите</a:t>
            </a:r>
            <a:r>
              <a:rPr lang="en-US" dirty="0"/>
              <a:t> </a:t>
            </a:r>
            <a:r>
              <a:rPr lang="en-US" dirty="0" err="1"/>
              <a:t>команду</a:t>
            </a:r>
            <a:r>
              <a:rPr lang="en-US" dirty="0"/>
              <a:t> local-preference </a:t>
            </a:r>
            <a:r>
              <a:rPr lang="en-US" dirty="0" err="1"/>
              <a:t>по</a:t>
            </a:r>
            <a:r>
              <a:rPr lang="en-US" dirty="0"/>
              <a:t> </a:t>
            </a:r>
            <a:r>
              <a:rPr lang="en-US" dirty="0" err="1"/>
              <a:t>умолчанию</a:t>
            </a:r>
            <a:r>
              <a:rPr lang="en-US" dirty="0"/>
              <a:t>.</a:t>
            </a:r>
            <a:endParaRPr lang="ru-RU" dirty="0"/>
          </a:p>
          <a:p>
            <a:r>
              <a:rPr lang="en-US" dirty="0"/>
              <a:t>4. </a:t>
            </a:r>
            <a:r>
              <a:rPr lang="en-US" dirty="0" err="1"/>
              <a:t>Предпочитает</a:t>
            </a:r>
            <a:r>
              <a:rPr lang="en-US" dirty="0"/>
              <a:t> </a:t>
            </a:r>
            <a:r>
              <a:rPr lang="en-US" dirty="0" err="1"/>
              <a:t>локальный</a:t>
            </a:r>
            <a:r>
              <a:rPr lang="en-US" dirty="0"/>
              <a:t> </a:t>
            </a:r>
            <a:r>
              <a:rPr lang="en-US" dirty="0" err="1"/>
              <a:t>маршрут</a:t>
            </a:r>
            <a:r>
              <a:rPr lang="en-US" dirty="0"/>
              <a:t> </a:t>
            </a:r>
            <a:r>
              <a:rPr lang="en-US" dirty="0" err="1"/>
              <a:t>маршруту</a:t>
            </a:r>
            <a:r>
              <a:rPr lang="en-US" dirty="0"/>
              <a:t>, </a:t>
            </a:r>
            <a:r>
              <a:rPr lang="en-US" dirty="0" err="1"/>
              <a:t>полученному</a:t>
            </a:r>
            <a:r>
              <a:rPr lang="en-US" dirty="0"/>
              <a:t> </a:t>
            </a:r>
            <a:r>
              <a:rPr lang="en-US" dirty="0" err="1"/>
              <a:t>от</a:t>
            </a:r>
            <a:r>
              <a:rPr lang="en-US" dirty="0"/>
              <a:t> </a:t>
            </a:r>
            <a:r>
              <a:rPr lang="en-US" dirty="0" err="1"/>
              <a:t>однорангового</a:t>
            </a:r>
            <a:r>
              <a:rPr lang="en-US" dirty="0"/>
              <a:t> </a:t>
            </a:r>
            <a:r>
              <a:rPr lang="en-US" dirty="0" err="1"/>
              <a:t>узла</a:t>
            </a:r>
            <a:r>
              <a:rPr lang="en-US" dirty="0"/>
              <a:t>. </a:t>
            </a:r>
            <a:r>
              <a:rPr lang="en-US" dirty="0" err="1"/>
              <a:t>Маршруты</a:t>
            </a:r>
            <a:r>
              <a:rPr lang="en-US" dirty="0"/>
              <a:t>, </a:t>
            </a:r>
            <a:r>
              <a:rPr lang="en-US" dirty="0" err="1"/>
              <a:t>созданные</a:t>
            </a:r>
            <a:r>
              <a:rPr lang="en-US" dirty="0"/>
              <a:t> </a:t>
            </a:r>
            <a:r>
              <a:rPr lang="en-US" dirty="0" err="1"/>
              <a:t>локально</a:t>
            </a:r>
            <a:r>
              <a:rPr lang="en-US" dirty="0"/>
              <a:t>, </a:t>
            </a:r>
            <a:r>
              <a:rPr lang="en-US" dirty="0" err="1"/>
              <a:t>включают</a:t>
            </a:r>
            <a:r>
              <a:rPr lang="en-US" dirty="0"/>
              <a:t> </a:t>
            </a:r>
            <a:r>
              <a:rPr lang="en-US" dirty="0" err="1"/>
              <a:t>маршруты</a:t>
            </a:r>
            <a:r>
              <a:rPr lang="en-US" dirty="0"/>
              <a:t>, </a:t>
            </a:r>
            <a:r>
              <a:rPr lang="en-US" dirty="0" err="1"/>
              <a:t>импортированные</a:t>
            </a:r>
            <a:r>
              <a:rPr lang="en-US" dirty="0"/>
              <a:t> с </a:t>
            </a:r>
            <a:r>
              <a:rPr lang="en-US" dirty="0" err="1"/>
              <a:t>помощью</a:t>
            </a:r>
            <a:r>
              <a:rPr lang="en-US" dirty="0"/>
              <a:t> </a:t>
            </a:r>
            <a:r>
              <a:rPr lang="en-US" dirty="0" err="1"/>
              <a:t>команды</a:t>
            </a:r>
            <a:r>
              <a:rPr lang="en-US" dirty="0"/>
              <a:t> network </a:t>
            </a:r>
            <a:r>
              <a:rPr lang="en-US" dirty="0" err="1"/>
              <a:t>или</a:t>
            </a:r>
            <a:r>
              <a:rPr lang="en-US" dirty="0"/>
              <a:t> import-route, а </a:t>
            </a:r>
            <a:r>
              <a:rPr lang="en-US" dirty="0" err="1"/>
              <a:t>также</a:t>
            </a:r>
            <a:r>
              <a:rPr lang="en-US" dirty="0"/>
              <a:t> </a:t>
            </a:r>
            <a:r>
              <a:rPr lang="en-US" dirty="0" err="1"/>
              <a:t>маршруты</a:t>
            </a:r>
            <a:r>
              <a:rPr lang="en-US" dirty="0"/>
              <a:t>, </a:t>
            </a:r>
            <a:r>
              <a:rPr lang="en-US" dirty="0" err="1"/>
              <a:t>суммированные</a:t>
            </a:r>
            <a:r>
              <a:rPr lang="en-US" dirty="0"/>
              <a:t> </a:t>
            </a:r>
            <a:r>
              <a:rPr lang="en-US" dirty="0" err="1"/>
              <a:t>вручную</a:t>
            </a:r>
            <a:r>
              <a:rPr lang="en-US" dirty="0"/>
              <a:t> и </a:t>
            </a:r>
            <a:r>
              <a:rPr lang="en-US" dirty="0" err="1"/>
              <a:t>автоматически</a:t>
            </a:r>
            <a:r>
              <a:rPr lang="en-US" dirty="0"/>
              <a:t>. </a:t>
            </a:r>
            <a:r>
              <a:rPr lang="en-US" dirty="0" err="1"/>
              <a:t>Предпочитает</a:t>
            </a:r>
            <a:r>
              <a:rPr lang="en-US" dirty="0"/>
              <a:t> </a:t>
            </a:r>
            <a:r>
              <a:rPr lang="en-US" dirty="0" err="1"/>
              <a:t>суммарный</a:t>
            </a:r>
            <a:r>
              <a:rPr lang="en-US" dirty="0"/>
              <a:t> </a:t>
            </a:r>
            <a:r>
              <a:rPr lang="en-US" dirty="0" err="1"/>
              <a:t>маршрут</a:t>
            </a:r>
            <a:r>
              <a:rPr lang="en-US" dirty="0"/>
              <a:t> </a:t>
            </a:r>
            <a:r>
              <a:rPr lang="en-US" dirty="0" err="1"/>
              <a:t>несуммированному</a:t>
            </a:r>
            <a:r>
              <a:rPr lang="en-US" dirty="0"/>
              <a:t> </a:t>
            </a:r>
            <a:r>
              <a:rPr lang="en-US" dirty="0" err="1"/>
              <a:t>маршруту</a:t>
            </a:r>
            <a:r>
              <a:rPr lang="en-US" dirty="0"/>
              <a:t>.</a:t>
            </a:r>
            <a:endParaRPr lang="ru-RU" dirty="0"/>
          </a:p>
          <a:p>
            <a:r>
              <a:rPr lang="en-US" dirty="0"/>
              <a:t>5. </a:t>
            </a:r>
            <a:r>
              <a:rPr lang="en-US" dirty="0" err="1"/>
              <a:t>Предпочитает</a:t>
            </a:r>
            <a:r>
              <a:rPr lang="en-US" dirty="0"/>
              <a:t> </a:t>
            </a:r>
            <a:r>
              <a:rPr lang="en-US" dirty="0" err="1"/>
              <a:t>маршрут</a:t>
            </a:r>
            <a:r>
              <a:rPr lang="en-US" dirty="0"/>
              <a:t>, </a:t>
            </a:r>
            <a:r>
              <a:rPr lang="en-US" dirty="0" err="1"/>
              <a:t>полученный</a:t>
            </a:r>
            <a:r>
              <a:rPr lang="en-US" dirty="0"/>
              <a:t> с </a:t>
            </a:r>
            <a:r>
              <a:rPr lang="en-US" dirty="0" err="1"/>
              <a:t>помощью</a:t>
            </a:r>
            <a:r>
              <a:rPr lang="en-US" dirty="0"/>
              <a:t> </a:t>
            </a:r>
            <a:r>
              <a:rPr lang="en-US" dirty="0" err="1"/>
              <a:t>агрегированной</a:t>
            </a:r>
            <a:r>
              <a:rPr lang="en-US" dirty="0"/>
              <a:t> </a:t>
            </a:r>
            <a:r>
              <a:rPr lang="en-US" dirty="0" err="1"/>
              <a:t>команды</a:t>
            </a:r>
            <a:r>
              <a:rPr lang="en-US" dirty="0"/>
              <a:t>, а </a:t>
            </a:r>
            <a:r>
              <a:rPr lang="en-US" dirty="0" err="1"/>
              <a:t>не</a:t>
            </a:r>
            <a:r>
              <a:rPr lang="en-US" dirty="0"/>
              <a:t> </a:t>
            </a:r>
            <a:r>
              <a:rPr lang="en-US" dirty="0" err="1"/>
              <a:t>маршрут</a:t>
            </a:r>
            <a:r>
              <a:rPr lang="en-US" dirty="0"/>
              <a:t>, </a:t>
            </a:r>
            <a:r>
              <a:rPr lang="en-US" dirty="0" err="1"/>
              <a:t>полученный</a:t>
            </a:r>
            <a:r>
              <a:rPr lang="en-US" dirty="0"/>
              <a:t> с </a:t>
            </a:r>
            <a:r>
              <a:rPr lang="en-US" dirty="0" err="1"/>
              <a:t>помощью</a:t>
            </a:r>
            <a:r>
              <a:rPr lang="en-US" dirty="0"/>
              <a:t> </a:t>
            </a:r>
            <a:r>
              <a:rPr lang="en-US" dirty="0" err="1"/>
              <a:t>сводной</a:t>
            </a:r>
            <a:r>
              <a:rPr lang="en-US" dirty="0"/>
              <a:t> </a:t>
            </a:r>
            <a:r>
              <a:rPr lang="en-US" dirty="0" err="1"/>
              <a:t>автоматической</a:t>
            </a:r>
            <a:r>
              <a:rPr lang="en-US" dirty="0"/>
              <a:t> </a:t>
            </a:r>
            <a:r>
              <a:rPr lang="en-US" dirty="0" err="1"/>
              <a:t>команды</a:t>
            </a:r>
            <a:r>
              <a:rPr lang="en-US" dirty="0"/>
              <a:t>.</a:t>
            </a:r>
            <a:endParaRPr lang="ru-RU" dirty="0"/>
          </a:p>
          <a:p>
            <a:r>
              <a:rPr lang="en-US" dirty="0"/>
              <a:t>6. </a:t>
            </a:r>
            <a:r>
              <a:rPr lang="en-US" dirty="0" err="1"/>
              <a:t>Предпочитает</a:t>
            </a:r>
            <a:r>
              <a:rPr lang="en-US" dirty="0"/>
              <a:t> </a:t>
            </a:r>
            <a:r>
              <a:rPr lang="en-US" dirty="0" err="1"/>
              <a:t>маршрут</a:t>
            </a:r>
            <a:r>
              <a:rPr lang="en-US" dirty="0"/>
              <a:t>, </a:t>
            </a:r>
            <a:r>
              <a:rPr lang="en-US" dirty="0" err="1"/>
              <a:t>импортированный</a:t>
            </a:r>
            <a:r>
              <a:rPr lang="en-US" dirty="0"/>
              <a:t> с </a:t>
            </a:r>
            <a:r>
              <a:rPr lang="en-US" dirty="0" err="1"/>
              <a:t>помощью</a:t>
            </a:r>
            <a:r>
              <a:rPr lang="en-US" dirty="0"/>
              <a:t> </a:t>
            </a:r>
            <a:r>
              <a:rPr lang="en-US" dirty="0" err="1"/>
              <a:t>команды</a:t>
            </a:r>
            <a:r>
              <a:rPr lang="en-US" dirty="0"/>
              <a:t> network, а </a:t>
            </a:r>
            <a:r>
              <a:rPr lang="en-US" dirty="0" err="1"/>
              <a:t>не</a:t>
            </a:r>
            <a:r>
              <a:rPr lang="en-US" dirty="0"/>
              <a:t> </a:t>
            </a:r>
            <a:r>
              <a:rPr lang="en-US" dirty="0" err="1"/>
              <a:t>маршрут</a:t>
            </a:r>
            <a:r>
              <a:rPr lang="en-US" dirty="0"/>
              <a:t>, </a:t>
            </a:r>
            <a:r>
              <a:rPr lang="en-US" dirty="0" err="1"/>
              <a:t>импортированный</a:t>
            </a:r>
            <a:r>
              <a:rPr lang="en-US" dirty="0"/>
              <a:t> с </a:t>
            </a:r>
            <a:r>
              <a:rPr lang="en-US" dirty="0" err="1"/>
              <a:t>помощью</a:t>
            </a:r>
            <a:r>
              <a:rPr lang="en-US" dirty="0"/>
              <a:t> </a:t>
            </a:r>
            <a:r>
              <a:rPr lang="en-US" dirty="0" err="1"/>
              <a:t>команды</a:t>
            </a:r>
            <a:r>
              <a:rPr lang="en-US" dirty="0"/>
              <a:t> import-route.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311</a:t>
            </a:fld>
            <a:endParaRPr lang="ru-RU" noProof="0"/>
          </a:p>
        </p:txBody>
      </p:sp>
    </p:spTree>
    <p:extLst>
      <p:ext uri="{BB962C8B-B14F-4D97-AF65-F5344CB8AC3E}">
        <p14:creationId xmlns:p14="http://schemas.microsoft.com/office/powerpoint/2010/main" val="285017295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Поле</a:t>
            </a:r>
            <a:r>
              <a:rPr lang="en-US" dirty="0"/>
              <a:t> </a:t>
            </a:r>
            <a:r>
              <a:rPr lang="en-US" dirty="0" err="1"/>
              <a:t>тега</a:t>
            </a:r>
            <a:r>
              <a:rPr lang="en-US" dirty="0"/>
              <a:t> VLAN, </a:t>
            </a:r>
            <a:r>
              <a:rPr lang="en-US" dirty="0" err="1"/>
              <a:t>как</a:t>
            </a:r>
            <a:r>
              <a:rPr lang="en-US" dirty="0"/>
              <a:t> </a:t>
            </a:r>
            <a:r>
              <a:rPr lang="en-US" dirty="0" err="1"/>
              <a:t>определено</a:t>
            </a:r>
            <a:r>
              <a:rPr lang="en-US" dirty="0"/>
              <a:t> в IEEE 802.1Q, </a:t>
            </a:r>
            <a:r>
              <a:rPr lang="en-US" dirty="0" err="1"/>
              <a:t>имеет</a:t>
            </a:r>
            <a:r>
              <a:rPr lang="en-US" dirty="0"/>
              <a:t> </a:t>
            </a:r>
            <a:r>
              <a:rPr lang="en-US" dirty="0" err="1"/>
              <a:t>только</a:t>
            </a:r>
            <a:r>
              <a:rPr lang="en-US" dirty="0"/>
              <a:t> 12 </a:t>
            </a:r>
            <a:r>
              <a:rPr lang="en-US" dirty="0" err="1"/>
              <a:t>бит</a:t>
            </a:r>
            <a:r>
              <a:rPr lang="en-US" dirty="0"/>
              <a:t> и </a:t>
            </a:r>
            <a:r>
              <a:rPr lang="en-US" dirty="0" err="1"/>
              <a:t>может</a:t>
            </a:r>
            <a:r>
              <a:rPr lang="en-US" dirty="0"/>
              <a:t> </a:t>
            </a:r>
            <a:r>
              <a:rPr lang="en-US" dirty="0" err="1"/>
              <a:t>идентифицировать</a:t>
            </a:r>
            <a:r>
              <a:rPr lang="en-US" dirty="0"/>
              <a:t> </a:t>
            </a:r>
            <a:r>
              <a:rPr lang="en-US" dirty="0" err="1"/>
              <a:t>максимум</a:t>
            </a:r>
            <a:r>
              <a:rPr lang="en-US" dirty="0"/>
              <a:t> 4096 VLAN, </a:t>
            </a:r>
            <a:r>
              <a:rPr lang="en-US" dirty="0" err="1"/>
              <a:t>что</a:t>
            </a:r>
            <a:r>
              <a:rPr lang="en-US" dirty="0"/>
              <a:t> </a:t>
            </a:r>
            <a:r>
              <a:rPr lang="en-US" dirty="0" err="1"/>
              <a:t>делает</a:t>
            </a:r>
            <a:r>
              <a:rPr lang="en-US" dirty="0"/>
              <a:t> </a:t>
            </a:r>
            <a:r>
              <a:rPr lang="en-US" dirty="0" err="1"/>
              <a:t>его</a:t>
            </a:r>
            <a:r>
              <a:rPr lang="en-US" dirty="0"/>
              <a:t> </a:t>
            </a:r>
            <a:r>
              <a:rPr lang="en-US" dirty="0" err="1"/>
              <a:t>недостаточным</a:t>
            </a:r>
            <a:r>
              <a:rPr lang="en-US" dirty="0"/>
              <a:t> </a:t>
            </a:r>
            <a:r>
              <a:rPr lang="en-US" dirty="0" err="1"/>
              <a:t>для</a:t>
            </a:r>
            <a:r>
              <a:rPr lang="en-US" dirty="0"/>
              <a:t> </a:t>
            </a:r>
            <a:r>
              <a:rPr lang="en-US" dirty="0" err="1"/>
              <a:t>идентификации</a:t>
            </a:r>
            <a:r>
              <a:rPr lang="en-US" dirty="0"/>
              <a:t> </a:t>
            </a:r>
            <a:r>
              <a:rPr lang="en-US" dirty="0" err="1"/>
              <a:t>пользователей</a:t>
            </a:r>
            <a:r>
              <a:rPr lang="en-US" dirty="0"/>
              <a:t> в </a:t>
            </a:r>
            <a:r>
              <a:rPr lang="en-US" dirty="0" err="1"/>
              <a:t>больших</a:t>
            </a:r>
            <a:r>
              <a:rPr lang="en-US" dirty="0"/>
              <a:t> </a:t>
            </a:r>
            <a:r>
              <a:rPr lang="en-US" dirty="0" err="1"/>
              <a:t>сетях</a:t>
            </a:r>
            <a:r>
              <a:rPr lang="en-US" dirty="0"/>
              <a:t> </a:t>
            </a:r>
            <a:r>
              <a:rPr lang="en-US" dirty="0" err="1"/>
              <a:t>уровня</a:t>
            </a:r>
            <a:r>
              <a:rPr lang="en-US" dirty="0"/>
              <a:t> 2;</a:t>
            </a:r>
            <a:endParaRPr lang="ru-RU" dirty="0"/>
          </a:p>
          <a:p>
            <a:r>
              <a:rPr lang="en-US" dirty="0"/>
              <a:t> VXLAN </a:t>
            </a:r>
            <a:r>
              <a:rPr lang="en-US" dirty="0" err="1"/>
              <a:t>использует</a:t>
            </a:r>
            <a:r>
              <a:rPr lang="en-US" dirty="0"/>
              <a:t> </a:t>
            </a:r>
            <a:r>
              <a:rPr lang="en-US" dirty="0" err="1"/>
              <a:t>поле</a:t>
            </a:r>
            <a:r>
              <a:rPr lang="en-US" dirty="0"/>
              <a:t> </a:t>
            </a:r>
            <a:r>
              <a:rPr lang="en-US" dirty="0" err="1"/>
              <a:t>идентификатора</a:t>
            </a:r>
            <a:r>
              <a:rPr lang="en-US" dirty="0"/>
              <a:t> </a:t>
            </a:r>
            <a:r>
              <a:rPr lang="en-US" dirty="0" err="1"/>
              <a:t>сети</a:t>
            </a:r>
            <a:r>
              <a:rPr lang="en-US" dirty="0"/>
              <a:t> VXLAN (VNI), </a:t>
            </a:r>
            <a:r>
              <a:rPr lang="en-US" dirty="0" err="1"/>
              <a:t>аналогичное</a:t>
            </a:r>
            <a:r>
              <a:rPr lang="en-US" dirty="0"/>
              <a:t> </a:t>
            </a:r>
            <a:r>
              <a:rPr lang="en-US" dirty="0" err="1"/>
              <a:t>полю</a:t>
            </a:r>
            <a:r>
              <a:rPr lang="en-US" dirty="0"/>
              <a:t> </a:t>
            </a:r>
            <a:r>
              <a:rPr lang="en-US" dirty="0" err="1"/>
              <a:t>идентификатора</a:t>
            </a:r>
            <a:r>
              <a:rPr lang="en-US" dirty="0"/>
              <a:t> VLAN, </a:t>
            </a:r>
            <a:r>
              <a:rPr lang="en-US" dirty="0" err="1"/>
              <a:t>определенному</a:t>
            </a:r>
            <a:r>
              <a:rPr lang="en-US" dirty="0"/>
              <a:t> в IEEE 802.1Q. </a:t>
            </a:r>
            <a:r>
              <a:rPr lang="en-US" dirty="0" err="1"/>
              <a:t>Поле</a:t>
            </a:r>
            <a:r>
              <a:rPr lang="en-US" dirty="0"/>
              <a:t> VNI </a:t>
            </a:r>
            <a:r>
              <a:rPr lang="en-US" dirty="0" err="1"/>
              <a:t>имеет</a:t>
            </a:r>
            <a:r>
              <a:rPr lang="en-US" dirty="0"/>
              <a:t> 24 </a:t>
            </a:r>
            <a:r>
              <a:rPr lang="en-US" dirty="0" err="1"/>
              <a:t>бита</a:t>
            </a:r>
            <a:r>
              <a:rPr lang="en-US" dirty="0"/>
              <a:t> и </a:t>
            </a:r>
            <a:r>
              <a:rPr lang="en-US" dirty="0" err="1"/>
              <a:t>может</a:t>
            </a:r>
            <a:r>
              <a:rPr lang="en-US" dirty="0"/>
              <a:t> </a:t>
            </a:r>
            <a:r>
              <a:rPr lang="en-US" dirty="0" err="1"/>
              <a:t>идентифицировать</a:t>
            </a:r>
            <a:r>
              <a:rPr lang="en-US" dirty="0"/>
              <a:t> </a:t>
            </a:r>
            <a:r>
              <a:rPr lang="en-US" dirty="0" err="1"/>
              <a:t>до</a:t>
            </a:r>
            <a:r>
              <a:rPr lang="en-US" dirty="0"/>
              <a:t> 16 </a:t>
            </a:r>
            <a:r>
              <a:rPr lang="en-US" dirty="0" err="1"/>
              <a:t>миллионов</a:t>
            </a:r>
            <a:r>
              <a:rPr lang="en-US" dirty="0"/>
              <a:t> </a:t>
            </a:r>
            <a:r>
              <a:rPr lang="en-US" dirty="0" err="1"/>
              <a:t>сегментов</a:t>
            </a:r>
            <a:r>
              <a:rPr lang="en-US" dirty="0"/>
              <a:t> VXLAN.</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317</a:t>
            </a:fld>
            <a:endParaRPr lang="ru-RU" noProof="0"/>
          </a:p>
        </p:txBody>
      </p:sp>
    </p:spTree>
    <p:extLst>
      <p:ext uri="{BB962C8B-B14F-4D97-AF65-F5344CB8AC3E}">
        <p14:creationId xmlns:p14="http://schemas.microsoft.com/office/powerpoint/2010/main" val="9373479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сети</a:t>
            </a:r>
            <a:r>
              <a:rPr lang="en-US" dirty="0"/>
              <a:t>, </a:t>
            </a:r>
            <a:r>
              <a:rPr lang="en-US" dirty="0" err="1"/>
              <a:t>показанной</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один</a:t>
            </a:r>
            <a:r>
              <a:rPr lang="en-US" dirty="0"/>
              <a:t> </a:t>
            </a:r>
            <a:r>
              <a:rPr lang="en-US" dirty="0" err="1"/>
              <a:t>сервер</a:t>
            </a:r>
            <a:r>
              <a:rPr lang="en-US" dirty="0"/>
              <a:t> </a:t>
            </a:r>
            <a:r>
              <a:rPr lang="en-US" dirty="0" err="1"/>
              <a:t>виртуализирован</a:t>
            </a:r>
            <a:r>
              <a:rPr lang="en-US" dirty="0"/>
              <a:t> в </a:t>
            </a:r>
            <a:r>
              <a:rPr lang="en-US" dirty="0" err="1"/>
              <a:t>несколько</a:t>
            </a:r>
            <a:r>
              <a:rPr lang="en-US" dirty="0"/>
              <a:t> </a:t>
            </a:r>
            <a:r>
              <a:rPr lang="en-US" dirty="0" err="1"/>
              <a:t>виртуальных</a:t>
            </a:r>
            <a:r>
              <a:rPr lang="en-US" dirty="0"/>
              <a:t> </a:t>
            </a:r>
            <a:r>
              <a:rPr lang="en-US" dirty="0" err="1"/>
              <a:t>машин</a:t>
            </a:r>
            <a:r>
              <a:rPr lang="en-US" dirty="0"/>
              <a:t> (ВМ), </a:t>
            </a:r>
            <a:r>
              <a:rPr lang="en-US" dirty="0" err="1"/>
              <a:t>каждая</a:t>
            </a:r>
            <a:r>
              <a:rPr lang="en-US" dirty="0"/>
              <a:t> </a:t>
            </a:r>
            <a:r>
              <a:rPr lang="en-US" dirty="0" err="1"/>
              <a:t>из</a:t>
            </a:r>
            <a:r>
              <a:rPr lang="en-US" dirty="0"/>
              <a:t> </a:t>
            </a:r>
            <a:r>
              <a:rPr lang="en-US" dirty="0" err="1"/>
              <a:t>которых</a:t>
            </a:r>
            <a:r>
              <a:rPr lang="en-US" dirty="0"/>
              <a:t> </a:t>
            </a:r>
            <a:r>
              <a:rPr lang="en-US" dirty="0" err="1"/>
              <a:t>действует</a:t>
            </a:r>
            <a:r>
              <a:rPr lang="en-US" dirty="0"/>
              <a:t> </a:t>
            </a:r>
            <a:r>
              <a:rPr lang="en-US" dirty="0" err="1"/>
              <a:t>как</a:t>
            </a:r>
            <a:r>
              <a:rPr lang="en-US" dirty="0"/>
              <a:t> </a:t>
            </a:r>
            <a:r>
              <a:rPr lang="en-US" dirty="0" err="1"/>
              <a:t>хост</a:t>
            </a:r>
            <a:r>
              <a:rPr lang="en-US" dirty="0"/>
              <a:t>. </a:t>
            </a:r>
            <a:r>
              <a:rPr lang="en-US" dirty="0" err="1"/>
              <a:t>Однако</a:t>
            </a:r>
            <a:r>
              <a:rPr lang="en-US" dirty="0"/>
              <a:t> </a:t>
            </a:r>
            <a:r>
              <a:rPr lang="en-US" dirty="0" err="1"/>
              <a:t>экспоненциальный</a:t>
            </a:r>
            <a:r>
              <a:rPr lang="en-US" dirty="0"/>
              <a:t> </a:t>
            </a:r>
            <a:r>
              <a:rPr lang="en-US" dirty="0" err="1"/>
              <a:t>рост</a:t>
            </a:r>
            <a:r>
              <a:rPr lang="en-US" dirty="0"/>
              <a:t> </a:t>
            </a:r>
            <a:r>
              <a:rPr lang="en-US" dirty="0" err="1"/>
              <a:t>количества</a:t>
            </a:r>
            <a:r>
              <a:rPr lang="en-US" dirty="0"/>
              <a:t> </a:t>
            </a:r>
            <a:r>
              <a:rPr lang="en-US" dirty="0" err="1"/>
              <a:t>хостов</a:t>
            </a:r>
            <a:r>
              <a:rPr lang="en-US" dirty="0"/>
              <a:t> </a:t>
            </a:r>
            <a:r>
              <a:rPr lang="en-US" dirty="0" err="1"/>
              <a:t>приводит</a:t>
            </a:r>
            <a:r>
              <a:rPr lang="en-US" dirty="0"/>
              <a:t> к </a:t>
            </a:r>
            <a:r>
              <a:rPr lang="en-US" dirty="0" err="1"/>
              <a:t>следующим</a:t>
            </a:r>
            <a:r>
              <a:rPr lang="en-US" dirty="0"/>
              <a:t> </a:t>
            </a:r>
            <a:r>
              <a:rPr lang="en-US" dirty="0" err="1"/>
              <a:t>проблемам</a:t>
            </a:r>
            <a:r>
              <a:rPr lang="en-US" dirty="0"/>
              <a:t> в </a:t>
            </a:r>
            <a:r>
              <a:rPr lang="en-US" dirty="0" err="1"/>
              <a:t>виртуальной</a:t>
            </a:r>
            <a:r>
              <a:rPr lang="en-US" dirty="0"/>
              <a:t> </a:t>
            </a:r>
            <a:r>
              <a:rPr lang="en-US" dirty="0" err="1"/>
              <a:t>сети</a:t>
            </a:r>
            <a:r>
              <a:rPr lang="en-US" dirty="0"/>
              <a:t>:</a:t>
            </a:r>
            <a:endParaRPr lang="ru-RU" dirty="0"/>
          </a:p>
          <a:p>
            <a:r>
              <a:rPr lang="en-US" dirty="0"/>
              <a:t>1. </a:t>
            </a:r>
            <a:r>
              <a:rPr lang="en-US" dirty="0" err="1"/>
              <a:t>Количество</a:t>
            </a:r>
            <a:r>
              <a:rPr lang="en-US" dirty="0"/>
              <a:t> ВМ </a:t>
            </a:r>
            <a:r>
              <a:rPr lang="en-US" dirty="0" err="1"/>
              <a:t>ограничено</a:t>
            </a:r>
            <a:r>
              <a:rPr lang="en-US" dirty="0"/>
              <a:t> </a:t>
            </a:r>
            <a:r>
              <a:rPr lang="en-US" dirty="0" err="1"/>
              <a:t>производительностью</a:t>
            </a:r>
            <a:r>
              <a:rPr lang="en-US" dirty="0"/>
              <a:t> </a:t>
            </a:r>
            <a:r>
              <a:rPr lang="en-US" dirty="0" err="1"/>
              <a:t>сети</a:t>
            </a:r>
            <a:r>
              <a:rPr lang="en-US" dirty="0"/>
              <a:t>.</a:t>
            </a:r>
            <a:endParaRPr lang="ru-RU" dirty="0"/>
          </a:p>
          <a:p>
            <a:r>
              <a:rPr lang="en-US" dirty="0"/>
              <a:t> В </a:t>
            </a:r>
            <a:r>
              <a:rPr lang="en-US" dirty="0" err="1"/>
              <a:t>крупной</a:t>
            </a:r>
            <a:r>
              <a:rPr lang="en-US" dirty="0"/>
              <a:t> </a:t>
            </a:r>
            <a:r>
              <a:rPr lang="en-US" dirty="0" err="1"/>
              <a:t>сети</a:t>
            </a:r>
            <a:r>
              <a:rPr lang="en-US" dirty="0"/>
              <a:t> </a:t>
            </a:r>
            <a:r>
              <a:rPr lang="en-US" dirty="0" err="1"/>
              <a:t>уровня</a:t>
            </a:r>
            <a:r>
              <a:rPr lang="en-US" dirty="0"/>
              <a:t> 2 </a:t>
            </a:r>
            <a:r>
              <a:rPr lang="en-US" dirty="0" err="1"/>
              <a:t>пакеты</a:t>
            </a:r>
            <a:r>
              <a:rPr lang="en-US" dirty="0"/>
              <a:t> </a:t>
            </a:r>
            <a:r>
              <a:rPr lang="en-US" dirty="0" err="1"/>
              <a:t>данных</a:t>
            </a:r>
            <a:r>
              <a:rPr lang="en-US" dirty="0"/>
              <a:t> </a:t>
            </a:r>
            <a:r>
              <a:rPr lang="en-US" dirty="0" err="1"/>
              <a:t>пересылаются</a:t>
            </a:r>
            <a:r>
              <a:rPr lang="en-US" dirty="0"/>
              <a:t> </a:t>
            </a:r>
            <a:r>
              <a:rPr lang="en-US" dirty="0" err="1"/>
              <a:t>на</a:t>
            </a:r>
            <a:r>
              <a:rPr lang="en-US" dirty="0"/>
              <a:t> </a:t>
            </a:r>
            <a:r>
              <a:rPr lang="en-US" dirty="0" err="1"/>
              <a:t>основе</a:t>
            </a:r>
            <a:r>
              <a:rPr lang="en-US" dirty="0"/>
              <a:t> </a:t>
            </a:r>
            <a:r>
              <a:rPr lang="en-US" dirty="0" err="1"/>
              <a:t>записей</a:t>
            </a:r>
            <a:r>
              <a:rPr lang="en-US" dirty="0"/>
              <a:t> MAC-</a:t>
            </a:r>
            <a:r>
              <a:rPr lang="en-US" dirty="0" err="1"/>
              <a:t>адресов</a:t>
            </a:r>
            <a:r>
              <a:rPr lang="en-US" dirty="0"/>
              <a:t>. </a:t>
            </a:r>
            <a:r>
              <a:rPr lang="en-US" dirty="0" err="1"/>
              <a:t>Таким</a:t>
            </a:r>
            <a:r>
              <a:rPr lang="en-US" dirty="0"/>
              <a:t> </a:t>
            </a:r>
            <a:r>
              <a:rPr lang="en-US" dirty="0" err="1"/>
              <a:t>образом</a:t>
            </a:r>
            <a:r>
              <a:rPr lang="en-US" dirty="0"/>
              <a:t>, </a:t>
            </a:r>
            <a:r>
              <a:rPr lang="en-US" dirty="0" err="1"/>
              <a:t>количество</a:t>
            </a:r>
            <a:r>
              <a:rPr lang="en-US" dirty="0"/>
              <a:t> ВМ, </a:t>
            </a:r>
            <a:r>
              <a:rPr lang="en-US" dirty="0" err="1"/>
              <a:t>поддерживаемых</a:t>
            </a:r>
            <a:r>
              <a:rPr lang="en-US" dirty="0"/>
              <a:t> в </a:t>
            </a:r>
            <a:r>
              <a:rPr lang="en-US" dirty="0" err="1"/>
              <a:t>сети</a:t>
            </a:r>
            <a:r>
              <a:rPr lang="en-US" dirty="0"/>
              <a:t>, </a:t>
            </a:r>
            <a:r>
              <a:rPr lang="en-US" dirty="0" err="1"/>
              <a:t>зависит</a:t>
            </a:r>
            <a:r>
              <a:rPr lang="en-US" dirty="0"/>
              <a:t> </a:t>
            </a:r>
            <a:r>
              <a:rPr lang="en-US" dirty="0" err="1"/>
              <a:t>от</a:t>
            </a:r>
            <a:r>
              <a:rPr lang="en-US" dirty="0"/>
              <a:t> </a:t>
            </a:r>
            <a:r>
              <a:rPr lang="en-US" dirty="0" err="1"/>
              <a:t>размера</a:t>
            </a:r>
            <a:r>
              <a:rPr lang="en-US" dirty="0"/>
              <a:t> </a:t>
            </a:r>
            <a:r>
              <a:rPr lang="en-US" dirty="0" err="1"/>
              <a:t>таблицы</a:t>
            </a:r>
            <a:r>
              <a:rPr lang="en-US" dirty="0"/>
              <a:t> MAC-</a:t>
            </a:r>
            <a:r>
              <a:rPr lang="en-US" dirty="0" err="1"/>
              <a:t>адресов</a:t>
            </a:r>
            <a:r>
              <a:rPr lang="en-US" dirty="0"/>
              <a:t>.</a:t>
            </a:r>
            <a:endParaRPr lang="ru-RU" dirty="0"/>
          </a:p>
          <a:p>
            <a:r>
              <a:rPr lang="en-US" dirty="0"/>
              <a:t>2. </a:t>
            </a:r>
            <a:r>
              <a:rPr lang="en-US" dirty="0" err="1"/>
              <a:t>Возможности</a:t>
            </a:r>
            <a:r>
              <a:rPr lang="en-US" dirty="0"/>
              <a:t> </a:t>
            </a:r>
            <a:r>
              <a:rPr lang="en-US" dirty="0" err="1"/>
              <a:t>сетевой</a:t>
            </a:r>
            <a:r>
              <a:rPr lang="en-US" dirty="0"/>
              <a:t> </a:t>
            </a:r>
            <a:r>
              <a:rPr lang="en-US" dirty="0" err="1"/>
              <a:t>изоляции</a:t>
            </a:r>
            <a:r>
              <a:rPr lang="en-US" dirty="0"/>
              <a:t> </a:t>
            </a:r>
            <a:r>
              <a:rPr lang="en-US" dirty="0" err="1"/>
              <a:t>ограничены</a:t>
            </a:r>
            <a:r>
              <a:rPr lang="en-US" dirty="0"/>
              <a:t>.</a:t>
            </a:r>
            <a:endParaRPr lang="ru-RU" dirty="0"/>
          </a:p>
          <a:p>
            <a:r>
              <a:rPr lang="en-US" dirty="0"/>
              <a:t> </a:t>
            </a:r>
            <a:r>
              <a:rPr lang="en-US" dirty="0" err="1"/>
              <a:t>Большинство</a:t>
            </a:r>
            <a:r>
              <a:rPr lang="en-US" dirty="0"/>
              <a:t> </a:t>
            </a:r>
            <a:r>
              <a:rPr lang="en-US" dirty="0" err="1"/>
              <a:t>сетей</a:t>
            </a:r>
            <a:r>
              <a:rPr lang="en-US" dirty="0"/>
              <a:t> </a:t>
            </a:r>
            <a:r>
              <a:rPr lang="en-US" dirty="0" err="1"/>
              <a:t>используют</a:t>
            </a:r>
            <a:r>
              <a:rPr lang="en-US" dirty="0"/>
              <a:t> </a:t>
            </a:r>
            <a:r>
              <a:rPr lang="en-US" dirty="0" err="1"/>
              <a:t>виртуальные</a:t>
            </a:r>
            <a:r>
              <a:rPr lang="en-US" dirty="0"/>
              <a:t> </a:t>
            </a:r>
            <a:r>
              <a:rPr lang="en-US" dirty="0" err="1"/>
              <a:t>локальные</a:t>
            </a:r>
            <a:r>
              <a:rPr lang="en-US" dirty="0"/>
              <a:t> </a:t>
            </a:r>
            <a:r>
              <a:rPr lang="en-US" dirty="0" err="1"/>
              <a:t>сети</a:t>
            </a:r>
            <a:r>
              <a:rPr lang="en-US" dirty="0"/>
              <a:t> </a:t>
            </a:r>
            <a:r>
              <a:rPr lang="en-US" dirty="0" err="1"/>
              <a:t>или</a:t>
            </a:r>
            <a:r>
              <a:rPr lang="en-US" dirty="0"/>
              <a:t> </a:t>
            </a:r>
            <a:r>
              <a:rPr lang="en-US" dirty="0" err="1"/>
              <a:t>виртуальные</a:t>
            </a:r>
            <a:r>
              <a:rPr lang="en-US" dirty="0"/>
              <a:t> </a:t>
            </a:r>
            <a:r>
              <a:rPr lang="en-US" dirty="0" err="1"/>
              <a:t>частные</a:t>
            </a:r>
            <a:r>
              <a:rPr lang="en-US" dirty="0"/>
              <a:t> </a:t>
            </a:r>
            <a:r>
              <a:rPr lang="en-US" dirty="0" err="1"/>
              <a:t>сети</a:t>
            </a:r>
            <a:r>
              <a:rPr lang="en-US" dirty="0"/>
              <a:t> (VPN) </a:t>
            </a:r>
            <a:r>
              <a:rPr lang="en-US" dirty="0" err="1"/>
              <a:t>для</a:t>
            </a:r>
            <a:r>
              <a:rPr lang="en-US" dirty="0"/>
              <a:t> </a:t>
            </a:r>
            <a:r>
              <a:rPr lang="en-US" dirty="0" err="1"/>
              <a:t>сетевой</a:t>
            </a:r>
            <a:r>
              <a:rPr lang="en-US" dirty="0"/>
              <a:t> </a:t>
            </a:r>
            <a:r>
              <a:rPr lang="en-US" dirty="0" err="1"/>
              <a:t>изоляции</a:t>
            </a:r>
            <a:r>
              <a:rPr lang="en-US" dirty="0"/>
              <a:t>. </a:t>
            </a:r>
            <a:r>
              <a:rPr lang="en-US" dirty="0" err="1"/>
              <a:t>Однако</a:t>
            </a:r>
            <a:r>
              <a:rPr lang="en-US" dirty="0"/>
              <a:t> </a:t>
            </a:r>
            <a:r>
              <a:rPr lang="en-US" dirty="0" err="1"/>
              <a:t>эти</a:t>
            </a:r>
            <a:r>
              <a:rPr lang="en-US" dirty="0"/>
              <a:t> </a:t>
            </a:r>
            <a:r>
              <a:rPr lang="en-US" dirty="0" err="1"/>
              <a:t>две</a:t>
            </a:r>
            <a:r>
              <a:rPr lang="en-US" dirty="0"/>
              <a:t> </a:t>
            </a:r>
            <a:r>
              <a:rPr lang="en-US" dirty="0" err="1"/>
              <a:t>технологии</a:t>
            </a:r>
            <a:r>
              <a:rPr lang="en-US" dirty="0"/>
              <a:t> </a:t>
            </a:r>
            <a:r>
              <a:rPr lang="en-US" dirty="0" err="1"/>
              <a:t>сетевой</a:t>
            </a:r>
            <a:r>
              <a:rPr lang="en-US" dirty="0"/>
              <a:t> </a:t>
            </a:r>
            <a:r>
              <a:rPr lang="en-US" dirty="0" err="1"/>
              <a:t>изоляции</a:t>
            </a:r>
            <a:r>
              <a:rPr lang="en-US" dirty="0"/>
              <a:t> </a:t>
            </a:r>
            <a:r>
              <a:rPr lang="en-US" dirty="0" err="1"/>
              <a:t>имеют</a:t>
            </a:r>
            <a:r>
              <a:rPr lang="en-US" dirty="0"/>
              <a:t> </a:t>
            </a:r>
            <a:r>
              <a:rPr lang="en-US" dirty="0" err="1"/>
              <a:t>следующие</a:t>
            </a:r>
            <a:r>
              <a:rPr lang="en-US" dirty="0"/>
              <a:t> </a:t>
            </a:r>
            <a:r>
              <a:rPr lang="en-US" dirty="0" err="1"/>
              <a:t>ограничения</a:t>
            </a:r>
            <a:r>
              <a:rPr lang="en-US" dirty="0"/>
              <a:t> </a:t>
            </a:r>
            <a:r>
              <a:rPr lang="en-US" dirty="0" err="1"/>
              <a:t>для</a:t>
            </a:r>
            <a:r>
              <a:rPr lang="en-US" dirty="0"/>
              <a:t> </a:t>
            </a:r>
            <a:r>
              <a:rPr lang="en-US" dirty="0" err="1"/>
              <a:t>крупномасштабных</a:t>
            </a:r>
            <a:r>
              <a:rPr lang="en-US" dirty="0"/>
              <a:t> </a:t>
            </a:r>
            <a:r>
              <a:rPr lang="en-US" dirty="0" err="1"/>
              <a:t>виртуализированных</a:t>
            </a:r>
            <a:r>
              <a:rPr lang="en-US" dirty="0"/>
              <a:t> </a:t>
            </a:r>
            <a:r>
              <a:rPr lang="en-US" dirty="0" err="1"/>
              <a:t>сетей</a:t>
            </a:r>
            <a:r>
              <a:rPr lang="en-US" dirty="0"/>
              <a:t>:</a:t>
            </a:r>
            <a:endParaRPr lang="ru-RU" dirty="0"/>
          </a:p>
          <a:p>
            <a:r>
              <a:rPr lang="en-US" dirty="0"/>
              <a:t> </a:t>
            </a:r>
            <a:r>
              <a:rPr lang="en-US" dirty="0" err="1"/>
              <a:t>Поле</a:t>
            </a:r>
            <a:r>
              <a:rPr lang="en-US" dirty="0"/>
              <a:t> </a:t>
            </a:r>
            <a:r>
              <a:rPr lang="en-US" dirty="0" err="1"/>
              <a:t>тега</a:t>
            </a:r>
            <a:r>
              <a:rPr lang="en-US" dirty="0"/>
              <a:t> VLAN, </a:t>
            </a:r>
            <a:r>
              <a:rPr lang="en-US" dirty="0" err="1"/>
              <a:t>как</a:t>
            </a:r>
            <a:r>
              <a:rPr lang="en-US" dirty="0"/>
              <a:t> </a:t>
            </a:r>
            <a:r>
              <a:rPr lang="en-US" dirty="0" err="1"/>
              <a:t>определено</a:t>
            </a:r>
            <a:r>
              <a:rPr lang="en-US" dirty="0"/>
              <a:t> в IEEE 802.1Q, </a:t>
            </a:r>
            <a:r>
              <a:rPr lang="en-US" dirty="0" err="1"/>
              <a:t>имеет</a:t>
            </a:r>
            <a:r>
              <a:rPr lang="en-US" dirty="0"/>
              <a:t> </a:t>
            </a:r>
            <a:r>
              <a:rPr lang="en-US" dirty="0" err="1"/>
              <a:t>длину</a:t>
            </a:r>
            <a:r>
              <a:rPr lang="en-US" dirty="0"/>
              <a:t> </a:t>
            </a:r>
            <a:r>
              <a:rPr lang="en-US" dirty="0" err="1"/>
              <a:t>всего</a:t>
            </a:r>
            <a:r>
              <a:rPr lang="en-US" dirty="0"/>
              <a:t> 12 </a:t>
            </a:r>
            <a:r>
              <a:rPr lang="en-US" dirty="0" err="1"/>
              <a:t>бит</a:t>
            </a:r>
            <a:r>
              <a:rPr lang="en-US" dirty="0"/>
              <a:t> и </a:t>
            </a:r>
            <a:r>
              <a:rPr lang="en-US" dirty="0" err="1"/>
              <a:t>может</a:t>
            </a:r>
            <a:r>
              <a:rPr lang="en-US" dirty="0"/>
              <a:t> </a:t>
            </a:r>
            <a:r>
              <a:rPr lang="en-US" dirty="0" err="1"/>
              <a:t>идентифицировать</a:t>
            </a:r>
            <a:r>
              <a:rPr lang="en-US" dirty="0"/>
              <a:t> </a:t>
            </a:r>
            <a:r>
              <a:rPr lang="en-US" dirty="0" err="1"/>
              <a:t>не</a:t>
            </a:r>
            <a:r>
              <a:rPr lang="en-US" dirty="0"/>
              <a:t> </a:t>
            </a:r>
            <a:r>
              <a:rPr lang="en-US" dirty="0" err="1"/>
              <a:t>более</a:t>
            </a:r>
            <a:r>
              <a:rPr lang="en-US" dirty="0"/>
              <a:t> 4096 VLAN, </a:t>
            </a:r>
            <a:r>
              <a:rPr lang="en-US" dirty="0" err="1"/>
              <a:t>что</a:t>
            </a:r>
            <a:r>
              <a:rPr lang="en-US" dirty="0"/>
              <a:t> </a:t>
            </a:r>
            <a:r>
              <a:rPr lang="en-US" dirty="0" err="1"/>
              <a:t>делает</a:t>
            </a:r>
            <a:r>
              <a:rPr lang="en-US" dirty="0"/>
              <a:t> </a:t>
            </a:r>
            <a:r>
              <a:rPr lang="en-US" dirty="0" err="1"/>
              <a:t>его</a:t>
            </a:r>
            <a:r>
              <a:rPr lang="en-US" dirty="0"/>
              <a:t> </a:t>
            </a:r>
            <a:r>
              <a:rPr lang="en-US" dirty="0" err="1"/>
              <a:t>недостаточным</a:t>
            </a:r>
            <a:r>
              <a:rPr lang="en-US" dirty="0"/>
              <a:t> </a:t>
            </a:r>
            <a:r>
              <a:rPr lang="en-US" dirty="0" err="1"/>
              <a:t>для</a:t>
            </a:r>
            <a:r>
              <a:rPr lang="en-US" dirty="0"/>
              <a:t> </a:t>
            </a:r>
            <a:r>
              <a:rPr lang="en-US" dirty="0" err="1"/>
              <a:t>идентификации</a:t>
            </a:r>
            <a:r>
              <a:rPr lang="en-US" dirty="0"/>
              <a:t> </a:t>
            </a:r>
            <a:r>
              <a:rPr lang="en-US" dirty="0" err="1"/>
              <a:t>пользователей</a:t>
            </a:r>
            <a:r>
              <a:rPr lang="en-US" dirty="0"/>
              <a:t> в </a:t>
            </a:r>
            <a:r>
              <a:rPr lang="en-US" dirty="0" err="1"/>
              <a:t>больших</a:t>
            </a:r>
            <a:r>
              <a:rPr lang="en-US" dirty="0"/>
              <a:t> </a:t>
            </a:r>
            <a:r>
              <a:rPr lang="en-US" dirty="0" err="1"/>
              <a:t>сетях</a:t>
            </a:r>
            <a:r>
              <a:rPr lang="en-US" dirty="0"/>
              <a:t> </a:t>
            </a:r>
            <a:r>
              <a:rPr lang="en-US" dirty="0" err="1"/>
              <a:t>уровня</a:t>
            </a:r>
            <a:r>
              <a:rPr lang="en-US" dirty="0"/>
              <a:t> 2.</a:t>
            </a:r>
            <a:endParaRPr lang="ru-RU" dirty="0"/>
          </a:p>
          <a:p>
            <a:r>
              <a:rPr lang="en-US" dirty="0"/>
              <a:t> </a:t>
            </a:r>
            <a:r>
              <a:rPr lang="en-US" dirty="0" err="1"/>
              <a:t>Сети</a:t>
            </a:r>
            <a:r>
              <a:rPr lang="en-US" dirty="0"/>
              <a:t> VLAN </a:t>
            </a:r>
            <a:r>
              <a:rPr lang="en-US" dirty="0" err="1"/>
              <a:t>или</a:t>
            </a:r>
            <a:r>
              <a:rPr lang="en-US" dirty="0"/>
              <a:t> VPN </a:t>
            </a:r>
            <a:r>
              <a:rPr lang="en-US" dirty="0" err="1"/>
              <a:t>не</a:t>
            </a:r>
            <a:r>
              <a:rPr lang="en-US" dirty="0"/>
              <a:t> </a:t>
            </a:r>
            <a:r>
              <a:rPr lang="en-US" dirty="0" err="1"/>
              <a:t>могут</a:t>
            </a:r>
            <a:r>
              <a:rPr lang="en-US" dirty="0"/>
              <a:t> </a:t>
            </a:r>
            <a:r>
              <a:rPr lang="en-US" dirty="0" err="1"/>
              <a:t>поддерживать</a:t>
            </a:r>
            <a:r>
              <a:rPr lang="en-US" dirty="0"/>
              <a:t> </a:t>
            </a:r>
            <a:r>
              <a:rPr lang="en-US" dirty="0" err="1"/>
              <a:t>динамическую</a:t>
            </a:r>
            <a:r>
              <a:rPr lang="en-US" dirty="0"/>
              <a:t> </a:t>
            </a:r>
            <a:r>
              <a:rPr lang="en-US" dirty="0" err="1"/>
              <a:t>настройку</a:t>
            </a:r>
            <a:r>
              <a:rPr lang="en-US" dirty="0"/>
              <a:t> </a:t>
            </a:r>
            <a:r>
              <a:rPr lang="en-US" dirty="0" err="1"/>
              <a:t>сети</a:t>
            </a:r>
            <a:r>
              <a:rPr lang="en-US" dirty="0"/>
              <a:t> в </a:t>
            </a:r>
            <a:r>
              <a:rPr lang="en-US" dirty="0" err="1"/>
              <a:t>традиционных</a:t>
            </a:r>
            <a:r>
              <a:rPr lang="en-US" dirty="0"/>
              <a:t> </a:t>
            </a:r>
            <a:r>
              <a:rPr lang="en-US" dirty="0" err="1"/>
              <a:t>сетях</a:t>
            </a:r>
            <a:r>
              <a:rPr lang="en-US" dirty="0"/>
              <a:t> </a:t>
            </a:r>
            <a:r>
              <a:rPr lang="en-US" dirty="0" err="1"/>
              <a:t>уровня</a:t>
            </a:r>
            <a:r>
              <a:rPr lang="en-US" dirty="0"/>
              <a:t> 2.</a:t>
            </a:r>
            <a:endParaRPr lang="ru-RU" dirty="0"/>
          </a:p>
          <a:p>
            <a:r>
              <a:rPr lang="en-US" dirty="0"/>
              <a:t>3. </a:t>
            </a:r>
            <a:r>
              <a:rPr lang="en-US" dirty="0" err="1"/>
              <a:t>Область</a:t>
            </a:r>
            <a:r>
              <a:rPr lang="en-US" dirty="0"/>
              <a:t> </a:t>
            </a:r>
            <a:r>
              <a:rPr lang="en-US" dirty="0" err="1"/>
              <a:t>миграции</a:t>
            </a:r>
            <a:r>
              <a:rPr lang="en-US" dirty="0"/>
              <a:t> ВМ </a:t>
            </a:r>
            <a:r>
              <a:rPr lang="en-US" dirty="0" err="1"/>
              <a:t>ограничена</a:t>
            </a:r>
            <a:r>
              <a:rPr lang="en-US" dirty="0"/>
              <a:t> </a:t>
            </a:r>
            <a:r>
              <a:rPr lang="en-US" dirty="0" err="1"/>
              <a:t>сетевой</a:t>
            </a:r>
            <a:r>
              <a:rPr lang="en-US" dirty="0"/>
              <a:t> </a:t>
            </a:r>
            <a:r>
              <a:rPr lang="en-US" dirty="0" err="1"/>
              <a:t>архитектурой</a:t>
            </a:r>
            <a:r>
              <a:rPr lang="en-US" dirty="0"/>
              <a:t>.</a:t>
            </a:r>
            <a:endParaRPr lang="ru-RU" dirty="0"/>
          </a:p>
          <a:p>
            <a:r>
              <a:rPr lang="en-US" dirty="0"/>
              <a:t> </a:t>
            </a:r>
            <a:r>
              <a:rPr lang="en-US" dirty="0" err="1"/>
              <a:t>После</a:t>
            </a:r>
            <a:r>
              <a:rPr lang="en-US" dirty="0"/>
              <a:t> </a:t>
            </a:r>
            <a:r>
              <a:rPr lang="en-US" dirty="0" err="1"/>
              <a:t>запуска</a:t>
            </a:r>
            <a:r>
              <a:rPr lang="en-US" dirty="0"/>
              <a:t> </a:t>
            </a:r>
            <a:r>
              <a:rPr lang="en-US" dirty="0" err="1"/>
              <a:t>виртуальных</a:t>
            </a:r>
            <a:r>
              <a:rPr lang="en-US" dirty="0"/>
              <a:t> </a:t>
            </a:r>
            <a:r>
              <a:rPr lang="en-US" dirty="0" err="1"/>
              <a:t>машин</a:t>
            </a:r>
            <a:r>
              <a:rPr lang="en-US" dirty="0"/>
              <a:t> </a:t>
            </a:r>
            <a:r>
              <a:rPr lang="en-US" dirty="0" err="1"/>
              <a:t>может</a:t>
            </a:r>
            <a:r>
              <a:rPr lang="en-US" dirty="0"/>
              <a:t> </a:t>
            </a:r>
            <a:r>
              <a:rPr lang="en-US" dirty="0" err="1"/>
              <a:t>потребоваться</a:t>
            </a:r>
            <a:r>
              <a:rPr lang="en-US" dirty="0"/>
              <a:t> </a:t>
            </a:r>
            <a:r>
              <a:rPr lang="en-US" dirty="0" err="1"/>
              <a:t>их</a:t>
            </a:r>
            <a:r>
              <a:rPr lang="en-US" dirty="0"/>
              <a:t> </a:t>
            </a:r>
            <a:r>
              <a:rPr lang="en-US" dirty="0" err="1"/>
              <a:t>миграция</a:t>
            </a:r>
            <a:r>
              <a:rPr lang="en-US" dirty="0"/>
              <a:t> с </a:t>
            </a:r>
            <a:r>
              <a:rPr lang="en-US" dirty="0" err="1"/>
              <a:t>одного</a:t>
            </a:r>
            <a:r>
              <a:rPr lang="en-US" dirty="0"/>
              <a:t> </a:t>
            </a:r>
            <a:r>
              <a:rPr lang="en-US" dirty="0" err="1"/>
              <a:t>сервера</a:t>
            </a:r>
            <a:r>
              <a:rPr lang="en-US" dirty="0"/>
              <a:t> </a:t>
            </a:r>
            <a:r>
              <a:rPr lang="en-US" dirty="0" err="1"/>
              <a:t>на</a:t>
            </a:r>
            <a:r>
              <a:rPr lang="en-US" dirty="0"/>
              <a:t> </a:t>
            </a:r>
            <a:r>
              <a:rPr lang="en-US" dirty="0" err="1"/>
              <a:t>другой</a:t>
            </a:r>
            <a:r>
              <a:rPr lang="en-US" dirty="0"/>
              <a:t> </a:t>
            </a:r>
            <a:r>
              <a:rPr lang="en-US" dirty="0" err="1"/>
              <a:t>из-за</a:t>
            </a:r>
            <a:r>
              <a:rPr lang="en-US" dirty="0"/>
              <a:t> </a:t>
            </a:r>
            <a:r>
              <a:rPr lang="en-US" dirty="0" err="1"/>
              <a:t>проблем</a:t>
            </a:r>
            <a:r>
              <a:rPr lang="en-US" dirty="0"/>
              <a:t> с </a:t>
            </a:r>
            <a:r>
              <a:rPr lang="en-US" dirty="0" err="1"/>
              <a:t>ресурсами</a:t>
            </a:r>
            <a:r>
              <a:rPr lang="en-US" dirty="0"/>
              <a:t> </a:t>
            </a:r>
            <a:r>
              <a:rPr lang="en-US" dirty="0" err="1"/>
              <a:t>сервера</a:t>
            </a:r>
            <a:r>
              <a:rPr lang="en-US" dirty="0"/>
              <a:t> (</a:t>
            </a:r>
            <a:r>
              <a:rPr lang="en-US" dirty="0" err="1"/>
              <a:t>например</a:t>
            </a:r>
            <a:r>
              <a:rPr lang="en-US" dirty="0"/>
              <a:t>, </a:t>
            </a:r>
            <a:r>
              <a:rPr lang="en-US" dirty="0" err="1"/>
              <a:t>перегрузка</a:t>
            </a:r>
            <a:r>
              <a:rPr lang="en-US" dirty="0"/>
              <a:t> ЦП </a:t>
            </a:r>
            <a:r>
              <a:rPr lang="en-US" dirty="0" err="1"/>
              <a:t>или</a:t>
            </a:r>
            <a:r>
              <a:rPr lang="en-US" dirty="0"/>
              <a:t> </a:t>
            </a:r>
            <a:r>
              <a:rPr lang="en-US" dirty="0" err="1"/>
              <a:t>нехватка</a:t>
            </a:r>
            <a:r>
              <a:rPr lang="en-US" dirty="0"/>
              <a:t> </a:t>
            </a:r>
            <a:r>
              <a:rPr lang="en-US" dirty="0" err="1"/>
              <a:t>памяти</a:t>
            </a:r>
            <a:r>
              <a:rPr lang="en-US" dirty="0"/>
              <a:t>). </a:t>
            </a:r>
            <a:r>
              <a:rPr lang="en-US" dirty="0" err="1"/>
              <a:t>Чтобы</a:t>
            </a:r>
            <a:r>
              <a:rPr lang="en-US" dirty="0"/>
              <a:t> </a:t>
            </a:r>
            <a:r>
              <a:rPr lang="en-US" dirty="0" err="1"/>
              <a:t>обеспечить</a:t>
            </a:r>
            <a:r>
              <a:rPr lang="en-US" dirty="0"/>
              <a:t> </a:t>
            </a:r>
            <a:r>
              <a:rPr lang="en-US" dirty="0" err="1"/>
              <a:t>бесперебойную</a:t>
            </a:r>
            <a:r>
              <a:rPr lang="en-US" dirty="0"/>
              <a:t> </a:t>
            </a:r>
            <a:r>
              <a:rPr lang="en-US" dirty="0" err="1"/>
              <a:t>работу</a:t>
            </a:r>
            <a:r>
              <a:rPr lang="en-US" dirty="0"/>
              <a:t> </a:t>
            </a:r>
            <a:r>
              <a:rPr lang="en-US" dirty="0" err="1"/>
              <a:t>сервисов</a:t>
            </a:r>
            <a:r>
              <a:rPr lang="en-US" dirty="0"/>
              <a:t> </a:t>
            </a:r>
            <a:r>
              <a:rPr lang="en-US" dirty="0" err="1"/>
              <a:t>во</a:t>
            </a:r>
            <a:r>
              <a:rPr lang="en-US" dirty="0"/>
              <a:t> </a:t>
            </a:r>
            <a:r>
              <a:rPr lang="en-US" dirty="0" err="1"/>
              <a:t>время</a:t>
            </a:r>
            <a:r>
              <a:rPr lang="en-US" dirty="0"/>
              <a:t> </a:t>
            </a:r>
            <a:r>
              <a:rPr lang="en-US" dirty="0" err="1"/>
              <a:t>миграции</a:t>
            </a:r>
            <a:r>
              <a:rPr lang="en-US" dirty="0"/>
              <a:t> ВМ, IP- и MAC-</a:t>
            </a:r>
            <a:r>
              <a:rPr lang="en-US" dirty="0" err="1"/>
              <a:t>адреса</a:t>
            </a:r>
            <a:r>
              <a:rPr lang="en-US" dirty="0"/>
              <a:t> ВМ </a:t>
            </a:r>
            <a:r>
              <a:rPr lang="en-US" dirty="0" err="1"/>
              <a:t>должны</a:t>
            </a:r>
            <a:r>
              <a:rPr lang="en-US" dirty="0"/>
              <a:t> </a:t>
            </a:r>
            <a:r>
              <a:rPr lang="en-US" dirty="0" err="1"/>
              <a:t>остается</a:t>
            </a:r>
            <a:r>
              <a:rPr lang="en-US" dirty="0"/>
              <a:t> </a:t>
            </a:r>
            <a:r>
              <a:rPr lang="en-US" dirty="0" err="1"/>
              <a:t>неизменным</a:t>
            </a:r>
            <a:r>
              <a:rPr lang="en-US" dirty="0"/>
              <a:t>. </a:t>
            </a:r>
            <a:r>
              <a:rPr lang="en-US" dirty="0" err="1"/>
              <a:t>Чтобы</a:t>
            </a:r>
            <a:r>
              <a:rPr lang="en-US" dirty="0"/>
              <a:t> </a:t>
            </a:r>
            <a:r>
              <a:rPr lang="en-US" dirty="0" err="1"/>
              <a:t>выполнить</a:t>
            </a:r>
            <a:r>
              <a:rPr lang="en-US" dirty="0"/>
              <a:t> </a:t>
            </a:r>
            <a:r>
              <a:rPr lang="en-US" dirty="0" err="1"/>
              <a:t>это</a:t>
            </a:r>
            <a:r>
              <a:rPr lang="en-US" dirty="0"/>
              <a:t> </a:t>
            </a:r>
            <a:r>
              <a:rPr lang="en-US" dirty="0" err="1"/>
              <a:t>требование</a:t>
            </a:r>
            <a:r>
              <a:rPr lang="en-US" dirty="0"/>
              <a:t>, </a:t>
            </a:r>
            <a:r>
              <a:rPr lang="en-US" dirty="0" err="1"/>
              <a:t>сервисная</a:t>
            </a:r>
            <a:r>
              <a:rPr lang="en-US" dirty="0"/>
              <a:t> </a:t>
            </a:r>
            <a:r>
              <a:rPr lang="en-US" dirty="0" err="1"/>
              <a:t>сеть</a:t>
            </a:r>
            <a:r>
              <a:rPr lang="en-US" dirty="0"/>
              <a:t> </a:t>
            </a:r>
            <a:r>
              <a:rPr lang="en-US" dirty="0" err="1"/>
              <a:t>должна</a:t>
            </a:r>
            <a:r>
              <a:rPr lang="en-US" dirty="0"/>
              <a:t> </a:t>
            </a:r>
            <a:r>
              <a:rPr lang="en-US" dirty="0" err="1"/>
              <a:t>быть</a:t>
            </a:r>
            <a:r>
              <a:rPr lang="en-US" dirty="0"/>
              <a:t> </a:t>
            </a:r>
            <a:r>
              <a:rPr lang="en-US" dirty="0" err="1"/>
              <a:t>сетью</a:t>
            </a:r>
            <a:r>
              <a:rPr lang="en-US" dirty="0"/>
              <a:t> </a:t>
            </a:r>
            <a:r>
              <a:rPr lang="en-US" dirty="0" err="1"/>
              <a:t>уровня</a:t>
            </a:r>
            <a:r>
              <a:rPr lang="en-US" dirty="0"/>
              <a:t> 2, </a:t>
            </a:r>
            <a:r>
              <a:rPr lang="en-US" dirty="0" err="1"/>
              <a:t>которая</a:t>
            </a:r>
            <a:r>
              <a:rPr lang="en-US" dirty="0"/>
              <a:t> </a:t>
            </a:r>
            <a:r>
              <a:rPr lang="en-US" dirty="0" err="1"/>
              <a:t>обеспечивает</a:t>
            </a:r>
            <a:r>
              <a:rPr lang="en-US" dirty="0"/>
              <a:t> </a:t>
            </a:r>
            <a:r>
              <a:rPr lang="en-US" dirty="0" err="1"/>
              <a:t>многоканальную</a:t>
            </a:r>
            <a:r>
              <a:rPr lang="en-US" dirty="0"/>
              <a:t> </a:t>
            </a:r>
            <a:r>
              <a:rPr lang="en-US" dirty="0" err="1"/>
              <a:t>избыточность</a:t>
            </a:r>
            <a:r>
              <a:rPr lang="en-US" dirty="0"/>
              <a:t> и </a:t>
            </a:r>
            <a:r>
              <a:rPr lang="en-US" dirty="0" err="1"/>
              <a:t>надежность</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318</a:t>
            </a:fld>
            <a:endParaRPr lang="ru-RU" noProof="0"/>
          </a:p>
        </p:txBody>
      </p:sp>
    </p:spTree>
    <p:extLst>
      <p:ext uri="{BB962C8B-B14F-4D97-AF65-F5344CB8AC3E}">
        <p14:creationId xmlns:p14="http://schemas.microsoft.com/office/powerpoint/2010/main" val="291295941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 VXLAN решает вышеуказанные проблемы в больших сетях уровня 2 следующим образом:</a:t>
            </a:r>
            <a:endParaRPr lang="ru-RU"/>
          </a:p>
          <a:p>
            <a:r>
              <a:rPr lang="en-US"/>
              <a:t>1. Ограничения масштаба ВМ, связанные с производительностью сети.</a:t>
            </a:r>
            <a:endParaRPr lang="ru-RU"/>
          </a:p>
          <a:p>
            <a:r>
              <a:rPr lang="en-US"/>
              <a:t> VXLAN инкапсулирует пакеты данных, отправленные с виртуальных машин, в пакеты UDP, а IP- и MAC-адреса, используемые в физической сети, инкапсулирует во внешние заголовки. Сеть знает только об инкапсулированных параметрах. Это значительно уменьшает количество записей MAC-адресов, необходимых в больших сетях уровня 2.</a:t>
            </a:r>
            <a:endParaRPr lang="ru-RU"/>
          </a:p>
          <a:p>
            <a:r>
              <a:rPr lang="en-US"/>
              <a:t>2. Ограниченные возможности сетевой изоляции</a:t>
            </a:r>
            <a:endParaRPr lang="ru-RU"/>
          </a:p>
          <a:p>
            <a:r>
              <a:rPr lang="en-US"/>
              <a:t> VXLAN использует поле идентификатора сети VXLAN (VNI), аналогичное полю идентификатора VLAN, определенному в IEEE 802.1Q. Поле VNI имеет 24 бита и может</a:t>
            </a:r>
            <a:endParaRPr lang="ru-RU"/>
          </a:p>
          <a:p>
            <a:r>
              <a:rPr lang="en-US"/>
              <a:t>идентифицировать максимум 16M [(2^24-1)/1024^2] сегментов VXLAN.</a:t>
            </a:r>
            <a:endParaRPr lang="ru-RU"/>
          </a:p>
          <a:p>
            <a:r>
              <a:rPr lang="en-US"/>
              <a:t>3. Ограничения области миграции ВМ, налагаемые сетевой архитектурой.</a:t>
            </a:r>
            <a:endParaRPr lang="ru-RU"/>
          </a:p>
          <a:p>
            <a:r>
              <a:rPr lang="en-US"/>
              <a:t> Когда VXLAN используется для построения большой сети уровня 2, IP-адреса и MAC-адреса виртуальных машин могут оставаться неизменными после миграции виртуальных машин.</a:t>
            </a:r>
            <a:endParaRPr lang="ru-RU"/>
          </a:p>
          <a:p>
            <a:r>
              <a:rPr lang="en-US"/>
              <a:t> Преимущества VxLAN перечислены ниже:</a:t>
            </a:r>
            <a:endParaRPr lang="ru-RU"/>
          </a:p>
          <a:p>
            <a:r>
              <a:rPr lang="en-US"/>
              <a:t>1. Поддерживает до 16 млн сегментов VXLAN с 24-битными VNI, поэтому центр обработки данных может вместить большое количество арендаторов.</a:t>
            </a:r>
            <a:endParaRPr lang="ru-RU"/>
          </a:p>
          <a:p>
            <a:r>
              <a:rPr lang="en-US"/>
              <a:t>2. Сокращает количество MAC-адресов, которые необходимо запоминать сетевым устройствам, и повышает производительность сети, поскольку только устройства на границе сети VXLAN должны идентифицировать MAC-адреса виртуальных машин.</a:t>
            </a:r>
            <a:endParaRPr lang="ru-RU"/>
          </a:p>
          <a:p>
            <a:r>
              <a:rPr lang="en-US"/>
              <a:t>3. Расширяет сети уровня 2 с помощью инкапсуляции MAC-in-UDP и разделяет физические и виртуальные сети. Арендаторы могут планировать свои собственные виртуальные сети, не ограничиваясь физическими сетевыми IP-адресами или широковещательными доменами. Это значительно упрощает управление сетью.</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319</a:t>
            </a:fld>
            <a:endParaRPr lang="ru-RU" noProof="0"/>
          </a:p>
        </p:txBody>
      </p:sp>
    </p:spTree>
    <p:extLst>
      <p:ext uri="{BB962C8B-B14F-4D97-AF65-F5344CB8AC3E}">
        <p14:creationId xmlns:p14="http://schemas.microsoft.com/office/powerpoint/2010/main" val="32754906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NVO3 (</a:t>
            </a:r>
            <a:r>
              <a:rPr lang="en-US" dirty="0" err="1"/>
              <a:t>виртуализация</a:t>
            </a:r>
            <a:r>
              <a:rPr lang="en-US" dirty="0"/>
              <a:t> </a:t>
            </a:r>
            <a:r>
              <a:rPr lang="en-US" dirty="0" err="1"/>
              <a:t>сети</a:t>
            </a:r>
            <a:r>
              <a:rPr lang="en-US" dirty="0"/>
              <a:t> </a:t>
            </a:r>
            <a:r>
              <a:rPr lang="en-US" dirty="0" err="1"/>
              <a:t>на</a:t>
            </a:r>
            <a:r>
              <a:rPr lang="en-US" dirty="0"/>
              <a:t> </a:t>
            </a:r>
            <a:r>
              <a:rPr lang="en-US" dirty="0" err="1"/>
              <a:t>уровне</a:t>
            </a:r>
            <a:r>
              <a:rPr lang="en-US" dirty="0"/>
              <a:t> 3) — </a:t>
            </a:r>
            <a:r>
              <a:rPr lang="en-US" dirty="0" err="1"/>
              <a:t>это</a:t>
            </a:r>
            <a:r>
              <a:rPr lang="en-US" dirty="0"/>
              <a:t> </a:t>
            </a:r>
            <a:r>
              <a:rPr lang="en-US" dirty="0" err="1"/>
              <a:t>общий</a:t>
            </a:r>
            <a:r>
              <a:rPr lang="en-US" dirty="0"/>
              <a:t> </a:t>
            </a:r>
            <a:r>
              <a:rPr lang="en-US" dirty="0" err="1"/>
              <a:t>термин</a:t>
            </a:r>
            <a:r>
              <a:rPr lang="en-US" dirty="0"/>
              <a:t> </a:t>
            </a:r>
            <a:r>
              <a:rPr lang="en-US" dirty="0" err="1"/>
              <a:t>для</a:t>
            </a:r>
            <a:r>
              <a:rPr lang="en-US" dirty="0"/>
              <a:t> </a:t>
            </a:r>
            <a:r>
              <a:rPr lang="en-US" dirty="0" err="1"/>
              <a:t>технологии</a:t>
            </a:r>
            <a:r>
              <a:rPr lang="en-US" dirty="0"/>
              <a:t> </a:t>
            </a:r>
            <a:r>
              <a:rPr lang="en-US" dirty="0" err="1"/>
              <a:t>виртуализации</a:t>
            </a:r>
            <a:r>
              <a:rPr lang="en-US" dirty="0"/>
              <a:t> </a:t>
            </a:r>
            <a:r>
              <a:rPr lang="en-US" dirty="0" err="1"/>
              <a:t>сети</a:t>
            </a:r>
            <a:r>
              <a:rPr lang="en-US" dirty="0"/>
              <a:t> с </a:t>
            </a:r>
            <a:r>
              <a:rPr lang="en-US" dirty="0" err="1"/>
              <a:t>наложением</a:t>
            </a:r>
            <a:r>
              <a:rPr lang="en-US" dirty="0"/>
              <a:t> IP </a:t>
            </a:r>
            <a:r>
              <a:rPr lang="en-US" dirty="0" err="1"/>
              <a:t>на</a:t>
            </a:r>
            <a:r>
              <a:rPr lang="en-US" dirty="0"/>
              <a:t> </a:t>
            </a:r>
            <a:r>
              <a:rPr lang="en-US" dirty="0" err="1"/>
              <a:t>основе</a:t>
            </a:r>
            <a:r>
              <a:rPr lang="en-US" dirty="0"/>
              <a:t> </a:t>
            </a:r>
            <a:r>
              <a:rPr lang="en-US" dirty="0" err="1"/>
              <a:t>уровня</a:t>
            </a:r>
            <a:r>
              <a:rPr lang="en-US" dirty="0"/>
              <a:t> 3. </a:t>
            </a:r>
            <a:r>
              <a:rPr lang="en-US" dirty="0" err="1"/>
              <a:t>Известные</a:t>
            </a:r>
            <a:r>
              <a:rPr lang="en-US" dirty="0"/>
              <a:t> </a:t>
            </a:r>
            <a:r>
              <a:rPr lang="en-US" dirty="0" err="1"/>
              <a:t>примеры</a:t>
            </a:r>
            <a:r>
              <a:rPr lang="en-US" dirty="0"/>
              <a:t> </a:t>
            </a:r>
            <a:r>
              <a:rPr lang="en-US" dirty="0" err="1"/>
              <a:t>технологии</a:t>
            </a:r>
            <a:r>
              <a:rPr lang="en-US" dirty="0"/>
              <a:t> </a:t>
            </a:r>
            <a:r>
              <a:rPr lang="en-US" dirty="0" err="1"/>
              <a:t>виртуализации</a:t>
            </a:r>
            <a:r>
              <a:rPr lang="en-US" dirty="0"/>
              <a:t> NVO3 </a:t>
            </a:r>
            <a:r>
              <a:rPr lang="en-US" dirty="0" err="1"/>
              <a:t>включают</a:t>
            </a:r>
            <a:r>
              <a:rPr lang="en-US" dirty="0"/>
              <a:t> в </a:t>
            </a:r>
            <a:r>
              <a:rPr lang="en-US" dirty="0" err="1"/>
              <a:t>себя</a:t>
            </a:r>
            <a:r>
              <a:rPr lang="en-US" dirty="0"/>
              <a:t> </a:t>
            </a:r>
            <a:r>
              <a:rPr lang="en-US" dirty="0" err="1"/>
              <a:t>VxLAN</a:t>
            </a:r>
            <a:r>
              <a:rPr lang="en-US" dirty="0"/>
              <a:t> (</a:t>
            </a:r>
            <a:r>
              <a:rPr lang="en-US" dirty="0" err="1"/>
              <a:t>виртуальная</a:t>
            </a:r>
            <a:r>
              <a:rPr lang="en-US" dirty="0"/>
              <a:t> </a:t>
            </a:r>
            <a:r>
              <a:rPr lang="en-US" dirty="0" err="1"/>
              <a:t>расширяемая</a:t>
            </a:r>
            <a:r>
              <a:rPr lang="en-US" dirty="0"/>
              <a:t> </a:t>
            </a:r>
            <a:r>
              <a:rPr lang="en-US" dirty="0" err="1"/>
              <a:t>локальная</a:t>
            </a:r>
            <a:r>
              <a:rPr lang="en-US" dirty="0"/>
              <a:t> </a:t>
            </a:r>
            <a:r>
              <a:rPr lang="en-US" dirty="0" err="1"/>
              <a:t>сеть</a:t>
            </a:r>
            <a:r>
              <a:rPr lang="en-US" dirty="0"/>
              <a:t>), NVGRE (</a:t>
            </a:r>
            <a:r>
              <a:rPr lang="en-US" dirty="0" err="1"/>
              <a:t>виртуализация</a:t>
            </a:r>
            <a:r>
              <a:rPr lang="en-US" dirty="0"/>
              <a:t> </a:t>
            </a:r>
            <a:r>
              <a:rPr lang="en-US" dirty="0" err="1"/>
              <a:t>сети</a:t>
            </a:r>
            <a:r>
              <a:rPr lang="en-US" dirty="0"/>
              <a:t> с </a:t>
            </a:r>
            <a:r>
              <a:rPr lang="en-US" dirty="0" err="1"/>
              <a:t>использованием</a:t>
            </a:r>
            <a:r>
              <a:rPr lang="en-US" dirty="0"/>
              <a:t> </a:t>
            </a:r>
            <a:r>
              <a:rPr lang="en-US" dirty="0" err="1"/>
              <a:t>универсальной</a:t>
            </a:r>
            <a:r>
              <a:rPr lang="en-US" dirty="0"/>
              <a:t> </a:t>
            </a:r>
            <a:r>
              <a:rPr lang="en-US" dirty="0" err="1"/>
              <a:t>инкапсуляции</a:t>
            </a:r>
            <a:r>
              <a:rPr lang="en-US" dirty="0"/>
              <a:t> </a:t>
            </a:r>
            <a:r>
              <a:rPr lang="en-US" dirty="0" err="1"/>
              <a:t>маршрутизации</a:t>
            </a:r>
            <a:r>
              <a:rPr lang="en-US" dirty="0"/>
              <a:t>). и STT (</a:t>
            </a:r>
            <a:r>
              <a:rPr lang="en-US" dirty="0" err="1"/>
              <a:t>протокол</a:t>
            </a:r>
            <a:r>
              <a:rPr lang="en-US" dirty="0"/>
              <a:t> </a:t>
            </a:r>
            <a:r>
              <a:rPr lang="en-US" dirty="0" err="1"/>
              <a:t>транспортного</a:t>
            </a:r>
            <a:r>
              <a:rPr lang="en-US" dirty="0"/>
              <a:t> </a:t>
            </a:r>
            <a:r>
              <a:rPr lang="en-US" dirty="0" err="1"/>
              <a:t>туннелирования</a:t>
            </a:r>
            <a:r>
              <a:rPr lang="en-US" dirty="0"/>
              <a:t> </a:t>
            </a:r>
            <a:r>
              <a:rPr lang="en-US" dirty="0" err="1"/>
              <a:t>без</a:t>
            </a:r>
            <a:r>
              <a:rPr lang="en-US" dirty="0"/>
              <a:t> </a:t>
            </a:r>
            <a:r>
              <a:rPr lang="en-US" dirty="0" err="1"/>
              <a:t>сохранения</a:t>
            </a:r>
            <a:r>
              <a:rPr lang="en-US" dirty="0"/>
              <a:t> </a:t>
            </a:r>
            <a:r>
              <a:rPr lang="en-US" dirty="0" err="1"/>
              <a:t>состояния</a:t>
            </a:r>
            <a:r>
              <a:rPr lang="en-US" dirty="0"/>
              <a:t>).</a:t>
            </a:r>
            <a:endParaRPr lang="ru-RU" dirty="0"/>
          </a:p>
          <a:p>
            <a:r>
              <a:rPr lang="en-US" dirty="0"/>
              <a:t> </a:t>
            </a:r>
            <a:r>
              <a:rPr lang="en-US" dirty="0" err="1"/>
              <a:t>Устройства</a:t>
            </a:r>
            <a:r>
              <a:rPr lang="en-US" dirty="0"/>
              <a:t>, </a:t>
            </a:r>
            <a:r>
              <a:rPr lang="en-US" dirty="0" err="1"/>
              <a:t>работающие</a:t>
            </a:r>
            <a:r>
              <a:rPr lang="en-US" dirty="0"/>
              <a:t> </a:t>
            </a:r>
            <a:r>
              <a:rPr lang="en-US" dirty="0" err="1"/>
              <a:t>под</a:t>
            </a:r>
            <a:r>
              <a:rPr lang="en-US" dirty="0"/>
              <a:t> </a:t>
            </a:r>
            <a:r>
              <a:rPr lang="en-US" dirty="0" err="1"/>
              <a:t>управлением</a:t>
            </a:r>
            <a:r>
              <a:rPr lang="en-US" dirty="0"/>
              <a:t> NVO3, </a:t>
            </a:r>
            <a:r>
              <a:rPr lang="en-US" dirty="0" err="1"/>
              <a:t>называются</a:t>
            </a:r>
            <a:r>
              <a:rPr lang="en-US" dirty="0"/>
              <a:t> NVE (Network Virtualization Edge), </a:t>
            </a:r>
            <a:r>
              <a:rPr lang="en-US" dirty="0" err="1"/>
              <a:t>которые</a:t>
            </a:r>
            <a:r>
              <a:rPr lang="en-US" dirty="0"/>
              <a:t> </a:t>
            </a:r>
            <a:r>
              <a:rPr lang="en-US" dirty="0" err="1"/>
              <a:t>расположены</a:t>
            </a:r>
            <a:r>
              <a:rPr lang="en-US" dirty="0"/>
              <a:t> </a:t>
            </a:r>
            <a:r>
              <a:rPr lang="en-US" dirty="0" err="1"/>
              <a:t>на</a:t>
            </a:r>
            <a:r>
              <a:rPr lang="en-US" dirty="0"/>
              <a:t> </a:t>
            </a:r>
            <a:r>
              <a:rPr lang="en-US" dirty="0" err="1"/>
              <a:t>границе</a:t>
            </a:r>
            <a:r>
              <a:rPr lang="en-US" dirty="0"/>
              <a:t> </a:t>
            </a:r>
            <a:r>
              <a:rPr lang="en-US" dirty="0" err="1"/>
              <a:t>оверлейной</a:t>
            </a:r>
            <a:r>
              <a:rPr lang="en-US" dirty="0"/>
              <a:t> </a:t>
            </a:r>
            <a:r>
              <a:rPr lang="en-US" dirty="0" err="1"/>
              <a:t>сети</a:t>
            </a:r>
            <a:r>
              <a:rPr lang="en-US" dirty="0"/>
              <a:t> </a:t>
            </a:r>
            <a:r>
              <a:rPr lang="en-US" dirty="0" err="1"/>
              <a:t>для</a:t>
            </a:r>
            <a:r>
              <a:rPr lang="en-US" dirty="0"/>
              <a:t> </a:t>
            </a:r>
            <a:r>
              <a:rPr lang="en-US" dirty="0" err="1"/>
              <a:t>реализации</a:t>
            </a:r>
            <a:r>
              <a:rPr lang="en-US" dirty="0"/>
              <a:t> </a:t>
            </a:r>
            <a:r>
              <a:rPr lang="en-US" dirty="0" err="1"/>
              <a:t>функции</a:t>
            </a:r>
            <a:r>
              <a:rPr lang="en-US" dirty="0"/>
              <a:t> </a:t>
            </a:r>
            <a:r>
              <a:rPr lang="en-US" dirty="0" err="1"/>
              <a:t>виртуализации</a:t>
            </a:r>
            <a:r>
              <a:rPr lang="en-US" dirty="0"/>
              <a:t> L2 и L3.</a:t>
            </a:r>
            <a:endParaRPr lang="ru-RU" dirty="0"/>
          </a:p>
          <a:p>
            <a:r>
              <a:rPr lang="en-US" dirty="0"/>
              <a:t> В </a:t>
            </a:r>
            <a:r>
              <a:rPr lang="en-US" dirty="0" err="1"/>
              <a:t>настоящее</a:t>
            </a:r>
            <a:r>
              <a:rPr lang="en-US" dirty="0"/>
              <a:t> </a:t>
            </a:r>
            <a:r>
              <a:rPr lang="en-US" dirty="0" err="1"/>
              <a:t>время</a:t>
            </a:r>
            <a:r>
              <a:rPr lang="en-US" dirty="0"/>
              <a:t> </a:t>
            </a:r>
            <a:r>
              <a:rPr lang="en-US" dirty="0" err="1"/>
              <a:t>VxLAN</a:t>
            </a:r>
            <a:r>
              <a:rPr lang="en-US" dirty="0"/>
              <a:t> </a:t>
            </a:r>
            <a:r>
              <a:rPr lang="en-US" dirty="0" err="1"/>
              <a:t>считается</a:t>
            </a:r>
            <a:r>
              <a:rPr lang="en-US" dirty="0"/>
              <a:t> </a:t>
            </a:r>
            <a:r>
              <a:rPr lang="en-US" dirty="0" err="1"/>
              <a:t>наиболее</a:t>
            </a:r>
            <a:r>
              <a:rPr lang="en-US" dirty="0"/>
              <a:t> </a:t>
            </a:r>
            <a:r>
              <a:rPr lang="en-US" dirty="0" err="1"/>
              <a:t>широко</a:t>
            </a:r>
            <a:r>
              <a:rPr lang="en-US" dirty="0"/>
              <a:t> </a:t>
            </a:r>
            <a:r>
              <a:rPr lang="en-US" dirty="0" err="1"/>
              <a:t>используемой</a:t>
            </a:r>
            <a:r>
              <a:rPr lang="en-US" dirty="0"/>
              <a:t> </a:t>
            </a:r>
            <a:r>
              <a:rPr lang="en-US" dirty="0" err="1"/>
              <a:t>технологией</a:t>
            </a:r>
            <a:r>
              <a:rPr lang="en-US" dirty="0"/>
              <a:t> NVO3.</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322</a:t>
            </a:fld>
            <a:endParaRPr lang="ru-RU" noProof="0"/>
          </a:p>
        </p:txBody>
      </p:sp>
    </p:spTree>
    <p:extLst>
      <p:ext uri="{BB962C8B-B14F-4D97-AF65-F5344CB8AC3E}">
        <p14:creationId xmlns:p14="http://schemas.microsoft.com/office/powerpoint/2010/main" val="98056472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VxLAN</a:t>
            </a:r>
            <a:r>
              <a:rPr lang="en-US" dirty="0"/>
              <a:t> (Virtual Extensible LAN) — </a:t>
            </a:r>
            <a:r>
              <a:rPr lang="en-US" dirty="0" err="1"/>
              <a:t>это</a:t>
            </a:r>
            <a:r>
              <a:rPr lang="en-US" dirty="0"/>
              <a:t> </a:t>
            </a:r>
            <a:r>
              <a:rPr lang="en-US" dirty="0" err="1"/>
              <a:t>технология</a:t>
            </a:r>
            <a:r>
              <a:rPr lang="en-US" dirty="0"/>
              <a:t> </a:t>
            </a:r>
            <a:r>
              <a:rPr lang="en-US" dirty="0" err="1"/>
              <a:t>виртуализации</a:t>
            </a:r>
            <a:r>
              <a:rPr lang="en-US" dirty="0"/>
              <a:t> </a:t>
            </a:r>
            <a:r>
              <a:rPr lang="en-US" dirty="0" err="1"/>
              <a:t>сети</a:t>
            </a:r>
            <a:r>
              <a:rPr lang="en-US" dirty="0"/>
              <a:t> </a:t>
            </a:r>
            <a:r>
              <a:rPr lang="en-US" dirty="0" err="1"/>
              <a:t>на</a:t>
            </a:r>
            <a:r>
              <a:rPr lang="en-US" dirty="0"/>
              <a:t> </a:t>
            </a:r>
            <a:r>
              <a:rPr lang="en-US" dirty="0" err="1"/>
              <a:t>уровне</a:t>
            </a:r>
            <a:r>
              <a:rPr lang="en-US" dirty="0"/>
              <a:t> 3 (NVo3), </a:t>
            </a:r>
            <a:r>
              <a:rPr lang="en-US" dirty="0" err="1"/>
              <a:t>которая</a:t>
            </a:r>
            <a:r>
              <a:rPr lang="en-US" dirty="0"/>
              <a:t> </a:t>
            </a:r>
            <a:r>
              <a:rPr lang="en-US" dirty="0" err="1"/>
              <a:t>использует</a:t>
            </a:r>
            <a:r>
              <a:rPr lang="en-US" dirty="0"/>
              <a:t> MAC в </a:t>
            </a:r>
            <a:r>
              <a:rPr lang="en-US" dirty="0" err="1"/>
              <a:t>протоколе</a:t>
            </a:r>
            <a:r>
              <a:rPr lang="en-US" dirty="0"/>
              <a:t> </a:t>
            </a:r>
            <a:r>
              <a:rPr lang="en-US" dirty="0" err="1"/>
              <a:t>пользовательских</a:t>
            </a:r>
            <a:r>
              <a:rPr lang="en-US" dirty="0"/>
              <a:t> </a:t>
            </a:r>
            <a:r>
              <a:rPr lang="en-US" dirty="0" err="1"/>
              <a:t>дейтаграмм</a:t>
            </a:r>
            <a:r>
              <a:rPr lang="en-US" dirty="0"/>
              <a:t> (MAC-in-UDP) </a:t>
            </a:r>
            <a:r>
              <a:rPr lang="en-US" dirty="0" err="1"/>
              <a:t>для</a:t>
            </a:r>
            <a:r>
              <a:rPr lang="en-US" dirty="0"/>
              <a:t> </a:t>
            </a:r>
            <a:r>
              <a:rPr lang="en-US" dirty="0" err="1"/>
              <a:t>инкапсуляции</a:t>
            </a:r>
            <a:r>
              <a:rPr lang="en-US" dirty="0"/>
              <a:t> </a:t>
            </a:r>
            <a:r>
              <a:rPr lang="en-US" dirty="0" err="1"/>
              <a:t>пакетов</a:t>
            </a:r>
            <a:r>
              <a:rPr lang="en-US" dirty="0"/>
              <a:t>.</a:t>
            </a:r>
            <a:endParaRPr lang="ru-RU" dirty="0"/>
          </a:p>
          <a:p>
            <a:r>
              <a:rPr lang="en-US" dirty="0"/>
              <a:t> В </a:t>
            </a:r>
            <a:r>
              <a:rPr lang="en-US" dirty="0" err="1"/>
              <a:t>решении</a:t>
            </a:r>
            <a:r>
              <a:rPr lang="en-US" dirty="0"/>
              <a:t> SDN Cloud Fabric </a:t>
            </a:r>
            <a:r>
              <a:rPr lang="en-US" dirty="0" err="1"/>
              <a:t>технология</a:t>
            </a:r>
            <a:r>
              <a:rPr lang="en-US" dirty="0"/>
              <a:t> </a:t>
            </a:r>
            <a:r>
              <a:rPr lang="en-US" dirty="0" err="1"/>
              <a:t>VxLAN</a:t>
            </a:r>
            <a:r>
              <a:rPr lang="en-US" dirty="0"/>
              <a:t> </a:t>
            </a:r>
            <a:r>
              <a:rPr lang="en-US" dirty="0" err="1"/>
              <a:t>реализуется</a:t>
            </a:r>
            <a:r>
              <a:rPr lang="en-US" dirty="0"/>
              <a:t> </a:t>
            </a:r>
            <a:r>
              <a:rPr lang="en-US" dirty="0" err="1"/>
              <a:t>через</a:t>
            </a:r>
            <a:r>
              <a:rPr lang="en-US" dirty="0"/>
              <a:t> </a:t>
            </a:r>
            <a:r>
              <a:rPr lang="en-US" b="1" dirty="0"/>
              <a:t>Attachment circuit (AC)</a:t>
            </a:r>
            <a:r>
              <a:rPr lang="en-US" dirty="0"/>
              <a:t>AC </a:t>
            </a:r>
            <a:r>
              <a:rPr lang="en-US" dirty="0" err="1"/>
              <a:t>построения</a:t>
            </a:r>
            <a:r>
              <a:rPr lang="en-US" dirty="0"/>
              <a:t> </a:t>
            </a:r>
            <a:r>
              <a:rPr lang="en-US" dirty="0" err="1"/>
              <a:t>оверлейной</a:t>
            </a:r>
            <a:r>
              <a:rPr lang="en-US" dirty="0"/>
              <a:t> </a:t>
            </a:r>
            <a:r>
              <a:rPr lang="en-US" dirty="0" err="1"/>
              <a:t>сети</a:t>
            </a:r>
            <a:r>
              <a:rPr lang="en-US" dirty="0"/>
              <a:t> </a:t>
            </a:r>
            <a:r>
              <a:rPr lang="en-US" dirty="0" err="1"/>
              <a:t>поверх</a:t>
            </a:r>
            <a:r>
              <a:rPr lang="en-US" dirty="0"/>
              <a:t> L3-фабрики. </a:t>
            </a:r>
            <a:r>
              <a:rPr lang="en-US" dirty="0" err="1"/>
              <a:t>Он</a:t>
            </a:r>
            <a:r>
              <a:rPr lang="en-US" dirty="0"/>
              <a:t> </a:t>
            </a:r>
            <a:r>
              <a:rPr lang="en-US" dirty="0" err="1"/>
              <a:t>использует</a:t>
            </a:r>
            <a:r>
              <a:rPr lang="en-US" dirty="0"/>
              <a:t> </a:t>
            </a:r>
            <a:r>
              <a:rPr lang="en-US" dirty="0" err="1"/>
              <a:t>инкапсуляцию</a:t>
            </a:r>
            <a:r>
              <a:rPr lang="en-US" dirty="0"/>
              <a:t> MAC </a:t>
            </a:r>
            <a:r>
              <a:rPr lang="en-US" dirty="0" err="1"/>
              <a:t>через</a:t>
            </a:r>
            <a:r>
              <a:rPr lang="en-US" dirty="0"/>
              <a:t> UDP </a:t>
            </a:r>
            <a:r>
              <a:rPr lang="en-US" dirty="0" err="1"/>
              <a:t>для</a:t>
            </a:r>
            <a:r>
              <a:rPr lang="en-US" dirty="0"/>
              <a:t> </a:t>
            </a:r>
            <a:r>
              <a:rPr lang="en-US" dirty="0" err="1"/>
              <a:t>выполнения</a:t>
            </a:r>
            <a:r>
              <a:rPr lang="en-US" dirty="0"/>
              <a:t> </a:t>
            </a:r>
            <a:r>
              <a:rPr lang="en-US" dirty="0" err="1"/>
              <a:t>требований</a:t>
            </a:r>
            <a:r>
              <a:rPr lang="en-US" dirty="0"/>
              <a:t> </a:t>
            </a:r>
            <a:r>
              <a:rPr lang="en-US" dirty="0" err="1"/>
              <a:t>сценариев</a:t>
            </a:r>
            <a:r>
              <a:rPr lang="en-US" dirty="0"/>
              <a:t> с </a:t>
            </a:r>
            <a:r>
              <a:rPr lang="en-US" dirty="0" err="1"/>
              <a:t>несколькими</a:t>
            </a:r>
            <a:r>
              <a:rPr lang="en-US" dirty="0"/>
              <a:t> </a:t>
            </a:r>
            <a:r>
              <a:rPr lang="en-US" dirty="0" err="1"/>
              <a:t>арендаторами</a:t>
            </a:r>
            <a:r>
              <a:rPr lang="en-US" dirty="0"/>
              <a:t> в </a:t>
            </a:r>
            <a:r>
              <a:rPr lang="en-US" dirty="0" err="1"/>
              <a:t>решении</a:t>
            </a:r>
            <a:r>
              <a:rPr lang="en-US" dirty="0"/>
              <a:t> </a:t>
            </a:r>
            <a:r>
              <a:rPr lang="en-US" dirty="0" err="1"/>
              <a:t>для</a:t>
            </a:r>
            <a:r>
              <a:rPr lang="en-US" dirty="0"/>
              <a:t> </a:t>
            </a:r>
            <a:r>
              <a:rPr lang="en-US" dirty="0" err="1"/>
              <a:t>виртуализации</a:t>
            </a:r>
            <a:r>
              <a:rPr lang="en-US" dirty="0"/>
              <a:t> </a:t>
            </a:r>
            <a:r>
              <a:rPr lang="en-US" dirty="0" err="1"/>
              <a:t>сети</a:t>
            </a:r>
            <a:r>
              <a:rPr lang="en-US" dirty="0"/>
              <a:t> </a:t>
            </a:r>
            <a:r>
              <a:rPr lang="en-US" dirty="0" err="1"/>
              <a:t>центра</a:t>
            </a:r>
            <a:r>
              <a:rPr lang="en-US" dirty="0"/>
              <a:t> </a:t>
            </a:r>
            <a:r>
              <a:rPr lang="en-US" dirty="0" err="1"/>
              <a:t>обработки</a:t>
            </a:r>
            <a:r>
              <a:rPr lang="en-US" dirty="0"/>
              <a:t> </a:t>
            </a:r>
            <a:r>
              <a:rPr lang="en-US" dirty="0" err="1"/>
              <a:t>данных</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323</a:t>
            </a:fld>
            <a:endParaRPr lang="ru-RU" noProof="0"/>
          </a:p>
        </p:txBody>
      </p:sp>
    </p:spTree>
    <p:extLst>
      <p:ext uri="{BB962C8B-B14F-4D97-AF65-F5344CB8AC3E}">
        <p14:creationId xmlns:p14="http://schemas.microsoft.com/office/powerpoint/2010/main" val="143176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a:t>
            </a:r>
            <a:r>
              <a:rPr lang="en-US" err="1"/>
              <a:t>контроллер</a:t>
            </a:r>
            <a:r>
              <a:rPr lang="en-US"/>
              <a:t> </a:t>
            </a:r>
            <a:r>
              <a:rPr lang="en-US" err="1"/>
              <a:t>формирует</a:t>
            </a:r>
            <a:r>
              <a:rPr lang="en-US"/>
              <a:t> </a:t>
            </a:r>
            <a:r>
              <a:rPr lang="en-US" err="1"/>
              <a:t>глобальное</a:t>
            </a:r>
            <a:r>
              <a:rPr lang="en-US"/>
              <a:t> </a:t>
            </a:r>
            <a:r>
              <a:rPr lang="en-US" err="1"/>
              <a:t>представление</a:t>
            </a:r>
            <a:r>
              <a:rPr lang="en-US"/>
              <a:t> </a:t>
            </a:r>
            <a:r>
              <a:rPr lang="en-US" err="1"/>
              <a:t>топологии</a:t>
            </a:r>
            <a:r>
              <a:rPr lang="en-US"/>
              <a:t> </a:t>
            </a:r>
            <a:r>
              <a:rPr lang="en-US" err="1"/>
              <a:t>сети</a:t>
            </a:r>
            <a:r>
              <a:rPr lang="en-US"/>
              <a:t>. </a:t>
            </a:r>
            <a:endParaRPr lang="ru-RU"/>
          </a:p>
          <a:p>
            <a:endParaRPr lang="en-US"/>
          </a:p>
          <a:p>
            <a:r>
              <a:rPr lang="en-US" err="1"/>
              <a:t>Приложение</a:t>
            </a:r>
            <a:r>
              <a:rPr lang="en-US"/>
              <a:t>, </a:t>
            </a:r>
            <a:r>
              <a:rPr lang="en-US" err="1"/>
              <a:t>работающее</a:t>
            </a:r>
            <a:r>
              <a:rPr lang="en-US"/>
              <a:t> </a:t>
            </a:r>
            <a:r>
              <a:rPr lang="en-US" err="1"/>
              <a:t>поверх</a:t>
            </a:r>
            <a:r>
              <a:rPr lang="en-US"/>
              <a:t> </a:t>
            </a:r>
            <a:r>
              <a:rPr lang="en-US" err="1"/>
              <a:t>контроллера</a:t>
            </a:r>
            <a:r>
              <a:rPr lang="en-US"/>
              <a:t>, </a:t>
            </a:r>
            <a:r>
              <a:rPr lang="en-US" err="1"/>
              <a:t>может</a:t>
            </a:r>
            <a:r>
              <a:rPr lang="en-US"/>
              <a:t> </a:t>
            </a:r>
            <a:r>
              <a:rPr lang="en-US" err="1"/>
              <a:t>легко</a:t>
            </a:r>
            <a:r>
              <a:rPr lang="en-US"/>
              <a:t> </a:t>
            </a:r>
            <a:r>
              <a:rPr lang="en-US" err="1"/>
              <a:t>реализовать</a:t>
            </a:r>
            <a:r>
              <a:rPr lang="en-US"/>
              <a:t> </a:t>
            </a:r>
            <a:r>
              <a:rPr lang="en-US" err="1"/>
              <a:t>предоставление</a:t>
            </a:r>
            <a:r>
              <a:rPr lang="en-US"/>
              <a:t> </a:t>
            </a:r>
            <a:r>
              <a:rPr lang="en-US" err="1"/>
              <a:t>автоматических</a:t>
            </a:r>
            <a:r>
              <a:rPr lang="en-US"/>
              <a:t> </a:t>
            </a:r>
            <a:r>
              <a:rPr lang="en-US" err="1"/>
              <a:t>сетевых</a:t>
            </a:r>
            <a:r>
              <a:rPr lang="en-US"/>
              <a:t> </a:t>
            </a:r>
            <a:r>
              <a:rPr lang="en-US" err="1"/>
              <a:t>сервисов</a:t>
            </a:r>
            <a:r>
              <a:rPr lang="en-US"/>
              <a:t>. </a:t>
            </a:r>
            <a:endParaRPr lang="ru-RU">
              <a:cs typeface="Calibri"/>
            </a:endParaRPr>
          </a:p>
          <a:p>
            <a:endParaRPr lang="en-US"/>
          </a:p>
          <a:p>
            <a:r>
              <a:rPr lang="en-US" err="1"/>
              <a:t>Контроллер</a:t>
            </a:r>
            <a:r>
              <a:rPr lang="en-US"/>
              <a:t> SDN  </a:t>
            </a:r>
            <a:r>
              <a:rPr lang="en-US" err="1"/>
              <a:t>можно</a:t>
            </a:r>
            <a:r>
              <a:rPr lang="en-US"/>
              <a:t> </a:t>
            </a:r>
            <a:r>
              <a:rPr lang="en-US" err="1"/>
              <a:t>рассматривать</a:t>
            </a:r>
            <a:r>
              <a:rPr lang="en-US"/>
              <a:t> </a:t>
            </a:r>
            <a:r>
              <a:rPr lang="en-US" err="1"/>
              <a:t>как</a:t>
            </a:r>
            <a:r>
              <a:rPr lang="en-US"/>
              <a:t> </a:t>
            </a:r>
            <a:r>
              <a:rPr lang="en-US" err="1"/>
              <a:t>программный</a:t>
            </a:r>
            <a:r>
              <a:rPr lang="en-US"/>
              <a:t> </a:t>
            </a:r>
            <a:r>
              <a:rPr lang="en-US" err="1"/>
              <a:t>логический</a:t>
            </a:r>
            <a:r>
              <a:rPr lang="en-US"/>
              <a:t> </a:t>
            </a:r>
            <a:r>
              <a:rPr lang="en-US" err="1"/>
              <a:t>маршрутизатор</a:t>
            </a:r>
            <a:r>
              <a:rPr lang="en-US"/>
              <a:t>. </a:t>
            </a:r>
            <a:endParaRPr lang="ru-RU">
              <a:cs typeface="Calibri"/>
            </a:endParaRPr>
          </a:p>
          <a:p>
            <a:r>
              <a:rPr lang="en-US" err="1"/>
              <a:t>Контроллер</a:t>
            </a:r>
            <a:r>
              <a:rPr lang="en-US"/>
              <a:t> SDN </a:t>
            </a:r>
            <a:r>
              <a:rPr lang="en-US" err="1"/>
              <a:t>может</a:t>
            </a:r>
            <a:r>
              <a:rPr lang="en-US"/>
              <a:t> </a:t>
            </a:r>
            <a:r>
              <a:rPr lang="en-US" err="1"/>
              <a:t>напрямую</a:t>
            </a:r>
            <a:r>
              <a:rPr lang="en-US"/>
              <a:t> </a:t>
            </a:r>
            <a:r>
              <a:rPr lang="en-US" err="1"/>
              <a:t>предоставлять</a:t>
            </a:r>
            <a:r>
              <a:rPr lang="en-US"/>
              <a:t> </a:t>
            </a:r>
            <a:r>
              <a:rPr lang="en-US" err="1"/>
              <a:t>соответствующие</a:t>
            </a:r>
            <a:r>
              <a:rPr lang="en-US"/>
              <a:t> </a:t>
            </a:r>
            <a:r>
              <a:rPr lang="en-US" err="1"/>
              <a:t>сервисные</a:t>
            </a:r>
            <a:r>
              <a:rPr lang="en-US"/>
              <a:t> </a:t>
            </a:r>
            <a:r>
              <a:rPr lang="en-US" err="1"/>
              <a:t>интерфейсы</a:t>
            </a:r>
            <a:r>
              <a:rPr lang="en-US"/>
              <a:t> </a:t>
            </a:r>
            <a:r>
              <a:rPr lang="en-US" err="1"/>
              <a:t>конечным</a:t>
            </a:r>
            <a:r>
              <a:rPr lang="en-US"/>
              <a:t> </a:t>
            </a:r>
            <a:r>
              <a:rPr lang="en-US" err="1"/>
              <a:t>пользователям</a:t>
            </a:r>
            <a:r>
              <a:rPr lang="en-US"/>
              <a:t> </a:t>
            </a:r>
            <a:r>
              <a:rPr lang="en-US" err="1"/>
              <a:t>независимо</a:t>
            </a:r>
            <a:r>
              <a:rPr lang="en-US"/>
              <a:t> </a:t>
            </a:r>
            <a:r>
              <a:rPr lang="en-US" err="1"/>
              <a:t>от</a:t>
            </a:r>
            <a:r>
              <a:rPr lang="en-US"/>
              <a:t> </a:t>
            </a:r>
            <a:r>
              <a:rPr lang="en-US" err="1"/>
              <a:t>используемых</a:t>
            </a:r>
            <a:r>
              <a:rPr lang="en-US"/>
              <a:t> </a:t>
            </a:r>
            <a:r>
              <a:rPr lang="en-US" err="1"/>
              <a:t>технологий</a:t>
            </a:r>
            <a:r>
              <a:rPr lang="en-US"/>
              <a:t>.</a:t>
            </a:r>
            <a:endParaRPr lang="ru-RU"/>
          </a:p>
          <a:p>
            <a:r>
              <a:rPr lang="en-US" err="1"/>
              <a:t>Через</a:t>
            </a:r>
            <a:r>
              <a:rPr lang="en-US"/>
              <a:t> </a:t>
            </a:r>
            <a:r>
              <a:rPr lang="en-US" err="1"/>
              <a:t>южный</a:t>
            </a:r>
            <a:r>
              <a:rPr lang="en-US"/>
              <a:t>  </a:t>
            </a:r>
            <a:r>
              <a:rPr lang="en-US" err="1"/>
              <a:t>интерфейс</a:t>
            </a:r>
            <a:r>
              <a:rPr lang="en-US"/>
              <a:t> (SBI)  </a:t>
            </a:r>
            <a:r>
              <a:rPr lang="en-US" err="1"/>
              <a:t>пользователи</a:t>
            </a:r>
            <a:r>
              <a:rPr lang="en-US"/>
              <a:t> </a:t>
            </a:r>
            <a:r>
              <a:rPr lang="en-US" err="1"/>
              <a:t>могут</a:t>
            </a:r>
            <a:r>
              <a:rPr lang="en-US"/>
              <a:t> </a:t>
            </a:r>
            <a:r>
              <a:rPr lang="en-US" err="1"/>
              <a:t>автоматизировать</a:t>
            </a:r>
            <a:r>
              <a:rPr lang="en-US"/>
              <a:t> </a:t>
            </a:r>
            <a:r>
              <a:rPr lang="en-US" err="1"/>
              <a:t>службы</a:t>
            </a:r>
            <a:r>
              <a:rPr lang="en-US"/>
              <a:t> </a:t>
            </a:r>
            <a:r>
              <a:rPr lang="en-US" err="1"/>
              <a:t>для</a:t>
            </a:r>
            <a:r>
              <a:rPr lang="en-US"/>
              <a:t> </a:t>
            </a:r>
            <a:r>
              <a:rPr lang="en-US" err="1"/>
              <a:t>непосредственного</a:t>
            </a:r>
            <a:r>
              <a:rPr lang="en-US"/>
              <a:t> </a:t>
            </a:r>
            <a:r>
              <a:rPr lang="en-US" err="1"/>
              <a:t>развертывания</a:t>
            </a:r>
            <a:r>
              <a:rPr lang="en-US"/>
              <a:t>. </a:t>
            </a:r>
            <a:endParaRPr lang="ru-RU"/>
          </a:p>
          <a:p>
            <a:endParaRPr lang="en-US"/>
          </a:p>
          <a:p>
            <a:r>
              <a:rPr lang="en-US"/>
              <a:t>В </a:t>
            </a:r>
            <a:r>
              <a:rPr lang="en-US" err="1"/>
              <a:t>отличие</a:t>
            </a:r>
            <a:r>
              <a:rPr lang="en-US"/>
              <a:t> </a:t>
            </a:r>
            <a:r>
              <a:rPr lang="en-US" err="1"/>
              <a:t>от</a:t>
            </a:r>
            <a:r>
              <a:rPr lang="en-US"/>
              <a:t> </a:t>
            </a:r>
            <a:r>
              <a:rPr lang="en-US" err="1"/>
              <a:t>традиционной</a:t>
            </a:r>
            <a:r>
              <a:rPr lang="en-US"/>
              <a:t> </a:t>
            </a:r>
            <a:r>
              <a:rPr lang="en-US" err="1"/>
              <a:t>сети</a:t>
            </a:r>
            <a:r>
              <a:rPr lang="en-US"/>
              <a:t>, </a:t>
            </a:r>
            <a:r>
              <a:rPr lang="en-US" err="1"/>
              <a:t>пользователям</a:t>
            </a:r>
            <a:r>
              <a:rPr lang="en-US"/>
              <a:t> </a:t>
            </a:r>
            <a:r>
              <a:rPr lang="en-US" err="1"/>
              <a:t>необязательно</a:t>
            </a:r>
            <a:r>
              <a:rPr lang="en-US"/>
              <a:t>  </a:t>
            </a:r>
            <a:r>
              <a:rPr lang="en-US" err="1"/>
              <a:t>знать</a:t>
            </a:r>
            <a:r>
              <a:rPr lang="en-US"/>
              <a:t> </a:t>
            </a:r>
            <a:r>
              <a:rPr lang="en-US" err="1"/>
              <a:t>детали</a:t>
            </a:r>
            <a:r>
              <a:rPr lang="en-US"/>
              <a:t> </a:t>
            </a:r>
            <a:r>
              <a:rPr lang="en-US" err="1"/>
              <a:t>технологий</a:t>
            </a:r>
            <a:r>
              <a:rPr lang="en-US"/>
              <a:t>. </a:t>
            </a:r>
            <a:endParaRPr lang="ru-RU"/>
          </a:p>
          <a:p>
            <a:r>
              <a:rPr lang="en-US"/>
              <a:t> </a:t>
            </a:r>
            <a:r>
              <a:rPr lang="en-US" err="1"/>
              <a:t>Например</a:t>
            </a:r>
            <a:r>
              <a:rPr lang="en-US"/>
              <a:t>, в </a:t>
            </a:r>
            <a:r>
              <a:rPr lang="en-US" err="1"/>
              <a:t>традиционной</a:t>
            </a:r>
            <a:r>
              <a:rPr lang="en-US"/>
              <a:t> </a:t>
            </a:r>
            <a:r>
              <a:rPr lang="en-US" err="1"/>
              <a:t>сети</a:t>
            </a:r>
            <a:r>
              <a:rPr lang="en-US"/>
              <a:t> </a:t>
            </a:r>
            <a:r>
              <a:rPr lang="en-US" err="1"/>
              <a:t>для</a:t>
            </a:r>
            <a:r>
              <a:rPr lang="en-US"/>
              <a:t> </a:t>
            </a:r>
            <a:r>
              <a:rPr lang="en-US" err="1"/>
              <a:t>реализации</a:t>
            </a:r>
            <a:r>
              <a:rPr lang="en-US"/>
              <a:t> </a:t>
            </a:r>
            <a:r>
              <a:rPr lang="en-US" err="1"/>
              <a:t>услуги</a:t>
            </a:r>
            <a:r>
              <a:rPr lang="en-US"/>
              <a:t> PW (Pallada Web Service) </a:t>
            </a:r>
            <a:r>
              <a:rPr lang="en-US" err="1"/>
              <a:t>пользователям</a:t>
            </a:r>
            <a:r>
              <a:rPr lang="en-US"/>
              <a:t> </a:t>
            </a:r>
            <a:r>
              <a:rPr lang="en-US" err="1"/>
              <a:t>необходимо</a:t>
            </a:r>
            <a:r>
              <a:rPr lang="en-US"/>
              <a:t> </a:t>
            </a:r>
            <a:r>
              <a:rPr lang="en-US" err="1"/>
              <a:t>знать</a:t>
            </a:r>
            <a:r>
              <a:rPr lang="en-US"/>
              <a:t> </a:t>
            </a:r>
            <a:r>
              <a:rPr lang="en-US" err="1"/>
              <a:t>концепции</a:t>
            </a:r>
            <a:r>
              <a:rPr lang="en-US"/>
              <a:t> </a:t>
            </a:r>
            <a:r>
              <a:rPr lang="en-US" err="1"/>
              <a:t>технологии</a:t>
            </a:r>
            <a:r>
              <a:rPr lang="en-US"/>
              <a:t> </a:t>
            </a:r>
            <a:r>
              <a:rPr lang="en-US" err="1"/>
              <a:t>туннелирования</a:t>
            </a:r>
            <a:r>
              <a:rPr lang="en-US"/>
              <a:t> MPLS, </a:t>
            </a:r>
            <a:r>
              <a:rPr lang="en-US" err="1"/>
              <a:t>протоколы</a:t>
            </a:r>
            <a:r>
              <a:rPr lang="en-US"/>
              <a:t> LDP, </a:t>
            </a:r>
            <a:r>
              <a:rPr lang="en-US" err="1"/>
              <a:t>параметры</a:t>
            </a:r>
            <a:r>
              <a:rPr lang="en-US"/>
              <a:t> PW и т. д.; </a:t>
            </a:r>
            <a:endParaRPr lang="ru-RU"/>
          </a:p>
          <a:p>
            <a:endParaRPr lang="en-US"/>
          </a:p>
          <a:p>
            <a:r>
              <a:rPr lang="en-US" err="1"/>
              <a:t>Северный</a:t>
            </a:r>
            <a:r>
              <a:rPr lang="en-US"/>
              <a:t> </a:t>
            </a:r>
            <a:r>
              <a:rPr lang="en-US" err="1"/>
              <a:t>интерфейс</a:t>
            </a:r>
            <a:r>
              <a:rPr lang="en-US"/>
              <a:t> (NBI) </a:t>
            </a:r>
            <a:r>
              <a:rPr lang="en-US" err="1"/>
              <a:t>контроллера</a:t>
            </a:r>
            <a:r>
              <a:rPr lang="en-US"/>
              <a:t> SDN </a:t>
            </a:r>
            <a:r>
              <a:rPr lang="en-US" err="1"/>
              <a:t>имеет</a:t>
            </a:r>
            <a:r>
              <a:rPr lang="en-US"/>
              <a:t> </a:t>
            </a:r>
            <a:r>
              <a:rPr lang="en-US" err="1"/>
              <a:t>дело</a:t>
            </a:r>
            <a:r>
              <a:rPr lang="en-US"/>
              <a:t> с </a:t>
            </a:r>
            <a:r>
              <a:rPr lang="en-US" err="1"/>
              <a:t>приложениями</a:t>
            </a:r>
            <a:r>
              <a:rPr lang="en-US"/>
              <a:t>, </a:t>
            </a:r>
            <a:r>
              <a:rPr lang="en-US" err="1"/>
              <a:t>которые</a:t>
            </a:r>
            <a:r>
              <a:rPr lang="en-US"/>
              <a:t> </a:t>
            </a:r>
            <a:r>
              <a:rPr lang="en-US" err="1"/>
              <a:t>могут</a:t>
            </a:r>
            <a:r>
              <a:rPr lang="en-US"/>
              <a:t> </a:t>
            </a:r>
            <a:r>
              <a:rPr lang="en-US" err="1"/>
              <a:t>быть</a:t>
            </a:r>
            <a:r>
              <a:rPr lang="en-US"/>
              <a:t> </a:t>
            </a:r>
            <a:r>
              <a:rPr lang="en-US" err="1"/>
              <a:t>непосредственно</a:t>
            </a:r>
            <a:r>
              <a:rPr lang="en-US"/>
              <a:t> </a:t>
            </a:r>
            <a:r>
              <a:rPr lang="en-US" err="1"/>
              <a:t>развернуты</a:t>
            </a:r>
            <a:r>
              <a:rPr lang="en-US"/>
              <a:t> </a:t>
            </a:r>
            <a:r>
              <a:rPr lang="en-US" err="1"/>
              <a:t>для</a:t>
            </a:r>
            <a:r>
              <a:rPr lang="en-US"/>
              <a:t> </a:t>
            </a:r>
            <a:r>
              <a:rPr lang="en-US" err="1"/>
              <a:t>автоматизации</a:t>
            </a:r>
            <a:r>
              <a:rPr lang="en-US"/>
              <a:t> </a:t>
            </a:r>
            <a:r>
              <a:rPr lang="en-US" err="1"/>
              <a:t>услуг</a:t>
            </a:r>
            <a:r>
              <a:rPr lang="en-US"/>
              <a:t>, и </a:t>
            </a:r>
            <a:r>
              <a:rPr lang="en-US" err="1"/>
              <a:t>эта</a:t>
            </a:r>
            <a:r>
              <a:rPr lang="en-US"/>
              <a:t> </a:t>
            </a:r>
            <a:r>
              <a:rPr lang="en-US" err="1"/>
              <a:t>централизованная</a:t>
            </a:r>
            <a:r>
              <a:rPr lang="en-US"/>
              <a:t> </a:t>
            </a:r>
            <a:r>
              <a:rPr lang="en-US" err="1"/>
              <a:t>характеристика</a:t>
            </a:r>
            <a:r>
              <a:rPr lang="en-US"/>
              <a:t> </a:t>
            </a:r>
            <a:r>
              <a:rPr lang="en-US" err="1"/>
              <a:t>управления</a:t>
            </a:r>
            <a:r>
              <a:rPr lang="en-US"/>
              <a:t> </a:t>
            </a:r>
            <a:r>
              <a:rPr lang="en-US" err="1"/>
              <a:t>контроллера</a:t>
            </a:r>
            <a:r>
              <a:rPr lang="en-US"/>
              <a:t> SDN </a:t>
            </a:r>
            <a:r>
              <a:rPr lang="en-US" err="1"/>
              <a:t>помогает</a:t>
            </a:r>
            <a:r>
              <a:rPr lang="en-US"/>
              <a:t> </a:t>
            </a:r>
            <a:r>
              <a:rPr lang="en-US" err="1"/>
              <a:t>реализовать</a:t>
            </a:r>
            <a:r>
              <a:rPr lang="en-US"/>
              <a:t> </a:t>
            </a:r>
            <a:r>
              <a:rPr lang="en-US" err="1"/>
              <a:t>автоматизацию</a:t>
            </a:r>
            <a:r>
              <a:rPr lang="en-US"/>
              <a:t> </a:t>
            </a:r>
            <a:r>
              <a:rPr lang="en-US" err="1"/>
              <a:t>услуг</a:t>
            </a:r>
            <a:r>
              <a:rPr lang="en-US"/>
              <a:t> и </a:t>
            </a:r>
            <a:r>
              <a:rPr lang="en-US" err="1"/>
              <a:t>быстрое</a:t>
            </a:r>
            <a:r>
              <a:rPr lang="en-US"/>
              <a:t> </a:t>
            </a:r>
            <a:r>
              <a:rPr lang="en-US" err="1"/>
              <a:t>предоставление</a:t>
            </a:r>
            <a:r>
              <a:rPr lang="en-US"/>
              <a:t> </a:t>
            </a:r>
            <a:r>
              <a:rPr lang="en-US" err="1"/>
              <a:t>услуг</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a:t>
            </a:fld>
            <a:endParaRPr lang="ru-RU" noProof="0"/>
          </a:p>
        </p:txBody>
      </p:sp>
    </p:spTree>
    <p:extLst>
      <p:ext uri="{BB962C8B-B14F-4D97-AF65-F5344CB8AC3E}">
        <p14:creationId xmlns:p14="http://schemas.microsoft.com/office/powerpoint/2010/main" val="210173451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Объяснение</a:t>
            </a:r>
            <a:r>
              <a:rPr lang="en-US" dirty="0"/>
              <a:t> </a:t>
            </a:r>
            <a:r>
              <a:rPr lang="en-US" dirty="0" err="1"/>
              <a:t>формата</a:t>
            </a:r>
            <a:r>
              <a:rPr lang="en-US" dirty="0"/>
              <a:t> </a:t>
            </a:r>
            <a:r>
              <a:rPr lang="en-US" dirty="0" err="1"/>
              <a:t>пакета</a:t>
            </a:r>
            <a:r>
              <a:rPr lang="en-US" dirty="0"/>
              <a:t> </a:t>
            </a:r>
            <a:r>
              <a:rPr lang="en-US" dirty="0" err="1"/>
              <a:t>VxLAN</a:t>
            </a:r>
            <a:r>
              <a:rPr lang="en-US" dirty="0"/>
              <a:t> </a:t>
            </a:r>
            <a:r>
              <a:rPr lang="en-US" dirty="0" err="1"/>
              <a:t>приведено</a:t>
            </a:r>
            <a:r>
              <a:rPr lang="en-US" dirty="0"/>
              <a:t> </a:t>
            </a:r>
            <a:r>
              <a:rPr lang="en-US" dirty="0" err="1"/>
              <a:t>ниже</a:t>
            </a:r>
            <a:r>
              <a:rPr lang="en-US" dirty="0"/>
              <a:t>:</a:t>
            </a:r>
            <a:endParaRPr lang="ru-RU" dirty="0"/>
          </a:p>
          <a:p>
            <a:r>
              <a:rPr lang="en-US" dirty="0"/>
              <a:t> </a:t>
            </a:r>
            <a:r>
              <a:rPr lang="en-US" dirty="0" err="1"/>
              <a:t>Заголовок</a:t>
            </a:r>
            <a:r>
              <a:rPr lang="en-US" dirty="0"/>
              <a:t> VXLAN</a:t>
            </a:r>
            <a:endParaRPr lang="ru-RU" dirty="0"/>
          </a:p>
          <a:p>
            <a:r>
              <a:rPr lang="en-US" dirty="0"/>
              <a:t> </a:t>
            </a:r>
            <a:r>
              <a:rPr lang="en-US" dirty="0" err="1"/>
              <a:t>Флаги</a:t>
            </a:r>
            <a:r>
              <a:rPr lang="en-US" dirty="0"/>
              <a:t> (8 </a:t>
            </a:r>
            <a:r>
              <a:rPr lang="en-US" dirty="0" err="1"/>
              <a:t>бит</a:t>
            </a:r>
            <a:r>
              <a:rPr lang="en-US" dirty="0"/>
              <a:t>): </a:t>
            </a:r>
            <a:r>
              <a:rPr lang="en-US" dirty="0" err="1"/>
              <a:t>Значение</a:t>
            </a:r>
            <a:r>
              <a:rPr lang="en-US" dirty="0"/>
              <a:t> </a:t>
            </a:r>
            <a:r>
              <a:rPr lang="en-US" dirty="0" err="1"/>
              <a:t>равно</a:t>
            </a:r>
            <a:r>
              <a:rPr lang="en-US" dirty="0"/>
              <a:t> 00001000. (</a:t>
            </a:r>
            <a:r>
              <a:rPr lang="en-US" dirty="0" err="1"/>
              <a:t>Флаг</a:t>
            </a:r>
            <a:r>
              <a:rPr lang="en-US" dirty="0"/>
              <a:t> R </a:t>
            </a:r>
            <a:r>
              <a:rPr lang="en-US" dirty="0" err="1"/>
              <a:t>должен</a:t>
            </a:r>
            <a:r>
              <a:rPr lang="en-US" dirty="0"/>
              <a:t> </a:t>
            </a:r>
            <a:r>
              <a:rPr lang="en-US" dirty="0" err="1"/>
              <a:t>быть</a:t>
            </a:r>
            <a:r>
              <a:rPr lang="en-US" dirty="0"/>
              <a:t> </a:t>
            </a:r>
            <a:r>
              <a:rPr lang="en-US" dirty="0" err="1"/>
              <a:t>установлен</a:t>
            </a:r>
            <a:r>
              <a:rPr lang="en-US" dirty="0"/>
              <a:t> </a:t>
            </a:r>
            <a:r>
              <a:rPr lang="en-US" dirty="0" err="1"/>
              <a:t>на</a:t>
            </a:r>
            <a:r>
              <a:rPr lang="en-US" dirty="0"/>
              <a:t> 0, а </a:t>
            </a:r>
            <a:r>
              <a:rPr lang="en-US" dirty="0" err="1"/>
              <a:t>флаг</a:t>
            </a:r>
            <a:r>
              <a:rPr lang="en-US" dirty="0"/>
              <a:t> I </a:t>
            </a:r>
            <a:r>
              <a:rPr lang="en-US" dirty="0" err="1"/>
              <a:t>должен</a:t>
            </a:r>
            <a:r>
              <a:rPr lang="en-US" dirty="0"/>
              <a:t> </a:t>
            </a:r>
            <a:r>
              <a:rPr lang="en-US" dirty="0" err="1"/>
              <a:t>быть</a:t>
            </a:r>
            <a:r>
              <a:rPr lang="en-US" dirty="0"/>
              <a:t> </a:t>
            </a:r>
            <a:r>
              <a:rPr lang="en-US" dirty="0" err="1"/>
              <a:t>установлен</a:t>
            </a:r>
            <a:r>
              <a:rPr lang="en-US" dirty="0"/>
              <a:t> </a:t>
            </a:r>
            <a:r>
              <a:rPr lang="en-US" dirty="0" err="1"/>
              <a:t>на</a:t>
            </a:r>
            <a:r>
              <a:rPr lang="en-US" dirty="0"/>
              <a:t> 1)</a:t>
            </a:r>
            <a:endParaRPr lang="ru-RU" dirty="0"/>
          </a:p>
          <a:p>
            <a:r>
              <a:rPr lang="en-US" dirty="0"/>
              <a:t> VNI (24 </a:t>
            </a:r>
            <a:r>
              <a:rPr lang="en-US" dirty="0" err="1"/>
              <a:t>бита</a:t>
            </a:r>
            <a:r>
              <a:rPr lang="en-US" dirty="0"/>
              <a:t>): </a:t>
            </a:r>
            <a:r>
              <a:rPr lang="en-US" dirty="0" err="1"/>
              <a:t>используется</a:t>
            </a:r>
            <a:r>
              <a:rPr lang="en-US" dirty="0"/>
              <a:t> </a:t>
            </a:r>
            <a:r>
              <a:rPr lang="en-US" dirty="0" err="1"/>
              <a:t>для</a:t>
            </a:r>
            <a:r>
              <a:rPr lang="en-US" dirty="0"/>
              <a:t> </a:t>
            </a:r>
            <a:r>
              <a:rPr lang="en-US" dirty="0" err="1"/>
              <a:t>идентификации</a:t>
            </a:r>
            <a:r>
              <a:rPr lang="en-US" dirty="0"/>
              <a:t> </a:t>
            </a:r>
            <a:r>
              <a:rPr lang="en-US" dirty="0" err="1"/>
              <a:t>сегмента</a:t>
            </a:r>
            <a:r>
              <a:rPr lang="en-US" dirty="0"/>
              <a:t> VXLAN.</a:t>
            </a:r>
            <a:endParaRPr lang="ru-RU" dirty="0"/>
          </a:p>
          <a:p>
            <a:r>
              <a:rPr lang="en-US" dirty="0"/>
              <a:t> </a:t>
            </a:r>
            <a:r>
              <a:rPr lang="en-US" dirty="0" err="1"/>
              <a:t>Зарезервированные</a:t>
            </a:r>
            <a:r>
              <a:rPr lang="en-US" dirty="0"/>
              <a:t> </a:t>
            </a:r>
            <a:r>
              <a:rPr lang="en-US" dirty="0" err="1"/>
              <a:t>поля</a:t>
            </a:r>
            <a:r>
              <a:rPr lang="en-US" dirty="0"/>
              <a:t> (24 </a:t>
            </a:r>
            <a:r>
              <a:rPr lang="en-US" dirty="0" err="1"/>
              <a:t>бита</a:t>
            </a:r>
            <a:r>
              <a:rPr lang="en-US" dirty="0"/>
              <a:t> и 8 </a:t>
            </a:r>
            <a:r>
              <a:rPr lang="en-US" dirty="0" err="1"/>
              <a:t>бит</a:t>
            </a:r>
            <a:r>
              <a:rPr lang="en-US" dirty="0"/>
              <a:t>): </a:t>
            </a:r>
            <a:r>
              <a:rPr lang="en-US" dirty="0" err="1"/>
              <a:t>должны</a:t>
            </a:r>
            <a:r>
              <a:rPr lang="en-US" dirty="0"/>
              <a:t> </a:t>
            </a:r>
            <a:r>
              <a:rPr lang="en-US" dirty="0" err="1"/>
              <a:t>быть</a:t>
            </a:r>
            <a:r>
              <a:rPr lang="en-US" dirty="0"/>
              <a:t> </a:t>
            </a:r>
            <a:r>
              <a:rPr lang="en-US" dirty="0" err="1"/>
              <a:t>установлены</a:t>
            </a:r>
            <a:r>
              <a:rPr lang="en-US" dirty="0"/>
              <a:t> </a:t>
            </a:r>
            <a:r>
              <a:rPr lang="en-US" dirty="0" err="1"/>
              <a:t>на</a:t>
            </a:r>
            <a:r>
              <a:rPr lang="en-US" dirty="0"/>
              <a:t> 0.</a:t>
            </a:r>
            <a:endParaRPr lang="ru-RU" dirty="0"/>
          </a:p>
          <a:p>
            <a:r>
              <a:rPr lang="en-US" dirty="0"/>
              <a:t> </a:t>
            </a:r>
            <a:r>
              <a:rPr lang="en-US" dirty="0" err="1"/>
              <a:t>Внешний</a:t>
            </a:r>
            <a:r>
              <a:rPr lang="en-US" dirty="0"/>
              <a:t> </a:t>
            </a:r>
            <a:r>
              <a:rPr lang="en-US" dirty="0" err="1"/>
              <a:t>заголовок</a:t>
            </a:r>
            <a:r>
              <a:rPr lang="en-US" dirty="0"/>
              <a:t> UDP</a:t>
            </a:r>
            <a:endParaRPr lang="ru-RU" dirty="0"/>
          </a:p>
          <a:p>
            <a:r>
              <a:rPr lang="en-US" dirty="0"/>
              <a:t> </a:t>
            </a:r>
            <a:r>
              <a:rPr lang="en-US" dirty="0" err="1"/>
              <a:t>Номер</a:t>
            </a:r>
            <a:r>
              <a:rPr lang="en-US" dirty="0"/>
              <a:t> </a:t>
            </a:r>
            <a:r>
              <a:rPr lang="en-US" dirty="0" err="1"/>
              <a:t>порта</a:t>
            </a:r>
            <a:r>
              <a:rPr lang="en-US" dirty="0"/>
              <a:t> UDP </a:t>
            </a:r>
            <a:r>
              <a:rPr lang="en-US" dirty="0" err="1"/>
              <a:t>назначения</a:t>
            </a:r>
            <a:r>
              <a:rPr lang="en-US" dirty="0"/>
              <a:t> — 4789. </a:t>
            </a:r>
            <a:r>
              <a:rPr lang="en-US" dirty="0" err="1"/>
              <a:t>Номер</a:t>
            </a:r>
            <a:r>
              <a:rPr lang="en-US" dirty="0"/>
              <a:t> </a:t>
            </a:r>
            <a:r>
              <a:rPr lang="en-US" dirty="0" err="1"/>
              <a:t>порта</a:t>
            </a:r>
            <a:r>
              <a:rPr lang="en-US" dirty="0"/>
              <a:t> </a:t>
            </a:r>
            <a:r>
              <a:rPr lang="en-US" dirty="0" err="1"/>
              <a:t>источника</a:t>
            </a:r>
            <a:r>
              <a:rPr lang="en-US" dirty="0"/>
              <a:t> — </a:t>
            </a:r>
            <a:r>
              <a:rPr lang="en-US" dirty="0" err="1"/>
              <a:t>это</a:t>
            </a:r>
            <a:r>
              <a:rPr lang="en-US" dirty="0"/>
              <a:t> </a:t>
            </a:r>
            <a:r>
              <a:rPr lang="en-US" dirty="0" err="1"/>
              <a:t>хэш-значение</a:t>
            </a:r>
            <a:r>
              <a:rPr lang="en-US" dirty="0"/>
              <a:t>, </a:t>
            </a:r>
            <a:r>
              <a:rPr lang="en-US" dirty="0" err="1"/>
              <a:t>рассчитанное</a:t>
            </a:r>
            <a:r>
              <a:rPr lang="en-US" dirty="0"/>
              <a:t> с </a:t>
            </a:r>
            <a:r>
              <a:rPr lang="en-US" dirty="0" err="1"/>
              <a:t>использованием</a:t>
            </a:r>
            <a:r>
              <a:rPr lang="en-US" dirty="0"/>
              <a:t> </a:t>
            </a:r>
            <a:r>
              <a:rPr lang="en-US" dirty="0" err="1"/>
              <a:t>параметров</a:t>
            </a:r>
            <a:r>
              <a:rPr lang="en-US" dirty="0"/>
              <a:t> </a:t>
            </a:r>
            <a:r>
              <a:rPr lang="en-US" dirty="0" err="1"/>
              <a:t>во</a:t>
            </a:r>
            <a:r>
              <a:rPr lang="en-US" dirty="0"/>
              <a:t> </a:t>
            </a:r>
            <a:r>
              <a:rPr lang="en-US" dirty="0" err="1"/>
              <a:t>внутреннем</a:t>
            </a:r>
            <a:r>
              <a:rPr lang="en-US" dirty="0"/>
              <a:t> </a:t>
            </a:r>
            <a:r>
              <a:rPr lang="en-US" dirty="0" err="1"/>
              <a:t>заголовке</a:t>
            </a:r>
            <a:r>
              <a:rPr lang="en-US" dirty="0"/>
              <a:t> </a:t>
            </a:r>
            <a:r>
              <a:rPr lang="en-US" dirty="0" err="1"/>
              <a:t>кадра</a:t>
            </a:r>
            <a:r>
              <a:rPr lang="en-US" dirty="0"/>
              <a:t> Ethernet.</a:t>
            </a:r>
            <a:endParaRPr lang="ru-RU" dirty="0"/>
          </a:p>
          <a:p>
            <a:r>
              <a:rPr lang="en-US" dirty="0"/>
              <a:t> </a:t>
            </a:r>
            <a:r>
              <a:rPr lang="en-US" dirty="0" err="1"/>
              <a:t>Внешний</a:t>
            </a:r>
            <a:r>
              <a:rPr lang="en-US" dirty="0"/>
              <a:t> IP-</a:t>
            </a:r>
            <a:r>
              <a:rPr lang="en-US" dirty="0" err="1"/>
              <a:t>заголовок</a:t>
            </a:r>
            <a:endParaRPr lang="ru-RU" dirty="0" err="1"/>
          </a:p>
          <a:p>
            <a:r>
              <a:rPr lang="en-US" dirty="0"/>
              <a:t> </a:t>
            </a:r>
            <a:r>
              <a:rPr lang="en-US" dirty="0" err="1"/>
              <a:t>Во</a:t>
            </a:r>
            <a:r>
              <a:rPr lang="en-US" dirty="0"/>
              <a:t> </a:t>
            </a:r>
            <a:r>
              <a:rPr lang="en-US" dirty="0" err="1"/>
              <a:t>внешнем</a:t>
            </a:r>
            <a:r>
              <a:rPr lang="en-US" dirty="0"/>
              <a:t> </a:t>
            </a:r>
            <a:r>
              <a:rPr lang="en-US" dirty="0" err="1"/>
              <a:t>заголовке</a:t>
            </a:r>
            <a:r>
              <a:rPr lang="en-US" dirty="0"/>
              <a:t> IP </a:t>
            </a:r>
            <a:r>
              <a:rPr lang="en-US" dirty="0" err="1"/>
              <a:t>исходный</a:t>
            </a:r>
            <a:r>
              <a:rPr lang="en-US" dirty="0"/>
              <a:t> IP-</a:t>
            </a:r>
            <a:r>
              <a:rPr lang="en-US" dirty="0" err="1"/>
              <a:t>адрес</a:t>
            </a:r>
            <a:r>
              <a:rPr lang="en-US" dirty="0"/>
              <a:t> — </a:t>
            </a:r>
            <a:r>
              <a:rPr lang="en-US" dirty="0" err="1"/>
              <a:t>это</a:t>
            </a:r>
            <a:r>
              <a:rPr lang="en-US" dirty="0"/>
              <a:t> IP-</a:t>
            </a:r>
            <a:r>
              <a:rPr lang="en-US" dirty="0" err="1"/>
              <a:t>адрес</a:t>
            </a:r>
            <a:r>
              <a:rPr lang="en-US" dirty="0"/>
              <a:t> VTEP, </a:t>
            </a:r>
            <a:r>
              <a:rPr lang="en-US" dirty="0" err="1"/>
              <a:t>на</a:t>
            </a:r>
            <a:r>
              <a:rPr lang="en-US" dirty="0"/>
              <a:t> </a:t>
            </a:r>
            <a:r>
              <a:rPr lang="en-US" dirty="0" err="1"/>
              <a:t>котором</a:t>
            </a:r>
            <a:r>
              <a:rPr lang="en-US" dirty="0"/>
              <a:t> </a:t>
            </a:r>
            <a:r>
              <a:rPr lang="en-US" dirty="0" err="1"/>
              <a:t>находится</a:t>
            </a:r>
            <a:r>
              <a:rPr lang="en-US" dirty="0"/>
              <a:t> </a:t>
            </a:r>
            <a:r>
              <a:rPr lang="en-US" dirty="0" err="1"/>
              <a:t>отправляющая</a:t>
            </a:r>
            <a:r>
              <a:rPr lang="en-US" dirty="0"/>
              <a:t> </a:t>
            </a:r>
            <a:r>
              <a:rPr lang="en-US" dirty="0" err="1"/>
              <a:t>виртуальная</a:t>
            </a:r>
            <a:r>
              <a:rPr lang="en-US" dirty="0"/>
              <a:t> </a:t>
            </a:r>
            <a:r>
              <a:rPr lang="en-US" dirty="0" err="1"/>
              <a:t>машина</a:t>
            </a:r>
            <a:r>
              <a:rPr lang="en-US" dirty="0"/>
              <a:t>; IP-</a:t>
            </a:r>
            <a:r>
              <a:rPr lang="en-US" dirty="0" err="1"/>
              <a:t>адрес</a:t>
            </a:r>
            <a:r>
              <a:rPr lang="en-US" dirty="0"/>
              <a:t> </a:t>
            </a:r>
            <a:r>
              <a:rPr lang="en-US" dirty="0" err="1"/>
              <a:t>назначения</a:t>
            </a:r>
            <a:r>
              <a:rPr lang="en-US" dirty="0"/>
              <a:t> — </a:t>
            </a:r>
            <a:r>
              <a:rPr lang="en-US" dirty="0" err="1"/>
              <a:t>это</a:t>
            </a:r>
            <a:r>
              <a:rPr lang="en-US" dirty="0"/>
              <a:t> IP-</a:t>
            </a:r>
            <a:r>
              <a:rPr lang="en-US" dirty="0" err="1"/>
              <a:t>адрес</a:t>
            </a:r>
            <a:r>
              <a:rPr lang="en-US" dirty="0"/>
              <a:t> VTEP, в </a:t>
            </a:r>
            <a:r>
              <a:rPr lang="en-US" dirty="0" err="1"/>
              <a:t>котором</a:t>
            </a:r>
            <a:r>
              <a:rPr lang="en-US" dirty="0"/>
              <a:t> </a:t>
            </a:r>
            <a:r>
              <a:rPr lang="en-US" dirty="0" err="1"/>
              <a:t>находится</a:t>
            </a:r>
            <a:r>
              <a:rPr lang="en-US" dirty="0"/>
              <a:t> </a:t>
            </a:r>
            <a:r>
              <a:rPr lang="en-US" dirty="0" err="1"/>
              <a:t>целевая</a:t>
            </a:r>
            <a:r>
              <a:rPr lang="en-US" dirty="0"/>
              <a:t> </a:t>
            </a:r>
            <a:r>
              <a:rPr lang="en-US" dirty="0" err="1"/>
              <a:t>виртуальная</a:t>
            </a:r>
            <a:r>
              <a:rPr lang="en-US" dirty="0"/>
              <a:t> </a:t>
            </a:r>
            <a:r>
              <a:rPr lang="en-US" dirty="0" err="1"/>
              <a:t>машина</a:t>
            </a:r>
            <a:r>
              <a:rPr lang="en-US" dirty="0"/>
              <a:t>.</a:t>
            </a:r>
            <a:endParaRPr lang="ru-RU" dirty="0"/>
          </a:p>
          <a:p>
            <a:r>
              <a:rPr lang="en-US" dirty="0"/>
              <a:t> </a:t>
            </a:r>
            <a:r>
              <a:rPr lang="en-US" dirty="0" err="1"/>
              <a:t>Внешний</a:t>
            </a:r>
            <a:r>
              <a:rPr lang="en-US" dirty="0"/>
              <a:t> </a:t>
            </a:r>
            <a:r>
              <a:rPr lang="en-US" dirty="0" err="1"/>
              <a:t>заголовок</a:t>
            </a:r>
            <a:r>
              <a:rPr lang="en-US" dirty="0"/>
              <a:t> Ethernet</a:t>
            </a:r>
            <a:endParaRPr lang="ru-RU" dirty="0"/>
          </a:p>
          <a:p>
            <a:r>
              <a:rPr lang="en-US" dirty="0"/>
              <a:t> SA: </a:t>
            </a:r>
            <a:r>
              <a:rPr lang="en-US" dirty="0" err="1"/>
              <a:t>указывает</a:t>
            </a:r>
            <a:r>
              <a:rPr lang="en-US" dirty="0"/>
              <a:t> MAC-</a:t>
            </a:r>
            <a:r>
              <a:rPr lang="en-US" dirty="0" err="1"/>
              <a:t>адрес</a:t>
            </a:r>
            <a:r>
              <a:rPr lang="en-US" dirty="0"/>
              <a:t> VTEP, </a:t>
            </a:r>
            <a:r>
              <a:rPr lang="en-US" dirty="0" err="1"/>
              <a:t>на</a:t>
            </a:r>
            <a:r>
              <a:rPr lang="en-US" dirty="0"/>
              <a:t> </a:t>
            </a:r>
            <a:r>
              <a:rPr lang="en-US" dirty="0" err="1"/>
              <a:t>котором</a:t>
            </a:r>
            <a:r>
              <a:rPr lang="en-US" dirty="0"/>
              <a:t> </a:t>
            </a:r>
            <a:r>
              <a:rPr lang="en-US" dirty="0" err="1"/>
              <a:t>находится</a:t>
            </a:r>
            <a:r>
              <a:rPr lang="en-US" dirty="0"/>
              <a:t> </a:t>
            </a:r>
            <a:r>
              <a:rPr lang="en-US" dirty="0" err="1"/>
              <a:t>отправляющая</a:t>
            </a:r>
            <a:r>
              <a:rPr lang="en-US" dirty="0"/>
              <a:t> </a:t>
            </a:r>
            <a:r>
              <a:rPr lang="en-US" dirty="0" err="1"/>
              <a:t>виртуальная</a:t>
            </a:r>
            <a:r>
              <a:rPr lang="en-US" dirty="0"/>
              <a:t> </a:t>
            </a:r>
            <a:r>
              <a:rPr lang="en-US" dirty="0" err="1"/>
              <a:t>машина</a:t>
            </a:r>
            <a:r>
              <a:rPr lang="en-US" dirty="0"/>
              <a:t>.</a:t>
            </a:r>
            <a:endParaRPr lang="ru-RU" dirty="0"/>
          </a:p>
          <a:p>
            <a:r>
              <a:rPr lang="en-US" dirty="0"/>
              <a:t> DA: </a:t>
            </a:r>
            <a:r>
              <a:rPr lang="en-US" dirty="0" err="1"/>
              <a:t>указывает</a:t>
            </a:r>
            <a:r>
              <a:rPr lang="en-US" dirty="0"/>
              <a:t> MAC-</a:t>
            </a:r>
            <a:r>
              <a:rPr lang="en-US" dirty="0" err="1"/>
              <a:t>адрес</a:t>
            </a:r>
            <a:r>
              <a:rPr lang="en-US" dirty="0"/>
              <a:t> </a:t>
            </a:r>
            <a:r>
              <a:rPr lang="en-US" dirty="0" err="1"/>
              <a:t>следующего</a:t>
            </a:r>
            <a:r>
              <a:rPr lang="en-US" dirty="0"/>
              <a:t> </a:t>
            </a:r>
            <a:r>
              <a:rPr lang="en-US" dirty="0" err="1"/>
              <a:t>перехода</a:t>
            </a:r>
            <a:r>
              <a:rPr lang="en-US" dirty="0"/>
              <a:t> в </a:t>
            </a:r>
            <a:r>
              <a:rPr lang="en-US" dirty="0" err="1"/>
              <a:t>таблице</a:t>
            </a:r>
            <a:r>
              <a:rPr lang="en-US" dirty="0"/>
              <a:t> </a:t>
            </a:r>
            <a:r>
              <a:rPr lang="en-US" dirty="0" err="1"/>
              <a:t>маршрутизации</a:t>
            </a:r>
            <a:r>
              <a:rPr lang="en-US" dirty="0"/>
              <a:t> VTEP, </a:t>
            </a:r>
            <a:r>
              <a:rPr lang="en-US" dirty="0" err="1"/>
              <a:t>где</a:t>
            </a:r>
            <a:r>
              <a:rPr lang="en-US" dirty="0"/>
              <a:t> </a:t>
            </a:r>
            <a:r>
              <a:rPr lang="en-US" dirty="0" err="1"/>
              <a:t>находится</a:t>
            </a:r>
            <a:r>
              <a:rPr lang="en-US" dirty="0"/>
              <a:t> </a:t>
            </a:r>
            <a:r>
              <a:rPr lang="en-US" dirty="0" err="1"/>
              <a:t>виртуальная</a:t>
            </a:r>
            <a:r>
              <a:rPr lang="en-US" dirty="0"/>
              <a:t> </a:t>
            </a:r>
            <a:r>
              <a:rPr lang="en-US" dirty="0" err="1"/>
              <a:t>машина</a:t>
            </a:r>
            <a:r>
              <a:rPr lang="en-US" dirty="0"/>
              <a:t> </a:t>
            </a:r>
            <a:r>
              <a:rPr lang="en-US" dirty="0" err="1"/>
              <a:t>назначения</a:t>
            </a:r>
            <a:r>
              <a:rPr lang="en-US" dirty="0"/>
              <a:t>.</a:t>
            </a:r>
            <a:endParaRPr lang="ru-RU" dirty="0"/>
          </a:p>
          <a:p>
            <a:r>
              <a:rPr lang="en-US" dirty="0" err="1"/>
              <a:t>проживает</a:t>
            </a:r>
            <a:r>
              <a:rPr lang="en-US" dirty="0"/>
              <a:t>.</a:t>
            </a:r>
            <a:endParaRPr lang="ru-RU" dirty="0"/>
          </a:p>
          <a:p>
            <a:r>
              <a:rPr lang="en-US" dirty="0"/>
              <a:t> </a:t>
            </a:r>
            <a:r>
              <a:rPr lang="en-US" dirty="0" err="1"/>
              <a:t>Тип</a:t>
            </a:r>
            <a:r>
              <a:rPr lang="en-US" dirty="0"/>
              <a:t> VLAN: </a:t>
            </a:r>
            <a:r>
              <a:rPr lang="en-US" dirty="0" err="1"/>
              <a:t>Это</a:t>
            </a:r>
            <a:r>
              <a:rPr lang="en-US" dirty="0"/>
              <a:t> </a:t>
            </a:r>
            <a:r>
              <a:rPr lang="en-US" dirty="0" err="1"/>
              <a:t>поле</a:t>
            </a:r>
            <a:r>
              <a:rPr lang="en-US" dirty="0"/>
              <a:t> </a:t>
            </a:r>
            <a:r>
              <a:rPr lang="en-US" dirty="0" err="1"/>
              <a:t>является</a:t>
            </a:r>
            <a:r>
              <a:rPr lang="en-US" dirty="0"/>
              <a:t> </a:t>
            </a:r>
            <a:r>
              <a:rPr lang="en-US" dirty="0" err="1"/>
              <a:t>необязательным</a:t>
            </a:r>
            <a:r>
              <a:rPr lang="en-US" dirty="0"/>
              <a:t>. </a:t>
            </a:r>
            <a:r>
              <a:rPr lang="en-US" dirty="0" err="1"/>
              <a:t>Значение</a:t>
            </a:r>
            <a:r>
              <a:rPr lang="en-US" dirty="0"/>
              <a:t> </a:t>
            </a:r>
            <a:r>
              <a:rPr lang="en-US" dirty="0" err="1"/>
              <a:t>этого</a:t>
            </a:r>
            <a:r>
              <a:rPr lang="en-US" dirty="0"/>
              <a:t> </a:t>
            </a:r>
            <a:r>
              <a:rPr lang="en-US" dirty="0" err="1"/>
              <a:t>поля</a:t>
            </a:r>
            <a:r>
              <a:rPr lang="en-US" dirty="0"/>
              <a:t> </a:t>
            </a:r>
            <a:r>
              <a:rPr lang="en-US" dirty="0" err="1"/>
              <a:t>равно</a:t>
            </a:r>
            <a:r>
              <a:rPr lang="en-US" dirty="0"/>
              <a:t> 0x8100, </a:t>
            </a:r>
            <a:r>
              <a:rPr lang="en-US" dirty="0" err="1"/>
              <a:t>если</a:t>
            </a:r>
            <a:r>
              <a:rPr lang="en-US" dirty="0"/>
              <a:t> </a:t>
            </a:r>
            <a:r>
              <a:rPr lang="en-US" dirty="0" err="1"/>
              <a:t>пакет</a:t>
            </a:r>
            <a:r>
              <a:rPr lang="en-US" dirty="0"/>
              <a:t> </a:t>
            </a:r>
            <a:r>
              <a:rPr lang="en-US" dirty="0" err="1"/>
              <a:t>имеет</a:t>
            </a:r>
            <a:r>
              <a:rPr lang="en-US" dirty="0"/>
              <a:t> </a:t>
            </a:r>
            <a:r>
              <a:rPr lang="en-US" dirty="0" err="1"/>
              <a:t>тег</a:t>
            </a:r>
            <a:r>
              <a:rPr lang="en-US" dirty="0"/>
              <a:t> VLAN.</a:t>
            </a:r>
            <a:endParaRPr lang="ru-RU" dirty="0"/>
          </a:p>
          <a:p>
            <a:r>
              <a:rPr lang="en-US" dirty="0"/>
              <a:t> </a:t>
            </a:r>
            <a:r>
              <a:rPr lang="en-US" dirty="0" err="1"/>
              <a:t>Тип</a:t>
            </a:r>
            <a:r>
              <a:rPr lang="en-US" dirty="0"/>
              <a:t> Ethernet: </a:t>
            </a:r>
            <a:r>
              <a:rPr lang="en-US" dirty="0" err="1"/>
              <a:t>указывает</a:t>
            </a:r>
            <a:r>
              <a:rPr lang="en-US" dirty="0"/>
              <a:t> </a:t>
            </a:r>
            <a:r>
              <a:rPr lang="en-US" dirty="0" err="1"/>
              <a:t>тип</a:t>
            </a:r>
            <a:r>
              <a:rPr lang="en-US" dirty="0"/>
              <a:t> </a:t>
            </a:r>
            <a:r>
              <a:rPr lang="en-US" dirty="0" err="1"/>
              <a:t>кадра</a:t>
            </a:r>
            <a:r>
              <a:rPr lang="en-US" dirty="0"/>
              <a:t> Ethernet. </a:t>
            </a:r>
            <a:r>
              <a:rPr lang="en-US" dirty="0" err="1"/>
              <a:t>Значение</a:t>
            </a:r>
            <a:r>
              <a:rPr lang="en-US" dirty="0"/>
              <a:t> </a:t>
            </a:r>
            <a:r>
              <a:rPr lang="en-US" dirty="0" err="1"/>
              <a:t>этого</a:t>
            </a:r>
            <a:r>
              <a:rPr lang="en-US" dirty="0"/>
              <a:t> </a:t>
            </a:r>
            <a:r>
              <a:rPr lang="en-US" dirty="0" err="1"/>
              <a:t>поля</a:t>
            </a:r>
            <a:r>
              <a:rPr lang="en-US" dirty="0"/>
              <a:t> </a:t>
            </a:r>
            <a:r>
              <a:rPr lang="en-US" dirty="0" err="1"/>
              <a:t>равно</a:t>
            </a:r>
            <a:r>
              <a:rPr lang="en-US" dirty="0"/>
              <a:t> 0x0800, </a:t>
            </a:r>
            <a:r>
              <a:rPr lang="en-US" dirty="0" err="1"/>
              <a:t>если</a:t>
            </a:r>
            <a:r>
              <a:rPr lang="en-US" dirty="0"/>
              <a:t> </a:t>
            </a:r>
            <a:r>
              <a:rPr lang="en-US" dirty="0" err="1"/>
              <a:t>тип</a:t>
            </a:r>
            <a:r>
              <a:rPr lang="en-US" dirty="0"/>
              <a:t> </a:t>
            </a:r>
            <a:r>
              <a:rPr lang="en-US" dirty="0" err="1"/>
              <a:t>пакета</a:t>
            </a:r>
            <a:r>
              <a:rPr lang="en-US" dirty="0"/>
              <a:t> — IP.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324</a:t>
            </a:fld>
            <a:endParaRPr lang="ru-RU" noProof="0"/>
          </a:p>
        </p:txBody>
      </p:sp>
    </p:spTree>
    <p:extLst>
      <p:ext uri="{BB962C8B-B14F-4D97-AF65-F5344CB8AC3E}">
        <p14:creationId xmlns:p14="http://schemas.microsoft.com/office/powerpoint/2010/main" val="345421791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VTEP </a:t>
            </a:r>
            <a:r>
              <a:rPr lang="en-US" dirty="0" err="1"/>
              <a:t>означает</a:t>
            </a:r>
            <a:r>
              <a:rPr lang="en-US" dirty="0"/>
              <a:t> </a:t>
            </a:r>
            <a:r>
              <a:rPr lang="en-US" dirty="0" err="1"/>
              <a:t>концевую</a:t>
            </a:r>
            <a:r>
              <a:rPr lang="en-US" dirty="0"/>
              <a:t> </a:t>
            </a:r>
            <a:r>
              <a:rPr lang="en-US" dirty="0" err="1"/>
              <a:t>точку</a:t>
            </a:r>
            <a:r>
              <a:rPr lang="en-US" dirty="0"/>
              <a:t> </a:t>
            </a:r>
            <a:r>
              <a:rPr lang="en-US" dirty="0" err="1"/>
              <a:t>виртуального</a:t>
            </a:r>
            <a:r>
              <a:rPr lang="en-US" dirty="0"/>
              <a:t> </a:t>
            </a:r>
            <a:r>
              <a:rPr lang="en-US" dirty="0" err="1"/>
              <a:t>туннеля</a:t>
            </a:r>
            <a:r>
              <a:rPr lang="en-US" dirty="0"/>
              <a:t>.</a:t>
            </a:r>
            <a:endParaRPr lang="ru-RU" dirty="0"/>
          </a:p>
          <a:p>
            <a:r>
              <a:rPr lang="en-US" dirty="0"/>
              <a:t> </a:t>
            </a:r>
            <a:r>
              <a:rPr lang="en-US" dirty="0" err="1"/>
              <a:t>Концевые</a:t>
            </a:r>
            <a:r>
              <a:rPr lang="en-US" dirty="0"/>
              <a:t> </a:t>
            </a:r>
            <a:r>
              <a:rPr lang="en-US" dirty="0" err="1"/>
              <a:t>точки</a:t>
            </a:r>
            <a:r>
              <a:rPr lang="en-US" dirty="0"/>
              <a:t> </a:t>
            </a:r>
            <a:r>
              <a:rPr lang="en-US" dirty="0" err="1"/>
              <a:t>туннеля</a:t>
            </a:r>
            <a:r>
              <a:rPr lang="en-US" dirty="0"/>
              <a:t> VXLAN, </a:t>
            </a:r>
            <a:r>
              <a:rPr lang="en-US" dirty="0" err="1"/>
              <a:t>развернутые</a:t>
            </a:r>
            <a:r>
              <a:rPr lang="en-US" dirty="0"/>
              <a:t> </a:t>
            </a:r>
            <a:r>
              <a:rPr lang="en-US" dirty="0" err="1"/>
              <a:t>на</a:t>
            </a:r>
            <a:r>
              <a:rPr lang="en-US" dirty="0"/>
              <a:t> </a:t>
            </a:r>
            <a:r>
              <a:rPr lang="en-US" dirty="0" err="1"/>
              <a:t>узлах</a:t>
            </a:r>
            <a:r>
              <a:rPr lang="en-US" dirty="0"/>
              <a:t> NVE и </a:t>
            </a:r>
            <a:r>
              <a:rPr lang="en-US" dirty="0" err="1"/>
              <a:t>отвечающие</a:t>
            </a:r>
            <a:r>
              <a:rPr lang="en-US" dirty="0"/>
              <a:t> </a:t>
            </a:r>
            <a:r>
              <a:rPr lang="en-US" dirty="0" err="1"/>
              <a:t>за</a:t>
            </a:r>
            <a:r>
              <a:rPr lang="en-US" dirty="0"/>
              <a:t> </a:t>
            </a:r>
            <a:r>
              <a:rPr lang="en-US" dirty="0" err="1"/>
              <a:t>инкапсуляцию</a:t>
            </a:r>
            <a:r>
              <a:rPr lang="en-US" dirty="0"/>
              <a:t> и </a:t>
            </a:r>
            <a:r>
              <a:rPr lang="en-US" dirty="0" err="1"/>
              <a:t>декапсуляцию</a:t>
            </a:r>
            <a:r>
              <a:rPr lang="en-US" dirty="0"/>
              <a:t> </a:t>
            </a:r>
            <a:r>
              <a:rPr lang="en-US" dirty="0" err="1"/>
              <a:t>пакетов</a:t>
            </a:r>
            <a:r>
              <a:rPr lang="en-US" dirty="0"/>
              <a:t> VXLAN. VTEP </a:t>
            </a:r>
            <a:r>
              <a:rPr lang="en-US" dirty="0" err="1"/>
              <a:t>подключаются</a:t>
            </a:r>
            <a:r>
              <a:rPr lang="en-US" dirty="0"/>
              <a:t> к </a:t>
            </a:r>
            <a:r>
              <a:rPr lang="en-US" dirty="0" err="1"/>
              <a:t>физической</a:t>
            </a:r>
            <a:r>
              <a:rPr lang="en-US" dirty="0"/>
              <a:t> </a:t>
            </a:r>
            <a:r>
              <a:rPr lang="en-US" dirty="0" err="1"/>
              <a:t>сети</a:t>
            </a:r>
            <a:r>
              <a:rPr lang="en-US" dirty="0"/>
              <a:t> и </a:t>
            </a:r>
            <a:r>
              <a:rPr lang="en-US" dirty="0" err="1"/>
              <a:t>назначают</a:t>
            </a:r>
            <a:r>
              <a:rPr lang="en-US" dirty="0"/>
              <a:t> IP-</a:t>
            </a:r>
            <a:r>
              <a:rPr lang="en-US" dirty="0" err="1"/>
              <a:t>адреса</a:t>
            </a:r>
            <a:r>
              <a:rPr lang="en-US" dirty="0"/>
              <a:t> (VTEP IP) </a:t>
            </a:r>
            <a:r>
              <a:rPr lang="en-US" dirty="0" err="1"/>
              <a:t>физической</a:t>
            </a:r>
            <a:r>
              <a:rPr lang="en-US" dirty="0"/>
              <a:t> </a:t>
            </a:r>
            <a:r>
              <a:rPr lang="en-US" dirty="0" err="1"/>
              <a:t>сети</a:t>
            </a:r>
            <a:r>
              <a:rPr lang="en-US" dirty="0"/>
              <a:t>. IP-</a:t>
            </a:r>
            <a:r>
              <a:rPr lang="en-US" dirty="0" err="1"/>
              <a:t>адреса</a:t>
            </a:r>
            <a:r>
              <a:rPr lang="en-US" dirty="0"/>
              <a:t> VTEP </a:t>
            </a:r>
            <a:r>
              <a:rPr lang="en-US" dirty="0" err="1"/>
              <a:t>не</a:t>
            </a:r>
            <a:r>
              <a:rPr lang="en-US" dirty="0"/>
              <a:t> </a:t>
            </a:r>
            <a:r>
              <a:rPr lang="en-US" dirty="0" err="1"/>
              <a:t>зависят</a:t>
            </a:r>
            <a:r>
              <a:rPr lang="en-US" dirty="0"/>
              <a:t> </a:t>
            </a:r>
            <a:r>
              <a:rPr lang="en-US" dirty="0" err="1"/>
              <a:t>от</a:t>
            </a:r>
            <a:r>
              <a:rPr lang="en-US" dirty="0"/>
              <a:t> </a:t>
            </a:r>
            <a:r>
              <a:rPr lang="en-US" dirty="0" err="1"/>
              <a:t>виртуальной</a:t>
            </a:r>
            <a:r>
              <a:rPr lang="en-US" dirty="0"/>
              <a:t> </a:t>
            </a:r>
            <a:r>
              <a:rPr lang="en-US" dirty="0" err="1"/>
              <a:t>сети</a:t>
            </a:r>
            <a:r>
              <a:rPr lang="en-US" dirty="0"/>
              <a:t>. </a:t>
            </a:r>
            <a:r>
              <a:rPr lang="en-US" dirty="0" err="1"/>
              <a:t>Локальный</a:t>
            </a:r>
            <a:r>
              <a:rPr lang="en-US" dirty="0"/>
              <a:t> IP-</a:t>
            </a:r>
            <a:r>
              <a:rPr lang="en-US" dirty="0" err="1"/>
              <a:t>адрес</a:t>
            </a:r>
            <a:r>
              <a:rPr lang="en-US" dirty="0"/>
              <a:t> VTEP и </a:t>
            </a:r>
            <a:r>
              <a:rPr lang="en-US" dirty="0" err="1"/>
              <a:t>удаленный</a:t>
            </a:r>
            <a:r>
              <a:rPr lang="en-US" dirty="0"/>
              <a:t> IP-</a:t>
            </a:r>
            <a:r>
              <a:rPr lang="en-US" dirty="0" err="1"/>
              <a:t>адрес</a:t>
            </a:r>
            <a:r>
              <a:rPr lang="en-US" dirty="0"/>
              <a:t> VTEP </a:t>
            </a:r>
            <a:r>
              <a:rPr lang="en-US" dirty="0" err="1"/>
              <a:t>идентифицируют</a:t>
            </a:r>
            <a:r>
              <a:rPr lang="en-US" dirty="0"/>
              <a:t> </a:t>
            </a:r>
            <a:r>
              <a:rPr lang="en-US" dirty="0" err="1"/>
              <a:t>туннель</a:t>
            </a:r>
            <a:r>
              <a:rPr lang="en-US" dirty="0"/>
              <a:t> VXLAN.</a:t>
            </a:r>
            <a:endParaRPr lang="ru-RU" dirty="0"/>
          </a:p>
          <a:p>
            <a:r>
              <a:rPr lang="en-US" dirty="0"/>
              <a:t> </a:t>
            </a:r>
            <a:r>
              <a:rPr lang="en-US" dirty="0" err="1"/>
              <a:t>Существует</a:t>
            </a:r>
            <a:r>
              <a:rPr lang="en-US" dirty="0"/>
              <a:t> 2 </a:t>
            </a:r>
            <a:r>
              <a:rPr lang="en-US" dirty="0" err="1"/>
              <a:t>типа</a:t>
            </a:r>
            <a:r>
              <a:rPr lang="en-US" dirty="0"/>
              <a:t> </a:t>
            </a:r>
            <a:r>
              <a:rPr lang="en-US" dirty="0" err="1"/>
              <a:t>конфигурации</a:t>
            </a:r>
            <a:r>
              <a:rPr lang="en-US" dirty="0"/>
              <a:t> </a:t>
            </a:r>
            <a:r>
              <a:rPr lang="en-US" dirty="0" err="1"/>
              <a:t>для</a:t>
            </a:r>
            <a:r>
              <a:rPr lang="en-US" dirty="0"/>
              <a:t> </a:t>
            </a:r>
            <a:r>
              <a:rPr lang="en-US" dirty="0" err="1"/>
              <a:t>конфигурации</a:t>
            </a:r>
            <a:r>
              <a:rPr lang="en-US" dirty="0"/>
              <a:t> VTEP,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 VTEP </a:t>
            </a:r>
            <a:r>
              <a:rPr lang="en-US" dirty="0" err="1"/>
              <a:t>на</a:t>
            </a:r>
            <a:r>
              <a:rPr lang="en-US" dirty="0"/>
              <a:t> </a:t>
            </a:r>
            <a:r>
              <a:rPr lang="en-US" dirty="0" err="1"/>
              <a:t>физическом</a:t>
            </a:r>
            <a:r>
              <a:rPr lang="en-US" dirty="0"/>
              <a:t> TOR (</a:t>
            </a:r>
            <a:r>
              <a:rPr lang="en-US" dirty="0" err="1"/>
              <a:t>аппаратное</a:t>
            </a:r>
            <a:r>
              <a:rPr lang="en-US" dirty="0"/>
              <a:t> </a:t>
            </a:r>
            <a:r>
              <a:rPr lang="en-US" dirty="0" err="1"/>
              <a:t>наложение</a:t>
            </a:r>
            <a:r>
              <a:rPr lang="en-US" dirty="0"/>
              <a:t>)</a:t>
            </a:r>
            <a:endParaRPr lang="ru-RU" dirty="0"/>
          </a:p>
          <a:p>
            <a:r>
              <a:rPr lang="en-US" dirty="0"/>
              <a:t> </a:t>
            </a:r>
            <a:r>
              <a:rPr lang="en-US" dirty="0" err="1"/>
              <a:t>Преимущество</a:t>
            </a:r>
            <a:r>
              <a:rPr lang="en-US" dirty="0"/>
              <a:t>: </a:t>
            </a:r>
            <a:r>
              <a:rPr lang="en-US" dirty="0" err="1"/>
              <a:t>высокая</a:t>
            </a:r>
            <a:r>
              <a:rPr lang="en-US" dirty="0"/>
              <a:t> </a:t>
            </a:r>
            <a:r>
              <a:rPr lang="en-US" dirty="0" err="1"/>
              <a:t>производительность</a:t>
            </a:r>
            <a:r>
              <a:rPr lang="en-US" dirty="0"/>
              <a:t>, </a:t>
            </a:r>
            <a:r>
              <a:rPr lang="en-US" dirty="0" err="1"/>
              <a:t>пересылка</a:t>
            </a:r>
            <a:r>
              <a:rPr lang="en-US" dirty="0"/>
              <a:t> </a:t>
            </a:r>
            <a:r>
              <a:rPr lang="en-US" dirty="0" err="1"/>
              <a:t>со</a:t>
            </a:r>
            <a:r>
              <a:rPr lang="en-US" dirty="0"/>
              <a:t> </a:t>
            </a:r>
            <a:r>
              <a:rPr lang="en-US" dirty="0" err="1"/>
              <a:t>скоростью</a:t>
            </a:r>
            <a:r>
              <a:rPr lang="en-US" dirty="0"/>
              <a:t> </a:t>
            </a:r>
            <a:r>
              <a:rPr lang="en-US" dirty="0" err="1"/>
              <a:t>линии</a:t>
            </a:r>
            <a:endParaRPr lang="ru-RU" dirty="0" err="1"/>
          </a:p>
          <a:p>
            <a:r>
              <a:rPr lang="en-US" dirty="0" err="1"/>
              <a:t>способность</a:t>
            </a:r>
            <a:endParaRPr lang="ru-RU" dirty="0" err="1"/>
          </a:p>
          <a:p>
            <a:r>
              <a:rPr lang="en-US" dirty="0"/>
              <a:t> </a:t>
            </a:r>
            <a:r>
              <a:rPr lang="en-US" dirty="0" err="1"/>
              <a:t>Недостаток</a:t>
            </a:r>
            <a:r>
              <a:rPr lang="en-US" dirty="0"/>
              <a:t> ：</a:t>
            </a:r>
            <a:r>
              <a:rPr lang="en-US" dirty="0" err="1"/>
              <a:t>ограничен</a:t>
            </a:r>
            <a:r>
              <a:rPr lang="en-US" dirty="0"/>
              <a:t> </a:t>
            </a:r>
            <a:r>
              <a:rPr lang="en-US" dirty="0" err="1"/>
              <a:t>производителями</a:t>
            </a:r>
            <a:r>
              <a:rPr lang="en-US" dirty="0"/>
              <a:t> </a:t>
            </a:r>
            <a:r>
              <a:rPr lang="en-US" dirty="0" err="1"/>
              <a:t>чипов</a:t>
            </a:r>
            <a:r>
              <a:rPr lang="en-US" dirty="0"/>
              <a:t>; ТЗ</a:t>
            </a:r>
            <a:endParaRPr lang="ru-RU" dirty="0"/>
          </a:p>
          <a:p>
            <a:r>
              <a:rPr lang="en-US" dirty="0" err="1"/>
              <a:t>коммутатор</a:t>
            </a:r>
            <a:r>
              <a:rPr lang="en-US" dirty="0"/>
              <a:t> </a:t>
            </a:r>
            <a:r>
              <a:rPr lang="en-US" dirty="0" err="1"/>
              <a:t>нуждается</a:t>
            </a:r>
            <a:r>
              <a:rPr lang="en-US" dirty="0"/>
              <a:t> в </a:t>
            </a:r>
            <a:r>
              <a:rPr lang="en-US" dirty="0" err="1"/>
              <a:t>виртуальном</a:t>
            </a:r>
            <a:r>
              <a:rPr lang="en-US" dirty="0"/>
              <a:t> </a:t>
            </a:r>
            <a:r>
              <a:rPr lang="en-US" dirty="0" err="1"/>
              <a:t>восприятии</a:t>
            </a:r>
            <a:r>
              <a:rPr lang="en-US" dirty="0"/>
              <a:t>.</a:t>
            </a:r>
            <a:endParaRPr lang="ru-RU" dirty="0"/>
          </a:p>
          <a:p>
            <a:r>
              <a:rPr lang="en-US" dirty="0"/>
              <a:t> VTEP </a:t>
            </a:r>
            <a:r>
              <a:rPr lang="en-US" dirty="0" err="1"/>
              <a:t>на</a:t>
            </a:r>
            <a:r>
              <a:rPr lang="en-US" dirty="0"/>
              <a:t> </a:t>
            </a:r>
            <a:r>
              <a:rPr lang="en-US" dirty="0" err="1"/>
              <a:t>vSwitch</a:t>
            </a:r>
            <a:r>
              <a:rPr lang="en-US" dirty="0"/>
              <a:t> (</a:t>
            </a:r>
            <a:r>
              <a:rPr lang="en-US" dirty="0" err="1"/>
              <a:t>программное</a:t>
            </a:r>
            <a:r>
              <a:rPr lang="en-US" dirty="0"/>
              <a:t> </a:t>
            </a:r>
            <a:r>
              <a:rPr lang="en-US" dirty="0" err="1"/>
              <a:t>наложение</a:t>
            </a:r>
            <a:r>
              <a:rPr lang="en-US" dirty="0"/>
              <a:t>)</a:t>
            </a:r>
            <a:endParaRPr lang="ru-RU" dirty="0"/>
          </a:p>
          <a:p>
            <a:r>
              <a:rPr lang="en-US" dirty="0"/>
              <a:t> </a:t>
            </a:r>
            <a:r>
              <a:rPr lang="en-US" dirty="0" err="1"/>
              <a:t>Преимущество</a:t>
            </a:r>
            <a:r>
              <a:rPr lang="en-US" dirty="0"/>
              <a:t>: </a:t>
            </a:r>
            <a:r>
              <a:rPr lang="en-US" dirty="0" err="1"/>
              <a:t>коммутатор</a:t>
            </a:r>
            <a:r>
              <a:rPr lang="en-US" dirty="0"/>
              <a:t> TOR </a:t>
            </a:r>
            <a:r>
              <a:rPr lang="en-US" dirty="0" err="1"/>
              <a:t>не</a:t>
            </a:r>
            <a:r>
              <a:rPr lang="en-US" dirty="0"/>
              <a:t> </a:t>
            </a:r>
            <a:r>
              <a:rPr lang="en-US" dirty="0" err="1"/>
              <a:t>нуждается</a:t>
            </a:r>
            <a:r>
              <a:rPr lang="en-US" dirty="0"/>
              <a:t> в </a:t>
            </a:r>
            <a:r>
              <a:rPr lang="en-US" dirty="0" err="1"/>
              <a:t>виртуальном</a:t>
            </a:r>
            <a:endParaRPr lang="ru-RU" dirty="0" err="1"/>
          </a:p>
          <a:p>
            <a:r>
              <a:rPr lang="en-US" dirty="0" err="1"/>
              <a:t>восприятие</a:t>
            </a:r>
            <a:r>
              <a:rPr lang="en-US" dirty="0"/>
              <a:t>, </a:t>
            </a:r>
            <a:r>
              <a:rPr lang="en-US" dirty="0" err="1"/>
              <a:t>добиться</a:t>
            </a:r>
            <a:r>
              <a:rPr lang="en-US" dirty="0"/>
              <a:t> </a:t>
            </a:r>
            <a:r>
              <a:rPr lang="en-US" dirty="0" err="1"/>
              <a:t>просто</a:t>
            </a:r>
            <a:endParaRPr lang="ru-RU" dirty="0" err="1"/>
          </a:p>
          <a:p>
            <a:r>
              <a:rPr lang="en-US" dirty="0"/>
              <a:t> </a:t>
            </a:r>
            <a:r>
              <a:rPr lang="en-US" dirty="0" err="1"/>
              <a:t>Недостаток</a:t>
            </a:r>
            <a:r>
              <a:rPr lang="en-US" dirty="0"/>
              <a:t>: </a:t>
            </a:r>
            <a:r>
              <a:rPr lang="en-US" dirty="0" err="1"/>
              <a:t>потребление</a:t>
            </a:r>
            <a:r>
              <a:rPr lang="en-US" dirty="0"/>
              <a:t> </a:t>
            </a:r>
            <a:r>
              <a:rPr lang="en-US" dirty="0" err="1"/>
              <a:t>аппаратных</a:t>
            </a:r>
            <a:r>
              <a:rPr lang="en-US" dirty="0"/>
              <a:t> </a:t>
            </a:r>
            <a:r>
              <a:rPr lang="en-US" dirty="0" err="1"/>
              <a:t>ресурсов</a:t>
            </a:r>
            <a:r>
              <a:rPr lang="en-US" dirty="0"/>
              <a:t> </a:t>
            </a:r>
            <a:r>
              <a:rPr lang="en-US" dirty="0" err="1"/>
              <a:t>хоста</a:t>
            </a:r>
            <a:r>
              <a:rPr lang="en-US" dirty="0"/>
              <a:t>,</a:t>
            </a:r>
            <a:endParaRPr lang="ru-RU" dirty="0"/>
          </a:p>
          <a:p>
            <a:r>
              <a:rPr lang="en-US" dirty="0" err="1"/>
              <a:t>повлиять</a:t>
            </a:r>
            <a:r>
              <a:rPr lang="en-US" dirty="0"/>
              <a:t> </a:t>
            </a:r>
            <a:r>
              <a:rPr lang="en-US" dirty="0" err="1"/>
              <a:t>на</a:t>
            </a:r>
            <a:r>
              <a:rPr lang="en-US" dirty="0"/>
              <a:t> </a:t>
            </a:r>
            <a:r>
              <a:rPr lang="en-US" dirty="0" err="1"/>
              <a:t>производительность</a:t>
            </a:r>
            <a:r>
              <a:rPr lang="en-US" dirty="0"/>
              <a:t> </a:t>
            </a:r>
            <a:r>
              <a:rPr lang="en-US" dirty="0" err="1"/>
              <a:t>хоста</a:t>
            </a:r>
            <a:endParaRPr lang="ru-RU" dirty="0"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326</a:t>
            </a:fld>
            <a:endParaRPr lang="ru-RU" noProof="0"/>
          </a:p>
        </p:txBody>
      </p:sp>
    </p:spTree>
    <p:extLst>
      <p:ext uri="{BB962C8B-B14F-4D97-AF65-F5344CB8AC3E}">
        <p14:creationId xmlns:p14="http://schemas.microsoft.com/office/powerpoint/2010/main" val="262934140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VNI — </a:t>
            </a:r>
            <a:r>
              <a:rPr lang="en-US" dirty="0" err="1"/>
              <a:t>это</a:t>
            </a:r>
            <a:r>
              <a:rPr lang="en-US" dirty="0"/>
              <a:t> </a:t>
            </a:r>
            <a:r>
              <a:rPr lang="en-US" dirty="0" err="1"/>
              <a:t>сетевой</a:t>
            </a:r>
            <a:r>
              <a:rPr lang="en-US" dirty="0"/>
              <a:t> </a:t>
            </a:r>
            <a:r>
              <a:rPr lang="en-US" dirty="0" err="1"/>
              <a:t>идентификатор</a:t>
            </a:r>
            <a:r>
              <a:rPr lang="en-US" dirty="0"/>
              <a:t> VXLAN, </a:t>
            </a:r>
            <a:r>
              <a:rPr lang="en-US" dirty="0" err="1"/>
              <a:t>который</a:t>
            </a:r>
            <a:r>
              <a:rPr lang="en-US" dirty="0"/>
              <a:t> </a:t>
            </a:r>
            <a:r>
              <a:rPr lang="en-US" dirty="0" err="1"/>
              <a:t>идентифицирует</a:t>
            </a:r>
            <a:r>
              <a:rPr lang="en-US" dirty="0"/>
              <a:t> </a:t>
            </a:r>
            <a:r>
              <a:rPr lang="en-US" dirty="0" err="1"/>
              <a:t>сегмент</a:t>
            </a:r>
            <a:r>
              <a:rPr lang="en-US" dirty="0"/>
              <a:t> VXLAN.</a:t>
            </a:r>
            <a:endParaRPr lang="ru-RU" dirty="0"/>
          </a:p>
          <a:p>
            <a:r>
              <a:rPr lang="en-US" dirty="0"/>
              <a:t> </a:t>
            </a:r>
            <a:r>
              <a:rPr lang="en-US" dirty="0" err="1"/>
              <a:t>Сегмент</a:t>
            </a:r>
            <a:r>
              <a:rPr lang="en-US" dirty="0"/>
              <a:t> VNI: 24 </a:t>
            </a:r>
            <a:r>
              <a:rPr lang="en-US" dirty="0" err="1"/>
              <a:t>бита</a:t>
            </a:r>
            <a:r>
              <a:rPr lang="en-US" dirty="0"/>
              <a:t>;</a:t>
            </a:r>
            <a:endParaRPr lang="ru-RU" dirty="0"/>
          </a:p>
          <a:p>
            <a:r>
              <a:rPr lang="en-US" dirty="0"/>
              <a:t> </a:t>
            </a:r>
            <a:r>
              <a:rPr lang="en-US" dirty="0" err="1"/>
              <a:t>Внутри</a:t>
            </a:r>
            <a:r>
              <a:rPr lang="en-US" dirty="0"/>
              <a:t> </a:t>
            </a:r>
            <a:r>
              <a:rPr lang="en-US" dirty="0" err="1"/>
              <a:t>одной</a:t>
            </a:r>
            <a:r>
              <a:rPr lang="en-US" dirty="0"/>
              <a:t> и </a:t>
            </a:r>
            <a:r>
              <a:rPr lang="en-US" dirty="0" err="1"/>
              <a:t>той</a:t>
            </a:r>
            <a:r>
              <a:rPr lang="en-US" dirty="0"/>
              <a:t> </a:t>
            </a:r>
            <a:r>
              <a:rPr lang="en-US" dirty="0" err="1"/>
              <a:t>же</a:t>
            </a:r>
            <a:r>
              <a:rPr lang="en-US" dirty="0"/>
              <a:t> </a:t>
            </a:r>
            <a:r>
              <a:rPr lang="en-US" dirty="0" err="1"/>
              <a:t>виртуальной</a:t>
            </a:r>
            <a:r>
              <a:rPr lang="en-US" dirty="0"/>
              <a:t> </a:t>
            </a:r>
            <a:r>
              <a:rPr lang="en-US" dirty="0" err="1"/>
              <a:t>машины</a:t>
            </a:r>
            <a:r>
              <a:rPr lang="en-US" dirty="0"/>
              <a:t> VNI </a:t>
            </a:r>
            <a:r>
              <a:rPr lang="en-US" dirty="0" err="1"/>
              <a:t>может</a:t>
            </a:r>
            <a:r>
              <a:rPr lang="en-US" dirty="0"/>
              <a:t> </a:t>
            </a:r>
            <a:r>
              <a:rPr lang="en-US" dirty="0" err="1"/>
              <a:t>взаимодействовать</a:t>
            </a:r>
            <a:r>
              <a:rPr lang="en-US" dirty="0"/>
              <a:t> </a:t>
            </a:r>
            <a:r>
              <a:rPr lang="en-US" dirty="0" err="1"/>
              <a:t>напрямую</a:t>
            </a:r>
            <a:r>
              <a:rPr lang="en-US" dirty="0"/>
              <a:t>;</a:t>
            </a:r>
            <a:endParaRPr lang="ru-RU" dirty="0"/>
          </a:p>
          <a:p>
            <a:r>
              <a:rPr lang="en-US" dirty="0"/>
              <a:t> </a:t>
            </a:r>
            <a:r>
              <a:rPr lang="en-US" dirty="0" err="1"/>
              <a:t>Различные</a:t>
            </a:r>
            <a:r>
              <a:rPr lang="en-US" dirty="0"/>
              <a:t> VNI VM </a:t>
            </a:r>
            <a:r>
              <a:rPr lang="en-US" dirty="0" err="1"/>
              <a:t>не</a:t>
            </a:r>
            <a:r>
              <a:rPr lang="en-US" dirty="0"/>
              <a:t> </a:t>
            </a:r>
            <a:r>
              <a:rPr lang="en-US" dirty="0" err="1"/>
              <a:t>могут</a:t>
            </a:r>
            <a:r>
              <a:rPr lang="en-US" dirty="0"/>
              <a:t> </a:t>
            </a:r>
            <a:r>
              <a:rPr lang="en-US" dirty="0" err="1"/>
              <a:t>обмениваться</a:t>
            </a:r>
            <a:r>
              <a:rPr lang="en-US" dirty="0"/>
              <a:t> </a:t>
            </a:r>
            <a:r>
              <a:rPr lang="en-US" dirty="0" err="1"/>
              <a:t>данными</a:t>
            </a:r>
            <a:r>
              <a:rPr lang="en-US" dirty="0"/>
              <a:t> </a:t>
            </a:r>
            <a:r>
              <a:rPr lang="en-US" dirty="0" err="1"/>
              <a:t>напрямую</a:t>
            </a:r>
            <a:r>
              <a:rPr lang="en-US" dirty="0"/>
              <a:t>, </a:t>
            </a:r>
            <a:r>
              <a:rPr lang="en-US" dirty="0" err="1"/>
              <a:t>для</a:t>
            </a:r>
            <a:r>
              <a:rPr lang="en-US" dirty="0"/>
              <a:t> </a:t>
            </a:r>
            <a:r>
              <a:rPr lang="en-US" dirty="0" err="1"/>
              <a:t>этого</a:t>
            </a:r>
            <a:r>
              <a:rPr lang="en-US" dirty="0"/>
              <a:t> </a:t>
            </a:r>
            <a:r>
              <a:rPr lang="en-US" dirty="0" err="1"/>
              <a:t>необходимо</a:t>
            </a:r>
            <a:r>
              <a:rPr lang="en-US" dirty="0"/>
              <a:t> </a:t>
            </a:r>
            <a:r>
              <a:rPr lang="en-US" dirty="0" err="1"/>
              <a:t>использовать</a:t>
            </a:r>
            <a:r>
              <a:rPr lang="en-US" dirty="0"/>
              <a:t> </a:t>
            </a:r>
            <a:r>
              <a:rPr lang="en-US" dirty="0" err="1"/>
              <a:t>шлюз</a:t>
            </a:r>
            <a:r>
              <a:rPr lang="en-US" dirty="0"/>
              <a:t> </a:t>
            </a:r>
            <a:r>
              <a:rPr lang="en-US" dirty="0" err="1"/>
              <a:t>уровня</a:t>
            </a:r>
            <a:r>
              <a:rPr lang="en-US" dirty="0"/>
              <a:t> 3.</a:t>
            </a:r>
            <a:endParaRPr lang="ru-RU" dirty="0"/>
          </a:p>
          <a:p>
            <a:r>
              <a:rPr lang="en-US" dirty="0" err="1"/>
              <a:t>общаться</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327</a:t>
            </a:fld>
            <a:endParaRPr lang="ru-RU" noProof="0"/>
          </a:p>
        </p:txBody>
      </p:sp>
    </p:spTree>
    <p:extLst>
      <p:ext uri="{BB962C8B-B14F-4D97-AF65-F5344CB8AC3E}">
        <p14:creationId xmlns:p14="http://schemas.microsoft.com/office/powerpoint/2010/main" val="15818373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Шлюз</a:t>
            </a:r>
            <a:r>
              <a:rPr lang="en-US" dirty="0"/>
              <a:t> </a:t>
            </a:r>
            <a:r>
              <a:rPr lang="en-US" dirty="0" err="1"/>
              <a:t>уровня</a:t>
            </a:r>
            <a:r>
              <a:rPr lang="en-US" dirty="0"/>
              <a:t> 2:</a:t>
            </a:r>
            <a:endParaRPr lang="ru-RU" dirty="0"/>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шлюз</a:t>
            </a:r>
            <a:r>
              <a:rPr lang="en-US" dirty="0"/>
              <a:t> VXLAN </a:t>
            </a:r>
            <a:r>
              <a:rPr lang="en-US" dirty="0" err="1"/>
              <a:t>уровня</a:t>
            </a:r>
            <a:r>
              <a:rPr lang="en-US" dirty="0"/>
              <a:t> 2 </a:t>
            </a:r>
            <a:r>
              <a:rPr lang="en-US" dirty="0" err="1"/>
              <a:t>получает</a:t>
            </a:r>
            <a:r>
              <a:rPr lang="en-US" dirty="0"/>
              <a:t> </a:t>
            </a:r>
            <a:r>
              <a:rPr lang="en-US" dirty="0" err="1"/>
              <a:t>пользовательские</a:t>
            </a:r>
            <a:r>
              <a:rPr lang="en-US" dirty="0"/>
              <a:t> </a:t>
            </a:r>
            <a:r>
              <a:rPr lang="en-US" dirty="0" err="1"/>
              <a:t>пакеты</a:t>
            </a:r>
            <a:r>
              <a:rPr lang="en-US" dirty="0"/>
              <a:t>, </a:t>
            </a:r>
            <a:r>
              <a:rPr lang="en-US" dirty="0" err="1"/>
              <a:t>он</a:t>
            </a:r>
            <a:r>
              <a:rPr lang="en-US" dirty="0"/>
              <a:t> </a:t>
            </a:r>
            <a:r>
              <a:rPr lang="en-US" dirty="0" err="1"/>
              <a:t>пересылает</a:t>
            </a:r>
            <a:r>
              <a:rPr lang="en-US" dirty="0"/>
              <a:t> </a:t>
            </a:r>
            <a:r>
              <a:rPr lang="en-US" dirty="0" err="1"/>
              <a:t>пакеты</a:t>
            </a:r>
            <a:r>
              <a:rPr lang="en-US" dirty="0"/>
              <a:t> в </a:t>
            </a:r>
            <a:r>
              <a:rPr lang="en-US" dirty="0" err="1"/>
              <a:t>различных</a:t>
            </a:r>
            <a:r>
              <a:rPr lang="en-US" dirty="0"/>
              <a:t> </a:t>
            </a:r>
            <a:r>
              <a:rPr lang="en-US" dirty="0" err="1"/>
              <a:t>процессах</a:t>
            </a:r>
            <a:r>
              <a:rPr lang="en-US" dirty="0"/>
              <a:t> в </a:t>
            </a:r>
            <a:r>
              <a:rPr lang="en-US" dirty="0" err="1"/>
              <a:t>зависимости</a:t>
            </a:r>
            <a:r>
              <a:rPr lang="en-US" dirty="0"/>
              <a:t> </a:t>
            </a:r>
            <a:r>
              <a:rPr lang="en-US" dirty="0" err="1"/>
              <a:t>от</a:t>
            </a:r>
            <a:r>
              <a:rPr lang="en-US" dirty="0"/>
              <a:t> </a:t>
            </a:r>
            <a:r>
              <a:rPr lang="en-US" dirty="0" err="1"/>
              <a:t>типа</a:t>
            </a:r>
            <a:r>
              <a:rPr lang="en-US" dirty="0"/>
              <a:t> MAC-</a:t>
            </a:r>
            <a:r>
              <a:rPr lang="en-US" dirty="0" err="1"/>
              <a:t>адреса</a:t>
            </a:r>
            <a:r>
              <a:rPr lang="en-US" dirty="0"/>
              <a:t> </a:t>
            </a:r>
            <a:r>
              <a:rPr lang="en-US" dirty="0" err="1"/>
              <a:t>назначения</a:t>
            </a:r>
            <a:r>
              <a:rPr lang="en-US" dirty="0"/>
              <a:t> </a:t>
            </a:r>
            <a:r>
              <a:rPr lang="en-US" dirty="0" err="1"/>
              <a:t>пакетов</a:t>
            </a:r>
            <a:r>
              <a:rPr lang="en-US" dirty="0"/>
              <a:t>:</a:t>
            </a:r>
            <a:endParaRPr lang="ru-RU" dirty="0"/>
          </a:p>
          <a:p>
            <a:r>
              <a:rPr lang="en-US" dirty="0"/>
              <a:t> </a:t>
            </a:r>
            <a:r>
              <a:rPr lang="en-US" dirty="0" err="1"/>
              <a:t>Если</a:t>
            </a:r>
            <a:r>
              <a:rPr lang="en-US" dirty="0"/>
              <a:t> MAC-</a:t>
            </a:r>
            <a:r>
              <a:rPr lang="en-US" dirty="0" err="1"/>
              <a:t>адрес</a:t>
            </a:r>
            <a:r>
              <a:rPr lang="en-US" dirty="0"/>
              <a:t> </a:t>
            </a:r>
            <a:r>
              <a:rPr lang="en-US" dirty="0" err="1"/>
              <a:t>является</a:t>
            </a:r>
            <a:r>
              <a:rPr lang="en-US" dirty="0"/>
              <a:t> </a:t>
            </a:r>
            <a:r>
              <a:rPr lang="en-US" dirty="0" err="1"/>
              <a:t>широковещательным</a:t>
            </a:r>
            <a:r>
              <a:rPr lang="en-US" dirty="0"/>
              <a:t>, </a:t>
            </a:r>
            <a:r>
              <a:rPr lang="en-US" dirty="0" err="1"/>
              <a:t>неизвестным</a:t>
            </a:r>
            <a:r>
              <a:rPr lang="en-US" dirty="0"/>
              <a:t> </a:t>
            </a:r>
            <a:r>
              <a:rPr lang="en-US" dirty="0" err="1"/>
              <a:t>одноадресным</a:t>
            </a:r>
            <a:r>
              <a:rPr lang="en-US" dirty="0"/>
              <a:t> </a:t>
            </a:r>
            <a:r>
              <a:rPr lang="en-US" dirty="0" err="1"/>
              <a:t>или</a:t>
            </a:r>
            <a:r>
              <a:rPr lang="en-US" dirty="0"/>
              <a:t> </a:t>
            </a:r>
            <a:r>
              <a:rPr lang="en-US" dirty="0" err="1"/>
              <a:t>многоадресным</a:t>
            </a:r>
            <a:r>
              <a:rPr lang="en-US" dirty="0"/>
              <a:t> (BUM) </a:t>
            </a:r>
            <a:r>
              <a:rPr lang="en-US" dirty="0" err="1"/>
              <a:t>адресом</a:t>
            </a:r>
            <a:r>
              <a:rPr lang="en-US" dirty="0"/>
              <a:t>, </a:t>
            </a:r>
            <a:r>
              <a:rPr lang="en-US" dirty="0" err="1"/>
              <a:t>шлюз</a:t>
            </a:r>
            <a:r>
              <a:rPr lang="en-US" dirty="0"/>
              <a:t> </a:t>
            </a:r>
            <a:r>
              <a:rPr lang="en-US" dirty="0" err="1"/>
              <a:t>уровня</a:t>
            </a:r>
            <a:r>
              <a:rPr lang="en-US" dirty="0"/>
              <a:t> 2 </a:t>
            </a:r>
            <a:r>
              <a:rPr lang="en-US" dirty="0" err="1"/>
              <a:t>следует</a:t>
            </a:r>
            <a:r>
              <a:rPr lang="en-US" dirty="0"/>
              <a:t> </a:t>
            </a:r>
            <a:r>
              <a:rPr lang="en-US" dirty="0" err="1"/>
              <a:t>процессу</a:t>
            </a:r>
            <a:r>
              <a:rPr lang="en-US" dirty="0"/>
              <a:t> </a:t>
            </a:r>
            <a:r>
              <a:rPr lang="en-US" dirty="0" err="1"/>
              <a:t>пересылки</a:t>
            </a:r>
            <a:r>
              <a:rPr lang="en-US" dirty="0"/>
              <a:t> </a:t>
            </a:r>
            <a:r>
              <a:rPr lang="en-US" dirty="0" err="1"/>
              <a:t>пакетов</a:t>
            </a:r>
            <a:r>
              <a:rPr lang="en-US" dirty="0"/>
              <a:t> BUM.</a:t>
            </a:r>
            <a:endParaRPr lang="ru-RU" dirty="0"/>
          </a:p>
          <a:p>
            <a:r>
              <a:rPr lang="en-US" dirty="0"/>
              <a:t> </a:t>
            </a:r>
            <a:r>
              <a:rPr lang="en-US" dirty="0" err="1"/>
              <a:t>Если</a:t>
            </a:r>
            <a:r>
              <a:rPr lang="en-US" dirty="0"/>
              <a:t> MAC-</a:t>
            </a:r>
            <a:r>
              <a:rPr lang="en-US" dirty="0" err="1"/>
              <a:t>адрес</a:t>
            </a:r>
            <a:r>
              <a:rPr lang="en-US" dirty="0"/>
              <a:t> </a:t>
            </a:r>
            <a:r>
              <a:rPr lang="en-US" dirty="0" err="1"/>
              <a:t>является</a:t>
            </a:r>
            <a:r>
              <a:rPr lang="en-US" dirty="0"/>
              <a:t> </a:t>
            </a:r>
            <a:r>
              <a:rPr lang="en-US" dirty="0" err="1"/>
              <a:t>адресом</a:t>
            </a:r>
            <a:r>
              <a:rPr lang="en-US" dirty="0"/>
              <a:t> </a:t>
            </a:r>
            <a:r>
              <a:rPr lang="en-US" dirty="0" err="1"/>
              <a:t>индивидуальной</a:t>
            </a:r>
            <a:r>
              <a:rPr lang="en-US" dirty="0"/>
              <a:t> </a:t>
            </a:r>
            <a:r>
              <a:rPr lang="en-US" dirty="0" err="1"/>
              <a:t>рассылки</a:t>
            </a:r>
            <a:r>
              <a:rPr lang="en-US" dirty="0"/>
              <a:t>, </a:t>
            </a:r>
            <a:r>
              <a:rPr lang="en-US" dirty="0" err="1"/>
              <a:t>шлюз</a:t>
            </a:r>
            <a:r>
              <a:rPr lang="en-US" dirty="0"/>
              <a:t> </a:t>
            </a:r>
            <a:r>
              <a:rPr lang="en-US" dirty="0" err="1"/>
              <a:t>уровня</a:t>
            </a:r>
            <a:r>
              <a:rPr lang="en-US" dirty="0"/>
              <a:t> 2 </a:t>
            </a:r>
            <a:r>
              <a:rPr lang="en-US" dirty="0" err="1"/>
              <a:t>следует</a:t>
            </a:r>
            <a:r>
              <a:rPr lang="en-US" dirty="0"/>
              <a:t> </a:t>
            </a:r>
            <a:r>
              <a:rPr lang="en-US" dirty="0" err="1"/>
              <a:t>процессу</a:t>
            </a:r>
            <a:r>
              <a:rPr lang="en-US" dirty="0"/>
              <a:t> </a:t>
            </a:r>
            <a:r>
              <a:rPr lang="en-US" dirty="0" err="1"/>
              <a:t>пересылки</a:t>
            </a:r>
            <a:r>
              <a:rPr lang="en-US" dirty="0"/>
              <a:t> </a:t>
            </a:r>
            <a:r>
              <a:rPr lang="en-US" dirty="0" err="1"/>
              <a:t>одноадресных</a:t>
            </a:r>
            <a:r>
              <a:rPr lang="en-US" dirty="0"/>
              <a:t> </a:t>
            </a:r>
            <a:r>
              <a:rPr lang="en-US" dirty="0" err="1"/>
              <a:t>пакетов</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328</a:t>
            </a:fld>
            <a:endParaRPr lang="ru-RU" noProof="0"/>
          </a:p>
        </p:txBody>
      </p:sp>
    </p:spTree>
    <p:extLst>
      <p:ext uri="{BB962C8B-B14F-4D97-AF65-F5344CB8AC3E}">
        <p14:creationId xmlns:p14="http://schemas.microsoft.com/office/powerpoint/2010/main" val="58953438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связи</a:t>
            </a:r>
            <a:r>
              <a:rPr lang="en-US" dirty="0"/>
              <a:t> </a:t>
            </a:r>
            <a:r>
              <a:rPr lang="en-US" dirty="0" err="1"/>
              <a:t>VxLAN</a:t>
            </a:r>
            <a:r>
              <a:rPr lang="en-US" dirty="0"/>
              <a:t> </a:t>
            </a:r>
            <a:r>
              <a:rPr lang="en-US" dirty="0" err="1"/>
              <a:t>между</a:t>
            </a:r>
            <a:r>
              <a:rPr lang="en-US" dirty="0"/>
              <a:t> </a:t>
            </a:r>
            <a:r>
              <a:rPr lang="en-US" dirty="0" err="1"/>
              <a:t>различными</a:t>
            </a:r>
            <a:r>
              <a:rPr lang="en-US" dirty="0"/>
              <a:t> </a:t>
            </a:r>
            <a:r>
              <a:rPr lang="en-US" dirty="0" err="1"/>
              <a:t>сегментами</a:t>
            </a:r>
            <a:r>
              <a:rPr lang="en-US" dirty="0"/>
              <a:t> </a:t>
            </a:r>
            <a:r>
              <a:rPr lang="en-US" dirty="0" err="1"/>
              <a:t>сети</a:t>
            </a:r>
            <a:r>
              <a:rPr lang="en-US" dirty="0"/>
              <a:t>, а </a:t>
            </a:r>
            <a:r>
              <a:rPr lang="en-US" dirty="0" err="1"/>
              <a:t>также</a:t>
            </a:r>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сетью</a:t>
            </a:r>
            <a:r>
              <a:rPr lang="en-US" dirty="0"/>
              <a:t> </a:t>
            </a:r>
            <a:r>
              <a:rPr lang="en-US" dirty="0" err="1"/>
              <a:t>VxLAN</a:t>
            </a:r>
            <a:r>
              <a:rPr lang="en-US" dirty="0"/>
              <a:t> и </a:t>
            </a:r>
            <a:r>
              <a:rPr lang="en-US" dirty="0" err="1"/>
              <a:t>сетью</a:t>
            </a:r>
            <a:r>
              <a:rPr lang="en-US" dirty="0"/>
              <a:t>, </a:t>
            </a:r>
            <a:r>
              <a:rPr lang="en-US" dirty="0" err="1"/>
              <a:t>отличной</a:t>
            </a:r>
            <a:r>
              <a:rPr lang="en-US" dirty="0"/>
              <a:t> </a:t>
            </a:r>
            <a:r>
              <a:rPr lang="en-US" dirty="0" err="1"/>
              <a:t>от</a:t>
            </a:r>
            <a:r>
              <a:rPr lang="en-US" dirty="0"/>
              <a:t> </a:t>
            </a:r>
            <a:r>
              <a:rPr lang="en-US" dirty="0" err="1"/>
              <a:t>VxLAN</a:t>
            </a:r>
            <a:r>
              <a:rPr lang="en-US" dirty="0"/>
              <a:t>, </a:t>
            </a:r>
            <a:r>
              <a:rPr lang="en-US" dirty="0" err="1"/>
              <a:t>требуется</a:t>
            </a:r>
            <a:r>
              <a:rPr lang="en-US" dirty="0"/>
              <a:t> IP-</a:t>
            </a:r>
            <a:r>
              <a:rPr lang="en-US" dirty="0" err="1"/>
              <a:t>маршрутизация</a:t>
            </a:r>
            <a:r>
              <a:rPr lang="en-US" dirty="0"/>
              <a:t>. </a:t>
            </a:r>
            <a:r>
              <a:rPr lang="en-US" dirty="0" err="1"/>
              <a:t>Таким</a:t>
            </a:r>
            <a:r>
              <a:rPr lang="en-US" dirty="0"/>
              <a:t> </a:t>
            </a:r>
            <a:r>
              <a:rPr lang="en-US" dirty="0" err="1"/>
              <a:t>образом</a:t>
            </a:r>
            <a:r>
              <a:rPr lang="en-US" dirty="0"/>
              <a:t>, Bridge Domain (BD) </a:t>
            </a:r>
            <a:r>
              <a:rPr lang="en-US" dirty="0" err="1"/>
              <a:t>должен</a:t>
            </a:r>
            <a:r>
              <a:rPr lang="en-US" dirty="0"/>
              <a:t> </a:t>
            </a:r>
            <a:r>
              <a:rPr lang="en-US" dirty="0" err="1"/>
              <a:t>быть</a:t>
            </a:r>
            <a:r>
              <a:rPr lang="en-US" dirty="0"/>
              <a:t> </a:t>
            </a:r>
            <a:r>
              <a:rPr lang="en-US" dirty="0" err="1"/>
              <a:t>установлен</a:t>
            </a:r>
            <a:r>
              <a:rPr lang="en-US" dirty="0"/>
              <a:t> </a:t>
            </a:r>
            <a:r>
              <a:rPr lang="en-US" dirty="0" err="1"/>
              <a:t>на</a:t>
            </a:r>
            <a:r>
              <a:rPr lang="en-US" dirty="0"/>
              <a:t> </a:t>
            </a:r>
            <a:r>
              <a:rPr lang="en-US" dirty="0" err="1"/>
              <a:t>шлюзе</a:t>
            </a:r>
            <a:r>
              <a:rPr lang="en-US" dirty="0"/>
              <a:t> L3; VNI </a:t>
            </a:r>
            <a:r>
              <a:rPr lang="en-US" dirty="0" err="1"/>
              <a:t>сопоставляется</a:t>
            </a:r>
            <a:r>
              <a:rPr lang="en-US" dirty="0"/>
              <a:t> с BD в </a:t>
            </a:r>
            <a:r>
              <a:rPr lang="en-US" dirty="0" err="1"/>
              <a:t>соотношении</a:t>
            </a:r>
            <a:r>
              <a:rPr lang="en-US" dirty="0"/>
              <a:t> 1:1; </a:t>
            </a:r>
            <a:r>
              <a:rPr lang="en-US" dirty="0" err="1"/>
              <a:t>Интерфейс</a:t>
            </a:r>
            <a:r>
              <a:rPr lang="en-US" dirty="0"/>
              <a:t> BDIF </a:t>
            </a:r>
            <a:r>
              <a:rPr lang="en-US" dirty="0" err="1"/>
              <a:t>настраивается</a:t>
            </a:r>
            <a:r>
              <a:rPr lang="en-US" dirty="0"/>
              <a:t> </a:t>
            </a:r>
            <a:r>
              <a:rPr lang="en-US" dirty="0" err="1"/>
              <a:t>на</a:t>
            </a:r>
            <a:r>
              <a:rPr lang="en-US" dirty="0"/>
              <a:t> </a:t>
            </a:r>
            <a:r>
              <a:rPr lang="en-US" dirty="0" err="1"/>
              <a:t>основе</a:t>
            </a:r>
            <a:r>
              <a:rPr lang="en-US" dirty="0"/>
              <a:t> </a:t>
            </a:r>
            <a:r>
              <a:rPr lang="en-US" dirty="0" err="1"/>
              <a:t>различных</a:t>
            </a:r>
            <a:r>
              <a:rPr lang="en-US" dirty="0"/>
              <a:t> BD, </a:t>
            </a:r>
            <a:r>
              <a:rPr lang="en-US" dirty="0" err="1"/>
              <a:t>чтобы</a:t>
            </a:r>
            <a:r>
              <a:rPr lang="en-US" dirty="0"/>
              <a:t> </a:t>
            </a:r>
            <a:r>
              <a:rPr lang="en-US" dirty="0" err="1"/>
              <a:t>обеспечить</a:t>
            </a:r>
            <a:r>
              <a:rPr lang="en-US" dirty="0"/>
              <a:t> </a:t>
            </a:r>
            <a:r>
              <a:rPr lang="en-US" dirty="0" err="1"/>
              <a:t>связь</a:t>
            </a:r>
            <a:r>
              <a:rPr lang="en-US" dirty="0"/>
              <a:t> L3. BDIF </a:t>
            </a:r>
            <a:r>
              <a:rPr lang="en-US" dirty="0" err="1"/>
              <a:t>похож</a:t>
            </a:r>
            <a:r>
              <a:rPr lang="en-US" dirty="0"/>
              <a:t> </a:t>
            </a:r>
            <a:r>
              <a:rPr lang="en-US" dirty="0" err="1"/>
              <a:t>на</a:t>
            </a:r>
            <a:r>
              <a:rPr lang="en-US" dirty="0"/>
              <a:t> </a:t>
            </a:r>
            <a:r>
              <a:rPr lang="en-US" dirty="0" err="1"/>
              <a:t>Vlanif</a:t>
            </a:r>
            <a:r>
              <a:rPr lang="en-US" dirty="0"/>
              <a:t> в </a:t>
            </a:r>
            <a:r>
              <a:rPr lang="en-US" dirty="0" err="1"/>
              <a:t>концепции</a:t>
            </a:r>
            <a:r>
              <a:rPr lang="en-US" dirty="0"/>
              <a:t> VLAN.</a:t>
            </a:r>
            <a:endParaRPr lang="ru-RU" dirty="0"/>
          </a:p>
          <a:p>
            <a:r>
              <a:rPr lang="en-US" dirty="0"/>
              <a:t>1. </a:t>
            </a:r>
            <a:r>
              <a:rPr lang="en-US" dirty="0" err="1"/>
              <a:t>После</a:t>
            </a:r>
            <a:r>
              <a:rPr lang="en-US" dirty="0"/>
              <a:t> </a:t>
            </a:r>
            <a:r>
              <a:rPr lang="en-US" dirty="0" err="1"/>
              <a:t>того</a:t>
            </a:r>
            <a:r>
              <a:rPr lang="en-US" dirty="0"/>
              <a:t>, </a:t>
            </a:r>
            <a:r>
              <a:rPr lang="en-US" dirty="0" err="1"/>
              <a:t>как</a:t>
            </a:r>
            <a:r>
              <a:rPr lang="en-US" dirty="0"/>
              <a:t> Switch_4 (</a:t>
            </a:r>
            <a:r>
              <a:rPr lang="en-US" dirty="0" err="1"/>
              <a:t>шлюз</a:t>
            </a:r>
            <a:r>
              <a:rPr lang="en-US" dirty="0"/>
              <a:t> VXLAN </a:t>
            </a:r>
            <a:r>
              <a:rPr lang="en-US" dirty="0" err="1"/>
              <a:t>уровня</a:t>
            </a:r>
            <a:r>
              <a:rPr lang="en-US" dirty="0"/>
              <a:t> 2) </a:t>
            </a:r>
            <a:r>
              <a:rPr lang="en-US" dirty="0" err="1"/>
              <a:t>получает</a:t>
            </a:r>
            <a:r>
              <a:rPr lang="en-US" dirty="0"/>
              <a:t> </a:t>
            </a:r>
            <a:r>
              <a:rPr lang="en-US" dirty="0" err="1"/>
              <a:t>пакет</a:t>
            </a:r>
            <a:r>
              <a:rPr lang="en-US" dirty="0"/>
              <a:t> VXLAN, </a:t>
            </a:r>
            <a:r>
              <a:rPr lang="en-US" dirty="0" err="1"/>
              <a:t>он</a:t>
            </a:r>
            <a:r>
              <a:rPr lang="en-US" dirty="0"/>
              <a:t> </a:t>
            </a:r>
            <a:r>
              <a:rPr lang="en-US" dirty="0" err="1"/>
              <a:t>декапсулирует</a:t>
            </a:r>
            <a:r>
              <a:rPr lang="en-US" dirty="0"/>
              <a:t> </a:t>
            </a:r>
            <a:r>
              <a:rPr lang="en-US" dirty="0" err="1"/>
              <a:t>пакет</a:t>
            </a:r>
            <a:r>
              <a:rPr lang="en-US" dirty="0"/>
              <a:t> и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во</a:t>
            </a:r>
            <a:r>
              <a:rPr lang="en-US" dirty="0"/>
              <a:t> </a:t>
            </a:r>
            <a:r>
              <a:rPr lang="en-US" dirty="0" err="1"/>
              <a:t>внутреннем</a:t>
            </a:r>
            <a:r>
              <a:rPr lang="en-US" dirty="0"/>
              <a:t> </a:t>
            </a:r>
            <a:r>
              <a:rPr lang="en-US" dirty="0" err="1"/>
              <a:t>пакете</a:t>
            </a:r>
            <a:r>
              <a:rPr lang="en-US" dirty="0"/>
              <a:t> MAC-</a:t>
            </a:r>
            <a:r>
              <a:rPr lang="en-US" dirty="0" err="1"/>
              <a:t>адресом</a:t>
            </a:r>
            <a:r>
              <a:rPr lang="en-US" dirty="0"/>
              <a:t> </a:t>
            </a:r>
            <a:r>
              <a:rPr lang="en-US" dirty="0" err="1"/>
              <a:t>шлюза</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Switch_4 </a:t>
            </a:r>
            <a:r>
              <a:rPr lang="en-US" dirty="0" err="1"/>
              <a:t>перенаправляет</a:t>
            </a:r>
            <a:r>
              <a:rPr lang="en-US" dirty="0"/>
              <a:t> </a:t>
            </a:r>
            <a:r>
              <a:rPr lang="en-US" dirty="0" err="1"/>
              <a:t>пакет</a:t>
            </a:r>
            <a:r>
              <a:rPr lang="en-US" dirty="0"/>
              <a:t> </a:t>
            </a:r>
            <a:r>
              <a:rPr lang="en-US" dirty="0" err="1"/>
              <a:t>на</a:t>
            </a:r>
            <a:r>
              <a:rPr lang="en-US" dirty="0"/>
              <a:t> </a:t>
            </a:r>
            <a:r>
              <a:rPr lang="en-US" dirty="0" err="1"/>
              <a:t>шлюз</a:t>
            </a:r>
            <a:r>
              <a:rPr lang="en-US" dirty="0"/>
              <a:t> </a:t>
            </a:r>
            <a:r>
              <a:rPr lang="en-US" dirty="0" err="1"/>
              <a:t>уровня</a:t>
            </a:r>
            <a:r>
              <a:rPr lang="en-US" dirty="0"/>
              <a:t> 3 в </a:t>
            </a:r>
            <a:r>
              <a:rPr lang="en-US" dirty="0" err="1"/>
              <a:t>целевом</a:t>
            </a:r>
            <a:r>
              <a:rPr lang="en-US" dirty="0"/>
              <a:t> </a:t>
            </a:r>
            <a:r>
              <a:rPr lang="en-US" dirty="0" err="1"/>
              <a:t>сегменте</a:t>
            </a:r>
            <a:r>
              <a:rPr lang="en-US" dirty="0"/>
              <a:t> </a:t>
            </a:r>
            <a:r>
              <a:rPr lang="en-US" dirty="0" err="1"/>
              <a:t>сети</a:t>
            </a:r>
            <a:r>
              <a:rPr lang="en-US" dirty="0"/>
              <a:t>. </a:t>
            </a:r>
            <a:r>
              <a:rPr lang="en-US" dirty="0" err="1"/>
              <a:t>Перейти</a:t>
            </a:r>
            <a:r>
              <a:rPr lang="en-US" dirty="0"/>
              <a:t> к </a:t>
            </a:r>
            <a:r>
              <a:rPr lang="en-US" dirty="0" err="1"/>
              <a:t>шагу</a:t>
            </a:r>
            <a:r>
              <a:rPr lang="en-US" dirty="0"/>
              <a:t> 2.</a:t>
            </a:r>
            <a:endParaRPr lang="ru-RU" dirty="0"/>
          </a:p>
          <a:p>
            <a:r>
              <a:rPr lang="en-US" dirty="0"/>
              <a:t> </a:t>
            </a:r>
            <a:r>
              <a:rPr lang="en-US" dirty="0" err="1"/>
              <a:t>Если</a:t>
            </a:r>
            <a:r>
              <a:rPr lang="en-US" dirty="0"/>
              <a:t> </a:t>
            </a:r>
            <a:r>
              <a:rPr lang="en-US" dirty="0" err="1"/>
              <a:t>нет</a:t>
            </a:r>
            <a:r>
              <a:rPr lang="en-US" dirty="0"/>
              <a:t>, Switch_4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a:t>
            </a:r>
            <a:endParaRPr lang="ru-RU" dirty="0"/>
          </a:p>
          <a:p>
            <a:r>
              <a:rPr lang="en-US" dirty="0"/>
              <a:t>2. Switch_4 </a:t>
            </a:r>
            <a:r>
              <a:rPr lang="en-US" dirty="0" err="1"/>
              <a:t>функционирует</a:t>
            </a:r>
            <a:r>
              <a:rPr lang="en-US" dirty="0"/>
              <a:t> </a:t>
            </a:r>
            <a:r>
              <a:rPr lang="en-US" dirty="0" err="1"/>
              <a:t>как</a:t>
            </a:r>
            <a:r>
              <a:rPr lang="en-US" dirty="0"/>
              <a:t> </a:t>
            </a:r>
            <a:r>
              <a:rPr lang="en-US" dirty="0" err="1"/>
              <a:t>шлюз</a:t>
            </a:r>
            <a:r>
              <a:rPr lang="en-US" dirty="0"/>
              <a:t> </a:t>
            </a:r>
            <a:r>
              <a:rPr lang="en-US" dirty="0" err="1"/>
              <a:t>уровня</a:t>
            </a:r>
            <a:r>
              <a:rPr lang="en-US" dirty="0"/>
              <a:t> 3 VXLAN </a:t>
            </a:r>
            <a:r>
              <a:rPr lang="en-US" dirty="0" err="1"/>
              <a:t>для</a:t>
            </a:r>
            <a:r>
              <a:rPr lang="en-US" dirty="0"/>
              <a:t> </a:t>
            </a:r>
            <a:r>
              <a:rPr lang="en-US" dirty="0" err="1"/>
              <a:t>удаления</a:t>
            </a:r>
            <a:r>
              <a:rPr lang="en-US" dirty="0"/>
              <a:t> </a:t>
            </a:r>
            <a:r>
              <a:rPr lang="en-US" dirty="0" err="1"/>
              <a:t>заголовка</a:t>
            </a:r>
            <a:r>
              <a:rPr lang="en-US" dirty="0"/>
              <a:t> Ethernet </a:t>
            </a:r>
            <a:r>
              <a:rPr lang="en-US" dirty="0" err="1"/>
              <a:t>из</a:t>
            </a:r>
            <a:r>
              <a:rPr lang="en-US" dirty="0"/>
              <a:t> </a:t>
            </a:r>
            <a:r>
              <a:rPr lang="en-US" dirty="0" err="1"/>
              <a:t>внутреннего</a:t>
            </a:r>
            <a:r>
              <a:rPr lang="en-US" dirty="0"/>
              <a:t> </a:t>
            </a:r>
            <a:r>
              <a:rPr lang="en-US" dirty="0" err="1"/>
              <a:t>пакета</a:t>
            </a:r>
            <a:r>
              <a:rPr lang="en-US" dirty="0"/>
              <a:t> и </a:t>
            </a:r>
            <a:r>
              <a:rPr lang="en-US" dirty="0" err="1"/>
              <a:t>анализа</a:t>
            </a:r>
            <a:r>
              <a:rPr lang="en-US" dirty="0"/>
              <a:t> IP-</a:t>
            </a:r>
            <a:r>
              <a:rPr lang="en-US" dirty="0" err="1"/>
              <a:t>адреса</a:t>
            </a:r>
            <a:r>
              <a:rPr lang="en-US" dirty="0"/>
              <a:t> </a:t>
            </a:r>
            <a:r>
              <a:rPr lang="en-US" dirty="0" err="1"/>
              <a:t>назначения</a:t>
            </a:r>
            <a:r>
              <a:rPr lang="en-US" dirty="0"/>
              <a:t>. Switch_4 </a:t>
            </a:r>
            <a:r>
              <a:rPr lang="en-US" dirty="0" err="1"/>
              <a:t>ищет</a:t>
            </a:r>
            <a:r>
              <a:rPr lang="en-US" dirty="0"/>
              <a:t> </a:t>
            </a:r>
            <a:r>
              <a:rPr lang="en-US" dirty="0" err="1"/>
              <a:t>запись</a:t>
            </a:r>
            <a:r>
              <a:rPr lang="en-US" dirty="0"/>
              <a:t> ARP, </a:t>
            </a:r>
            <a:r>
              <a:rPr lang="en-US" dirty="0" err="1"/>
              <a:t>соответствующую</a:t>
            </a:r>
            <a:r>
              <a:rPr lang="en-US" dirty="0"/>
              <a:t> IP-</a:t>
            </a:r>
            <a:r>
              <a:rPr lang="en-US" dirty="0" err="1"/>
              <a:t>адресу</a:t>
            </a:r>
            <a:r>
              <a:rPr lang="en-US" dirty="0"/>
              <a:t> </a:t>
            </a:r>
            <a:r>
              <a:rPr lang="en-US" dirty="0" err="1"/>
              <a:t>назначения</a:t>
            </a:r>
            <a:r>
              <a:rPr lang="en-US" dirty="0"/>
              <a:t>, и </a:t>
            </a:r>
            <a:r>
              <a:rPr lang="en-US" dirty="0" err="1"/>
              <a:t>проверяет</a:t>
            </a:r>
            <a:r>
              <a:rPr lang="en-US" dirty="0"/>
              <a:t> MAC-</a:t>
            </a:r>
            <a:r>
              <a:rPr lang="en-US" dirty="0" err="1"/>
              <a:t>адрес</a:t>
            </a:r>
            <a:r>
              <a:rPr lang="en-US" dirty="0"/>
              <a:t> </a:t>
            </a:r>
            <a:r>
              <a:rPr lang="en-US" dirty="0" err="1"/>
              <a:t>назначения</a:t>
            </a:r>
            <a:r>
              <a:rPr lang="en-US" dirty="0"/>
              <a:t>, </a:t>
            </a:r>
            <a:r>
              <a:rPr lang="en-US" dirty="0" err="1"/>
              <a:t>исходящий</a:t>
            </a:r>
            <a:r>
              <a:rPr lang="en-US" dirty="0"/>
              <a:t> </a:t>
            </a:r>
            <a:r>
              <a:rPr lang="en-US" dirty="0" err="1"/>
              <a:t>интерфейс</a:t>
            </a:r>
            <a:r>
              <a:rPr lang="en-US" dirty="0"/>
              <a:t> </a:t>
            </a:r>
            <a:r>
              <a:rPr lang="en-US" dirty="0" err="1"/>
              <a:t>туннеля</a:t>
            </a:r>
            <a:r>
              <a:rPr lang="en-US" dirty="0"/>
              <a:t> VXLAN и VNI.</a:t>
            </a:r>
            <a:endParaRPr lang="ru-RU" dirty="0"/>
          </a:p>
          <a:p>
            <a:r>
              <a:rPr lang="en-US" dirty="0"/>
              <a:t> </a:t>
            </a:r>
            <a:r>
              <a:rPr lang="en-US" dirty="0" err="1"/>
              <a:t>Если</a:t>
            </a:r>
            <a:r>
              <a:rPr lang="en-US" dirty="0"/>
              <a:t> </a:t>
            </a:r>
            <a:r>
              <a:rPr lang="en-US" dirty="0" err="1"/>
              <a:t>исходящий</a:t>
            </a:r>
            <a:r>
              <a:rPr lang="en-US" dirty="0"/>
              <a:t> </a:t>
            </a:r>
            <a:r>
              <a:rPr lang="en-US" dirty="0" err="1"/>
              <a:t>интерфейс</a:t>
            </a:r>
            <a:r>
              <a:rPr lang="en-US" dirty="0"/>
              <a:t> </a:t>
            </a:r>
            <a:r>
              <a:rPr lang="en-US" dirty="0" err="1"/>
              <a:t>туннеля</a:t>
            </a:r>
            <a:r>
              <a:rPr lang="en-US" dirty="0"/>
              <a:t> VXLAN и VNI </a:t>
            </a:r>
            <a:r>
              <a:rPr lang="en-US" dirty="0" err="1"/>
              <a:t>не</a:t>
            </a:r>
            <a:r>
              <a:rPr lang="en-US" dirty="0"/>
              <a:t> </a:t>
            </a:r>
            <a:r>
              <a:rPr lang="en-US" dirty="0" err="1"/>
              <a:t>найдены</a:t>
            </a:r>
            <a:r>
              <a:rPr lang="en-US" dirty="0"/>
              <a:t>, Switch_4 </a:t>
            </a:r>
            <a:r>
              <a:rPr lang="en-US" dirty="0" err="1"/>
              <a:t>перенаправляет</a:t>
            </a:r>
            <a:r>
              <a:rPr lang="en-US" dirty="0"/>
              <a:t> </a:t>
            </a:r>
            <a:r>
              <a:rPr lang="en-US" dirty="0" err="1"/>
              <a:t>пакеты</a:t>
            </a:r>
            <a:r>
              <a:rPr lang="en-US" dirty="0"/>
              <a:t> </a:t>
            </a:r>
            <a:r>
              <a:rPr lang="en-US" dirty="0" err="1"/>
              <a:t>на</a:t>
            </a:r>
            <a:r>
              <a:rPr lang="en-US" dirty="0"/>
              <a:t> </a:t>
            </a:r>
            <a:r>
              <a:rPr lang="en-US" dirty="0" err="1"/>
              <a:t>уровень</a:t>
            </a:r>
            <a:r>
              <a:rPr lang="en-US" dirty="0"/>
              <a:t> 3.</a:t>
            </a:r>
            <a:endParaRPr lang="ru-RU" dirty="0"/>
          </a:p>
          <a:p>
            <a:r>
              <a:rPr lang="en-US" dirty="0"/>
              <a:t> </a:t>
            </a:r>
            <a:r>
              <a:rPr lang="en-US" dirty="0" err="1"/>
              <a:t>Если</a:t>
            </a:r>
            <a:r>
              <a:rPr lang="en-US" dirty="0"/>
              <a:t> </a:t>
            </a:r>
            <a:r>
              <a:rPr lang="en-US" dirty="0" err="1"/>
              <a:t>исходящий</a:t>
            </a:r>
            <a:r>
              <a:rPr lang="en-US" dirty="0"/>
              <a:t> </a:t>
            </a:r>
            <a:r>
              <a:rPr lang="en-US" dirty="0" err="1"/>
              <a:t>интерфейс</a:t>
            </a:r>
            <a:r>
              <a:rPr lang="en-US" dirty="0"/>
              <a:t> </a:t>
            </a:r>
            <a:r>
              <a:rPr lang="en-US" dirty="0" err="1"/>
              <a:t>туннеля</a:t>
            </a:r>
            <a:r>
              <a:rPr lang="en-US" dirty="0"/>
              <a:t> VXLAN и VNI </a:t>
            </a:r>
            <a:r>
              <a:rPr lang="en-US" dirty="0" err="1"/>
              <a:t>обнаружены</a:t>
            </a:r>
            <a:r>
              <a:rPr lang="en-US" dirty="0"/>
              <a:t>, </a:t>
            </a:r>
            <a:r>
              <a:rPr lang="en-US" dirty="0" err="1"/>
              <a:t>перейдите</a:t>
            </a:r>
            <a:r>
              <a:rPr lang="en-US" dirty="0"/>
              <a:t> к </a:t>
            </a:r>
            <a:r>
              <a:rPr lang="en-US" dirty="0" err="1"/>
              <a:t>шагу</a:t>
            </a:r>
            <a:r>
              <a:rPr lang="en-US" dirty="0"/>
              <a:t> 3.</a:t>
            </a:r>
            <a:endParaRPr lang="ru-RU" dirty="0"/>
          </a:p>
          <a:p>
            <a:r>
              <a:rPr lang="en-US" dirty="0"/>
              <a:t>3. Switch_4 </a:t>
            </a:r>
            <a:r>
              <a:rPr lang="en-US" dirty="0" err="1"/>
              <a:t>функционирует</a:t>
            </a:r>
            <a:r>
              <a:rPr lang="en-US" dirty="0"/>
              <a:t> </a:t>
            </a:r>
            <a:r>
              <a:rPr lang="en-US" dirty="0" err="1"/>
              <a:t>как</a:t>
            </a:r>
            <a:r>
              <a:rPr lang="en-US" dirty="0"/>
              <a:t> </a:t>
            </a:r>
            <a:r>
              <a:rPr lang="en-US" dirty="0" err="1"/>
              <a:t>шлюз</a:t>
            </a:r>
            <a:r>
              <a:rPr lang="en-US" dirty="0"/>
              <a:t> </a:t>
            </a:r>
            <a:r>
              <a:rPr lang="en-US" dirty="0" err="1"/>
              <a:t>уровня</a:t>
            </a:r>
            <a:r>
              <a:rPr lang="en-US" dirty="0"/>
              <a:t> 2 VXLAN </a:t>
            </a:r>
            <a:r>
              <a:rPr lang="en-US" dirty="0" err="1"/>
              <a:t>для</a:t>
            </a:r>
            <a:r>
              <a:rPr lang="en-US" dirty="0"/>
              <a:t> </a:t>
            </a:r>
            <a:r>
              <a:rPr lang="en-US" dirty="0" err="1"/>
              <a:t>повторной</a:t>
            </a:r>
            <a:r>
              <a:rPr lang="en-US" dirty="0"/>
              <a:t> </a:t>
            </a:r>
            <a:r>
              <a:rPr lang="en-US" dirty="0" err="1"/>
              <a:t>инкапсуляции</a:t>
            </a:r>
            <a:r>
              <a:rPr lang="en-US" dirty="0"/>
              <a:t> </a:t>
            </a:r>
            <a:r>
              <a:rPr lang="en-US" dirty="0" err="1"/>
              <a:t>пакета</a:t>
            </a:r>
            <a:r>
              <a:rPr lang="en-US" dirty="0"/>
              <a:t> VXLAN </a:t>
            </a:r>
            <a:r>
              <a:rPr lang="en-US" dirty="0" err="1"/>
              <a:t>путем</a:t>
            </a:r>
            <a:r>
              <a:rPr lang="en-US" dirty="0"/>
              <a:t> </a:t>
            </a:r>
            <a:r>
              <a:rPr lang="en-US" dirty="0" err="1"/>
              <a:t>добавления</a:t>
            </a:r>
            <a:r>
              <a:rPr lang="en-US" dirty="0"/>
              <a:t> MAC-</a:t>
            </a:r>
            <a:r>
              <a:rPr lang="en-US" dirty="0" err="1"/>
              <a:t>адреса</a:t>
            </a:r>
            <a:r>
              <a:rPr lang="en-US" dirty="0"/>
              <a:t> </a:t>
            </a:r>
            <a:r>
              <a:rPr lang="en-US" dirty="0" err="1"/>
              <a:t>шлюза</a:t>
            </a:r>
            <a:r>
              <a:rPr lang="en-US" dirty="0"/>
              <a:t> в </a:t>
            </a:r>
            <a:r>
              <a:rPr lang="en-US" dirty="0" err="1"/>
              <a:t>качестве</a:t>
            </a:r>
            <a:r>
              <a:rPr lang="en-US" dirty="0"/>
              <a:t> </a:t>
            </a:r>
            <a:r>
              <a:rPr lang="en-US" dirty="0" err="1"/>
              <a:t>исходного</a:t>
            </a:r>
            <a:r>
              <a:rPr lang="en-US" dirty="0"/>
              <a:t> MAC-</a:t>
            </a:r>
            <a:r>
              <a:rPr lang="en-US" dirty="0" err="1"/>
              <a:t>адреса</a:t>
            </a:r>
            <a:r>
              <a:rPr lang="en-US" dirty="0"/>
              <a:t> в </a:t>
            </a:r>
            <a:r>
              <a:rPr lang="en-US" dirty="0" err="1"/>
              <a:t>заголовок</a:t>
            </a:r>
            <a:r>
              <a:rPr lang="en-US" dirty="0"/>
              <a:t>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329</a:t>
            </a:fld>
            <a:endParaRPr lang="ru-RU" noProof="0"/>
          </a:p>
        </p:txBody>
      </p:sp>
    </p:spTree>
    <p:extLst>
      <p:ext uri="{BB962C8B-B14F-4D97-AF65-F5344CB8AC3E}">
        <p14:creationId xmlns:p14="http://schemas.microsoft.com/office/powerpoint/2010/main" val="115458672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Традиционно</a:t>
            </a:r>
            <a:r>
              <a:rPr lang="en-US" dirty="0"/>
              <a:t> </a:t>
            </a:r>
            <a:r>
              <a:rPr lang="en-US" dirty="0" err="1"/>
              <a:t>терминалу</a:t>
            </a:r>
            <a:r>
              <a:rPr lang="en-US" dirty="0"/>
              <a:t> </a:t>
            </a:r>
            <a:r>
              <a:rPr lang="en-US" dirty="0" err="1"/>
              <a:t>необходимо</a:t>
            </a:r>
            <a:r>
              <a:rPr lang="en-US" dirty="0"/>
              <a:t> </a:t>
            </a:r>
            <a:r>
              <a:rPr lang="en-US" dirty="0" err="1"/>
              <a:t>отправить</a:t>
            </a:r>
            <a:r>
              <a:rPr lang="en-US" dirty="0"/>
              <a:t> </a:t>
            </a:r>
            <a:r>
              <a:rPr lang="en-US" dirty="0" err="1"/>
              <a:t>широковещательное</a:t>
            </a:r>
            <a:r>
              <a:rPr lang="en-US" dirty="0"/>
              <a:t> </a:t>
            </a:r>
            <a:r>
              <a:rPr lang="en-US" dirty="0" err="1"/>
              <a:t>сообщение</a:t>
            </a:r>
            <a:r>
              <a:rPr lang="en-US" dirty="0"/>
              <a:t> </a:t>
            </a:r>
            <a:r>
              <a:rPr lang="en-US" dirty="0" err="1"/>
              <a:t>запроса</a:t>
            </a:r>
            <a:r>
              <a:rPr lang="en-US" dirty="0"/>
              <a:t> ARP, </a:t>
            </a:r>
            <a:r>
              <a:rPr lang="en-US" dirty="0" err="1"/>
              <a:t>прежде</a:t>
            </a:r>
            <a:r>
              <a:rPr lang="en-US" dirty="0"/>
              <a:t> </a:t>
            </a:r>
            <a:r>
              <a:rPr lang="en-US" dirty="0" err="1"/>
              <a:t>чем</a:t>
            </a:r>
            <a:r>
              <a:rPr lang="en-US" dirty="0"/>
              <a:t> </a:t>
            </a:r>
            <a:r>
              <a:rPr lang="en-US" dirty="0" err="1"/>
              <a:t>он</a:t>
            </a:r>
            <a:r>
              <a:rPr lang="en-US" dirty="0"/>
              <a:t> в </a:t>
            </a:r>
            <a:r>
              <a:rPr lang="en-US" dirty="0" err="1"/>
              <a:t>первый</a:t>
            </a:r>
            <a:r>
              <a:rPr lang="en-US" dirty="0"/>
              <a:t> </a:t>
            </a:r>
            <a:r>
              <a:rPr lang="en-US" dirty="0" err="1"/>
              <a:t>раз</a:t>
            </a:r>
            <a:r>
              <a:rPr lang="en-US" dirty="0"/>
              <a:t> </a:t>
            </a:r>
            <a:r>
              <a:rPr lang="en-US" dirty="0" err="1"/>
              <a:t>установит</a:t>
            </a:r>
            <a:r>
              <a:rPr lang="en-US" dirty="0"/>
              <a:t> </a:t>
            </a:r>
            <a:r>
              <a:rPr lang="en-US" dirty="0" err="1"/>
              <a:t>связь</a:t>
            </a:r>
            <a:r>
              <a:rPr lang="en-US" dirty="0"/>
              <a:t> с </a:t>
            </a:r>
            <a:r>
              <a:rPr lang="en-US" dirty="0" err="1"/>
              <a:t>другим</a:t>
            </a:r>
            <a:r>
              <a:rPr lang="en-US" dirty="0"/>
              <a:t> </a:t>
            </a:r>
            <a:r>
              <a:rPr lang="en-US" dirty="0" err="1"/>
              <a:t>терминалом</a:t>
            </a:r>
            <a:r>
              <a:rPr lang="en-US" dirty="0"/>
              <a:t>. </a:t>
            </a:r>
            <a:r>
              <a:rPr lang="en-US" dirty="0" err="1"/>
              <a:t>Например</a:t>
            </a:r>
            <a:r>
              <a:rPr lang="en-US" dirty="0"/>
              <a:t>, в </a:t>
            </a:r>
            <a:r>
              <a:rPr lang="en-US" dirty="0" err="1"/>
              <a:t>сети</a:t>
            </a:r>
            <a:r>
              <a:rPr lang="en-US" dirty="0"/>
              <a:t>, </a:t>
            </a:r>
            <a:r>
              <a:rPr lang="en-US" dirty="0" err="1"/>
              <a:t>показанной</a:t>
            </a:r>
            <a:r>
              <a:rPr lang="en-US" dirty="0"/>
              <a:t> </a:t>
            </a:r>
            <a:r>
              <a:rPr lang="en-US" dirty="0" err="1"/>
              <a:t>на</a:t>
            </a:r>
            <a:r>
              <a:rPr lang="en-US" dirty="0"/>
              <a:t> </a:t>
            </a:r>
            <a:r>
              <a:rPr lang="en-US" dirty="0" err="1"/>
              <a:t>рисунке</a:t>
            </a:r>
            <a:r>
              <a:rPr lang="en-US" dirty="0"/>
              <a:t> </a:t>
            </a:r>
            <a:r>
              <a:rPr lang="en-US" dirty="0" err="1"/>
              <a:t>выше</a:t>
            </a:r>
            <a:r>
              <a:rPr lang="en-US" dirty="0"/>
              <a:t>, VM1 </a:t>
            </a:r>
            <a:r>
              <a:rPr lang="en-US" dirty="0" err="1"/>
              <a:t>необходимо</a:t>
            </a:r>
            <a:r>
              <a:rPr lang="en-US" dirty="0"/>
              <a:t> </a:t>
            </a:r>
            <a:r>
              <a:rPr lang="en-US" dirty="0" err="1"/>
              <a:t>отправить</a:t>
            </a:r>
            <a:r>
              <a:rPr lang="en-US" dirty="0"/>
              <a:t> </a:t>
            </a:r>
            <a:r>
              <a:rPr lang="en-US" dirty="0" err="1"/>
              <a:t>сообщение</a:t>
            </a:r>
            <a:r>
              <a:rPr lang="en-US" dirty="0"/>
              <a:t> </a:t>
            </a:r>
            <a:r>
              <a:rPr lang="en-US" dirty="0" err="1"/>
              <a:t>запроса</a:t>
            </a:r>
            <a:r>
              <a:rPr lang="en-US" dirty="0"/>
              <a:t> ARP </a:t>
            </a:r>
            <a:r>
              <a:rPr lang="en-US" dirty="0" err="1"/>
              <a:t>на</a:t>
            </a:r>
            <a:r>
              <a:rPr lang="en-US" dirty="0"/>
              <a:t> VM3, </a:t>
            </a:r>
            <a:r>
              <a:rPr lang="en-US" dirty="0" err="1"/>
              <a:t>когда</a:t>
            </a:r>
            <a:r>
              <a:rPr lang="en-US" dirty="0"/>
              <a:t> </a:t>
            </a:r>
            <a:r>
              <a:rPr lang="en-US" dirty="0" err="1"/>
              <a:t>ей</a:t>
            </a:r>
            <a:r>
              <a:rPr lang="en-US" dirty="0"/>
              <a:t> </a:t>
            </a:r>
            <a:r>
              <a:rPr lang="en-US" dirty="0" err="1"/>
              <a:t>нужно</a:t>
            </a:r>
            <a:r>
              <a:rPr lang="en-US" dirty="0"/>
              <a:t> </a:t>
            </a:r>
            <a:r>
              <a:rPr lang="en-US" dirty="0" err="1"/>
              <a:t>установить</a:t>
            </a:r>
            <a:r>
              <a:rPr lang="en-US" dirty="0"/>
              <a:t> </a:t>
            </a:r>
            <a:r>
              <a:rPr lang="en-US" dirty="0" err="1"/>
              <a:t>связь</a:t>
            </a:r>
            <a:r>
              <a:rPr lang="en-US" dirty="0"/>
              <a:t> с VM3 в </a:t>
            </a:r>
            <a:r>
              <a:rPr lang="en-US" dirty="0" err="1"/>
              <a:t>первый</a:t>
            </a:r>
            <a:r>
              <a:rPr lang="en-US" dirty="0"/>
              <a:t> </a:t>
            </a:r>
            <a:r>
              <a:rPr lang="en-US" dirty="0" err="1"/>
              <a:t>раз</a:t>
            </a:r>
            <a:r>
              <a:rPr lang="en-US" dirty="0"/>
              <a:t>. </a:t>
            </a:r>
            <a:r>
              <a:rPr lang="en-US" dirty="0" err="1"/>
              <a:t>Сообщение</a:t>
            </a:r>
            <a:r>
              <a:rPr lang="en-US" dirty="0"/>
              <a:t> </a:t>
            </a:r>
            <a:r>
              <a:rPr lang="en-US" dirty="0" err="1"/>
              <a:t>запроса</a:t>
            </a:r>
            <a:r>
              <a:rPr lang="en-US" dirty="0"/>
              <a:t> ARP </a:t>
            </a:r>
            <a:r>
              <a:rPr lang="en-US" dirty="0" err="1"/>
              <a:t>широковещательно</a:t>
            </a:r>
            <a:r>
              <a:rPr lang="en-US" dirty="0"/>
              <a:t> </a:t>
            </a:r>
            <a:r>
              <a:rPr lang="en-US" dirty="0" err="1"/>
              <a:t>передается</a:t>
            </a:r>
            <a:r>
              <a:rPr lang="en-US" dirty="0"/>
              <a:t> в </a:t>
            </a:r>
            <a:r>
              <a:rPr lang="en-US" dirty="0" err="1"/>
              <a:t>сети</a:t>
            </a:r>
            <a:r>
              <a:rPr lang="en-US" dirty="0"/>
              <a:t> </a:t>
            </a:r>
            <a:r>
              <a:rPr lang="en-US" dirty="0" err="1"/>
              <a:t>уровня</a:t>
            </a:r>
            <a:r>
              <a:rPr lang="en-US" dirty="0"/>
              <a:t> 2. </a:t>
            </a:r>
            <a:r>
              <a:rPr lang="en-US" dirty="0" err="1"/>
              <a:t>После</a:t>
            </a:r>
            <a:r>
              <a:rPr lang="en-US" dirty="0"/>
              <a:t> </a:t>
            </a:r>
            <a:r>
              <a:rPr lang="en-US" dirty="0" err="1"/>
              <a:t>получения</a:t>
            </a:r>
            <a:r>
              <a:rPr lang="en-US" dirty="0"/>
              <a:t> </a:t>
            </a:r>
            <a:r>
              <a:rPr lang="en-US" dirty="0" err="1"/>
              <a:t>сообщения</a:t>
            </a:r>
            <a:r>
              <a:rPr lang="en-US" dirty="0"/>
              <a:t> с </a:t>
            </a:r>
            <a:r>
              <a:rPr lang="en-US" dirty="0" err="1"/>
              <a:t>запросом</a:t>
            </a:r>
            <a:r>
              <a:rPr lang="en-US" dirty="0"/>
              <a:t> ARP VM3 </a:t>
            </a:r>
            <a:r>
              <a:rPr lang="en-US" dirty="0" err="1"/>
              <a:t>отправляет</a:t>
            </a:r>
            <a:r>
              <a:rPr lang="en-US" dirty="0"/>
              <a:t> </a:t>
            </a:r>
            <a:r>
              <a:rPr lang="en-US" dirty="0" err="1"/>
              <a:t>одноадресное</a:t>
            </a:r>
            <a:r>
              <a:rPr lang="en-US" dirty="0"/>
              <a:t> </a:t>
            </a:r>
            <a:r>
              <a:rPr lang="en-US" dirty="0" err="1"/>
              <a:t>ответное</a:t>
            </a:r>
            <a:r>
              <a:rPr lang="en-US" dirty="0"/>
              <a:t> </a:t>
            </a:r>
            <a:r>
              <a:rPr lang="en-US" dirty="0" err="1"/>
              <a:t>сообщение</a:t>
            </a:r>
            <a:r>
              <a:rPr lang="en-US" dirty="0"/>
              <a:t> ARP </a:t>
            </a:r>
            <a:r>
              <a:rPr lang="en-US" dirty="0" err="1"/>
              <a:t>на</a:t>
            </a:r>
            <a:r>
              <a:rPr lang="en-US" dirty="0"/>
              <a:t> VM1.</a:t>
            </a:r>
            <a:endParaRPr lang="ru-RU" dirty="0"/>
          </a:p>
          <a:p>
            <a:r>
              <a:rPr lang="en-US" dirty="0"/>
              <a:t> </a:t>
            </a:r>
            <a:r>
              <a:rPr lang="en-US" dirty="0" err="1"/>
              <a:t>Для</a:t>
            </a:r>
            <a:r>
              <a:rPr lang="en-US" dirty="0"/>
              <a:t> </a:t>
            </a:r>
            <a:r>
              <a:rPr lang="en-US" dirty="0" err="1"/>
              <a:t>предотвращения</a:t>
            </a:r>
            <a:r>
              <a:rPr lang="en-US" dirty="0"/>
              <a:t> </a:t>
            </a:r>
            <a:r>
              <a:rPr lang="en-US" dirty="0" err="1"/>
              <a:t>широковещательных</a:t>
            </a:r>
            <a:r>
              <a:rPr lang="en-US" dirty="0"/>
              <a:t> </a:t>
            </a:r>
            <a:r>
              <a:rPr lang="en-US" dirty="0" err="1"/>
              <a:t>штормов</a:t>
            </a:r>
            <a:r>
              <a:rPr lang="en-US" dirty="0"/>
              <a:t>, </a:t>
            </a:r>
            <a:r>
              <a:rPr lang="en-US" dirty="0" err="1"/>
              <a:t>вызванных</a:t>
            </a:r>
            <a:r>
              <a:rPr lang="en-US" dirty="0"/>
              <a:t> </a:t>
            </a:r>
            <a:r>
              <a:rPr lang="en-US" dirty="0" err="1"/>
              <a:t>широковещательными</a:t>
            </a:r>
            <a:r>
              <a:rPr lang="en-US" dirty="0"/>
              <a:t> </a:t>
            </a:r>
            <a:r>
              <a:rPr lang="en-US" dirty="0" err="1"/>
              <a:t>сообщениями</a:t>
            </a:r>
            <a:r>
              <a:rPr lang="en-US" dirty="0"/>
              <a:t> с </a:t>
            </a:r>
            <a:r>
              <a:rPr lang="en-US" dirty="0" err="1"/>
              <a:t>запросами</a:t>
            </a:r>
            <a:r>
              <a:rPr lang="en-US" dirty="0"/>
              <a:t> ARP, </a:t>
            </a:r>
            <a:r>
              <a:rPr lang="en-US" dirty="0" err="1"/>
              <a:t>на</a:t>
            </a:r>
            <a:r>
              <a:rPr lang="en-US" dirty="0"/>
              <a:t> </a:t>
            </a:r>
            <a:r>
              <a:rPr lang="en-US" dirty="0" err="1"/>
              <a:t>контроллере</a:t>
            </a:r>
            <a:r>
              <a:rPr lang="en-US" dirty="0"/>
              <a:t> </a:t>
            </a:r>
            <a:r>
              <a:rPr lang="en-US" dirty="0" err="1"/>
              <a:t>можно</a:t>
            </a:r>
            <a:r>
              <a:rPr lang="en-US" dirty="0"/>
              <a:t> </a:t>
            </a:r>
            <a:r>
              <a:rPr lang="en-US" dirty="0" err="1"/>
              <a:t>включить</a:t>
            </a:r>
            <a:r>
              <a:rPr lang="en-US" dirty="0"/>
              <a:t> </a:t>
            </a:r>
            <a:r>
              <a:rPr lang="en-US" dirty="0" err="1"/>
              <a:t>кэширование</a:t>
            </a:r>
            <a:r>
              <a:rPr lang="en-US" dirty="0"/>
              <a:t> ARP, </a:t>
            </a:r>
            <a:r>
              <a:rPr lang="en-US" dirty="0" err="1"/>
              <a:t>как</a:t>
            </a:r>
            <a:r>
              <a:rPr lang="en-US" dirty="0"/>
              <a:t> </a:t>
            </a:r>
            <a:r>
              <a:rPr lang="en-US" dirty="0" err="1"/>
              <a:t>показано</a:t>
            </a:r>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После</a:t>
            </a:r>
            <a:r>
              <a:rPr lang="en-US" dirty="0"/>
              <a:t> </a:t>
            </a:r>
            <a:r>
              <a:rPr lang="en-US" dirty="0" err="1"/>
              <a:t>этого</a:t>
            </a:r>
            <a:r>
              <a:rPr lang="en-US" dirty="0"/>
              <a:t> </a:t>
            </a:r>
            <a:r>
              <a:rPr lang="en-US" dirty="0" err="1"/>
              <a:t>происходит</a:t>
            </a:r>
            <a:r>
              <a:rPr lang="en-US" dirty="0"/>
              <a:t> </a:t>
            </a:r>
            <a:r>
              <a:rPr lang="en-US" dirty="0" err="1"/>
              <a:t>следующий</a:t>
            </a:r>
            <a:r>
              <a:rPr lang="en-US" dirty="0"/>
              <a:t> </a:t>
            </a:r>
            <a:r>
              <a:rPr lang="en-US" dirty="0" err="1"/>
              <a:t>процесс</a:t>
            </a:r>
            <a:r>
              <a:rPr lang="en-US" dirty="0"/>
              <a:t>, </a:t>
            </a:r>
            <a:r>
              <a:rPr lang="en-US" dirty="0" err="1"/>
              <a:t>когда</a:t>
            </a:r>
            <a:r>
              <a:rPr lang="en-US" dirty="0"/>
              <a:t> VM1 </a:t>
            </a:r>
            <a:r>
              <a:rPr lang="en-US" dirty="0" err="1"/>
              <a:t>отправляет</a:t>
            </a:r>
            <a:r>
              <a:rPr lang="en-US" dirty="0"/>
              <a:t> </a:t>
            </a:r>
            <a:r>
              <a:rPr lang="en-US" dirty="0" err="1"/>
              <a:t>сообщение</a:t>
            </a:r>
            <a:r>
              <a:rPr lang="en-US" dirty="0"/>
              <a:t> </a:t>
            </a:r>
            <a:r>
              <a:rPr lang="en-US" dirty="0" err="1"/>
              <a:t>запроса</a:t>
            </a:r>
            <a:r>
              <a:rPr lang="en-US" dirty="0"/>
              <a:t> ARP </a:t>
            </a:r>
            <a:r>
              <a:rPr lang="en-US" dirty="0" err="1"/>
              <a:t>для</a:t>
            </a:r>
            <a:r>
              <a:rPr lang="en-US" dirty="0"/>
              <a:t> </a:t>
            </a:r>
            <a:r>
              <a:rPr lang="en-US" dirty="0" err="1"/>
              <a:t>запроса</a:t>
            </a:r>
            <a:r>
              <a:rPr lang="en-US" dirty="0"/>
              <a:t> MAC-</a:t>
            </a:r>
            <a:r>
              <a:rPr lang="en-US" dirty="0" err="1"/>
              <a:t>адреса</a:t>
            </a:r>
            <a:r>
              <a:rPr lang="en-US" dirty="0"/>
              <a:t> VM3:</a:t>
            </a:r>
            <a:endParaRPr lang="ru-RU" dirty="0"/>
          </a:p>
          <a:p>
            <a:r>
              <a:rPr lang="en-US" dirty="0"/>
              <a:t>1. VM1 </a:t>
            </a:r>
            <a:r>
              <a:rPr lang="en-US" dirty="0" err="1"/>
              <a:t>отправляет</a:t>
            </a:r>
            <a:r>
              <a:rPr lang="en-US" dirty="0"/>
              <a:t> </a:t>
            </a:r>
            <a:r>
              <a:rPr lang="en-US" dirty="0" err="1"/>
              <a:t>сообщение</a:t>
            </a:r>
            <a:r>
              <a:rPr lang="en-US" dirty="0"/>
              <a:t> </a:t>
            </a:r>
            <a:r>
              <a:rPr lang="en-US" dirty="0" err="1"/>
              <a:t>запроса</a:t>
            </a:r>
            <a:r>
              <a:rPr lang="en-US" dirty="0"/>
              <a:t> ARP с MAC-</a:t>
            </a:r>
            <a:r>
              <a:rPr lang="en-US" dirty="0" err="1"/>
              <a:t>адресом</a:t>
            </a:r>
            <a:r>
              <a:rPr lang="en-US" dirty="0"/>
              <a:t> </a:t>
            </a:r>
            <a:r>
              <a:rPr lang="en-US" dirty="0" err="1"/>
              <a:t>источника</a:t>
            </a:r>
            <a:r>
              <a:rPr lang="en-US" dirty="0"/>
              <a:t> MAC1, IP-</a:t>
            </a:r>
            <a:r>
              <a:rPr lang="en-US" dirty="0" err="1"/>
              <a:t>адресом</a:t>
            </a:r>
            <a:r>
              <a:rPr lang="en-US" dirty="0"/>
              <a:t> </a:t>
            </a:r>
            <a:r>
              <a:rPr lang="en-US" dirty="0" err="1"/>
              <a:t>источника</a:t>
            </a:r>
            <a:r>
              <a:rPr lang="en-US" dirty="0"/>
              <a:t> IP1, MAC-</a:t>
            </a:r>
            <a:r>
              <a:rPr lang="en-US" dirty="0" err="1"/>
              <a:t>адресом</a:t>
            </a:r>
            <a:r>
              <a:rPr lang="en-US" dirty="0"/>
              <a:t> </a:t>
            </a:r>
            <a:r>
              <a:rPr lang="en-US" dirty="0" err="1"/>
              <a:t>назначения</a:t>
            </a:r>
            <a:r>
              <a:rPr lang="en-US" dirty="0"/>
              <a:t> FF-FF-FF и IP-</a:t>
            </a:r>
            <a:r>
              <a:rPr lang="en-US" dirty="0" err="1"/>
              <a:t>адресом</a:t>
            </a:r>
            <a:r>
              <a:rPr lang="en-US" dirty="0"/>
              <a:t> </a:t>
            </a:r>
            <a:r>
              <a:rPr lang="en-US" dirty="0" err="1"/>
              <a:t>назначения</a:t>
            </a:r>
            <a:r>
              <a:rPr lang="en-US" dirty="0"/>
              <a:t> IP3.</a:t>
            </a:r>
            <a:endParaRPr lang="ru-RU" dirty="0"/>
          </a:p>
          <a:p>
            <a:r>
              <a:rPr lang="en-US" dirty="0"/>
              <a:t>2. </a:t>
            </a:r>
            <a:r>
              <a:rPr lang="en-US" dirty="0" err="1"/>
              <a:t>После</a:t>
            </a:r>
            <a:r>
              <a:rPr lang="en-US" dirty="0"/>
              <a:t> </a:t>
            </a:r>
            <a:r>
              <a:rPr lang="en-US" dirty="0" err="1"/>
              <a:t>получения</a:t>
            </a:r>
            <a:r>
              <a:rPr lang="en-US" dirty="0"/>
              <a:t> </a:t>
            </a:r>
            <a:r>
              <a:rPr lang="en-US" dirty="0" err="1"/>
              <a:t>сообщения</a:t>
            </a:r>
            <a:r>
              <a:rPr lang="en-US" dirty="0"/>
              <a:t> </a:t>
            </a:r>
            <a:r>
              <a:rPr lang="en-US" dirty="0" err="1"/>
              <a:t>запроса</a:t>
            </a:r>
            <a:r>
              <a:rPr lang="en-US" dirty="0"/>
              <a:t> ARP NVE1 </a:t>
            </a:r>
            <a:r>
              <a:rPr lang="en-US" dirty="0" err="1"/>
              <a:t>отправляет</a:t>
            </a:r>
            <a:r>
              <a:rPr lang="en-US" dirty="0"/>
              <a:t> </a:t>
            </a:r>
            <a:r>
              <a:rPr lang="en-US" dirty="0" err="1"/>
              <a:t>сообщение</a:t>
            </a:r>
            <a:r>
              <a:rPr lang="en-US" dirty="0"/>
              <a:t> </a:t>
            </a:r>
            <a:r>
              <a:rPr lang="en-US" dirty="0" err="1"/>
              <a:t>контроллеру</a:t>
            </a:r>
            <a:r>
              <a:rPr lang="en-US" dirty="0"/>
              <a:t> </a:t>
            </a:r>
            <a:r>
              <a:rPr lang="en-US" dirty="0" err="1"/>
              <a:t>через</a:t>
            </a:r>
            <a:r>
              <a:rPr lang="en-US" dirty="0"/>
              <a:t> </a:t>
            </a:r>
            <a:r>
              <a:rPr lang="en-US" dirty="0" err="1"/>
              <a:t>канал</a:t>
            </a:r>
            <a:r>
              <a:rPr lang="en-US" dirty="0"/>
              <a:t> OpenFlow.</a:t>
            </a:r>
            <a:endParaRPr lang="ru-RU" dirty="0"/>
          </a:p>
          <a:p>
            <a:r>
              <a:rPr lang="en-US" dirty="0"/>
              <a:t>3. </a:t>
            </a:r>
            <a:r>
              <a:rPr lang="en-US" dirty="0" err="1"/>
              <a:t>Контроллер</a:t>
            </a:r>
            <a:r>
              <a:rPr lang="en-US" dirty="0"/>
              <a:t> </a:t>
            </a:r>
            <a:r>
              <a:rPr lang="en-US" dirty="0" err="1"/>
              <a:t>выполняет</a:t>
            </a:r>
            <a:r>
              <a:rPr lang="en-US" dirty="0"/>
              <a:t> </a:t>
            </a:r>
            <a:r>
              <a:rPr lang="en-US" dirty="0" err="1"/>
              <a:t>поиск</a:t>
            </a:r>
            <a:r>
              <a:rPr lang="en-US" dirty="0"/>
              <a:t> в </a:t>
            </a:r>
            <a:r>
              <a:rPr lang="en-US" dirty="0" err="1"/>
              <a:t>базе</a:t>
            </a:r>
            <a:r>
              <a:rPr lang="en-US" dirty="0"/>
              <a:t> </a:t>
            </a:r>
            <a:r>
              <a:rPr lang="en-US" dirty="0" err="1"/>
              <a:t>данных</a:t>
            </a:r>
            <a:r>
              <a:rPr lang="en-US" dirty="0"/>
              <a:t> </a:t>
            </a:r>
            <a:r>
              <a:rPr lang="en-US" dirty="0" err="1"/>
              <a:t>информации</a:t>
            </a:r>
            <a:r>
              <a:rPr lang="en-US" dirty="0"/>
              <a:t> о </a:t>
            </a:r>
            <a:r>
              <a:rPr lang="en-US" dirty="0" err="1"/>
              <a:t>пользователях</a:t>
            </a:r>
            <a:r>
              <a:rPr lang="en-US" dirty="0"/>
              <a:t> </a:t>
            </a:r>
            <a:r>
              <a:rPr lang="en-US" dirty="0" err="1"/>
              <a:t>на</a:t>
            </a:r>
            <a:r>
              <a:rPr lang="en-US" dirty="0"/>
              <a:t> </a:t>
            </a:r>
            <a:r>
              <a:rPr lang="en-US" dirty="0" err="1"/>
              <a:t>основе</a:t>
            </a:r>
            <a:r>
              <a:rPr lang="en-US" dirty="0"/>
              <a:t> IP3 и </a:t>
            </a:r>
            <a:r>
              <a:rPr lang="en-US" dirty="0" err="1"/>
              <a:t>получает</a:t>
            </a:r>
            <a:r>
              <a:rPr lang="en-US" dirty="0"/>
              <a:t> MAC-</a:t>
            </a:r>
            <a:r>
              <a:rPr lang="en-US" dirty="0" err="1"/>
              <a:t>адрес</a:t>
            </a:r>
            <a:r>
              <a:rPr lang="en-US" dirty="0"/>
              <a:t> (MAC3) VM3.</a:t>
            </a:r>
            <a:endParaRPr lang="ru-RU" dirty="0"/>
          </a:p>
          <a:p>
            <a:r>
              <a:rPr lang="en-US" dirty="0"/>
              <a:t>4. </a:t>
            </a:r>
            <a:r>
              <a:rPr lang="en-US" dirty="0" err="1"/>
              <a:t>Контроллер</a:t>
            </a:r>
            <a:r>
              <a:rPr lang="en-US" dirty="0"/>
              <a:t> </a:t>
            </a:r>
            <a:r>
              <a:rPr lang="en-US" dirty="0" err="1"/>
              <a:t>отправляет</a:t>
            </a:r>
            <a:r>
              <a:rPr lang="en-US" dirty="0"/>
              <a:t> </a:t>
            </a:r>
            <a:r>
              <a:rPr lang="en-US" dirty="0" err="1"/>
              <a:t>ответное</a:t>
            </a:r>
            <a:r>
              <a:rPr lang="en-US" dirty="0"/>
              <a:t> </a:t>
            </a:r>
            <a:r>
              <a:rPr lang="en-US" dirty="0" err="1"/>
              <a:t>сообщение</a:t>
            </a:r>
            <a:r>
              <a:rPr lang="en-US" dirty="0"/>
              <a:t> ARP </a:t>
            </a:r>
            <a:r>
              <a:rPr lang="en-US" dirty="0" err="1"/>
              <a:t>на</a:t>
            </a:r>
            <a:r>
              <a:rPr lang="en-US" dirty="0"/>
              <a:t> NVE1 </a:t>
            </a:r>
            <a:r>
              <a:rPr lang="en-US" dirty="0" err="1"/>
              <a:t>через</a:t>
            </a:r>
            <a:r>
              <a:rPr lang="en-US" dirty="0"/>
              <a:t> </a:t>
            </a:r>
            <a:r>
              <a:rPr lang="en-US" dirty="0" err="1"/>
              <a:t>канал</a:t>
            </a:r>
            <a:r>
              <a:rPr lang="en-US" dirty="0"/>
              <a:t> OpenFlow.</a:t>
            </a:r>
            <a:endParaRPr lang="ru-RU" dirty="0"/>
          </a:p>
          <a:p>
            <a:r>
              <a:rPr lang="en-US" dirty="0"/>
              <a:t>5. </a:t>
            </a:r>
            <a:r>
              <a:rPr lang="en-US" dirty="0" err="1"/>
              <a:t>После</a:t>
            </a:r>
            <a:r>
              <a:rPr lang="en-US" dirty="0"/>
              <a:t> </a:t>
            </a:r>
            <a:r>
              <a:rPr lang="en-US" dirty="0" err="1"/>
              <a:t>получения</a:t>
            </a:r>
            <a:r>
              <a:rPr lang="en-US" dirty="0"/>
              <a:t> </a:t>
            </a:r>
            <a:r>
              <a:rPr lang="en-US" dirty="0" err="1"/>
              <a:t>ответного</a:t>
            </a:r>
            <a:r>
              <a:rPr lang="en-US" dirty="0"/>
              <a:t> </a:t>
            </a:r>
            <a:r>
              <a:rPr lang="en-US" dirty="0" err="1"/>
              <a:t>сообщения</a:t>
            </a:r>
            <a:r>
              <a:rPr lang="en-US" dirty="0"/>
              <a:t> ARP NVE1 </a:t>
            </a:r>
            <a:r>
              <a:rPr lang="en-US" dirty="0" err="1"/>
              <a:t>отправляет</a:t>
            </a:r>
            <a:r>
              <a:rPr lang="en-US" dirty="0"/>
              <a:t> </a:t>
            </a:r>
            <a:r>
              <a:rPr lang="en-US" dirty="0" err="1"/>
              <a:t>сообщение</a:t>
            </a:r>
            <a:r>
              <a:rPr lang="en-US" dirty="0"/>
              <a:t> </a:t>
            </a:r>
            <a:r>
              <a:rPr lang="en-US" dirty="0" err="1"/>
              <a:t>на</a:t>
            </a:r>
            <a:r>
              <a:rPr lang="en-US" dirty="0"/>
              <a:t> VM1 </a:t>
            </a:r>
            <a:r>
              <a:rPr lang="en-US" dirty="0" err="1"/>
              <a:t>через</a:t>
            </a:r>
            <a:r>
              <a:rPr lang="en-US" dirty="0"/>
              <a:t> </a:t>
            </a:r>
            <a:r>
              <a:rPr lang="en-US" dirty="0" err="1"/>
              <a:t>исходящий</a:t>
            </a:r>
            <a:r>
              <a:rPr lang="en-US" dirty="0"/>
              <a:t> </a:t>
            </a:r>
            <a:r>
              <a:rPr lang="en-US" dirty="0" err="1"/>
              <a:t>интерфейс</a:t>
            </a:r>
            <a:r>
              <a:rPr lang="en-US" dirty="0"/>
              <a:t>, </a:t>
            </a:r>
            <a:r>
              <a:rPr lang="en-US" dirty="0" err="1"/>
              <a:t>указанный</a:t>
            </a:r>
            <a:r>
              <a:rPr lang="en-US" dirty="0"/>
              <a:t> </a:t>
            </a:r>
            <a:r>
              <a:rPr lang="en-US" dirty="0" err="1"/>
              <a:t>контроллером</a:t>
            </a:r>
            <a:r>
              <a:rPr lang="en-US" dirty="0"/>
              <a:t>, </a:t>
            </a:r>
            <a:r>
              <a:rPr lang="en-US" dirty="0" err="1"/>
              <a:t>который</a:t>
            </a:r>
            <a:r>
              <a:rPr lang="en-US" dirty="0"/>
              <a:t> </a:t>
            </a:r>
            <a:r>
              <a:rPr lang="en-US" dirty="0" err="1"/>
              <a:t>является</a:t>
            </a:r>
            <a:r>
              <a:rPr lang="en-US" dirty="0"/>
              <a:t> </a:t>
            </a:r>
            <a:r>
              <a:rPr lang="en-US" dirty="0" err="1"/>
              <a:t>входящим</a:t>
            </a:r>
            <a:r>
              <a:rPr lang="en-US" dirty="0"/>
              <a:t> </a:t>
            </a:r>
            <a:r>
              <a:rPr lang="en-US" dirty="0" err="1"/>
              <a:t>интерфейсом</a:t>
            </a:r>
            <a:r>
              <a:rPr lang="en-US" dirty="0"/>
              <a:t>, </a:t>
            </a:r>
            <a:r>
              <a:rPr lang="en-US" dirty="0" err="1"/>
              <a:t>который</a:t>
            </a:r>
            <a:r>
              <a:rPr lang="en-US" dirty="0"/>
              <a:t> </a:t>
            </a:r>
            <a:r>
              <a:rPr lang="en-US" dirty="0" err="1"/>
              <a:t>получает</a:t>
            </a:r>
            <a:r>
              <a:rPr lang="en-US" dirty="0"/>
              <a:t> </a:t>
            </a:r>
            <a:r>
              <a:rPr lang="en-US" dirty="0" err="1"/>
              <a:t>сообщение</a:t>
            </a:r>
            <a:r>
              <a:rPr lang="en-US" dirty="0"/>
              <a:t> </a:t>
            </a:r>
            <a:r>
              <a:rPr lang="en-US" dirty="0" err="1"/>
              <a:t>запроса</a:t>
            </a:r>
            <a:r>
              <a:rPr lang="en-US" dirty="0"/>
              <a:t> ARP.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330</a:t>
            </a:fld>
            <a:endParaRPr lang="ru-RU" noProof="0"/>
          </a:p>
        </p:txBody>
      </p:sp>
    </p:spTree>
    <p:extLst>
      <p:ext uri="{BB962C8B-B14F-4D97-AF65-F5344CB8AC3E}">
        <p14:creationId xmlns:p14="http://schemas.microsoft.com/office/powerpoint/2010/main" val="182093854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a:t>
            </a:r>
            <a:r>
              <a:rPr lang="en-US" dirty="0" err="1"/>
              <a:t>После</a:t>
            </a:r>
            <a:r>
              <a:rPr lang="en-US" dirty="0"/>
              <a:t> </a:t>
            </a:r>
            <a:r>
              <a:rPr lang="en-US" dirty="0" err="1"/>
              <a:t>того</a:t>
            </a:r>
            <a:r>
              <a:rPr lang="en-US" dirty="0"/>
              <a:t>, </a:t>
            </a:r>
            <a:r>
              <a:rPr lang="en-US" dirty="0" err="1"/>
              <a:t>как</a:t>
            </a:r>
            <a:r>
              <a:rPr lang="en-US" dirty="0"/>
              <a:t> Switch_1 </a:t>
            </a:r>
            <a:r>
              <a:rPr lang="en-US" dirty="0" err="1"/>
              <a:t>получает</a:t>
            </a:r>
            <a:r>
              <a:rPr lang="en-US" dirty="0"/>
              <a:t> </a:t>
            </a:r>
            <a:r>
              <a:rPr lang="en-US" dirty="0" err="1"/>
              <a:t>пакет</a:t>
            </a:r>
            <a:r>
              <a:rPr lang="en-US" dirty="0"/>
              <a:t> </a:t>
            </a:r>
            <a:r>
              <a:rPr lang="en-US" dirty="0" err="1"/>
              <a:t>от</a:t>
            </a:r>
            <a:r>
              <a:rPr lang="en-US" dirty="0"/>
              <a:t> </a:t>
            </a:r>
            <a:r>
              <a:rPr lang="en-US" dirty="0" err="1"/>
              <a:t>терминала</a:t>
            </a:r>
            <a:r>
              <a:rPr lang="en-US" dirty="0"/>
              <a:t> A, Switch_1 </a:t>
            </a:r>
            <a:r>
              <a:rPr lang="en-US" dirty="0" err="1"/>
              <a:t>определяет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пакета</a:t>
            </a:r>
            <a:r>
              <a:rPr lang="en-US" dirty="0"/>
              <a:t> </a:t>
            </a:r>
            <a:r>
              <a:rPr lang="en-US" dirty="0" err="1"/>
              <a:t>на</a:t>
            </a:r>
            <a:r>
              <a:rPr lang="en-US" dirty="0"/>
              <a:t> </a:t>
            </a:r>
            <a:r>
              <a:rPr lang="en-US" dirty="0" err="1"/>
              <a:t>основе</a:t>
            </a:r>
            <a:r>
              <a:rPr lang="en-US" dirty="0"/>
              <a:t> </a:t>
            </a:r>
            <a:r>
              <a:rPr lang="en-US" dirty="0" err="1"/>
              <a:t>интерфейса</a:t>
            </a:r>
            <a:r>
              <a:rPr lang="en-US" dirty="0"/>
              <a:t> </a:t>
            </a:r>
            <a:r>
              <a:rPr lang="en-US" dirty="0" err="1"/>
              <a:t>доступа</a:t>
            </a:r>
            <a:r>
              <a:rPr lang="en-US" dirty="0"/>
              <a:t> и </a:t>
            </a:r>
            <a:r>
              <a:rPr lang="en-US" dirty="0" err="1"/>
              <a:t>информации</a:t>
            </a:r>
            <a:r>
              <a:rPr lang="en-US" dirty="0"/>
              <a:t> VLAN, </a:t>
            </a:r>
            <a:r>
              <a:rPr lang="en-US" dirty="0" err="1"/>
              <a:t>содержащейся</a:t>
            </a:r>
            <a:r>
              <a:rPr lang="en-US" dirty="0"/>
              <a:t> в </a:t>
            </a:r>
            <a:r>
              <a:rPr lang="en-US" dirty="0" err="1"/>
              <a:t>пакете</a:t>
            </a:r>
            <a:r>
              <a:rPr lang="en-US" dirty="0"/>
              <a:t>, и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получателя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Switch_1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локальным</a:t>
            </a:r>
            <a:r>
              <a:rPr lang="en-US" dirty="0"/>
              <a:t> MAC-</a:t>
            </a:r>
            <a:r>
              <a:rPr lang="en-US" dirty="0" err="1"/>
              <a:t>адресом</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Switch_1 </a:t>
            </a:r>
            <a:r>
              <a:rPr lang="en-US" dirty="0" err="1"/>
              <a:t>обрабатывает</a:t>
            </a:r>
            <a:r>
              <a:rPr lang="en-US" dirty="0"/>
              <a:t> </a:t>
            </a:r>
            <a:r>
              <a:rPr lang="en-US" dirty="0" err="1"/>
              <a:t>пакет</a:t>
            </a:r>
            <a:r>
              <a:rPr lang="en-US" dirty="0"/>
              <a:t>.</a:t>
            </a:r>
            <a:endParaRPr lang="ru-RU" dirty="0"/>
          </a:p>
          <a:p>
            <a:r>
              <a:rPr lang="en-US" dirty="0"/>
              <a:t> </a:t>
            </a:r>
            <a:r>
              <a:rPr lang="en-US" dirty="0" err="1"/>
              <a:t>Если</a:t>
            </a:r>
            <a:r>
              <a:rPr lang="en-US" dirty="0"/>
              <a:t> </a:t>
            </a:r>
            <a:r>
              <a:rPr lang="en-US" dirty="0" err="1"/>
              <a:t>нет</a:t>
            </a:r>
            <a:r>
              <a:rPr lang="en-US" dirty="0"/>
              <a:t>, Switch_1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2.</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Switch_1 </a:t>
            </a:r>
            <a:r>
              <a:rPr lang="en-US" dirty="0" err="1"/>
              <a:t>передает</a:t>
            </a:r>
            <a:r>
              <a:rPr lang="en-US" dirty="0"/>
              <a:t> </a:t>
            </a:r>
            <a:r>
              <a:rPr lang="en-US" dirty="0" err="1"/>
              <a:t>пакет</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2.</a:t>
            </a:r>
            <a:endParaRPr lang="ru-RU" dirty="0"/>
          </a:p>
          <a:p>
            <a:r>
              <a:rPr lang="en-US" dirty="0"/>
              <a:t>2. VTEP </a:t>
            </a:r>
            <a:r>
              <a:rPr lang="en-US" dirty="0" err="1"/>
              <a:t>на</a:t>
            </a:r>
            <a:r>
              <a:rPr lang="en-US" dirty="0"/>
              <a:t> Switch_1 </a:t>
            </a:r>
            <a:r>
              <a:rPr lang="en-US" dirty="0" err="1"/>
              <a:t>выполняет</a:t>
            </a:r>
            <a:r>
              <a:rPr lang="en-US" dirty="0"/>
              <a:t> </a:t>
            </a:r>
            <a:r>
              <a:rPr lang="en-US" dirty="0" err="1"/>
              <a:t>инкапсуляцию</a:t>
            </a:r>
            <a:r>
              <a:rPr lang="en-US" dirty="0"/>
              <a:t> </a:t>
            </a:r>
            <a:r>
              <a:rPr lang="en-US" dirty="0" err="1"/>
              <a:t>туннеля</a:t>
            </a:r>
            <a:r>
              <a:rPr lang="en-US" dirty="0"/>
              <a:t> VXLAN </a:t>
            </a:r>
            <a:r>
              <a:rPr lang="en-US" dirty="0" err="1"/>
              <a:t>на</a:t>
            </a:r>
            <a:r>
              <a:rPr lang="en-US" dirty="0"/>
              <a:t> </a:t>
            </a:r>
            <a:r>
              <a:rPr lang="en-US" dirty="0" err="1"/>
              <a:t>основе</a:t>
            </a:r>
            <a:r>
              <a:rPr lang="en-US" dirty="0"/>
              <a:t> </a:t>
            </a:r>
            <a:r>
              <a:rPr lang="en-US" dirty="0" err="1"/>
              <a:t>исходящего</a:t>
            </a:r>
            <a:r>
              <a:rPr lang="en-US" dirty="0"/>
              <a:t> </a:t>
            </a:r>
            <a:r>
              <a:rPr lang="en-US" dirty="0" err="1"/>
              <a:t>интерфейса</a:t>
            </a:r>
            <a:r>
              <a:rPr lang="en-US" dirty="0"/>
              <a:t> и </a:t>
            </a:r>
            <a:r>
              <a:rPr lang="en-US" dirty="0" err="1"/>
              <a:t>информации</a:t>
            </a:r>
            <a:r>
              <a:rPr lang="en-US" dirty="0"/>
              <a:t> </a:t>
            </a:r>
            <a:r>
              <a:rPr lang="en-US" dirty="0" err="1"/>
              <a:t>об</a:t>
            </a:r>
            <a:r>
              <a:rPr lang="en-US" dirty="0"/>
              <a:t> </a:t>
            </a:r>
            <a:r>
              <a:rPr lang="en-US" dirty="0" err="1"/>
              <a:t>инкапсуляции</a:t>
            </a:r>
            <a:r>
              <a:rPr lang="en-US" dirty="0"/>
              <a:t> и </a:t>
            </a:r>
            <a:r>
              <a:rPr lang="en-US" dirty="0" err="1"/>
              <a:t>пересылает</a:t>
            </a:r>
            <a:r>
              <a:rPr lang="en-US" dirty="0"/>
              <a:t> </a:t>
            </a:r>
            <a:r>
              <a:rPr lang="en-US" dirty="0" err="1"/>
              <a:t>пакет</a:t>
            </a:r>
            <a:r>
              <a:rPr lang="en-US" dirty="0"/>
              <a:t>.</a:t>
            </a:r>
            <a:endParaRPr lang="ru-RU" dirty="0"/>
          </a:p>
          <a:p>
            <a:r>
              <a:rPr lang="en-US" dirty="0"/>
              <a:t>3. </a:t>
            </a:r>
            <a:r>
              <a:rPr lang="en-US" dirty="0" err="1"/>
              <a:t>После</a:t>
            </a:r>
            <a:r>
              <a:rPr lang="en-US" dirty="0"/>
              <a:t> </a:t>
            </a:r>
            <a:r>
              <a:rPr lang="en-US" dirty="0" err="1"/>
              <a:t>того</a:t>
            </a:r>
            <a:r>
              <a:rPr lang="en-US" dirty="0"/>
              <a:t>, </a:t>
            </a:r>
            <a:r>
              <a:rPr lang="en-US" dirty="0" err="1"/>
              <a:t>как</a:t>
            </a:r>
            <a:r>
              <a:rPr lang="en-US" dirty="0"/>
              <a:t> VTEP </a:t>
            </a:r>
            <a:r>
              <a:rPr lang="en-US" dirty="0" err="1"/>
              <a:t>на</a:t>
            </a:r>
            <a:r>
              <a:rPr lang="en-US" dirty="0"/>
              <a:t> Switch_2 </a:t>
            </a:r>
            <a:r>
              <a:rPr lang="en-US" dirty="0" err="1"/>
              <a:t>получает</a:t>
            </a:r>
            <a:r>
              <a:rPr lang="en-US" dirty="0"/>
              <a:t> </a:t>
            </a:r>
            <a:r>
              <a:rPr lang="en-US" dirty="0" err="1"/>
              <a:t>пакет</a:t>
            </a:r>
            <a:r>
              <a:rPr lang="en-US" dirty="0"/>
              <a:t> VXLAN, </a:t>
            </a:r>
            <a:r>
              <a:rPr lang="en-US" dirty="0" err="1"/>
              <a:t>он</a:t>
            </a:r>
            <a:r>
              <a:rPr lang="en-US" dirty="0"/>
              <a:t> </a:t>
            </a:r>
            <a:r>
              <a:rPr lang="en-US" dirty="0" err="1"/>
              <a:t>проверяет</a:t>
            </a:r>
            <a:r>
              <a:rPr lang="en-US" dirty="0"/>
              <a:t> </a:t>
            </a:r>
            <a:r>
              <a:rPr lang="en-US" dirty="0" err="1"/>
              <a:t>номер</a:t>
            </a:r>
            <a:r>
              <a:rPr lang="en-US" dirty="0"/>
              <a:t> </a:t>
            </a:r>
            <a:r>
              <a:rPr lang="en-US" dirty="0" err="1"/>
              <a:t>порта</a:t>
            </a:r>
            <a:r>
              <a:rPr lang="en-US" dirty="0"/>
              <a:t> </a:t>
            </a:r>
            <a:r>
              <a:rPr lang="en-US" dirty="0" err="1"/>
              <a:t>назначения</a:t>
            </a:r>
            <a:r>
              <a:rPr lang="en-US" dirty="0"/>
              <a:t> UDP, </a:t>
            </a:r>
            <a:r>
              <a:rPr lang="en-US" dirty="0" err="1"/>
              <a:t>исходный</a:t>
            </a:r>
            <a:r>
              <a:rPr lang="en-US" dirty="0"/>
              <a:t> и </a:t>
            </a:r>
            <a:r>
              <a:rPr lang="en-US" dirty="0" err="1"/>
              <a:t>целевой</a:t>
            </a:r>
            <a:r>
              <a:rPr lang="en-US" dirty="0"/>
              <a:t> IP-</a:t>
            </a:r>
            <a:r>
              <a:rPr lang="en-US" dirty="0" err="1"/>
              <a:t>адреса</a:t>
            </a:r>
            <a:r>
              <a:rPr lang="en-US" dirty="0"/>
              <a:t> и VNI </a:t>
            </a:r>
            <a:r>
              <a:rPr lang="en-US" dirty="0" err="1"/>
              <a:t>пакета</a:t>
            </a:r>
            <a:r>
              <a:rPr lang="en-US" dirty="0"/>
              <a:t>, </a:t>
            </a:r>
            <a:r>
              <a:rPr lang="en-US" dirty="0" err="1"/>
              <a:t>чтобы</a:t>
            </a:r>
            <a:r>
              <a:rPr lang="en-US" dirty="0"/>
              <a:t> </a:t>
            </a:r>
            <a:r>
              <a:rPr lang="en-US" dirty="0" err="1"/>
              <a:t>определить</a:t>
            </a:r>
            <a:r>
              <a:rPr lang="en-US" dirty="0"/>
              <a:t> </a:t>
            </a:r>
            <a:r>
              <a:rPr lang="en-US" dirty="0" err="1"/>
              <a:t>его</a:t>
            </a:r>
            <a:r>
              <a:rPr lang="en-US" dirty="0"/>
              <a:t> </a:t>
            </a:r>
            <a:r>
              <a:rPr lang="en-US" dirty="0" err="1"/>
              <a:t>достоверность</a:t>
            </a:r>
            <a:r>
              <a:rPr lang="en-US" dirty="0"/>
              <a:t>. VTEP </a:t>
            </a:r>
            <a:r>
              <a:rPr lang="en-US" dirty="0" err="1"/>
              <a:t>получает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на</a:t>
            </a:r>
            <a:r>
              <a:rPr lang="en-US" dirty="0"/>
              <a:t> </a:t>
            </a:r>
            <a:r>
              <a:rPr lang="en-US" dirty="0" err="1"/>
              <a:t>основе</a:t>
            </a:r>
            <a:r>
              <a:rPr lang="en-US" dirty="0"/>
              <a:t> VNI и </a:t>
            </a:r>
            <a:r>
              <a:rPr lang="en-US" dirty="0" err="1"/>
              <a:t>выполняет</a:t>
            </a:r>
            <a:r>
              <a:rPr lang="en-US" dirty="0"/>
              <a:t> MAC-</a:t>
            </a:r>
            <a:r>
              <a:rPr lang="en-US" dirty="0" err="1"/>
              <a:t>адрес</a:t>
            </a:r>
            <a:r>
              <a:rPr lang="en-US" dirty="0"/>
              <a:t> </a:t>
            </a:r>
            <a:r>
              <a:rPr lang="en-US" dirty="0" err="1"/>
              <a:t>назначения</a:t>
            </a:r>
            <a:r>
              <a:rPr lang="en-US" dirty="0"/>
              <a:t> </a:t>
            </a:r>
            <a:r>
              <a:rPr lang="en-US" dirty="0" err="1"/>
              <a:t>как</a:t>
            </a:r>
            <a:r>
              <a:rPr lang="en-US" dirty="0"/>
              <a:t> </a:t>
            </a:r>
            <a:r>
              <a:rPr lang="en-US" dirty="0" err="1"/>
              <a:t>известный</a:t>
            </a:r>
            <a:r>
              <a:rPr lang="en-US" dirty="0"/>
              <a:t> </a:t>
            </a:r>
            <a:r>
              <a:rPr lang="en-US" dirty="0" err="1"/>
              <a:t>индивидуальный</a:t>
            </a:r>
            <a:r>
              <a:rPr lang="en-US" dirty="0"/>
              <a:t> </a:t>
            </a:r>
            <a:r>
              <a:rPr lang="en-US" dirty="0" err="1"/>
              <a:t>адрес</a:t>
            </a:r>
            <a:r>
              <a:rPr lang="en-US" dirty="0"/>
              <a:t>.</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VTEP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4.</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a:t>
            </a:r>
            <a:r>
              <a:rPr lang="en-US" dirty="0" err="1"/>
              <a:t>известным</a:t>
            </a:r>
            <a:r>
              <a:rPr lang="en-US" dirty="0"/>
              <a:t> </a:t>
            </a:r>
            <a:r>
              <a:rPr lang="en-US" dirty="0" err="1"/>
              <a:t>одноадресным</a:t>
            </a:r>
            <a:r>
              <a:rPr lang="en-US" dirty="0"/>
              <a:t> </a:t>
            </a:r>
            <a:r>
              <a:rPr lang="en-US" dirty="0" err="1"/>
              <a:t>адресом</a:t>
            </a:r>
            <a:r>
              <a:rPr lang="en-US" dirty="0"/>
              <a:t>, VTEP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локальным</a:t>
            </a:r>
            <a:r>
              <a:rPr lang="en-US" dirty="0"/>
              <a:t> MAC-</a:t>
            </a:r>
            <a:r>
              <a:rPr lang="en-US" dirty="0" err="1"/>
              <a:t>адресом</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VTEP </a:t>
            </a:r>
            <a:r>
              <a:rPr lang="en-US" dirty="0" err="1"/>
              <a:t>отправляет</a:t>
            </a:r>
            <a:r>
              <a:rPr lang="en-US" dirty="0"/>
              <a:t> </a:t>
            </a:r>
            <a:r>
              <a:rPr lang="en-US" dirty="0" err="1"/>
              <a:t>пакет</a:t>
            </a:r>
            <a:r>
              <a:rPr lang="en-US" dirty="0"/>
              <a:t> </a:t>
            </a:r>
            <a:r>
              <a:rPr lang="en-US" dirty="0" err="1"/>
              <a:t>на</a:t>
            </a:r>
            <a:r>
              <a:rPr lang="en-US" dirty="0"/>
              <a:t> Switch_2.</a:t>
            </a:r>
            <a:endParaRPr lang="ru-RU" dirty="0"/>
          </a:p>
          <a:p>
            <a:r>
              <a:rPr lang="en-US" dirty="0"/>
              <a:t> В </a:t>
            </a:r>
            <a:r>
              <a:rPr lang="en-US" dirty="0" err="1"/>
              <a:t>противном</a:t>
            </a:r>
            <a:r>
              <a:rPr lang="en-US" dirty="0"/>
              <a:t> </a:t>
            </a:r>
            <a:r>
              <a:rPr lang="en-US" dirty="0" err="1"/>
              <a:t>случае</a:t>
            </a:r>
            <a:r>
              <a:rPr lang="en-US" dirty="0"/>
              <a:t> VTEP </a:t>
            </a:r>
            <a:r>
              <a:rPr lang="en-US" dirty="0" err="1"/>
              <a:t>пересылает</a:t>
            </a:r>
            <a:r>
              <a:rPr lang="en-US" dirty="0"/>
              <a:t> </a:t>
            </a:r>
            <a:r>
              <a:rPr lang="en-US" dirty="0" err="1"/>
              <a:t>пакет</a:t>
            </a:r>
            <a:r>
              <a:rPr lang="en-US" dirty="0"/>
              <a:t> в </a:t>
            </a:r>
            <a:r>
              <a:rPr lang="en-US" dirty="0" err="1"/>
              <a:t>соответствии</a:t>
            </a:r>
            <a:r>
              <a:rPr lang="en-US" dirty="0"/>
              <a:t> с </a:t>
            </a:r>
            <a:r>
              <a:rPr lang="en-US" dirty="0" err="1"/>
              <a:t>процессом</a:t>
            </a:r>
            <a:r>
              <a:rPr lang="en-US" dirty="0"/>
              <a:t> </a:t>
            </a:r>
            <a:r>
              <a:rPr lang="en-US" dirty="0" err="1"/>
              <a:t>пересылки</a:t>
            </a:r>
            <a:r>
              <a:rPr lang="en-US" dirty="0"/>
              <a:t> </a:t>
            </a:r>
            <a:r>
              <a:rPr lang="en-US" dirty="0" err="1"/>
              <a:t>пакетов</a:t>
            </a:r>
            <a:r>
              <a:rPr lang="en-US" dirty="0"/>
              <a:t> BUM.</a:t>
            </a:r>
            <a:endParaRPr lang="ru-RU" dirty="0"/>
          </a:p>
          <a:p>
            <a:r>
              <a:rPr lang="en-US" dirty="0"/>
              <a:t>4. Switch_2 </a:t>
            </a:r>
            <a:r>
              <a:rPr lang="en-US" dirty="0" err="1"/>
              <a:t>добавляет</a:t>
            </a:r>
            <a:r>
              <a:rPr lang="en-US" dirty="0"/>
              <a:t> к </a:t>
            </a:r>
            <a:r>
              <a:rPr lang="en-US" dirty="0" err="1"/>
              <a:t>пакету</a:t>
            </a:r>
            <a:r>
              <a:rPr lang="en-US" dirty="0"/>
              <a:t> </a:t>
            </a:r>
            <a:r>
              <a:rPr lang="en-US" dirty="0" err="1"/>
              <a:t>метку</a:t>
            </a:r>
            <a:r>
              <a:rPr lang="en-US" dirty="0"/>
              <a:t> VLAN </a:t>
            </a:r>
            <a:r>
              <a:rPr lang="en-US" dirty="0" err="1"/>
              <a:t>на</a:t>
            </a:r>
            <a:r>
              <a:rPr lang="en-US" dirty="0"/>
              <a:t> </a:t>
            </a:r>
            <a:r>
              <a:rPr lang="en-US" dirty="0" err="1"/>
              <a:t>основе</a:t>
            </a:r>
            <a:r>
              <a:rPr lang="en-US" dirty="0"/>
              <a:t> </a:t>
            </a:r>
            <a:r>
              <a:rPr lang="en-US" dirty="0" err="1"/>
              <a:t>исходящего</a:t>
            </a:r>
            <a:r>
              <a:rPr lang="en-US" dirty="0"/>
              <a:t> </a:t>
            </a:r>
            <a:r>
              <a:rPr lang="en-US" dirty="0" err="1"/>
              <a:t>интерфейса</a:t>
            </a:r>
            <a:r>
              <a:rPr lang="en-US" dirty="0"/>
              <a:t> и </a:t>
            </a:r>
            <a:r>
              <a:rPr lang="en-US" dirty="0" err="1"/>
              <a:t>информации</a:t>
            </a:r>
            <a:r>
              <a:rPr lang="en-US" dirty="0"/>
              <a:t> </a:t>
            </a:r>
            <a:r>
              <a:rPr lang="en-US" dirty="0" err="1"/>
              <a:t>об</a:t>
            </a:r>
            <a:r>
              <a:rPr lang="en-US" dirty="0"/>
              <a:t> </a:t>
            </a:r>
            <a:r>
              <a:rPr lang="en-US" dirty="0" err="1"/>
              <a:t>инкапсуляции</a:t>
            </a:r>
            <a:r>
              <a:rPr lang="en-US" dirty="0"/>
              <a:t> и </a:t>
            </a:r>
            <a:r>
              <a:rPr lang="en-US" dirty="0" err="1"/>
              <a:t>пересылает</a:t>
            </a:r>
            <a:r>
              <a:rPr lang="en-US" dirty="0"/>
              <a:t> </a:t>
            </a:r>
            <a:r>
              <a:rPr lang="en-US" dirty="0" err="1"/>
              <a:t>пакет</a:t>
            </a:r>
            <a:r>
              <a:rPr lang="en-US" dirty="0"/>
              <a:t> </a:t>
            </a:r>
            <a:r>
              <a:rPr lang="en-US" dirty="0" err="1"/>
              <a:t>на</a:t>
            </a:r>
            <a:r>
              <a:rPr lang="en-US" dirty="0"/>
              <a:t> </a:t>
            </a:r>
            <a:r>
              <a:rPr lang="en-US" dirty="0" err="1"/>
              <a:t>терминал</a:t>
            </a:r>
            <a:r>
              <a:rPr lang="en-US" dirty="0"/>
              <a:t> B.</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331</a:t>
            </a:fld>
            <a:endParaRPr lang="ru-RU" noProof="0"/>
          </a:p>
        </p:txBody>
      </p:sp>
    </p:spTree>
    <p:extLst>
      <p:ext uri="{BB962C8B-B14F-4D97-AF65-F5344CB8AC3E}">
        <p14:creationId xmlns:p14="http://schemas.microsoft.com/office/powerpoint/2010/main" val="201624787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BUM = </a:t>
            </a:r>
            <a:r>
              <a:rPr lang="en-US" dirty="0" err="1"/>
              <a:t>широковещательная</a:t>
            </a:r>
            <a:r>
              <a:rPr lang="en-US" dirty="0"/>
              <a:t> </a:t>
            </a:r>
            <a:r>
              <a:rPr lang="en-US" dirty="0" err="1"/>
              <a:t>неизвестная</a:t>
            </a:r>
            <a:r>
              <a:rPr lang="en-US" dirty="0"/>
              <a:t> </a:t>
            </a:r>
            <a:r>
              <a:rPr lang="en-US" dirty="0" err="1"/>
              <a:t>одноадресная</a:t>
            </a:r>
            <a:r>
              <a:rPr lang="en-US" dirty="0"/>
              <a:t> и </a:t>
            </a:r>
            <a:r>
              <a:rPr lang="en-US" dirty="0" err="1"/>
              <a:t>многоадресная</a:t>
            </a:r>
            <a:r>
              <a:rPr lang="en-US" dirty="0"/>
              <a:t> </a:t>
            </a:r>
            <a:r>
              <a:rPr lang="en-US" dirty="0" err="1"/>
              <a:t>рассылка</a:t>
            </a:r>
            <a:endParaRPr lang="ru-RU" dirty="0" err="1"/>
          </a:p>
          <a:p>
            <a:r>
              <a:rPr lang="en-US" dirty="0"/>
              <a:t>1. </a:t>
            </a:r>
            <a:r>
              <a:rPr lang="en-US" dirty="0" err="1"/>
              <a:t>После</a:t>
            </a:r>
            <a:r>
              <a:rPr lang="en-US" dirty="0"/>
              <a:t> </a:t>
            </a:r>
            <a:r>
              <a:rPr lang="en-US" dirty="0" err="1"/>
              <a:t>того</a:t>
            </a:r>
            <a:r>
              <a:rPr lang="en-US" dirty="0"/>
              <a:t>, </a:t>
            </a:r>
            <a:r>
              <a:rPr lang="en-US" dirty="0" err="1"/>
              <a:t>как</a:t>
            </a:r>
            <a:r>
              <a:rPr lang="en-US" dirty="0"/>
              <a:t> Switch_1 </a:t>
            </a:r>
            <a:r>
              <a:rPr lang="en-US" dirty="0" err="1"/>
              <a:t>получает</a:t>
            </a:r>
            <a:r>
              <a:rPr lang="en-US" dirty="0"/>
              <a:t> </a:t>
            </a:r>
            <a:r>
              <a:rPr lang="en-US" dirty="0" err="1"/>
              <a:t>пакет</a:t>
            </a:r>
            <a:r>
              <a:rPr lang="en-US" dirty="0"/>
              <a:t> </a:t>
            </a:r>
            <a:r>
              <a:rPr lang="en-US" dirty="0" err="1"/>
              <a:t>от</a:t>
            </a:r>
            <a:r>
              <a:rPr lang="en-US" dirty="0"/>
              <a:t> </a:t>
            </a:r>
            <a:r>
              <a:rPr lang="en-US" dirty="0" err="1"/>
              <a:t>терминала</a:t>
            </a:r>
            <a:r>
              <a:rPr lang="en-US" dirty="0"/>
              <a:t> A, Switch_1 </a:t>
            </a:r>
            <a:r>
              <a:rPr lang="en-US" dirty="0" err="1"/>
              <a:t>определяет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пакета</a:t>
            </a:r>
            <a:r>
              <a:rPr lang="en-US" dirty="0"/>
              <a:t> </a:t>
            </a:r>
            <a:r>
              <a:rPr lang="en-US" dirty="0" err="1"/>
              <a:t>на</a:t>
            </a:r>
            <a:r>
              <a:rPr lang="en-US" dirty="0"/>
              <a:t> </a:t>
            </a:r>
            <a:r>
              <a:rPr lang="en-US" dirty="0" err="1"/>
              <a:t>основе</a:t>
            </a:r>
            <a:r>
              <a:rPr lang="en-US" dirty="0"/>
              <a:t> </a:t>
            </a:r>
            <a:r>
              <a:rPr lang="en-US" dirty="0" err="1"/>
              <a:t>интерфейса</a:t>
            </a:r>
            <a:r>
              <a:rPr lang="en-US" dirty="0"/>
              <a:t> </a:t>
            </a:r>
            <a:r>
              <a:rPr lang="en-US" dirty="0" err="1"/>
              <a:t>доступа</a:t>
            </a:r>
            <a:r>
              <a:rPr lang="en-US" dirty="0"/>
              <a:t> и </a:t>
            </a:r>
            <a:r>
              <a:rPr lang="en-US" dirty="0" err="1"/>
              <a:t>информации</a:t>
            </a:r>
            <a:r>
              <a:rPr lang="en-US" dirty="0"/>
              <a:t> VLAN, </a:t>
            </a:r>
            <a:r>
              <a:rPr lang="en-US" dirty="0" err="1"/>
              <a:t>содержащейся</a:t>
            </a:r>
            <a:r>
              <a:rPr lang="en-US" dirty="0"/>
              <a:t> в </a:t>
            </a:r>
            <a:r>
              <a:rPr lang="en-US" dirty="0" err="1"/>
              <a:t>пакете</a:t>
            </a:r>
            <a:r>
              <a:rPr lang="en-US" dirty="0"/>
              <a:t>, и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адресом</a:t>
            </a:r>
            <a:r>
              <a:rPr lang="en-US" dirty="0"/>
              <a:t> BUM.</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адресом</a:t>
            </a:r>
            <a:r>
              <a:rPr lang="en-US" dirty="0"/>
              <a:t> BUM, Switch_1 </a:t>
            </a:r>
            <a:r>
              <a:rPr lang="en-US" dirty="0" err="1"/>
              <a:t>передает</a:t>
            </a:r>
            <a:r>
              <a:rPr lang="en-US" dirty="0"/>
              <a:t> </a:t>
            </a:r>
            <a:r>
              <a:rPr lang="en-US" dirty="0" err="1"/>
              <a:t>пакет</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2.</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BUM-</a:t>
            </a:r>
            <a:r>
              <a:rPr lang="en-US" dirty="0" err="1"/>
              <a:t>адресом</a:t>
            </a:r>
            <a:r>
              <a:rPr lang="en-US" dirty="0"/>
              <a:t>, Switch_1 </a:t>
            </a:r>
            <a:r>
              <a:rPr lang="en-US" dirty="0" err="1"/>
              <a:t>пересылает</a:t>
            </a:r>
            <a:r>
              <a:rPr lang="en-US" dirty="0"/>
              <a:t> </a:t>
            </a:r>
            <a:r>
              <a:rPr lang="en-US" dirty="0" err="1"/>
              <a:t>пакет</a:t>
            </a:r>
            <a:r>
              <a:rPr lang="en-US" dirty="0"/>
              <a:t> в </a:t>
            </a:r>
            <a:r>
              <a:rPr lang="en-US" dirty="0" err="1"/>
              <a:t>соответствии</a:t>
            </a:r>
            <a:r>
              <a:rPr lang="en-US" dirty="0"/>
              <a:t> с </a:t>
            </a:r>
            <a:r>
              <a:rPr lang="en-US" dirty="0" err="1"/>
              <a:t>процессом</a:t>
            </a:r>
            <a:r>
              <a:rPr lang="en-US" dirty="0"/>
              <a:t> </a:t>
            </a:r>
            <a:r>
              <a:rPr lang="en-US" dirty="0" err="1"/>
              <a:t>пересылки</a:t>
            </a:r>
            <a:r>
              <a:rPr lang="en-US" dirty="0"/>
              <a:t> </a:t>
            </a:r>
            <a:r>
              <a:rPr lang="en-US" dirty="0" err="1"/>
              <a:t>известных</a:t>
            </a:r>
            <a:r>
              <a:rPr lang="en-US" dirty="0"/>
              <a:t> </a:t>
            </a:r>
            <a:r>
              <a:rPr lang="en-US" dirty="0" err="1"/>
              <a:t>одноадресных</a:t>
            </a:r>
            <a:r>
              <a:rPr lang="en-US" dirty="0"/>
              <a:t> </a:t>
            </a:r>
            <a:r>
              <a:rPr lang="en-US" dirty="0" err="1"/>
              <a:t>пакетов</a:t>
            </a:r>
            <a:r>
              <a:rPr lang="en-US" dirty="0"/>
              <a:t>.</a:t>
            </a:r>
            <a:endParaRPr lang="ru-RU" dirty="0"/>
          </a:p>
          <a:p>
            <a:r>
              <a:rPr lang="en-US" dirty="0"/>
              <a:t>2. VTEP </a:t>
            </a:r>
            <a:r>
              <a:rPr lang="en-US" dirty="0" err="1"/>
              <a:t>на</a:t>
            </a:r>
            <a:r>
              <a:rPr lang="en-US" dirty="0"/>
              <a:t> Switch_1 </a:t>
            </a:r>
            <a:r>
              <a:rPr lang="en-US" dirty="0" err="1"/>
              <a:t>получает</a:t>
            </a:r>
            <a:r>
              <a:rPr lang="en-US" dirty="0"/>
              <a:t> </a:t>
            </a:r>
            <a:r>
              <a:rPr lang="en-US" dirty="0" err="1"/>
              <a:t>входящий</a:t>
            </a:r>
            <a:r>
              <a:rPr lang="en-US" dirty="0"/>
              <a:t> </a:t>
            </a:r>
            <a:r>
              <a:rPr lang="en-US" dirty="0" err="1"/>
              <a:t>список</a:t>
            </a:r>
            <a:r>
              <a:rPr lang="en-US" dirty="0"/>
              <a:t> </a:t>
            </a:r>
            <a:r>
              <a:rPr lang="en-US" dirty="0" err="1"/>
              <a:t>репликации</a:t>
            </a:r>
            <a:r>
              <a:rPr lang="en-US" dirty="0"/>
              <a:t> </a:t>
            </a:r>
            <a:r>
              <a:rPr lang="en-US" dirty="0" err="1"/>
              <a:t>для</a:t>
            </a:r>
            <a:r>
              <a:rPr lang="en-US" dirty="0"/>
              <a:t> VNI </a:t>
            </a:r>
            <a:r>
              <a:rPr lang="en-US" dirty="0" err="1"/>
              <a:t>на</a:t>
            </a:r>
            <a:r>
              <a:rPr lang="en-US" dirty="0"/>
              <a:t> </a:t>
            </a:r>
            <a:r>
              <a:rPr lang="en-US" dirty="0" err="1"/>
              <a:t>основе</a:t>
            </a:r>
            <a:r>
              <a:rPr lang="en-US" dirty="0"/>
              <a:t> </a:t>
            </a:r>
            <a:r>
              <a:rPr lang="en-US" dirty="0" err="1"/>
              <a:t>широковещательного</a:t>
            </a:r>
            <a:r>
              <a:rPr lang="en-US" dirty="0"/>
              <a:t> </a:t>
            </a:r>
            <a:r>
              <a:rPr lang="en-US" dirty="0" err="1"/>
              <a:t>домена</a:t>
            </a:r>
            <a:r>
              <a:rPr lang="en-US" dirty="0"/>
              <a:t> </a:t>
            </a:r>
            <a:r>
              <a:rPr lang="en-US" dirty="0" err="1"/>
              <a:t>уровня</a:t>
            </a:r>
            <a:r>
              <a:rPr lang="en-US" dirty="0"/>
              <a:t> 2, </a:t>
            </a:r>
            <a:r>
              <a:rPr lang="en-US" dirty="0" err="1"/>
              <a:t>реплицирует</a:t>
            </a:r>
            <a:r>
              <a:rPr lang="en-US" dirty="0"/>
              <a:t> </a:t>
            </a:r>
            <a:r>
              <a:rPr lang="en-US" dirty="0" err="1"/>
              <a:t>пакет</a:t>
            </a:r>
            <a:r>
              <a:rPr lang="en-US" dirty="0"/>
              <a:t> </a:t>
            </a:r>
            <a:r>
              <a:rPr lang="en-US" dirty="0" err="1"/>
              <a:t>на</a:t>
            </a:r>
            <a:r>
              <a:rPr lang="en-US" dirty="0"/>
              <a:t> </a:t>
            </a:r>
            <a:r>
              <a:rPr lang="en-US" dirty="0" err="1"/>
              <a:t>основе</a:t>
            </a:r>
            <a:r>
              <a:rPr lang="en-US" dirty="0"/>
              <a:t> </a:t>
            </a:r>
            <a:r>
              <a:rPr lang="en-US" dirty="0" err="1"/>
              <a:t>списка</a:t>
            </a:r>
            <a:r>
              <a:rPr lang="en-US" dirty="0"/>
              <a:t> и </a:t>
            </a:r>
            <a:r>
              <a:rPr lang="en-US" dirty="0" err="1"/>
              <a:t>выполняет</a:t>
            </a:r>
            <a:r>
              <a:rPr lang="en-US" dirty="0"/>
              <a:t> </a:t>
            </a:r>
            <a:r>
              <a:rPr lang="en-US" dirty="0" err="1"/>
              <a:t>инкапсуляцию</a:t>
            </a:r>
            <a:r>
              <a:rPr lang="en-US" dirty="0"/>
              <a:t> </a:t>
            </a:r>
            <a:r>
              <a:rPr lang="en-US" dirty="0" err="1"/>
              <a:t>туннеля</a:t>
            </a:r>
            <a:r>
              <a:rPr lang="en-US" dirty="0"/>
              <a:t> VXLAN, </a:t>
            </a:r>
            <a:r>
              <a:rPr lang="en-US" dirty="0" err="1"/>
              <a:t>добавляя</a:t>
            </a:r>
            <a:r>
              <a:rPr lang="en-US" dirty="0"/>
              <a:t> </a:t>
            </a:r>
            <a:r>
              <a:rPr lang="en-US" dirty="0" err="1"/>
              <a:t>заголовок</a:t>
            </a:r>
            <a:r>
              <a:rPr lang="en-US" dirty="0"/>
              <a:t> VXLAN и </a:t>
            </a:r>
            <a:r>
              <a:rPr lang="en-US" dirty="0" err="1"/>
              <a:t>внешний</a:t>
            </a:r>
            <a:r>
              <a:rPr lang="en-US" dirty="0"/>
              <a:t> </a:t>
            </a:r>
            <a:r>
              <a:rPr lang="en-US" dirty="0" err="1"/>
              <a:t>заголовок</a:t>
            </a:r>
            <a:r>
              <a:rPr lang="en-US" dirty="0"/>
              <a:t> IP. </a:t>
            </a:r>
            <a:r>
              <a:rPr lang="en-US" dirty="0" err="1"/>
              <a:t>Затем</a:t>
            </a:r>
            <a:r>
              <a:rPr lang="en-US" dirty="0"/>
              <a:t> Switch_1 </a:t>
            </a:r>
            <a:r>
              <a:rPr lang="en-US" dirty="0" err="1"/>
              <a:t>пересылает</a:t>
            </a:r>
            <a:r>
              <a:rPr lang="en-US" dirty="0"/>
              <a:t> </a:t>
            </a:r>
            <a:r>
              <a:rPr lang="en-US" dirty="0" err="1"/>
              <a:t>пакет</a:t>
            </a:r>
            <a:r>
              <a:rPr lang="en-US" dirty="0"/>
              <a:t> </a:t>
            </a:r>
            <a:r>
              <a:rPr lang="en-US" dirty="0" err="1"/>
              <a:t>через</a:t>
            </a:r>
            <a:r>
              <a:rPr lang="en-US" dirty="0"/>
              <a:t> </a:t>
            </a:r>
            <a:r>
              <a:rPr lang="en-US" dirty="0" err="1"/>
              <a:t>исходящий</a:t>
            </a:r>
            <a:r>
              <a:rPr lang="en-US" dirty="0"/>
              <a:t> </a:t>
            </a:r>
            <a:r>
              <a:rPr lang="en-US" dirty="0" err="1"/>
              <a:t>интерфейс</a:t>
            </a:r>
            <a:r>
              <a:rPr lang="en-US" dirty="0"/>
              <a:t>.</a:t>
            </a:r>
            <a:endParaRPr lang="ru-RU" dirty="0"/>
          </a:p>
          <a:p>
            <a:r>
              <a:rPr lang="en-US" dirty="0"/>
              <a:t>3. </a:t>
            </a:r>
            <a:r>
              <a:rPr lang="en-US" dirty="0" err="1"/>
              <a:t>После</a:t>
            </a:r>
            <a:r>
              <a:rPr lang="en-US" dirty="0"/>
              <a:t> </a:t>
            </a:r>
            <a:r>
              <a:rPr lang="en-US" dirty="0" err="1"/>
              <a:t>получения</a:t>
            </a:r>
            <a:r>
              <a:rPr lang="en-US" dirty="0"/>
              <a:t> </a:t>
            </a:r>
            <a:r>
              <a:rPr lang="en-US" dirty="0" err="1"/>
              <a:t>пакета</a:t>
            </a:r>
            <a:r>
              <a:rPr lang="en-US" dirty="0"/>
              <a:t> VXLAN VTEP </a:t>
            </a:r>
            <a:r>
              <a:rPr lang="en-US" dirty="0" err="1"/>
              <a:t>на</a:t>
            </a:r>
            <a:r>
              <a:rPr lang="en-US" dirty="0"/>
              <a:t> Switch_2 </a:t>
            </a:r>
            <a:r>
              <a:rPr lang="en-US" dirty="0" err="1"/>
              <a:t>или</a:t>
            </a:r>
            <a:r>
              <a:rPr lang="en-US" dirty="0"/>
              <a:t> Switch_3 </a:t>
            </a:r>
            <a:r>
              <a:rPr lang="en-US" dirty="0" err="1"/>
              <a:t>проверяет</a:t>
            </a:r>
            <a:r>
              <a:rPr lang="en-US" dirty="0"/>
              <a:t> </a:t>
            </a:r>
            <a:r>
              <a:rPr lang="en-US" dirty="0" err="1"/>
              <a:t>номер</a:t>
            </a:r>
            <a:r>
              <a:rPr lang="en-US" dirty="0"/>
              <a:t> </a:t>
            </a:r>
            <a:r>
              <a:rPr lang="en-US" dirty="0" err="1"/>
              <a:t>порта</a:t>
            </a:r>
            <a:r>
              <a:rPr lang="en-US" dirty="0"/>
              <a:t> </a:t>
            </a:r>
            <a:r>
              <a:rPr lang="en-US" dirty="0" err="1"/>
              <a:t>назначения</a:t>
            </a:r>
            <a:r>
              <a:rPr lang="en-US" dirty="0"/>
              <a:t> UDP, </a:t>
            </a:r>
            <a:r>
              <a:rPr lang="en-US" dirty="0" err="1"/>
              <a:t>источник</a:t>
            </a:r>
            <a:r>
              <a:rPr lang="en-US" dirty="0"/>
              <a:t> и</a:t>
            </a:r>
            <a:endParaRPr lang="ru-RU" dirty="0"/>
          </a:p>
          <a:p>
            <a:r>
              <a:rPr lang="en-US" dirty="0"/>
              <a:t>IP-</a:t>
            </a:r>
            <a:r>
              <a:rPr lang="en-US" dirty="0" err="1"/>
              <a:t>адреса</a:t>
            </a:r>
            <a:r>
              <a:rPr lang="en-US" dirty="0"/>
              <a:t> </a:t>
            </a:r>
            <a:r>
              <a:rPr lang="en-US" dirty="0" err="1"/>
              <a:t>назначения</a:t>
            </a:r>
            <a:r>
              <a:rPr lang="en-US" dirty="0"/>
              <a:t> и VNI </a:t>
            </a:r>
            <a:r>
              <a:rPr lang="en-US" dirty="0" err="1"/>
              <a:t>пакета</a:t>
            </a:r>
            <a:r>
              <a:rPr lang="en-US" dirty="0"/>
              <a:t> </a:t>
            </a:r>
            <a:r>
              <a:rPr lang="en-US" dirty="0" err="1"/>
              <a:t>для</a:t>
            </a:r>
            <a:r>
              <a:rPr lang="en-US" dirty="0"/>
              <a:t> </a:t>
            </a:r>
            <a:r>
              <a:rPr lang="en-US" dirty="0" err="1"/>
              <a:t>определения</a:t>
            </a:r>
            <a:r>
              <a:rPr lang="en-US" dirty="0"/>
              <a:t> </a:t>
            </a:r>
            <a:r>
              <a:rPr lang="en-US" dirty="0" err="1"/>
              <a:t>его</a:t>
            </a:r>
            <a:r>
              <a:rPr lang="en-US" dirty="0"/>
              <a:t> </a:t>
            </a:r>
            <a:r>
              <a:rPr lang="en-US" dirty="0" err="1"/>
              <a:t>достоверности</a:t>
            </a:r>
            <a:r>
              <a:rPr lang="en-US" dirty="0"/>
              <a:t>. VTEP </a:t>
            </a:r>
            <a:r>
              <a:rPr lang="en-US" dirty="0" err="1"/>
              <a:t>получает</a:t>
            </a:r>
            <a:r>
              <a:rPr lang="en-US" dirty="0"/>
              <a:t> </a:t>
            </a:r>
            <a:r>
              <a:rPr lang="en-US" dirty="0" err="1"/>
              <a:t>широковещательный</a:t>
            </a:r>
            <a:r>
              <a:rPr lang="en-US" dirty="0"/>
              <a:t> </a:t>
            </a:r>
            <a:r>
              <a:rPr lang="en-US" dirty="0" err="1"/>
              <a:t>домен</a:t>
            </a:r>
            <a:r>
              <a:rPr lang="en-US" dirty="0"/>
              <a:t> </a:t>
            </a:r>
            <a:r>
              <a:rPr lang="en-US" dirty="0" err="1"/>
              <a:t>уровня</a:t>
            </a:r>
            <a:r>
              <a:rPr lang="en-US" dirty="0"/>
              <a:t> 2 </a:t>
            </a:r>
            <a:r>
              <a:rPr lang="en-US" dirty="0" err="1"/>
              <a:t>на</a:t>
            </a:r>
            <a:r>
              <a:rPr lang="en-US" dirty="0"/>
              <a:t> </a:t>
            </a:r>
            <a:r>
              <a:rPr lang="en-US" dirty="0" err="1"/>
              <a:t>основе</a:t>
            </a:r>
            <a:r>
              <a:rPr lang="en-US" dirty="0"/>
              <a:t> VNI и </a:t>
            </a:r>
            <a:r>
              <a:rPr lang="en-US" dirty="0" err="1"/>
              <a:t>выполняет</a:t>
            </a:r>
            <a:r>
              <a:rPr lang="en-US" dirty="0"/>
              <a:t> </a:t>
            </a:r>
            <a:r>
              <a:rPr lang="en-US" dirty="0" err="1"/>
              <a:t>декапсуляцию</a:t>
            </a:r>
            <a:r>
              <a:rPr lang="en-US" dirty="0"/>
              <a:t> </a:t>
            </a:r>
            <a:r>
              <a:rPr lang="en-US" dirty="0" err="1"/>
              <a:t>туннеля</a:t>
            </a:r>
            <a:r>
              <a:rPr lang="en-US" dirty="0"/>
              <a:t> VXLAN </a:t>
            </a:r>
            <a:r>
              <a:rPr lang="en-US" dirty="0" err="1"/>
              <a:t>для</a:t>
            </a:r>
            <a:r>
              <a:rPr lang="en-US" dirty="0"/>
              <a:t> </a:t>
            </a:r>
            <a:r>
              <a:rPr lang="en-US" dirty="0" err="1"/>
              <a:t>получения</a:t>
            </a:r>
            <a:r>
              <a:rPr lang="en-US" dirty="0"/>
              <a:t> </a:t>
            </a:r>
            <a:r>
              <a:rPr lang="en-US" dirty="0" err="1"/>
              <a:t>внутреннего</a:t>
            </a:r>
            <a:r>
              <a:rPr lang="en-US" dirty="0"/>
              <a:t> </a:t>
            </a:r>
            <a:r>
              <a:rPr lang="en-US" dirty="0" err="1"/>
              <a:t>пакета</a:t>
            </a:r>
            <a:r>
              <a:rPr lang="en-US" dirty="0"/>
              <a:t> </a:t>
            </a:r>
            <a:r>
              <a:rPr lang="en-US" dirty="0" err="1"/>
              <a:t>уровня</a:t>
            </a:r>
            <a:r>
              <a:rPr lang="en-US" dirty="0"/>
              <a:t> 2. </a:t>
            </a:r>
            <a:r>
              <a:rPr lang="en-US" dirty="0" err="1"/>
              <a:t>Затем</a:t>
            </a:r>
            <a:r>
              <a:rPr lang="en-US" dirty="0"/>
              <a:t> VTEP </a:t>
            </a:r>
            <a:r>
              <a:rPr lang="en-US" dirty="0" err="1"/>
              <a:t>определяет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адресом</a:t>
            </a:r>
            <a:r>
              <a:rPr lang="en-US" dirty="0"/>
              <a:t> BUM.</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является</a:t>
            </a:r>
            <a:r>
              <a:rPr lang="en-US" dirty="0"/>
              <a:t> </a:t>
            </a:r>
            <a:r>
              <a:rPr lang="en-US" dirty="0" err="1"/>
              <a:t>адресом</a:t>
            </a:r>
            <a:r>
              <a:rPr lang="en-US" dirty="0"/>
              <a:t> BUM, VTEP </a:t>
            </a:r>
            <a:r>
              <a:rPr lang="en-US" dirty="0" err="1"/>
              <a:t>передает</a:t>
            </a:r>
            <a:r>
              <a:rPr lang="en-US" dirty="0"/>
              <a:t> </a:t>
            </a:r>
            <a:r>
              <a:rPr lang="en-US" dirty="0" err="1"/>
              <a:t>пакет</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a:t>
            </a:r>
            <a:endParaRPr lang="ru-RU" dirty="0"/>
          </a:p>
          <a:p>
            <a:r>
              <a:rPr lang="en-US" dirty="0"/>
              <a:t> </a:t>
            </a:r>
            <a:r>
              <a:rPr lang="en-US" dirty="0" err="1"/>
              <a:t>Если</a:t>
            </a:r>
            <a:r>
              <a:rPr lang="en-US" dirty="0"/>
              <a:t> MAC-</a:t>
            </a:r>
            <a:r>
              <a:rPr lang="en-US" dirty="0" err="1"/>
              <a:t>адрес</a:t>
            </a:r>
            <a:r>
              <a:rPr lang="en-US" dirty="0"/>
              <a:t> </a:t>
            </a:r>
            <a:r>
              <a:rPr lang="en-US" dirty="0" err="1"/>
              <a:t>назначения</a:t>
            </a:r>
            <a:r>
              <a:rPr lang="en-US" dirty="0"/>
              <a:t> </a:t>
            </a:r>
            <a:r>
              <a:rPr lang="en-US" dirty="0" err="1"/>
              <a:t>не</a:t>
            </a:r>
            <a:r>
              <a:rPr lang="en-US" dirty="0"/>
              <a:t> </a:t>
            </a:r>
            <a:r>
              <a:rPr lang="en-US" dirty="0" err="1"/>
              <a:t>является</a:t>
            </a:r>
            <a:r>
              <a:rPr lang="en-US" dirty="0"/>
              <a:t> </a:t>
            </a:r>
            <a:r>
              <a:rPr lang="en-US" dirty="0" err="1"/>
              <a:t>адресом</a:t>
            </a:r>
            <a:r>
              <a:rPr lang="en-US" dirty="0"/>
              <a:t> BUM, VTEP </a:t>
            </a:r>
            <a:r>
              <a:rPr lang="en-US" dirty="0" err="1"/>
              <a:t>проверяет</a:t>
            </a:r>
            <a:r>
              <a:rPr lang="en-US" dirty="0"/>
              <a:t>, </a:t>
            </a:r>
            <a:r>
              <a:rPr lang="en-US" dirty="0" err="1"/>
              <a:t>является</a:t>
            </a:r>
            <a:r>
              <a:rPr lang="en-US" dirty="0"/>
              <a:t> </a:t>
            </a:r>
            <a:r>
              <a:rPr lang="en-US" dirty="0" err="1"/>
              <a:t>ли</a:t>
            </a:r>
            <a:r>
              <a:rPr lang="en-US" dirty="0"/>
              <a:t> MAC-</a:t>
            </a:r>
            <a:r>
              <a:rPr lang="en-US" dirty="0" err="1"/>
              <a:t>адрес</a:t>
            </a:r>
            <a:r>
              <a:rPr lang="en-US" dirty="0"/>
              <a:t> </a:t>
            </a:r>
            <a:r>
              <a:rPr lang="en-US" dirty="0" err="1"/>
              <a:t>назначения</a:t>
            </a:r>
            <a:r>
              <a:rPr lang="en-US" dirty="0"/>
              <a:t> </a:t>
            </a:r>
            <a:r>
              <a:rPr lang="en-US" dirty="0" err="1"/>
              <a:t>локальным</a:t>
            </a:r>
            <a:r>
              <a:rPr lang="en-US" dirty="0"/>
              <a:t> MAC-</a:t>
            </a:r>
            <a:r>
              <a:rPr lang="en-US" dirty="0" err="1"/>
              <a:t>адресом</a:t>
            </a:r>
            <a:r>
              <a:rPr lang="en-US" dirty="0"/>
              <a:t>.</a:t>
            </a:r>
            <a:endParaRPr lang="ru-RU" dirty="0"/>
          </a:p>
          <a:p>
            <a:r>
              <a:rPr lang="en-US" dirty="0"/>
              <a:t> </a:t>
            </a:r>
            <a:r>
              <a:rPr lang="en-US" dirty="0" err="1"/>
              <a:t>Если</a:t>
            </a:r>
            <a:r>
              <a:rPr lang="en-US" dirty="0"/>
              <a:t> </a:t>
            </a:r>
            <a:r>
              <a:rPr lang="en-US" dirty="0" err="1"/>
              <a:t>это</a:t>
            </a:r>
            <a:r>
              <a:rPr lang="en-US" dirty="0"/>
              <a:t> </a:t>
            </a:r>
            <a:r>
              <a:rPr lang="en-US" dirty="0" err="1"/>
              <a:t>так</a:t>
            </a:r>
            <a:r>
              <a:rPr lang="en-US" dirty="0"/>
              <a:t>, VTEP </a:t>
            </a:r>
            <a:r>
              <a:rPr lang="en-US" dirty="0" err="1"/>
              <a:t>отправляет</a:t>
            </a:r>
            <a:r>
              <a:rPr lang="en-US" dirty="0"/>
              <a:t> </a:t>
            </a:r>
            <a:r>
              <a:rPr lang="en-US" dirty="0" err="1"/>
              <a:t>пакет</a:t>
            </a:r>
            <a:r>
              <a:rPr lang="en-US" dirty="0"/>
              <a:t> </a:t>
            </a:r>
            <a:r>
              <a:rPr lang="en-US" dirty="0" err="1"/>
              <a:t>на</a:t>
            </a:r>
            <a:r>
              <a:rPr lang="en-US" dirty="0"/>
              <a:t> Switch_2 </a:t>
            </a:r>
            <a:r>
              <a:rPr lang="en-US" dirty="0" err="1"/>
              <a:t>или</a:t>
            </a:r>
            <a:r>
              <a:rPr lang="en-US" dirty="0"/>
              <a:t> Switch_3.</a:t>
            </a:r>
            <a:endParaRPr lang="ru-RU" dirty="0"/>
          </a:p>
          <a:p>
            <a:r>
              <a:rPr lang="en-US" dirty="0"/>
              <a:t> </a:t>
            </a:r>
            <a:r>
              <a:rPr lang="en-US" dirty="0" err="1"/>
              <a:t>Если</a:t>
            </a:r>
            <a:r>
              <a:rPr lang="en-US" dirty="0"/>
              <a:t> </a:t>
            </a:r>
            <a:r>
              <a:rPr lang="en-US" dirty="0" err="1"/>
              <a:t>нет</a:t>
            </a:r>
            <a:r>
              <a:rPr lang="en-US" dirty="0"/>
              <a:t>, VTEP </a:t>
            </a:r>
            <a:r>
              <a:rPr lang="en-US" dirty="0" err="1"/>
              <a:t>ищет</a:t>
            </a:r>
            <a:r>
              <a:rPr lang="en-US" dirty="0"/>
              <a:t> </a:t>
            </a:r>
            <a:r>
              <a:rPr lang="en-US" dirty="0" err="1"/>
              <a:t>исходящий</a:t>
            </a:r>
            <a:r>
              <a:rPr lang="en-US" dirty="0"/>
              <a:t> </a:t>
            </a:r>
            <a:r>
              <a:rPr lang="en-US" dirty="0" err="1"/>
              <a:t>интерфейс</a:t>
            </a:r>
            <a:r>
              <a:rPr lang="en-US" dirty="0"/>
              <a:t> и </a:t>
            </a:r>
            <a:r>
              <a:rPr lang="en-US" dirty="0" err="1"/>
              <a:t>информацию</a:t>
            </a:r>
            <a:r>
              <a:rPr lang="en-US" dirty="0"/>
              <a:t> </a:t>
            </a:r>
            <a:r>
              <a:rPr lang="en-US" dirty="0" err="1"/>
              <a:t>об</a:t>
            </a:r>
            <a:r>
              <a:rPr lang="en-US" dirty="0"/>
              <a:t> </a:t>
            </a:r>
            <a:r>
              <a:rPr lang="en-US" dirty="0" err="1"/>
              <a:t>инкапсуляции</a:t>
            </a:r>
            <a:r>
              <a:rPr lang="en-US" dirty="0"/>
              <a:t> в </a:t>
            </a:r>
            <a:r>
              <a:rPr lang="en-US" dirty="0" err="1"/>
              <a:t>широковещательном</a:t>
            </a:r>
            <a:r>
              <a:rPr lang="en-US" dirty="0"/>
              <a:t> </a:t>
            </a:r>
            <a:r>
              <a:rPr lang="en-US" dirty="0" err="1"/>
              <a:t>домене</a:t>
            </a:r>
            <a:r>
              <a:rPr lang="en-US" dirty="0"/>
              <a:t> </a:t>
            </a:r>
            <a:r>
              <a:rPr lang="en-US" dirty="0" err="1"/>
              <a:t>уровня</a:t>
            </a:r>
            <a:r>
              <a:rPr lang="en-US" dirty="0"/>
              <a:t> 2. </a:t>
            </a:r>
            <a:r>
              <a:rPr lang="en-US" dirty="0" err="1"/>
              <a:t>Перейти</a:t>
            </a:r>
            <a:r>
              <a:rPr lang="en-US" dirty="0"/>
              <a:t> к </a:t>
            </a:r>
            <a:r>
              <a:rPr lang="en-US" dirty="0" err="1"/>
              <a:t>шагу</a:t>
            </a:r>
            <a:r>
              <a:rPr lang="en-US" dirty="0"/>
              <a:t> 4.</a:t>
            </a:r>
            <a:endParaRPr lang="ru-RU" dirty="0"/>
          </a:p>
          <a:p>
            <a:r>
              <a:rPr lang="en-US" dirty="0"/>
              <a:t>4. Switch_2 </a:t>
            </a:r>
            <a:r>
              <a:rPr lang="en-US" dirty="0" err="1"/>
              <a:t>или</a:t>
            </a:r>
            <a:r>
              <a:rPr lang="en-US" dirty="0"/>
              <a:t> Switch_3 </a:t>
            </a:r>
            <a:r>
              <a:rPr lang="en-US" dirty="0" err="1"/>
              <a:t>добавляет</a:t>
            </a:r>
            <a:r>
              <a:rPr lang="en-US" dirty="0"/>
              <a:t> к </a:t>
            </a:r>
            <a:r>
              <a:rPr lang="en-US" dirty="0" err="1"/>
              <a:t>пакету</a:t>
            </a:r>
            <a:r>
              <a:rPr lang="en-US" dirty="0"/>
              <a:t> </a:t>
            </a:r>
            <a:r>
              <a:rPr lang="en-US" dirty="0" err="1"/>
              <a:t>метку</a:t>
            </a:r>
            <a:r>
              <a:rPr lang="en-US" dirty="0"/>
              <a:t> VLAN </a:t>
            </a:r>
            <a:r>
              <a:rPr lang="en-US" dirty="0" err="1"/>
              <a:t>на</a:t>
            </a:r>
            <a:r>
              <a:rPr lang="en-US" dirty="0"/>
              <a:t> </a:t>
            </a:r>
            <a:r>
              <a:rPr lang="en-US" dirty="0" err="1"/>
              <a:t>основе</a:t>
            </a:r>
            <a:r>
              <a:rPr lang="en-US" dirty="0"/>
              <a:t> </a:t>
            </a:r>
            <a:r>
              <a:rPr lang="en-US" dirty="0" err="1"/>
              <a:t>исходящего</a:t>
            </a:r>
            <a:r>
              <a:rPr lang="en-US" dirty="0"/>
              <a:t> </a:t>
            </a:r>
            <a:r>
              <a:rPr lang="en-US" dirty="0" err="1"/>
              <a:t>интерфейса</a:t>
            </a:r>
            <a:r>
              <a:rPr lang="en-US" dirty="0"/>
              <a:t> и </a:t>
            </a:r>
            <a:r>
              <a:rPr lang="en-US" dirty="0" err="1"/>
              <a:t>информации</a:t>
            </a:r>
            <a:r>
              <a:rPr lang="en-US" dirty="0"/>
              <a:t> </a:t>
            </a:r>
            <a:r>
              <a:rPr lang="en-US" dirty="0" err="1"/>
              <a:t>об</a:t>
            </a:r>
            <a:r>
              <a:rPr lang="en-US" dirty="0"/>
              <a:t> </a:t>
            </a:r>
            <a:r>
              <a:rPr lang="en-US" dirty="0" err="1"/>
              <a:t>инкапсуляции</a:t>
            </a:r>
            <a:r>
              <a:rPr lang="en-US" dirty="0"/>
              <a:t>, а </a:t>
            </a:r>
            <a:r>
              <a:rPr lang="en-US" dirty="0" err="1"/>
              <a:t>затем</a:t>
            </a:r>
            <a:r>
              <a:rPr lang="en-US" dirty="0"/>
              <a:t> </a:t>
            </a:r>
            <a:r>
              <a:rPr lang="en-US" dirty="0" err="1"/>
              <a:t>пересылает</a:t>
            </a:r>
            <a:r>
              <a:rPr lang="en-US" dirty="0"/>
              <a:t> </a:t>
            </a:r>
            <a:r>
              <a:rPr lang="en-US" dirty="0" err="1"/>
              <a:t>пакет</a:t>
            </a:r>
            <a:r>
              <a:rPr lang="en-US" dirty="0"/>
              <a:t> </a:t>
            </a:r>
            <a:r>
              <a:rPr lang="en-US" dirty="0" err="1"/>
              <a:t>на</a:t>
            </a:r>
            <a:r>
              <a:rPr lang="en-US" dirty="0"/>
              <a:t> </a:t>
            </a:r>
            <a:r>
              <a:rPr lang="en-US" dirty="0" err="1"/>
              <a:t>терминал</a:t>
            </a:r>
            <a:r>
              <a:rPr lang="en-US" dirty="0"/>
              <a:t> B </a:t>
            </a:r>
            <a:r>
              <a:rPr lang="en-US" dirty="0" err="1"/>
              <a:t>или</a:t>
            </a:r>
            <a:r>
              <a:rPr lang="en-US" dirty="0"/>
              <a:t> </a:t>
            </a:r>
            <a:r>
              <a:rPr lang="en-US" dirty="0" err="1"/>
              <a:t>терминал</a:t>
            </a:r>
            <a:r>
              <a:rPr lang="en-US" dirty="0"/>
              <a:t> C.</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332</a:t>
            </a:fld>
            <a:endParaRPr lang="ru-RU" noProof="0"/>
          </a:p>
        </p:txBody>
      </p:sp>
    </p:spTree>
    <p:extLst>
      <p:ext uri="{BB962C8B-B14F-4D97-AF65-F5344CB8AC3E}">
        <p14:creationId xmlns:p14="http://schemas.microsoft.com/office/powerpoint/2010/main" val="390711067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Централизованный</a:t>
            </a:r>
            <a:r>
              <a:rPr lang="en-US" dirty="0"/>
              <a:t> </a:t>
            </a:r>
            <a:r>
              <a:rPr lang="en-US" dirty="0" err="1"/>
              <a:t>режим</a:t>
            </a:r>
            <a:endParaRPr lang="ru-RU" dirty="0" err="1"/>
          </a:p>
          <a:p>
            <a:r>
              <a:rPr lang="en-US" dirty="0"/>
              <a:t> В </a:t>
            </a:r>
            <a:r>
              <a:rPr lang="en-US" dirty="0" err="1"/>
              <a:t>сети</a:t>
            </a:r>
            <a:r>
              <a:rPr lang="en-US" dirty="0"/>
              <a:t> </a:t>
            </a:r>
            <a:r>
              <a:rPr lang="en-US" dirty="0" err="1"/>
              <a:t>VxLAN</a:t>
            </a:r>
            <a:r>
              <a:rPr lang="en-US" dirty="0"/>
              <a:t>. </a:t>
            </a:r>
            <a:r>
              <a:rPr lang="en-US" dirty="0" err="1"/>
              <a:t>Функция</a:t>
            </a:r>
            <a:r>
              <a:rPr lang="en-US" dirty="0"/>
              <a:t> </a:t>
            </a:r>
            <a:r>
              <a:rPr lang="en-US" dirty="0" err="1"/>
              <a:t>шлюза</a:t>
            </a:r>
            <a:r>
              <a:rPr lang="en-US" dirty="0"/>
              <a:t> L3 </a:t>
            </a:r>
            <a:r>
              <a:rPr lang="en-US" dirty="0" err="1"/>
              <a:t>централизована</a:t>
            </a:r>
            <a:r>
              <a:rPr lang="en-US" dirty="0"/>
              <a:t> </a:t>
            </a:r>
            <a:r>
              <a:rPr lang="en-US" dirty="0" err="1"/>
              <a:t>на</a:t>
            </a:r>
            <a:r>
              <a:rPr lang="en-US" dirty="0"/>
              <a:t> </a:t>
            </a:r>
            <a:r>
              <a:rPr lang="en-US" dirty="0" err="1"/>
              <a:t>одной</a:t>
            </a:r>
            <a:r>
              <a:rPr lang="en-US" dirty="0"/>
              <a:t> </a:t>
            </a:r>
            <a:r>
              <a:rPr lang="en-US" dirty="0" err="1"/>
              <a:t>или</a:t>
            </a:r>
            <a:r>
              <a:rPr lang="en-US" dirty="0"/>
              <a:t> </a:t>
            </a:r>
            <a:r>
              <a:rPr lang="en-US" dirty="0" err="1"/>
              <a:t>одной</a:t>
            </a:r>
            <a:r>
              <a:rPr lang="en-US" dirty="0"/>
              <a:t> </a:t>
            </a:r>
            <a:r>
              <a:rPr lang="en-US" dirty="0" err="1"/>
              <a:t>группе</a:t>
            </a:r>
            <a:r>
              <a:rPr lang="en-US" dirty="0"/>
              <a:t> </a:t>
            </a:r>
            <a:r>
              <a:rPr lang="en-US" dirty="0" err="1"/>
              <a:t>коммутаторов</a:t>
            </a:r>
            <a:endParaRPr lang="ru-RU" dirty="0" err="1"/>
          </a:p>
          <a:p>
            <a:r>
              <a:rPr lang="en-US" dirty="0"/>
              <a:t> </a:t>
            </a:r>
            <a:r>
              <a:rPr lang="en-US" dirty="0" err="1"/>
              <a:t>Конечные</a:t>
            </a:r>
            <a:r>
              <a:rPr lang="en-US" dirty="0"/>
              <a:t> </a:t>
            </a:r>
            <a:r>
              <a:rPr lang="en-US" dirty="0" err="1"/>
              <a:t>коммутаторы</a:t>
            </a:r>
            <a:r>
              <a:rPr lang="en-US" dirty="0"/>
              <a:t>, </a:t>
            </a:r>
            <a:r>
              <a:rPr lang="en-US" dirty="0" err="1"/>
              <a:t>подключенные</a:t>
            </a:r>
            <a:r>
              <a:rPr lang="en-US" dirty="0"/>
              <a:t> к </a:t>
            </a:r>
            <a:r>
              <a:rPr lang="en-US" dirty="0" err="1"/>
              <a:t>брандмауэру</a:t>
            </a:r>
            <a:r>
              <a:rPr lang="en-US" dirty="0"/>
              <a:t>, </a:t>
            </a:r>
            <a:r>
              <a:rPr lang="en-US" dirty="0" err="1"/>
              <a:t>балансировщику</a:t>
            </a:r>
            <a:r>
              <a:rPr lang="en-US" dirty="0"/>
              <a:t> </a:t>
            </a:r>
            <a:r>
              <a:rPr lang="en-US" dirty="0" err="1"/>
              <a:t>нагрузки</a:t>
            </a:r>
            <a:r>
              <a:rPr lang="en-US" dirty="0"/>
              <a:t> и </a:t>
            </a:r>
            <a:r>
              <a:rPr lang="en-US" dirty="0" err="1"/>
              <a:t>различным</a:t>
            </a:r>
            <a:r>
              <a:rPr lang="en-US" dirty="0"/>
              <a:t> </a:t>
            </a:r>
            <a:r>
              <a:rPr lang="en-US" dirty="0" err="1"/>
              <a:t>серверам</a:t>
            </a:r>
            <a:r>
              <a:rPr lang="en-US" dirty="0"/>
              <a:t>, </a:t>
            </a:r>
            <a:r>
              <a:rPr lang="en-US" dirty="0" err="1"/>
              <a:t>служат</a:t>
            </a:r>
            <a:r>
              <a:rPr lang="en-US" dirty="0"/>
              <a:t> </a:t>
            </a:r>
            <a:r>
              <a:rPr lang="en-US" dirty="0" err="1"/>
              <a:t>только</a:t>
            </a:r>
            <a:r>
              <a:rPr lang="en-US" dirty="0"/>
              <a:t> </a:t>
            </a:r>
            <a:r>
              <a:rPr lang="en-US" dirty="0" err="1"/>
              <a:t>шлюзом</a:t>
            </a:r>
            <a:r>
              <a:rPr lang="en-US" dirty="0"/>
              <a:t> L2.</a:t>
            </a:r>
            <a:endParaRPr lang="ru-RU" dirty="0"/>
          </a:p>
          <a:p>
            <a:r>
              <a:rPr lang="en-US" dirty="0"/>
              <a:t> </a:t>
            </a:r>
            <a:r>
              <a:rPr lang="en-US" dirty="0" err="1"/>
              <a:t>Распределенный</a:t>
            </a:r>
            <a:r>
              <a:rPr lang="en-US" dirty="0"/>
              <a:t> </a:t>
            </a:r>
            <a:r>
              <a:rPr lang="en-US" dirty="0" err="1"/>
              <a:t>режим</a:t>
            </a:r>
            <a:r>
              <a:rPr lang="en-US" dirty="0"/>
              <a:t>:</a:t>
            </a:r>
            <a:endParaRPr lang="ru-RU" dirty="0"/>
          </a:p>
          <a:p>
            <a:r>
              <a:rPr lang="en-US" dirty="0"/>
              <a:t> В </a:t>
            </a:r>
            <a:r>
              <a:rPr lang="en-US" dirty="0" err="1"/>
              <a:t>распределенной</a:t>
            </a:r>
            <a:r>
              <a:rPr lang="en-US" dirty="0"/>
              <a:t> </a:t>
            </a:r>
            <a:r>
              <a:rPr lang="en-US" dirty="0" err="1"/>
              <a:t>сети</a:t>
            </a:r>
            <a:r>
              <a:rPr lang="en-US" dirty="0"/>
              <a:t> </a:t>
            </a:r>
            <a:r>
              <a:rPr lang="en-US" dirty="0" err="1"/>
              <a:t>VxLAN</a:t>
            </a:r>
            <a:r>
              <a:rPr lang="en-US" dirty="0"/>
              <a:t> Network Overlay </a:t>
            </a:r>
            <a:r>
              <a:rPr lang="en-US" dirty="0" err="1"/>
              <a:t>все</a:t>
            </a:r>
            <a:r>
              <a:rPr lang="en-US" dirty="0"/>
              <a:t> </a:t>
            </a:r>
            <a:r>
              <a:rPr lang="en-US" dirty="0" err="1"/>
              <a:t>конечные</a:t>
            </a:r>
            <a:r>
              <a:rPr lang="en-US" dirty="0"/>
              <a:t> </a:t>
            </a:r>
            <a:r>
              <a:rPr lang="en-US" dirty="0" err="1"/>
              <a:t>физические</a:t>
            </a:r>
            <a:r>
              <a:rPr lang="en-US" dirty="0"/>
              <a:t> </a:t>
            </a:r>
            <a:r>
              <a:rPr lang="en-US" dirty="0" err="1"/>
              <a:t>коммутаторы</a:t>
            </a:r>
            <a:r>
              <a:rPr lang="en-US" dirty="0"/>
              <a:t> </a:t>
            </a:r>
            <a:r>
              <a:rPr lang="en-US" dirty="0" err="1"/>
              <a:t>оснащены</a:t>
            </a:r>
            <a:r>
              <a:rPr lang="en-US" dirty="0"/>
              <a:t> </a:t>
            </a:r>
            <a:r>
              <a:rPr lang="en-US" dirty="0" err="1"/>
              <a:t>функциями</a:t>
            </a:r>
            <a:r>
              <a:rPr lang="en-US" dirty="0"/>
              <a:t> </a:t>
            </a:r>
            <a:r>
              <a:rPr lang="en-US" dirty="0" err="1"/>
              <a:t>шлюза</a:t>
            </a:r>
            <a:r>
              <a:rPr lang="en-US" dirty="0"/>
              <a:t> L3; Spine </a:t>
            </a:r>
            <a:r>
              <a:rPr lang="en-US" dirty="0" err="1"/>
              <a:t>функционирует</a:t>
            </a:r>
            <a:r>
              <a:rPr lang="en-US" dirty="0"/>
              <a:t> </a:t>
            </a:r>
            <a:r>
              <a:rPr lang="en-US" dirty="0" err="1"/>
              <a:t>как</a:t>
            </a:r>
            <a:r>
              <a:rPr lang="en-US" dirty="0"/>
              <a:t> </a:t>
            </a:r>
            <a:r>
              <a:rPr lang="en-US" dirty="0" err="1"/>
              <a:t>узел</a:t>
            </a:r>
            <a:r>
              <a:rPr lang="en-US" dirty="0"/>
              <a:t> </a:t>
            </a:r>
            <a:r>
              <a:rPr lang="en-US" dirty="0" err="1"/>
              <a:t>пересылки</a:t>
            </a:r>
            <a:r>
              <a:rPr lang="en-US" dirty="0"/>
              <a:t> </a:t>
            </a:r>
            <a:r>
              <a:rPr lang="en-US" dirty="0" err="1"/>
              <a:t>трафика</a:t>
            </a:r>
            <a:r>
              <a:rPr lang="en-US" dirty="0"/>
              <a:t>, а </a:t>
            </a:r>
            <a:r>
              <a:rPr lang="en-US" dirty="0" err="1"/>
              <a:t>не</a:t>
            </a:r>
            <a:r>
              <a:rPr lang="en-US" dirty="0"/>
              <a:t> </a:t>
            </a:r>
            <a:r>
              <a:rPr lang="en-US" dirty="0" err="1"/>
              <a:t>как</a:t>
            </a:r>
            <a:r>
              <a:rPr lang="en-US" dirty="0"/>
              <a:t> VTEP;</a:t>
            </a:r>
            <a:endParaRPr lang="ru-RU" dirty="0"/>
          </a:p>
          <a:p>
            <a:r>
              <a:rPr lang="en-US" dirty="0"/>
              <a:t> </a:t>
            </a:r>
            <a:r>
              <a:rPr lang="en-US" dirty="0" err="1"/>
              <a:t>Недостатком</a:t>
            </a:r>
            <a:r>
              <a:rPr lang="en-US" dirty="0"/>
              <a:t> </a:t>
            </a:r>
            <a:r>
              <a:rPr lang="en-US" dirty="0" err="1"/>
              <a:t>централизованного</a:t>
            </a:r>
            <a:r>
              <a:rPr lang="en-US" dirty="0"/>
              <a:t> </a:t>
            </a:r>
            <a:r>
              <a:rPr lang="en-US" dirty="0" err="1"/>
              <a:t>наложения</a:t>
            </a:r>
            <a:r>
              <a:rPr lang="en-US" dirty="0"/>
              <a:t> </a:t>
            </a:r>
            <a:r>
              <a:rPr lang="en-US" dirty="0" err="1"/>
              <a:t>сети</a:t>
            </a:r>
            <a:r>
              <a:rPr lang="en-US" dirty="0"/>
              <a:t> </a:t>
            </a:r>
            <a:r>
              <a:rPr lang="en-US" dirty="0" err="1"/>
              <a:t>является</a:t>
            </a:r>
            <a:r>
              <a:rPr lang="en-US" dirty="0"/>
              <a:t> </a:t>
            </a:r>
            <a:r>
              <a:rPr lang="en-US" dirty="0" err="1"/>
              <a:t>то</a:t>
            </a:r>
            <a:r>
              <a:rPr lang="en-US" dirty="0"/>
              <a:t>, </a:t>
            </a:r>
            <a:r>
              <a:rPr lang="en-US" dirty="0" err="1"/>
              <a:t>что</a:t>
            </a:r>
            <a:r>
              <a:rPr lang="en-US" dirty="0"/>
              <a:t> </a:t>
            </a:r>
            <a:r>
              <a:rPr lang="en-US" dirty="0" err="1"/>
              <a:t>трафик</a:t>
            </a:r>
            <a:r>
              <a:rPr lang="en-US" dirty="0"/>
              <a:t> </a:t>
            </a:r>
            <a:r>
              <a:rPr lang="en-US" dirty="0" err="1"/>
              <a:t>может</a:t>
            </a:r>
            <a:r>
              <a:rPr lang="en-US" dirty="0"/>
              <a:t> </a:t>
            </a:r>
            <a:r>
              <a:rPr lang="en-US" dirty="0" err="1"/>
              <a:t>проходить</a:t>
            </a:r>
            <a:r>
              <a:rPr lang="en-US" dirty="0"/>
              <a:t> </a:t>
            </a:r>
            <a:r>
              <a:rPr lang="en-US" dirty="0" err="1"/>
              <a:t>по</a:t>
            </a:r>
            <a:r>
              <a:rPr lang="en-US" dirty="0"/>
              <a:t> </a:t>
            </a:r>
            <a:r>
              <a:rPr lang="en-US" dirty="0" err="1"/>
              <a:t>неоптимальному</a:t>
            </a:r>
            <a:r>
              <a:rPr lang="en-US" dirty="0"/>
              <a:t> </a:t>
            </a:r>
            <a:r>
              <a:rPr lang="en-US" dirty="0" err="1"/>
              <a:t>пути</a:t>
            </a:r>
            <a:r>
              <a:rPr lang="en-US" dirty="0"/>
              <a:t>, </a:t>
            </a:r>
            <a:r>
              <a:rPr lang="en-US" dirty="0" err="1"/>
              <a:t>поскольку</a:t>
            </a:r>
            <a:r>
              <a:rPr lang="en-US" dirty="0"/>
              <a:t> </a:t>
            </a:r>
            <a:r>
              <a:rPr lang="en-US" dirty="0" err="1"/>
              <a:t>все</a:t>
            </a:r>
            <a:r>
              <a:rPr lang="en-US" dirty="0"/>
              <a:t> </a:t>
            </a:r>
            <a:r>
              <a:rPr lang="en-US" dirty="0" err="1"/>
              <a:t>межсетевые</a:t>
            </a:r>
            <a:r>
              <a:rPr lang="en-US" dirty="0"/>
              <a:t> </a:t>
            </a:r>
            <a:r>
              <a:rPr lang="en-US" dirty="0" err="1"/>
              <a:t>маршруты</a:t>
            </a:r>
            <a:r>
              <a:rPr lang="en-US" dirty="0"/>
              <a:t> </a:t>
            </a:r>
            <a:r>
              <a:rPr lang="en-US" dirty="0" err="1"/>
              <a:t>должны</a:t>
            </a:r>
            <a:r>
              <a:rPr lang="en-US" dirty="0"/>
              <a:t> </a:t>
            </a:r>
            <a:r>
              <a:rPr lang="en-US" dirty="0" err="1"/>
              <a:t>проходить</a:t>
            </a:r>
            <a:r>
              <a:rPr lang="en-US" dirty="0"/>
              <a:t> </a:t>
            </a:r>
            <a:r>
              <a:rPr lang="en-US" dirty="0" err="1"/>
              <a:t>через</a:t>
            </a:r>
            <a:r>
              <a:rPr lang="en-US" dirty="0"/>
              <a:t> </a:t>
            </a:r>
            <a:r>
              <a:rPr lang="en-US" dirty="0" err="1"/>
              <a:t>магистраль</a:t>
            </a:r>
            <a:r>
              <a:rPr lang="en-US" dirty="0"/>
              <a:t>. </a:t>
            </a:r>
            <a:r>
              <a:rPr lang="en-US" dirty="0" err="1"/>
              <a:t>Распределенный</a:t>
            </a:r>
            <a:r>
              <a:rPr lang="en-US" dirty="0"/>
              <a:t> </a:t>
            </a:r>
            <a:r>
              <a:rPr lang="en-US" dirty="0" err="1"/>
              <a:t>режим</a:t>
            </a:r>
            <a:r>
              <a:rPr lang="en-US" dirty="0"/>
              <a:t> </a:t>
            </a:r>
            <a:r>
              <a:rPr lang="en-US" dirty="0" err="1"/>
              <a:t>может</a:t>
            </a:r>
            <a:r>
              <a:rPr lang="en-US" dirty="0"/>
              <a:t> </a:t>
            </a:r>
            <a:r>
              <a:rPr lang="en-US" dirty="0" err="1"/>
              <a:t>решить</a:t>
            </a:r>
            <a:r>
              <a:rPr lang="en-US" dirty="0"/>
              <a:t> </a:t>
            </a:r>
            <a:r>
              <a:rPr lang="en-US" dirty="0" err="1"/>
              <a:t>эту</a:t>
            </a:r>
            <a:r>
              <a:rPr lang="en-US" dirty="0"/>
              <a:t> </a:t>
            </a:r>
            <a:r>
              <a:rPr lang="en-US" dirty="0" err="1"/>
              <a:t>проблему</a:t>
            </a:r>
            <a:r>
              <a:rPr lang="en-US" dirty="0"/>
              <a:t>, </a:t>
            </a:r>
            <a:r>
              <a:rPr lang="en-US" dirty="0" err="1"/>
              <a:t>поскольку</a:t>
            </a:r>
            <a:r>
              <a:rPr lang="en-US" dirty="0"/>
              <a:t> </a:t>
            </a:r>
            <a:r>
              <a:rPr lang="en-US" dirty="0" err="1"/>
              <a:t>лист</a:t>
            </a:r>
            <a:r>
              <a:rPr lang="en-US" dirty="0"/>
              <a:t> </a:t>
            </a:r>
            <a:r>
              <a:rPr lang="en-US" dirty="0" err="1"/>
              <a:t>также</a:t>
            </a:r>
            <a:r>
              <a:rPr lang="en-US" dirty="0"/>
              <a:t> </a:t>
            </a:r>
            <a:r>
              <a:rPr lang="en-US" dirty="0" err="1"/>
              <a:t>служит</a:t>
            </a:r>
            <a:r>
              <a:rPr lang="en-US" dirty="0"/>
              <a:t> </a:t>
            </a:r>
            <a:r>
              <a:rPr lang="en-US" dirty="0" err="1"/>
              <a:t>шлюзом</a:t>
            </a:r>
            <a:r>
              <a:rPr lang="en-US" dirty="0"/>
              <a:t> L3.</a:t>
            </a:r>
            <a:endParaRPr lang="ru-RU" dirty="0"/>
          </a:p>
          <a:p>
            <a:r>
              <a:rPr lang="en-US" dirty="0"/>
              <a:t> </a:t>
            </a:r>
            <a:r>
              <a:rPr lang="en-US" dirty="0" err="1"/>
              <a:t>Для</a:t>
            </a:r>
            <a:r>
              <a:rPr lang="en-US" dirty="0"/>
              <a:t> </a:t>
            </a:r>
            <a:r>
              <a:rPr lang="en-US" dirty="0" err="1"/>
              <a:t>решений</a:t>
            </a:r>
            <a:r>
              <a:rPr lang="en-US" dirty="0"/>
              <a:t> V3R3 AC DCN </a:t>
            </a:r>
            <a:r>
              <a:rPr lang="en-US" dirty="0" err="1"/>
              <a:t>поддерживается</a:t>
            </a:r>
            <a:r>
              <a:rPr lang="en-US" dirty="0"/>
              <a:t> </a:t>
            </a:r>
            <a:r>
              <a:rPr lang="en-US" dirty="0" err="1"/>
              <a:t>как</a:t>
            </a:r>
            <a:r>
              <a:rPr lang="en-US" dirty="0"/>
              <a:t> </a:t>
            </a:r>
            <a:r>
              <a:rPr lang="en-US" dirty="0" err="1"/>
              <a:t>аппаратное</a:t>
            </a:r>
            <a:r>
              <a:rPr lang="en-US" dirty="0"/>
              <a:t> </a:t>
            </a:r>
            <a:r>
              <a:rPr lang="en-US" dirty="0" err="1"/>
              <a:t>наложение</a:t>
            </a:r>
            <a:r>
              <a:rPr lang="en-US" dirty="0"/>
              <a:t> в </a:t>
            </a:r>
            <a:r>
              <a:rPr lang="en-US" dirty="0" err="1"/>
              <a:t>централизованном</a:t>
            </a:r>
            <a:r>
              <a:rPr lang="en-US" dirty="0"/>
              <a:t> </a:t>
            </a:r>
            <a:r>
              <a:rPr lang="en-US" dirty="0" err="1"/>
              <a:t>режиме</a:t>
            </a:r>
            <a:r>
              <a:rPr lang="en-US" dirty="0"/>
              <a:t>, </a:t>
            </a:r>
            <a:r>
              <a:rPr lang="en-US" dirty="0" err="1"/>
              <a:t>так</a:t>
            </a:r>
            <a:r>
              <a:rPr lang="en-US" dirty="0"/>
              <a:t> и в </a:t>
            </a:r>
            <a:r>
              <a:rPr lang="en-US" dirty="0" err="1"/>
              <a:t>распределенном</a:t>
            </a:r>
            <a:r>
              <a:rPr lang="en-US" dirty="0"/>
              <a:t> </a:t>
            </a:r>
            <a:r>
              <a:rPr lang="en-US" dirty="0" err="1"/>
              <a:t>режиме</a:t>
            </a:r>
            <a:r>
              <a:rPr lang="en-US" dirty="0"/>
              <a:t>. </a:t>
            </a:r>
            <a:r>
              <a:rPr lang="en-US" dirty="0" err="1"/>
              <a:t>Физическая</a:t>
            </a:r>
            <a:r>
              <a:rPr lang="en-US" dirty="0"/>
              <a:t> </a:t>
            </a:r>
            <a:r>
              <a:rPr lang="en-US" dirty="0" err="1"/>
              <a:t>структура</a:t>
            </a:r>
            <a:r>
              <a:rPr lang="en-US" dirty="0"/>
              <a:t> </a:t>
            </a:r>
            <a:r>
              <a:rPr lang="en-US" dirty="0" err="1"/>
              <a:t>подложки</a:t>
            </a:r>
            <a:r>
              <a:rPr lang="en-US" dirty="0"/>
              <a:t> </a:t>
            </a:r>
            <a:r>
              <a:rPr lang="en-US" dirty="0" err="1"/>
              <a:t>одинакова</a:t>
            </a:r>
            <a:r>
              <a:rPr lang="en-US" dirty="0"/>
              <a:t> </a:t>
            </a:r>
            <a:r>
              <a:rPr lang="en-US" dirty="0" err="1"/>
              <a:t>как</a:t>
            </a:r>
            <a:r>
              <a:rPr lang="en-US" dirty="0"/>
              <a:t> </a:t>
            </a:r>
            <a:r>
              <a:rPr lang="en-US" dirty="0" err="1"/>
              <a:t>для</a:t>
            </a:r>
            <a:r>
              <a:rPr lang="en-US" dirty="0"/>
              <a:t> </a:t>
            </a:r>
            <a:r>
              <a:rPr lang="en-US" dirty="0" err="1"/>
              <a:t>централизованного</a:t>
            </a:r>
            <a:r>
              <a:rPr lang="en-US" dirty="0"/>
              <a:t>, </a:t>
            </a:r>
            <a:r>
              <a:rPr lang="en-US" dirty="0" err="1"/>
              <a:t>так</a:t>
            </a:r>
            <a:r>
              <a:rPr lang="en-US" dirty="0"/>
              <a:t> и </a:t>
            </a:r>
            <a:r>
              <a:rPr lang="en-US" dirty="0" err="1"/>
              <a:t>для</a:t>
            </a:r>
            <a:r>
              <a:rPr lang="en-US" dirty="0"/>
              <a:t> </a:t>
            </a:r>
            <a:r>
              <a:rPr lang="en-US" dirty="0" err="1"/>
              <a:t>распределенного</a:t>
            </a:r>
            <a:r>
              <a:rPr lang="en-US" dirty="0"/>
              <a:t> </a:t>
            </a:r>
            <a:r>
              <a:rPr lang="en-US" dirty="0" err="1"/>
              <a:t>развертывания</a:t>
            </a:r>
            <a:r>
              <a:rPr lang="en-US" dirty="0"/>
              <a:t> </a:t>
            </a:r>
            <a:r>
              <a:rPr lang="en-US" dirty="0" err="1"/>
              <a:t>шлюза</a:t>
            </a:r>
            <a:r>
              <a:rPr lang="en-US" dirty="0"/>
              <a:t>; </a:t>
            </a:r>
            <a:r>
              <a:rPr lang="en-US" dirty="0" err="1"/>
              <a:t>Однако</a:t>
            </a:r>
            <a:r>
              <a:rPr lang="en-US" dirty="0"/>
              <a:t> </a:t>
            </a:r>
            <a:r>
              <a:rPr lang="en-US" dirty="0" err="1"/>
              <a:t>конфигурация</a:t>
            </a:r>
            <a:r>
              <a:rPr lang="en-US" dirty="0"/>
              <a:t> </a:t>
            </a:r>
            <a:r>
              <a:rPr lang="en-US" dirty="0" err="1"/>
              <a:t>наложения</a:t>
            </a:r>
            <a:r>
              <a:rPr lang="en-US" dirty="0"/>
              <a:t> </a:t>
            </a:r>
            <a:r>
              <a:rPr lang="en-US" dirty="0" err="1"/>
              <a:t>может</a:t>
            </a:r>
            <a:r>
              <a:rPr lang="en-US" dirty="0"/>
              <a:t> </a:t>
            </a:r>
            <a:r>
              <a:rPr lang="en-US" dirty="0" err="1"/>
              <a:t>быть</a:t>
            </a:r>
            <a:r>
              <a:rPr lang="en-US" dirty="0"/>
              <a:t> </a:t>
            </a:r>
            <a:r>
              <a:rPr lang="en-US" dirty="0" err="1"/>
              <a:t>другой</a:t>
            </a:r>
            <a:r>
              <a:rPr lang="en-US" dirty="0"/>
              <a:t>.</a:t>
            </a:r>
            <a:endParaRPr lang="ru-RU" dirty="0"/>
          </a:p>
          <a:p>
            <a:endParaRPr lang="en-US">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333</a:t>
            </a:fld>
            <a:endParaRPr lang="ru-RU" noProof="0"/>
          </a:p>
        </p:txBody>
      </p:sp>
    </p:spTree>
    <p:extLst>
      <p:ext uri="{BB962C8B-B14F-4D97-AF65-F5344CB8AC3E}">
        <p14:creationId xmlns:p14="http://schemas.microsoft.com/office/powerpoint/2010/main" val="273582983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Модель</a:t>
            </a:r>
            <a:r>
              <a:rPr lang="en-US" dirty="0"/>
              <a:t> </a:t>
            </a:r>
            <a:r>
              <a:rPr lang="en-US" dirty="0" err="1"/>
              <a:t>переадресации</a:t>
            </a:r>
            <a:r>
              <a:rPr lang="en-US" dirty="0"/>
              <a:t> </a:t>
            </a:r>
            <a:r>
              <a:rPr lang="en-US" dirty="0" err="1"/>
              <a:t>VxLAN</a:t>
            </a:r>
            <a:r>
              <a:rPr lang="en-US" dirty="0"/>
              <a:t> </a:t>
            </a:r>
            <a:r>
              <a:rPr lang="en-US" dirty="0" err="1"/>
              <a:t>здесь</a:t>
            </a:r>
            <a:r>
              <a:rPr lang="en-US" dirty="0"/>
              <a:t> </a:t>
            </a:r>
            <a:r>
              <a:rPr lang="en-US" dirty="0" err="1"/>
              <a:t>обсуждается</a:t>
            </a:r>
            <a:r>
              <a:rPr lang="en-US" dirty="0"/>
              <a:t> </a:t>
            </a:r>
            <a:r>
              <a:rPr lang="en-US" dirty="0" err="1"/>
              <a:t>только</a:t>
            </a:r>
            <a:r>
              <a:rPr lang="en-US" dirty="0"/>
              <a:t> в </a:t>
            </a:r>
            <a:r>
              <a:rPr lang="en-US" dirty="0" err="1"/>
              <a:t>режиме</a:t>
            </a:r>
            <a:r>
              <a:rPr lang="en-US" dirty="0"/>
              <a:t> </a:t>
            </a:r>
            <a:r>
              <a:rPr lang="en-US" dirty="0" err="1"/>
              <a:t>централизованного</a:t>
            </a:r>
            <a:r>
              <a:rPr lang="en-US" dirty="0"/>
              <a:t> </a:t>
            </a:r>
            <a:r>
              <a:rPr lang="en-US" dirty="0" err="1"/>
              <a:t>шлюза</a:t>
            </a:r>
            <a:r>
              <a:rPr lang="en-US" dirty="0"/>
              <a:t>; </a:t>
            </a:r>
            <a:r>
              <a:rPr lang="en-US" dirty="0" err="1"/>
              <a:t>режим</a:t>
            </a:r>
            <a:r>
              <a:rPr lang="en-US" dirty="0"/>
              <a:t> </a:t>
            </a:r>
            <a:r>
              <a:rPr lang="en-US" dirty="0" err="1"/>
              <a:t>распределенного</a:t>
            </a:r>
            <a:r>
              <a:rPr lang="en-US" dirty="0"/>
              <a:t> </a:t>
            </a:r>
            <a:r>
              <a:rPr lang="en-US" dirty="0" err="1"/>
              <a:t>шлюза</a:t>
            </a:r>
            <a:r>
              <a:rPr lang="en-US" dirty="0"/>
              <a:t> </a:t>
            </a:r>
            <a:r>
              <a:rPr lang="en-US" dirty="0" err="1"/>
              <a:t>здесь</a:t>
            </a:r>
            <a:r>
              <a:rPr lang="en-US" dirty="0"/>
              <a:t> </a:t>
            </a:r>
            <a:r>
              <a:rPr lang="en-US" dirty="0" err="1"/>
              <a:t>на</a:t>
            </a:r>
            <a:r>
              <a:rPr lang="en-US" dirty="0"/>
              <a:t> </a:t>
            </a:r>
            <a:r>
              <a:rPr lang="en-US" dirty="0" err="1"/>
              <a:t>этом</a:t>
            </a:r>
            <a:r>
              <a:rPr lang="en-US" dirty="0"/>
              <a:t> </a:t>
            </a:r>
            <a:r>
              <a:rPr lang="en-US" dirty="0" err="1"/>
              <a:t>слайде</a:t>
            </a:r>
            <a:r>
              <a:rPr lang="en-US" dirty="0"/>
              <a:t> </a:t>
            </a:r>
            <a:r>
              <a:rPr lang="en-US" dirty="0" err="1"/>
              <a:t>не</a:t>
            </a:r>
            <a:r>
              <a:rPr lang="en-US" dirty="0"/>
              <a:t> </a:t>
            </a:r>
            <a:r>
              <a:rPr lang="en-US" dirty="0" err="1"/>
              <a:t>обсуждается</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показана</a:t>
            </a:r>
            <a:r>
              <a:rPr lang="en-US" dirty="0"/>
              <a:t> </a:t>
            </a:r>
            <a:r>
              <a:rPr lang="en-US" dirty="0" err="1"/>
              <a:t>базовая</a:t>
            </a:r>
            <a:r>
              <a:rPr lang="en-US" dirty="0"/>
              <a:t> </a:t>
            </a:r>
            <a:r>
              <a:rPr lang="en-US" dirty="0" err="1"/>
              <a:t>конфигурация</a:t>
            </a:r>
            <a:r>
              <a:rPr lang="en-US" dirty="0"/>
              <a:t>, </a:t>
            </a:r>
            <a:r>
              <a:rPr lang="en-US" dirty="0" err="1"/>
              <a:t>которую</a:t>
            </a:r>
            <a:r>
              <a:rPr lang="en-US" dirty="0"/>
              <a:t> </a:t>
            </a:r>
            <a:r>
              <a:rPr lang="en-US" dirty="0" err="1"/>
              <a:t>необходимо</a:t>
            </a:r>
            <a:r>
              <a:rPr lang="en-US" dirty="0"/>
              <a:t> </a:t>
            </a:r>
            <a:r>
              <a:rPr lang="en-US" dirty="0" err="1"/>
              <a:t>выполнить</a:t>
            </a:r>
            <a:r>
              <a:rPr lang="en-US" dirty="0"/>
              <a:t> в </a:t>
            </a:r>
            <a:r>
              <a:rPr lang="en-US" dirty="0" err="1"/>
              <a:t>конфигурации</a:t>
            </a:r>
            <a:r>
              <a:rPr lang="en-US" dirty="0"/>
              <a:t> </a:t>
            </a:r>
            <a:r>
              <a:rPr lang="en-US" dirty="0" err="1"/>
              <a:t>VxLAN</a:t>
            </a:r>
            <a:r>
              <a:rPr lang="en-US" dirty="0"/>
              <a:t> </a:t>
            </a:r>
            <a:r>
              <a:rPr lang="en-US" dirty="0" err="1"/>
              <a:t>для</a:t>
            </a:r>
            <a:r>
              <a:rPr lang="en-US" dirty="0"/>
              <a:t> </a:t>
            </a:r>
            <a:r>
              <a:rPr lang="en-US" dirty="0" err="1"/>
              <a:t>подготовки</a:t>
            </a:r>
            <a:r>
              <a:rPr lang="en-US" dirty="0"/>
              <a:t> к </a:t>
            </a:r>
            <a:r>
              <a:rPr lang="en-US" dirty="0" err="1"/>
              <a:t>модели</a:t>
            </a:r>
            <a:r>
              <a:rPr lang="en-US" dirty="0"/>
              <a:t> </a:t>
            </a:r>
            <a:r>
              <a:rPr lang="en-US" dirty="0" err="1"/>
              <a:t>переадресации</a:t>
            </a:r>
            <a:r>
              <a:rPr lang="en-US" dirty="0"/>
              <a:t> </a:t>
            </a:r>
            <a:r>
              <a:rPr lang="en-US" dirty="0" err="1"/>
              <a:t>VxLAN</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335</a:t>
            </a:fld>
            <a:endParaRPr lang="ru-RU" noProof="0"/>
          </a:p>
        </p:txBody>
      </p:sp>
    </p:spTree>
    <p:extLst>
      <p:ext uri="{BB962C8B-B14F-4D97-AF65-F5344CB8AC3E}">
        <p14:creationId xmlns:p14="http://schemas.microsoft.com/office/powerpoint/2010/main" val="29597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Прежде</a:t>
            </a:r>
            <a:r>
              <a:rPr lang="en-US"/>
              <a:t> </a:t>
            </a:r>
            <a:r>
              <a:rPr lang="en-US" err="1"/>
              <a:t>чем</a:t>
            </a:r>
            <a:r>
              <a:rPr lang="en-US"/>
              <a:t> </a:t>
            </a:r>
            <a:r>
              <a:rPr lang="en-US" err="1"/>
              <a:t>мы</a:t>
            </a:r>
            <a:r>
              <a:rPr lang="en-US"/>
              <a:t> </a:t>
            </a:r>
            <a:r>
              <a:rPr lang="en-US" err="1"/>
              <a:t>углубимся</a:t>
            </a:r>
            <a:r>
              <a:rPr lang="en-US"/>
              <a:t> в </a:t>
            </a:r>
            <a:r>
              <a:rPr lang="en-US" err="1"/>
              <a:t>детали</a:t>
            </a:r>
            <a:r>
              <a:rPr lang="en-US"/>
              <a:t> </a:t>
            </a:r>
            <a:r>
              <a:rPr lang="en-US" err="1"/>
              <a:t>подхода</a:t>
            </a:r>
            <a:r>
              <a:rPr lang="en-US"/>
              <a:t> SDN, </a:t>
            </a:r>
            <a:r>
              <a:rPr lang="en-US" err="1"/>
              <a:t>нам</a:t>
            </a:r>
            <a:r>
              <a:rPr lang="en-US"/>
              <a:t> </a:t>
            </a:r>
            <a:r>
              <a:rPr lang="en-US" err="1"/>
              <a:t>нужно</a:t>
            </a:r>
            <a:r>
              <a:rPr lang="en-US"/>
              <a:t> </a:t>
            </a:r>
            <a:r>
              <a:rPr lang="en-US" err="1"/>
              <a:t>сначала</a:t>
            </a:r>
            <a:r>
              <a:rPr lang="en-US"/>
              <a:t> </a:t>
            </a:r>
            <a:r>
              <a:rPr lang="en-US" err="1"/>
              <a:t>понять</a:t>
            </a:r>
            <a:r>
              <a:rPr lang="en-US"/>
              <a:t>, </a:t>
            </a:r>
            <a:r>
              <a:rPr lang="en-US" err="1"/>
              <a:t>как</a:t>
            </a:r>
            <a:r>
              <a:rPr lang="en-US"/>
              <a:t> </a:t>
            </a:r>
            <a:r>
              <a:rPr lang="en-US" err="1"/>
              <a:t>сеть</a:t>
            </a:r>
            <a:r>
              <a:rPr lang="en-US"/>
              <a:t> </a:t>
            </a:r>
            <a:r>
              <a:rPr lang="en-US" err="1"/>
              <a:t>существует</a:t>
            </a:r>
            <a:r>
              <a:rPr lang="en-US"/>
              <a:t> в </a:t>
            </a:r>
            <a:r>
              <a:rPr lang="en-US" err="1"/>
              <a:t>настоящее</a:t>
            </a:r>
            <a:r>
              <a:rPr lang="en-US"/>
              <a:t> </a:t>
            </a:r>
            <a:r>
              <a:rPr lang="en-US" err="1"/>
              <a:t>время</a:t>
            </a:r>
            <a:r>
              <a:rPr lang="en-US"/>
              <a:t> </a:t>
            </a:r>
            <a:r>
              <a:rPr lang="en-US" err="1"/>
              <a:t>до</a:t>
            </a:r>
            <a:r>
              <a:rPr lang="en-US"/>
              <a:t> </a:t>
            </a:r>
            <a:r>
              <a:rPr lang="en-US" err="1"/>
              <a:t>развертывания</a:t>
            </a:r>
            <a:r>
              <a:rPr lang="en-US"/>
              <a:t> SDN. </a:t>
            </a:r>
            <a:endParaRPr lang="ru-RU"/>
          </a:p>
          <a:p>
            <a:r>
              <a:rPr lang="en-US"/>
              <a:t> </a:t>
            </a:r>
            <a:endParaRPr lang="ru-RU">
              <a:cs typeface="Calibri"/>
            </a:endParaRPr>
          </a:p>
          <a:p>
            <a:r>
              <a:rPr lang="en-US" err="1"/>
              <a:t>Как</a:t>
            </a:r>
            <a:r>
              <a:rPr lang="en-US"/>
              <a:t> </a:t>
            </a:r>
            <a:r>
              <a:rPr lang="en-US" err="1"/>
              <a:t>показано</a:t>
            </a:r>
            <a:r>
              <a:rPr lang="en-US"/>
              <a:t> </a:t>
            </a:r>
            <a:r>
              <a:rPr lang="en-US" err="1"/>
              <a:t>на</a:t>
            </a:r>
            <a:r>
              <a:rPr lang="en-US"/>
              <a:t> </a:t>
            </a:r>
            <a:r>
              <a:rPr lang="en-US" err="1"/>
              <a:t>предыдущем</a:t>
            </a:r>
            <a:r>
              <a:rPr lang="en-US"/>
              <a:t> </a:t>
            </a:r>
            <a:r>
              <a:rPr lang="en-US" err="1"/>
              <a:t>слайде</a:t>
            </a:r>
            <a:r>
              <a:rPr lang="en-US"/>
              <a:t>, </a:t>
            </a:r>
            <a:r>
              <a:rPr lang="en-US" err="1"/>
              <a:t>традиционная</a:t>
            </a:r>
            <a:r>
              <a:rPr lang="en-US"/>
              <a:t> </a:t>
            </a:r>
            <a:r>
              <a:rPr lang="en-US" err="1"/>
              <a:t>сеть</a:t>
            </a:r>
            <a:r>
              <a:rPr lang="en-US"/>
              <a:t> </a:t>
            </a:r>
            <a:r>
              <a:rPr lang="en-US" err="1"/>
              <a:t>работает</a:t>
            </a:r>
            <a:r>
              <a:rPr lang="en-US"/>
              <a:t> </a:t>
            </a:r>
            <a:r>
              <a:rPr lang="en-US" err="1"/>
              <a:t>на</a:t>
            </a:r>
            <a:r>
              <a:rPr lang="en-US"/>
              <a:t> </a:t>
            </a:r>
            <a:r>
              <a:rPr lang="en-US" err="1"/>
              <a:t>основе</a:t>
            </a:r>
            <a:r>
              <a:rPr lang="en-US"/>
              <a:t> </a:t>
            </a:r>
            <a:r>
              <a:rPr lang="en-US" err="1"/>
              <a:t>распределенной</a:t>
            </a:r>
            <a:r>
              <a:rPr lang="en-US"/>
              <a:t> </a:t>
            </a:r>
            <a:r>
              <a:rPr lang="en-US" err="1"/>
              <a:t>сети</a:t>
            </a:r>
            <a:r>
              <a:rPr lang="en-US"/>
              <a:t> с 3 </a:t>
            </a:r>
            <a:r>
              <a:rPr lang="en-US" err="1"/>
              <a:t>различными</a:t>
            </a:r>
            <a:r>
              <a:rPr lang="en-US"/>
              <a:t> </a:t>
            </a:r>
            <a:r>
              <a:rPr lang="en-US" err="1"/>
              <a:t>уровнями</a:t>
            </a:r>
            <a:r>
              <a:rPr lang="en-US"/>
              <a:t>, </a:t>
            </a:r>
            <a:r>
              <a:rPr lang="en-US" err="1"/>
              <a:t>включая</a:t>
            </a:r>
            <a:r>
              <a:rPr lang="en-US"/>
              <a:t> </a:t>
            </a:r>
            <a:r>
              <a:rPr lang="en-US" err="1"/>
              <a:t>уровень</a:t>
            </a:r>
            <a:r>
              <a:rPr lang="en-US"/>
              <a:t> </a:t>
            </a:r>
            <a:r>
              <a:rPr lang="en-US" err="1"/>
              <a:t>администрирования</a:t>
            </a:r>
            <a:r>
              <a:rPr lang="en-US"/>
              <a:t> (Management), </a:t>
            </a:r>
            <a:r>
              <a:rPr lang="en-US" err="1"/>
              <a:t>уровень</a:t>
            </a:r>
            <a:r>
              <a:rPr lang="en-US"/>
              <a:t> </a:t>
            </a:r>
            <a:r>
              <a:rPr lang="en-US" err="1"/>
              <a:t>данных</a:t>
            </a:r>
            <a:r>
              <a:rPr lang="en-US"/>
              <a:t> (Data) и </a:t>
            </a:r>
            <a:r>
              <a:rPr lang="en-US" err="1"/>
              <a:t>уровень</a:t>
            </a:r>
            <a:r>
              <a:rPr lang="en-US"/>
              <a:t> </a:t>
            </a:r>
            <a:r>
              <a:rPr lang="en-US" err="1"/>
              <a:t>управления</a:t>
            </a:r>
            <a:r>
              <a:rPr lang="en-US"/>
              <a:t> (Control).</a:t>
            </a:r>
            <a:endParaRPr lang="ru-RU"/>
          </a:p>
          <a:p>
            <a:r>
              <a:rPr lang="en-US"/>
              <a:t>  </a:t>
            </a:r>
            <a:endParaRPr lang="ru-RU">
              <a:cs typeface="Calibri"/>
            </a:endParaRPr>
          </a:p>
          <a:p>
            <a:r>
              <a:rPr lang="en-US" err="1"/>
              <a:t>Каждое</a:t>
            </a:r>
            <a:r>
              <a:rPr lang="en-US"/>
              <a:t> </a:t>
            </a:r>
            <a:r>
              <a:rPr lang="en-US" err="1"/>
              <a:t>устройство</a:t>
            </a:r>
            <a:r>
              <a:rPr lang="en-US"/>
              <a:t> </a:t>
            </a:r>
            <a:r>
              <a:rPr lang="en-US" err="1"/>
              <a:t>содержит</a:t>
            </a:r>
            <a:r>
              <a:rPr lang="en-US"/>
              <a:t> </a:t>
            </a:r>
            <a:r>
              <a:rPr lang="en-US" err="1"/>
              <a:t>свою</a:t>
            </a:r>
            <a:r>
              <a:rPr lang="en-US"/>
              <a:t> </a:t>
            </a:r>
            <a:r>
              <a:rPr lang="en-US" err="1"/>
              <a:t>собственную</a:t>
            </a:r>
            <a:r>
              <a:rPr lang="en-US"/>
              <a:t> </a:t>
            </a:r>
            <a:r>
              <a:rPr lang="en-US" err="1"/>
              <a:t>плоскость</a:t>
            </a:r>
            <a:r>
              <a:rPr lang="en-US"/>
              <a:t> </a:t>
            </a:r>
            <a:r>
              <a:rPr lang="en-US" err="1"/>
              <a:t>управления</a:t>
            </a:r>
            <a:r>
              <a:rPr lang="en-US"/>
              <a:t>  (Control)и </a:t>
            </a:r>
            <a:r>
              <a:rPr lang="en-US" err="1"/>
              <a:t>плоскость</a:t>
            </a:r>
            <a:r>
              <a:rPr lang="en-US"/>
              <a:t> </a:t>
            </a:r>
            <a:r>
              <a:rPr lang="en-US" err="1"/>
              <a:t>пересылки</a:t>
            </a:r>
            <a:r>
              <a:rPr lang="en-US"/>
              <a:t> (Data) , а </a:t>
            </a:r>
            <a:r>
              <a:rPr lang="en-US" err="1"/>
              <a:t>управление</a:t>
            </a:r>
            <a:r>
              <a:rPr lang="en-US"/>
              <a:t> </a:t>
            </a:r>
            <a:r>
              <a:rPr lang="en-US" err="1"/>
              <a:t>сетевыми</a:t>
            </a:r>
            <a:r>
              <a:rPr lang="en-US"/>
              <a:t> </a:t>
            </a:r>
            <a:r>
              <a:rPr lang="en-US" err="1"/>
              <a:t>службами</a:t>
            </a:r>
            <a:r>
              <a:rPr lang="en-US"/>
              <a:t> </a:t>
            </a:r>
            <a:r>
              <a:rPr lang="en-US" err="1"/>
              <a:t>может</a:t>
            </a:r>
            <a:r>
              <a:rPr lang="en-US"/>
              <a:t> </a:t>
            </a:r>
            <a:r>
              <a:rPr lang="en-US" err="1"/>
              <a:t>быть</a:t>
            </a:r>
            <a:r>
              <a:rPr lang="en-US"/>
              <a:t> </a:t>
            </a:r>
            <a:r>
              <a:rPr lang="en-US" err="1"/>
              <a:t>унифицировано</a:t>
            </a:r>
            <a:r>
              <a:rPr lang="en-US"/>
              <a:t> в NMS (Network Management System)  в </a:t>
            </a:r>
            <a:r>
              <a:rPr lang="en-US" err="1"/>
              <a:t>плоскости</a:t>
            </a:r>
            <a:r>
              <a:rPr lang="en-US"/>
              <a:t> </a:t>
            </a:r>
            <a:r>
              <a:rPr lang="en-US" err="1"/>
              <a:t>администрирования</a:t>
            </a:r>
            <a:r>
              <a:rPr lang="en-US"/>
              <a:t> (Management); </a:t>
            </a:r>
            <a:endParaRPr lang="ru-RU"/>
          </a:p>
          <a:p>
            <a:r>
              <a:rPr lang="en-US" err="1"/>
              <a:t>например</a:t>
            </a:r>
            <a:r>
              <a:rPr lang="en-US"/>
              <a:t>, </a:t>
            </a:r>
            <a:r>
              <a:rPr lang="en-US" err="1"/>
              <a:t>если</a:t>
            </a:r>
            <a:r>
              <a:rPr lang="en-US"/>
              <a:t> в </a:t>
            </a:r>
            <a:r>
              <a:rPr lang="en-US" err="1"/>
              <a:t>сети</a:t>
            </a:r>
            <a:r>
              <a:rPr lang="en-US"/>
              <a:t> </a:t>
            </a:r>
            <a:r>
              <a:rPr lang="en-US" err="1"/>
              <a:t>происходят</a:t>
            </a:r>
            <a:r>
              <a:rPr lang="en-US"/>
              <a:t> </a:t>
            </a:r>
            <a:r>
              <a:rPr lang="en-US" err="1"/>
              <a:t>какие-либо</a:t>
            </a:r>
            <a:r>
              <a:rPr lang="en-US"/>
              <a:t> </a:t>
            </a:r>
            <a:r>
              <a:rPr lang="en-US" err="1"/>
              <a:t>изменения</a:t>
            </a:r>
            <a:r>
              <a:rPr lang="en-US"/>
              <a:t>, </a:t>
            </a:r>
            <a:r>
              <a:rPr lang="en-US" err="1"/>
              <a:t>изменения</a:t>
            </a:r>
            <a:r>
              <a:rPr lang="en-US"/>
              <a:t> </a:t>
            </a:r>
            <a:r>
              <a:rPr lang="en-US" err="1"/>
              <a:t>или</a:t>
            </a:r>
            <a:r>
              <a:rPr lang="en-US"/>
              <a:t> </a:t>
            </a:r>
            <a:r>
              <a:rPr lang="en-US" err="1"/>
              <a:t>обновления</a:t>
            </a:r>
            <a:r>
              <a:rPr lang="en-US"/>
              <a:t> </a:t>
            </a:r>
            <a:r>
              <a:rPr lang="en-US" err="1"/>
              <a:t>состояния</a:t>
            </a:r>
            <a:r>
              <a:rPr lang="en-US"/>
              <a:t> </a:t>
            </a:r>
            <a:r>
              <a:rPr lang="en-US" err="1"/>
              <a:t>будут</a:t>
            </a:r>
            <a:r>
              <a:rPr lang="en-US"/>
              <a:t> </a:t>
            </a:r>
            <a:r>
              <a:rPr lang="en-US" err="1"/>
              <a:t>автоматически</a:t>
            </a:r>
            <a:r>
              <a:rPr lang="en-US"/>
              <a:t> </a:t>
            </a:r>
            <a:r>
              <a:rPr lang="en-US" err="1"/>
              <a:t>доставлены</a:t>
            </a:r>
            <a:r>
              <a:rPr lang="en-US"/>
              <a:t> и </a:t>
            </a:r>
            <a:r>
              <a:rPr lang="en-US" err="1"/>
              <a:t>переданы</a:t>
            </a:r>
            <a:r>
              <a:rPr lang="en-US"/>
              <a:t> </a:t>
            </a:r>
            <a:r>
              <a:rPr lang="en-US" err="1"/>
              <a:t>по</a:t>
            </a:r>
            <a:r>
              <a:rPr lang="en-US"/>
              <a:t> </a:t>
            </a:r>
            <a:r>
              <a:rPr lang="en-US" err="1"/>
              <a:t>сети</a:t>
            </a:r>
            <a:r>
              <a:rPr lang="en-US"/>
              <a:t>, и </a:t>
            </a:r>
            <a:r>
              <a:rPr lang="en-US" err="1"/>
              <a:t>каждый</a:t>
            </a:r>
            <a:r>
              <a:rPr lang="en-US"/>
              <a:t> </a:t>
            </a:r>
            <a:r>
              <a:rPr lang="en-US" err="1"/>
              <a:t>маршрутизатор</a:t>
            </a:r>
            <a:r>
              <a:rPr lang="en-US"/>
              <a:t> </a:t>
            </a:r>
            <a:r>
              <a:rPr lang="en-US" err="1"/>
              <a:t>выполнит</a:t>
            </a:r>
            <a:r>
              <a:rPr lang="en-US"/>
              <a:t> </a:t>
            </a:r>
            <a:r>
              <a:rPr lang="en-US" err="1"/>
              <a:t>перерасчет</a:t>
            </a:r>
            <a:r>
              <a:rPr lang="en-US"/>
              <a:t> </a:t>
            </a:r>
            <a:r>
              <a:rPr lang="en-US" err="1"/>
              <a:t>на</a:t>
            </a:r>
            <a:r>
              <a:rPr lang="en-US"/>
              <a:t> </a:t>
            </a:r>
            <a:r>
              <a:rPr lang="en-US" err="1"/>
              <a:t>основе</a:t>
            </a:r>
            <a:r>
              <a:rPr lang="en-US"/>
              <a:t> </a:t>
            </a:r>
            <a:r>
              <a:rPr lang="en-US" err="1"/>
              <a:t>новой</a:t>
            </a:r>
            <a:r>
              <a:rPr lang="en-US"/>
              <a:t> </a:t>
            </a:r>
            <a:r>
              <a:rPr lang="en-US" err="1"/>
              <a:t>информации</a:t>
            </a:r>
            <a:r>
              <a:rPr lang="en-US"/>
              <a:t> о </a:t>
            </a:r>
            <a:r>
              <a:rPr lang="en-US" err="1"/>
              <a:t>состоянии</a:t>
            </a:r>
            <a:r>
              <a:rPr lang="en-US"/>
              <a:t>, </a:t>
            </a:r>
            <a:r>
              <a:rPr lang="en-US" err="1"/>
              <a:t>обновит</a:t>
            </a:r>
            <a:r>
              <a:rPr lang="en-US"/>
              <a:t> </a:t>
            </a:r>
            <a:r>
              <a:rPr lang="en-US" err="1"/>
              <a:t>таблицу</a:t>
            </a:r>
            <a:r>
              <a:rPr lang="en-US"/>
              <a:t> </a:t>
            </a:r>
            <a:r>
              <a:rPr lang="en-US" err="1"/>
              <a:t>маршрутизации</a:t>
            </a:r>
            <a:r>
              <a:rPr lang="en-US"/>
              <a:t> и </a:t>
            </a:r>
            <a:r>
              <a:rPr lang="en-US" err="1"/>
              <a:t>таблицу</a:t>
            </a:r>
            <a:r>
              <a:rPr lang="en-US"/>
              <a:t> </a:t>
            </a:r>
            <a:r>
              <a:rPr lang="en-US" err="1"/>
              <a:t>переадресации</a:t>
            </a:r>
            <a:r>
              <a:rPr lang="en-US"/>
              <a:t> в </a:t>
            </a:r>
            <a:r>
              <a:rPr lang="en-US" err="1"/>
              <a:t>конце</a:t>
            </a:r>
            <a:r>
              <a:rPr lang="en-US"/>
              <a:t>.</a:t>
            </a:r>
            <a:endParaRPr lang="ru-RU"/>
          </a:p>
          <a:p>
            <a:r>
              <a:rPr lang="en-US"/>
              <a:t> </a:t>
            </a:r>
            <a:r>
              <a:rPr lang="en-US" err="1"/>
              <a:t>Этот</a:t>
            </a:r>
            <a:r>
              <a:rPr lang="en-US"/>
              <a:t> </a:t>
            </a:r>
            <a:r>
              <a:rPr lang="en-US" err="1"/>
              <a:t>тип</a:t>
            </a:r>
            <a:r>
              <a:rPr lang="en-US"/>
              <a:t> </a:t>
            </a:r>
            <a:r>
              <a:rPr lang="en-US" err="1"/>
              <a:t>сетевого</a:t>
            </a:r>
            <a:r>
              <a:rPr lang="en-US"/>
              <a:t> </a:t>
            </a:r>
            <a:r>
              <a:rPr lang="en-US" err="1"/>
              <a:t>метода</a:t>
            </a:r>
            <a:r>
              <a:rPr lang="en-US"/>
              <a:t> </a:t>
            </a:r>
            <a:r>
              <a:rPr lang="en-US" err="1"/>
              <a:t>используется</a:t>
            </a:r>
            <a:r>
              <a:rPr lang="en-US"/>
              <a:t> в </a:t>
            </a:r>
            <a:r>
              <a:rPr lang="en-US" err="1"/>
              <a:t>существующей</a:t>
            </a:r>
            <a:r>
              <a:rPr lang="en-US"/>
              <a:t> </a:t>
            </a:r>
            <a:r>
              <a:rPr lang="en-US" err="1"/>
              <a:t>сети</a:t>
            </a:r>
            <a:r>
              <a:rPr lang="en-US"/>
              <a:t> </a:t>
            </a:r>
            <a:r>
              <a:rPr lang="en-US" err="1"/>
              <a:t>уже</a:t>
            </a:r>
            <a:r>
              <a:rPr lang="en-US"/>
              <a:t> </a:t>
            </a:r>
            <a:r>
              <a:rPr lang="en-US" err="1"/>
              <a:t>более</a:t>
            </a:r>
            <a:r>
              <a:rPr lang="en-US"/>
              <a:t> 30 </a:t>
            </a:r>
            <a:r>
              <a:rPr lang="en-US" err="1"/>
              <a:t>лет</a:t>
            </a:r>
            <a:r>
              <a:rPr lang="en-US"/>
              <a:t>. </a:t>
            </a:r>
            <a:r>
              <a:rPr lang="en-US" err="1"/>
              <a:t>Однако</a:t>
            </a:r>
            <a:r>
              <a:rPr lang="en-US"/>
              <a:t> </a:t>
            </a:r>
            <a:r>
              <a:rPr lang="en-US" err="1"/>
              <a:t>доказано</a:t>
            </a:r>
            <a:r>
              <a:rPr lang="en-US"/>
              <a:t>, </a:t>
            </a:r>
            <a:r>
              <a:rPr lang="en-US" err="1"/>
              <a:t>что</a:t>
            </a:r>
            <a:r>
              <a:rPr lang="en-US"/>
              <a:t> </a:t>
            </a:r>
            <a:r>
              <a:rPr lang="en-US" err="1"/>
              <a:t>этот</a:t>
            </a:r>
            <a:r>
              <a:rPr lang="en-US"/>
              <a:t> </a:t>
            </a:r>
            <a:r>
              <a:rPr lang="en-US" err="1"/>
              <a:t>сетевой</a:t>
            </a:r>
            <a:r>
              <a:rPr lang="en-US"/>
              <a:t> </a:t>
            </a:r>
            <a:r>
              <a:rPr lang="en-US" err="1"/>
              <a:t>метод</a:t>
            </a:r>
            <a:r>
              <a:rPr lang="en-US"/>
              <a:t> </a:t>
            </a:r>
            <a:r>
              <a:rPr lang="en-US" err="1"/>
              <a:t>имеет</a:t>
            </a:r>
            <a:r>
              <a:rPr lang="en-US"/>
              <a:t> </a:t>
            </a:r>
            <a:r>
              <a:rPr lang="en-US" err="1"/>
              <a:t>значительные</a:t>
            </a:r>
            <a:r>
              <a:rPr lang="en-US"/>
              <a:t> </a:t>
            </a:r>
            <a:r>
              <a:rPr lang="en-US" err="1"/>
              <a:t>ограничения</a:t>
            </a:r>
            <a:r>
              <a:rPr lang="en-US"/>
              <a:t>, </a:t>
            </a:r>
            <a:r>
              <a:rPr lang="en-US" err="1"/>
              <a:t>которые</a:t>
            </a:r>
            <a:r>
              <a:rPr lang="en-US"/>
              <a:t> </a:t>
            </a:r>
            <a:r>
              <a:rPr lang="en-US" err="1"/>
              <a:t>необходимо</a:t>
            </a:r>
            <a:r>
              <a:rPr lang="en-US"/>
              <a:t> </a:t>
            </a:r>
            <a:r>
              <a:rPr lang="en-US" err="1"/>
              <a:t>преодолеть</a:t>
            </a:r>
            <a:r>
              <a:rPr lang="en-US"/>
              <a:t>, </a:t>
            </a:r>
            <a:r>
              <a:rPr lang="en-US" err="1"/>
              <a:t>чтобы</a:t>
            </a:r>
            <a:r>
              <a:rPr lang="en-US"/>
              <a:t> </a:t>
            </a:r>
            <a:r>
              <a:rPr lang="en-US" err="1"/>
              <a:t>соответствовать</a:t>
            </a:r>
            <a:r>
              <a:rPr lang="en-US"/>
              <a:t> </a:t>
            </a:r>
            <a:r>
              <a:rPr lang="en-US" err="1"/>
              <a:t>требованиям</a:t>
            </a:r>
            <a:r>
              <a:rPr lang="en-US"/>
              <a:t> ИТ и </a:t>
            </a:r>
            <a:r>
              <a:rPr lang="en-US" err="1"/>
              <a:t>быстро</a:t>
            </a:r>
            <a:r>
              <a:rPr lang="en-US"/>
              <a:t> </a:t>
            </a:r>
            <a:r>
              <a:rPr lang="en-US" err="1"/>
              <a:t>растущим</a:t>
            </a:r>
            <a:r>
              <a:rPr lang="en-US"/>
              <a:t> </a:t>
            </a:r>
            <a:r>
              <a:rPr lang="en-US" err="1"/>
              <a:t>требованиям</a:t>
            </a:r>
            <a:r>
              <a:rPr lang="en-US"/>
              <a:t> к </a:t>
            </a:r>
            <a:r>
              <a:rPr lang="en-US" err="1"/>
              <a:t>сети</a:t>
            </a:r>
            <a:r>
              <a:rPr lang="en-US"/>
              <a:t> в </a:t>
            </a:r>
            <a:r>
              <a:rPr lang="en-US" err="1"/>
              <a:t>настоящее</a:t>
            </a:r>
            <a:r>
              <a:rPr lang="en-US"/>
              <a:t> </a:t>
            </a:r>
            <a:r>
              <a:rPr lang="en-US" err="1"/>
              <a:t>время</a:t>
            </a:r>
            <a:r>
              <a:rPr lang="en-US"/>
              <a:t>. </a:t>
            </a:r>
            <a:endParaRPr lang="ru-RU">
              <a:cs typeface="Calibri"/>
            </a:endParaRPr>
          </a:p>
          <a:p>
            <a:r>
              <a:rPr lang="en-US" err="1"/>
              <a:t>На</a:t>
            </a:r>
            <a:r>
              <a:rPr lang="en-US"/>
              <a:t> </a:t>
            </a:r>
            <a:r>
              <a:rPr lang="en-US" err="1"/>
              <a:t>приведенной</a:t>
            </a:r>
            <a:r>
              <a:rPr lang="en-US"/>
              <a:t> </a:t>
            </a:r>
            <a:r>
              <a:rPr lang="en-US" err="1"/>
              <a:t>выше</a:t>
            </a:r>
            <a:r>
              <a:rPr lang="en-US"/>
              <a:t> </a:t>
            </a:r>
            <a:r>
              <a:rPr lang="en-US" err="1"/>
              <a:t>диаграмме</a:t>
            </a:r>
            <a:r>
              <a:rPr lang="en-US"/>
              <a:t> в </a:t>
            </a:r>
            <a:r>
              <a:rPr lang="en-US" err="1"/>
              <a:t>целом</a:t>
            </a:r>
            <a:r>
              <a:rPr lang="en-US"/>
              <a:t> </a:t>
            </a:r>
            <a:r>
              <a:rPr lang="en-US" err="1"/>
              <a:t>показаны</a:t>
            </a:r>
            <a:r>
              <a:rPr lang="en-US"/>
              <a:t> 3 </a:t>
            </a:r>
            <a:r>
              <a:rPr lang="en-US" err="1"/>
              <a:t>основные</a:t>
            </a:r>
            <a:r>
              <a:rPr lang="en-US"/>
              <a:t> </a:t>
            </a:r>
            <a:r>
              <a:rPr lang="en-US" err="1"/>
              <a:t>проблемы</a:t>
            </a:r>
            <a:r>
              <a:rPr lang="en-US"/>
              <a:t> и </a:t>
            </a:r>
            <a:r>
              <a:rPr lang="en-US" err="1"/>
              <a:t>ограничения</a:t>
            </a:r>
            <a:r>
              <a:rPr lang="en-US"/>
              <a:t>, с </a:t>
            </a:r>
            <a:r>
              <a:rPr lang="en-US" err="1"/>
              <a:t>которыми</a:t>
            </a:r>
            <a:r>
              <a:rPr lang="en-US"/>
              <a:t> в </a:t>
            </a:r>
            <a:r>
              <a:rPr lang="en-US" err="1"/>
              <a:t>настоящее</a:t>
            </a:r>
            <a:r>
              <a:rPr lang="en-US"/>
              <a:t> </a:t>
            </a:r>
            <a:r>
              <a:rPr lang="en-US" err="1"/>
              <a:t>время</a:t>
            </a:r>
            <a:r>
              <a:rPr lang="en-US"/>
              <a:t> </a:t>
            </a:r>
            <a:r>
              <a:rPr lang="en-US" err="1"/>
              <a:t>сталкивается</a:t>
            </a:r>
            <a:r>
              <a:rPr lang="en-US"/>
              <a:t> </a:t>
            </a:r>
            <a:r>
              <a:rPr lang="en-US" err="1"/>
              <a:t>обычная</a:t>
            </a:r>
            <a:r>
              <a:rPr lang="en-US"/>
              <a:t> </a:t>
            </a:r>
            <a:r>
              <a:rPr lang="en-US" err="1"/>
              <a:t>сеть</a:t>
            </a:r>
            <a:r>
              <a:rPr lang="en-US"/>
              <a:t>, </a:t>
            </a:r>
            <a:r>
              <a:rPr lang="en-US" err="1"/>
              <a:t>перечисленные</a:t>
            </a:r>
            <a:r>
              <a:rPr lang="en-US"/>
              <a:t> </a:t>
            </a:r>
            <a:r>
              <a:rPr lang="en-US" err="1"/>
              <a:t>как</a:t>
            </a:r>
            <a:r>
              <a:rPr lang="en-US"/>
              <a:t>: </a:t>
            </a:r>
            <a:endParaRPr lang="ru-RU"/>
          </a:p>
          <a:p>
            <a:r>
              <a:rPr lang="en-US" err="1"/>
              <a:t>Негибкость</a:t>
            </a:r>
            <a:r>
              <a:rPr lang="en-US"/>
              <a:t> </a:t>
            </a:r>
            <a:r>
              <a:rPr lang="en-US" err="1"/>
              <a:t>сети</a:t>
            </a:r>
            <a:r>
              <a:rPr lang="en-US"/>
              <a:t>; </a:t>
            </a:r>
            <a:endParaRPr lang="ru-RU">
              <a:cs typeface="Calibri"/>
            </a:endParaRPr>
          </a:p>
          <a:p>
            <a:r>
              <a:rPr lang="en-US" err="1"/>
              <a:t>Сложность</a:t>
            </a:r>
            <a:r>
              <a:rPr lang="en-US"/>
              <a:t> </a:t>
            </a:r>
            <a:r>
              <a:rPr lang="en-US" err="1"/>
              <a:t>сети</a:t>
            </a:r>
            <a:r>
              <a:rPr lang="en-US"/>
              <a:t> ;</a:t>
            </a:r>
            <a:endParaRPr lang="ru-RU"/>
          </a:p>
          <a:p>
            <a:r>
              <a:rPr lang="en-US" err="1"/>
              <a:t>Медленная</a:t>
            </a:r>
            <a:r>
              <a:rPr lang="en-US"/>
              <a:t> </a:t>
            </a:r>
            <a:r>
              <a:rPr lang="en-US" err="1"/>
              <a:t>разворачивание</a:t>
            </a:r>
            <a:r>
              <a:rPr lang="en-US"/>
              <a:t> </a:t>
            </a:r>
            <a:r>
              <a:rPr lang="en-US" err="1"/>
              <a:t>сети</a:t>
            </a:r>
            <a:r>
              <a:rPr lang="en-US"/>
              <a:t>;</a:t>
            </a:r>
            <a:endParaRPr lang="en-US">
              <a:cs typeface="Calibri"/>
            </a:endParaRPr>
          </a:p>
          <a:p>
            <a:r>
              <a:rPr lang="en-US" err="1"/>
              <a:t>Модернизация</a:t>
            </a:r>
            <a:r>
              <a:rPr lang="en-US"/>
              <a:t> </a:t>
            </a:r>
            <a:r>
              <a:rPr lang="en-US" err="1"/>
              <a:t>Сети</a:t>
            </a:r>
            <a:r>
              <a:rPr lang="en-US"/>
              <a:t> (</a:t>
            </a:r>
            <a:r>
              <a:rPr lang="en-US" err="1"/>
              <a:t>Инновации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a:t>
            </a:fld>
            <a:endParaRPr lang="ru-RU" noProof="0"/>
          </a:p>
        </p:txBody>
      </p:sp>
    </p:spTree>
    <p:extLst>
      <p:ext uri="{BB962C8B-B14F-4D97-AF65-F5344CB8AC3E}">
        <p14:creationId xmlns:p14="http://schemas.microsoft.com/office/powerpoint/2010/main" val="1179825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Существуют</a:t>
            </a:r>
            <a:r>
              <a:rPr lang="en-US"/>
              <a:t> </a:t>
            </a:r>
            <a:r>
              <a:rPr lang="en-US" err="1"/>
              <a:t>некоторые</a:t>
            </a:r>
            <a:r>
              <a:rPr lang="en-US"/>
              <a:t> </a:t>
            </a:r>
            <a:r>
              <a:rPr lang="en-US" err="1"/>
              <a:t>традиционные</a:t>
            </a:r>
            <a:r>
              <a:rPr lang="en-US"/>
              <a:t> </a:t>
            </a:r>
            <a:r>
              <a:rPr lang="en-US" err="1"/>
              <a:t>методы</a:t>
            </a:r>
            <a:r>
              <a:rPr lang="en-US"/>
              <a:t> </a:t>
            </a:r>
            <a:r>
              <a:rPr lang="en-US" err="1"/>
              <a:t>управления</a:t>
            </a:r>
            <a:r>
              <a:rPr lang="en-US"/>
              <a:t> </a:t>
            </a:r>
            <a:r>
              <a:rPr lang="en-US" err="1"/>
              <a:t>сетевым</a:t>
            </a:r>
            <a:r>
              <a:rPr lang="en-US"/>
              <a:t> </a:t>
            </a:r>
            <a:r>
              <a:rPr lang="en-US" err="1"/>
              <a:t>трафиком</a:t>
            </a:r>
            <a:r>
              <a:rPr lang="en-US"/>
              <a:t> </a:t>
            </a:r>
            <a:r>
              <a:rPr lang="en-US" err="1"/>
              <a:t>для</a:t>
            </a:r>
            <a:r>
              <a:rPr lang="en-US"/>
              <a:t> </a:t>
            </a:r>
            <a:r>
              <a:rPr lang="en-US" err="1"/>
              <a:t>решения</a:t>
            </a:r>
            <a:r>
              <a:rPr lang="en-US"/>
              <a:t> </a:t>
            </a:r>
            <a:r>
              <a:rPr lang="en-US" err="1"/>
              <a:t>таких</a:t>
            </a:r>
            <a:r>
              <a:rPr lang="en-US"/>
              <a:t> </a:t>
            </a:r>
            <a:r>
              <a:rPr lang="en-US" err="1"/>
              <a:t>проблем</a:t>
            </a:r>
            <a:r>
              <a:rPr lang="en-US"/>
              <a:t> с </a:t>
            </a:r>
            <a:r>
              <a:rPr lang="en-US" err="1"/>
              <a:t>пересчетом</a:t>
            </a:r>
            <a:r>
              <a:rPr lang="en-US"/>
              <a:t> </a:t>
            </a:r>
            <a:r>
              <a:rPr lang="en-US" err="1"/>
              <a:t>кратчайшего</a:t>
            </a:r>
            <a:r>
              <a:rPr lang="en-US"/>
              <a:t> </a:t>
            </a:r>
            <a:r>
              <a:rPr lang="en-US" err="1"/>
              <a:t>пути</a:t>
            </a:r>
            <a:r>
              <a:rPr lang="en-US"/>
              <a:t>,  </a:t>
            </a:r>
            <a:r>
              <a:rPr lang="en-US" err="1"/>
              <a:t>например</a:t>
            </a:r>
            <a:r>
              <a:rPr lang="en-US"/>
              <a:t>, </a:t>
            </a:r>
            <a:r>
              <a:rPr lang="en-US" err="1"/>
              <a:t>управление</a:t>
            </a:r>
            <a:r>
              <a:rPr lang="en-US"/>
              <a:t> </a:t>
            </a:r>
            <a:r>
              <a:rPr lang="en-US" err="1"/>
              <a:t>трафиком</a:t>
            </a:r>
            <a:r>
              <a:rPr lang="en-US"/>
              <a:t> MPLS TE </a:t>
            </a:r>
            <a:r>
              <a:rPr lang="en-US" err="1"/>
              <a:t>является</a:t>
            </a:r>
            <a:r>
              <a:rPr lang="en-US"/>
              <a:t> </a:t>
            </a:r>
            <a:r>
              <a:rPr lang="en-US" err="1"/>
              <a:t>одним</a:t>
            </a:r>
            <a:r>
              <a:rPr lang="en-US"/>
              <a:t> </a:t>
            </a:r>
            <a:r>
              <a:rPr lang="en-US" err="1"/>
              <a:t>из</a:t>
            </a:r>
            <a:r>
              <a:rPr lang="en-US"/>
              <a:t> </a:t>
            </a:r>
            <a:r>
              <a:rPr lang="en-US" err="1"/>
              <a:t>примеров</a:t>
            </a:r>
            <a:r>
              <a:rPr lang="en-US"/>
              <a:t> </a:t>
            </a:r>
            <a:r>
              <a:rPr lang="en-US" err="1"/>
              <a:t>технологии</a:t>
            </a:r>
            <a:r>
              <a:rPr lang="en-US"/>
              <a:t>, </a:t>
            </a:r>
            <a:endParaRPr lang="ru-RU"/>
          </a:p>
          <a:p>
            <a:r>
              <a:rPr lang="en-US" err="1"/>
              <a:t>но</a:t>
            </a:r>
            <a:r>
              <a:rPr lang="en-US"/>
              <a:t> </a:t>
            </a:r>
            <a:r>
              <a:rPr lang="en-US" err="1"/>
              <a:t>эта</a:t>
            </a:r>
            <a:r>
              <a:rPr lang="en-US"/>
              <a:t> </a:t>
            </a:r>
            <a:r>
              <a:rPr lang="en-US" err="1"/>
              <a:t>технология</a:t>
            </a:r>
            <a:r>
              <a:rPr lang="en-US"/>
              <a:t> </a:t>
            </a:r>
            <a:r>
              <a:rPr lang="en-US" err="1"/>
              <a:t>аналогично</a:t>
            </a:r>
            <a:r>
              <a:rPr lang="en-US"/>
              <a:t> </a:t>
            </a:r>
            <a:r>
              <a:rPr lang="en-US" err="1"/>
              <a:t>другим</a:t>
            </a:r>
            <a:r>
              <a:rPr lang="en-US"/>
              <a:t> </a:t>
            </a:r>
            <a:r>
              <a:rPr lang="en-US" err="1"/>
              <a:t>традиционным</a:t>
            </a:r>
            <a:r>
              <a:rPr lang="en-US"/>
              <a:t> </a:t>
            </a:r>
            <a:r>
              <a:rPr lang="en-US" err="1"/>
              <a:t>протоколам</a:t>
            </a:r>
            <a:r>
              <a:rPr lang="en-US"/>
              <a:t> — </a:t>
            </a:r>
            <a:r>
              <a:rPr lang="en-US" err="1"/>
              <a:t>полностью</a:t>
            </a:r>
            <a:r>
              <a:rPr lang="en-US"/>
              <a:t> </a:t>
            </a:r>
            <a:r>
              <a:rPr lang="en-US" err="1"/>
              <a:t>распределена</a:t>
            </a:r>
            <a:r>
              <a:rPr lang="en-US"/>
              <a:t>. </a:t>
            </a:r>
            <a:endParaRPr lang="ru-RU">
              <a:cs typeface="Calibri"/>
            </a:endParaRPr>
          </a:p>
          <a:p>
            <a:r>
              <a:rPr lang="en-US" err="1"/>
              <a:t>Это</a:t>
            </a:r>
            <a:r>
              <a:rPr lang="en-US"/>
              <a:t>  </a:t>
            </a:r>
            <a:r>
              <a:rPr lang="en-US" err="1"/>
              <a:t>может</a:t>
            </a:r>
            <a:r>
              <a:rPr lang="en-US"/>
              <a:t> </a:t>
            </a:r>
            <a:r>
              <a:rPr lang="en-US" err="1"/>
              <a:t>привести</a:t>
            </a:r>
            <a:r>
              <a:rPr lang="en-US"/>
              <a:t>  к </a:t>
            </a:r>
            <a:r>
              <a:rPr lang="en-US" err="1"/>
              <a:t>проблемам</a:t>
            </a:r>
            <a:r>
              <a:rPr lang="en-US"/>
              <a:t> </a:t>
            </a:r>
            <a:r>
              <a:rPr lang="en-US" err="1"/>
              <a:t>зависимости</a:t>
            </a:r>
            <a:r>
              <a:rPr lang="en-US"/>
              <a:t>  </a:t>
            </a:r>
            <a:r>
              <a:rPr lang="en-US" err="1"/>
              <a:t>от</a:t>
            </a:r>
            <a:r>
              <a:rPr lang="en-US"/>
              <a:t> </a:t>
            </a:r>
            <a:r>
              <a:rPr lang="en-US" err="1"/>
              <a:t>бизнеса</a:t>
            </a:r>
            <a:r>
              <a:rPr lang="en-US"/>
              <a:t>;  </a:t>
            </a:r>
            <a:endParaRPr lang="ru-RU">
              <a:cs typeface="Calibri"/>
            </a:endParaRPr>
          </a:p>
          <a:p>
            <a:endParaRPr lang="en-US"/>
          </a:p>
          <a:p>
            <a:r>
              <a:rPr lang="en-US" err="1"/>
              <a:t>Поскольку</a:t>
            </a:r>
            <a:r>
              <a:rPr lang="en-US"/>
              <a:t> </a:t>
            </a:r>
            <a:r>
              <a:rPr lang="en-US" err="1"/>
              <a:t>контроллер</a:t>
            </a:r>
            <a:r>
              <a:rPr lang="en-US"/>
              <a:t> SDN </a:t>
            </a:r>
            <a:r>
              <a:rPr lang="en-US" err="1"/>
              <a:t>может</a:t>
            </a:r>
            <a:r>
              <a:rPr lang="en-US"/>
              <a:t> </a:t>
            </a:r>
            <a:r>
              <a:rPr lang="en-US" err="1"/>
              <a:t>получать</a:t>
            </a:r>
            <a:r>
              <a:rPr lang="en-US"/>
              <a:t> </a:t>
            </a:r>
            <a:r>
              <a:rPr lang="en-US" err="1"/>
              <a:t>информацию</a:t>
            </a:r>
            <a:r>
              <a:rPr lang="en-US"/>
              <a:t> о </a:t>
            </a:r>
            <a:r>
              <a:rPr lang="en-US" err="1"/>
              <a:t>состоянии</a:t>
            </a:r>
            <a:r>
              <a:rPr lang="en-US"/>
              <a:t> </a:t>
            </a:r>
            <a:r>
              <a:rPr lang="en-US" err="1"/>
              <a:t>сети</a:t>
            </a:r>
            <a:r>
              <a:rPr lang="en-US"/>
              <a:t> в </a:t>
            </a:r>
            <a:r>
              <a:rPr lang="en-US" err="1"/>
              <a:t>режиме</a:t>
            </a:r>
            <a:r>
              <a:rPr lang="en-US"/>
              <a:t> </a:t>
            </a:r>
            <a:r>
              <a:rPr lang="en-US" err="1"/>
              <a:t>реального</a:t>
            </a:r>
            <a:r>
              <a:rPr lang="en-US"/>
              <a:t> </a:t>
            </a:r>
            <a:r>
              <a:rPr lang="en-US" err="1"/>
              <a:t>времени</a:t>
            </a:r>
            <a:r>
              <a:rPr lang="en-US"/>
              <a:t>, </a:t>
            </a:r>
            <a:r>
              <a:rPr lang="en-US" err="1"/>
              <a:t>такую</a:t>
            </a:r>
            <a:r>
              <a:rPr lang="en-US"/>
              <a:t>  </a:t>
            </a:r>
            <a:r>
              <a:rPr lang="en-US" err="1"/>
              <a:t>как</a:t>
            </a:r>
            <a:r>
              <a:rPr lang="en-US"/>
              <a:t> </a:t>
            </a:r>
            <a:r>
              <a:rPr lang="en-US" err="1"/>
              <a:t>коэффициент</a:t>
            </a:r>
            <a:r>
              <a:rPr lang="en-US"/>
              <a:t> </a:t>
            </a:r>
            <a:r>
              <a:rPr lang="en-US" err="1"/>
              <a:t>использования</a:t>
            </a:r>
            <a:r>
              <a:rPr lang="en-US"/>
              <a:t> </a:t>
            </a:r>
            <a:r>
              <a:rPr lang="en-US" err="1"/>
              <a:t>полосы</a:t>
            </a:r>
            <a:r>
              <a:rPr lang="en-US"/>
              <a:t> </a:t>
            </a:r>
            <a:r>
              <a:rPr lang="en-US" err="1"/>
              <a:t>пропускания</a:t>
            </a:r>
            <a:r>
              <a:rPr lang="en-US"/>
              <a:t> </a:t>
            </a:r>
            <a:r>
              <a:rPr lang="en-US" err="1"/>
              <a:t>интерфейса</a:t>
            </a:r>
            <a:r>
              <a:rPr lang="en-US"/>
              <a:t>, </a:t>
            </a:r>
            <a:r>
              <a:rPr lang="en-US" err="1"/>
              <a:t>скорость</a:t>
            </a:r>
            <a:r>
              <a:rPr lang="en-US"/>
              <a:t> </a:t>
            </a:r>
            <a:r>
              <a:rPr lang="en-US" err="1"/>
              <a:t>служебного</a:t>
            </a:r>
            <a:r>
              <a:rPr lang="en-US"/>
              <a:t> </a:t>
            </a:r>
            <a:r>
              <a:rPr lang="en-US" err="1"/>
              <a:t>трафика</a:t>
            </a:r>
            <a:r>
              <a:rPr lang="en-US"/>
              <a:t> и т. д., </a:t>
            </a:r>
            <a:r>
              <a:rPr lang="en-US" err="1"/>
              <a:t>контроллер</a:t>
            </a:r>
            <a:r>
              <a:rPr lang="en-US"/>
              <a:t> SDN </a:t>
            </a:r>
            <a:r>
              <a:rPr lang="en-US" err="1"/>
              <a:t>может</a:t>
            </a:r>
            <a:r>
              <a:rPr lang="en-US"/>
              <a:t> </a:t>
            </a:r>
            <a:r>
              <a:rPr lang="en-US" err="1"/>
              <a:t>выполнять</a:t>
            </a:r>
            <a:r>
              <a:rPr lang="en-US"/>
              <a:t> </a:t>
            </a:r>
            <a:r>
              <a:rPr lang="en-US" err="1"/>
              <a:t>оптимизацию</a:t>
            </a:r>
            <a:r>
              <a:rPr lang="en-US"/>
              <a:t> и </a:t>
            </a:r>
            <a:r>
              <a:rPr lang="en-US" err="1"/>
              <a:t>корректировку</a:t>
            </a:r>
            <a:r>
              <a:rPr lang="en-US"/>
              <a:t> </a:t>
            </a:r>
            <a:r>
              <a:rPr lang="en-US" err="1"/>
              <a:t>трафика</a:t>
            </a:r>
            <a:r>
              <a:rPr lang="en-US"/>
              <a:t> </a:t>
            </a:r>
            <a:r>
              <a:rPr lang="en-US" err="1"/>
              <a:t>при</a:t>
            </a:r>
            <a:r>
              <a:rPr lang="en-US"/>
              <a:t> </a:t>
            </a:r>
            <a:r>
              <a:rPr lang="en-US" err="1"/>
              <a:t>перегрузке</a:t>
            </a:r>
            <a:r>
              <a:rPr lang="en-US"/>
              <a:t> </a:t>
            </a:r>
            <a:r>
              <a:rPr lang="en-US" err="1"/>
              <a:t>трафика</a:t>
            </a:r>
            <a:r>
              <a:rPr lang="en-US"/>
              <a:t> в </a:t>
            </a:r>
            <a:r>
              <a:rPr lang="en-US" err="1"/>
              <a:t>сети</a:t>
            </a:r>
            <a:r>
              <a:rPr lang="en-US"/>
              <a:t> </a:t>
            </a:r>
            <a:r>
              <a:rPr lang="en-US" err="1"/>
              <a:t>благодаря</a:t>
            </a:r>
            <a:r>
              <a:rPr lang="en-US"/>
              <a:t> </a:t>
            </a:r>
            <a:r>
              <a:rPr lang="en-US" err="1"/>
              <a:t>способности</a:t>
            </a:r>
            <a:r>
              <a:rPr lang="en-US"/>
              <a:t> SDN </a:t>
            </a:r>
            <a:r>
              <a:rPr lang="en-US" err="1"/>
              <a:t>выполнять</a:t>
            </a:r>
            <a:r>
              <a:rPr lang="en-US"/>
              <a:t> </a:t>
            </a:r>
            <a:r>
              <a:rPr lang="en-US" err="1"/>
              <a:t>централизованное</a:t>
            </a:r>
            <a:r>
              <a:rPr lang="en-US"/>
              <a:t> </a:t>
            </a:r>
            <a:r>
              <a:rPr lang="en-US" err="1"/>
              <a:t>управление</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37</a:t>
            </a:fld>
            <a:endParaRPr lang="ru-RU" noProof="0"/>
          </a:p>
        </p:txBody>
      </p:sp>
    </p:spTree>
    <p:extLst>
      <p:ext uri="{BB962C8B-B14F-4D97-AF65-F5344CB8AC3E}">
        <p14:creationId xmlns:p14="http://schemas.microsoft.com/office/powerpoint/2010/main" val="85552595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Связь</a:t>
            </a:r>
            <a:r>
              <a:rPr lang="en-US" dirty="0"/>
              <a:t> </a:t>
            </a:r>
            <a:r>
              <a:rPr lang="en-US" dirty="0" err="1"/>
              <a:t>для</a:t>
            </a:r>
            <a:r>
              <a:rPr lang="en-US" dirty="0"/>
              <a:t> </a:t>
            </a:r>
            <a:r>
              <a:rPr lang="en-US" dirty="0" err="1"/>
              <a:t>виртуальных</a:t>
            </a:r>
            <a:r>
              <a:rPr lang="en-US" dirty="0"/>
              <a:t> </a:t>
            </a:r>
            <a:r>
              <a:rPr lang="en-US" dirty="0" err="1"/>
              <a:t>машин</a:t>
            </a:r>
            <a:r>
              <a:rPr lang="en-US" dirty="0"/>
              <a:t> в </a:t>
            </a:r>
            <a:r>
              <a:rPr lang="en-US" dirty="0" err="1"/>
              <a:t>одной</a:t>
            </a:r>
            <a:r>
              <a:rPr lang="en-US" dirty="0"/>
              <a:t> </a:t>
            </a:r>
            <a:r>
              <a:rPr lang="en-US" dirty="0" err="1"/>
              <a:t>подсети</a:t>
            </a:r>
            <a:r>
              <a:rPr lang="en-US" dirty="0"/>
              <a:t> </a:t>
            </a:r>
            <a:r>
              <a:rPr lang="en-US" dirty="0" err="1"/>
              <a:t>можно</a:t>
            </a:r>
            <a:r>
              <a:rPr lang="en-US" dirty="0"/>
              <a:t> </a:t>
            </a:r>
            <a:r>
              <a:rPr lang="en-US" dirty="0" err="1"/>
              <a:t>разделить</a:t>
            </a:r>
            <a:r>
              <a:rPr lang="en-US" dirty="0"/>
              <a:t> </a:t>
            </a:r>
            <a:r>
              <a:rPr lang="en-US" dirty="0" err="1"/>
              <a:t>на</a:t>
            </a:r>
            <a:r>
              <a:rPr lang="en-US" dirty="0"/>
              <a:t> 3 </a:t>
            </a:r>
            <a:r>
              <a:rPr lang="en-US" dirty="0" err="1"/>
              <a:t>сценария</a:t>
            </a:r>
            <a:r>
              <a:rPr lang="en-US" dirty="0"/>
              <a:t>, в </a:t>
            </a:r>
            <a:r>
              <a:rPr lang="en-US" dirty="0" err="1"/>
              <a:t>зависимости</a:t>
            </a:r>
            <a:r>
              <a:rPr lang="en-US" dirty="0"/>
              <a:t> </a:t>
            </a:r>
            <a:r>
              <a:rPr lang="en-US" dirty="0" err="1"/>
              <a:t>от</a:t>
            </a:r>
            <a:r>
              <a:rPr lang="en-US" dirty="0"/>
              <a:t> </a:t>
            </a:r>
            <a:r>
              <a:rPr lang="en-US" dirty="0" err="1"/>
              <a:t>расположения</a:t>
            </a:r>
            <a:r>
              <a:rPr lang="en-US" dirty="0"/>
              <a:t> </a:t>
            </a:r>
            <a:r>
              <a:rPr lang="en-US" dirty="0" err="1"/>
              <a:t>виртуальных</a:t>
            </a:r>
            <a:r>
              <a:rPr lang="en-US" dirty="0"/>
              <a:t> </a:t>
            </a:r>
            <a:r>
              <a:rPr lang="en-US" dirty="0" err="1"/>
              <a:t>машин</a:t>
            </a:r>
            <a:r>
              <a:rPr lang="en-US" dirty="0"/>
              <a:t> и </a:t>
            </a:r>
            <a:r>
              <a:rPr lang="en-US" dirty="0" err="1"/>
              <a:t>подключений</a:t>
            </a:r>
            <a:r>
              <a:rPr lang="en-US" dirty="0"/>
              <a:t> к TOR,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1. </a:t>
            </a:r>
            <a:r>
              <a:rPr lang="en-US" dirty="0" err="1"/>
              <a:t>Обе</a:t>
            </a:r>
            <a:r>
              <a:rPr lang="en-US" dirty="0"/>
              <a:t> ВМ </a:t>
            </a:r>
            <a:r>
              <a:rPr lang="en-US" dirty="0" err="1"/>
              <a:t>находятся</a:t>
            </a:r>
            <a:r>
              <a:rPr lang="en-US" dirty="0"/>
              <a:t> в </a:t>
            </a:r>
            <a:r>
              <a:rPr lang="en-US" dirty="0" err="1"/>
              <a:t>одних</a:t>
            </a:r>
            <a:r>
              <a:rPr lang="en-US" dirty="0"/>
              <a:t> и </a:t>
            </a:r>
            <a:r>
              <a:rPr lang="en-US" dirty="0" err="1"/>
              <a:t>тех</a:t>
            </a:r>
            <a:r>
              <a:rPr lang="en-US" dirty="0"/>
              <a:t> </a:t>
            </a:r>
            <a:r>
              <a:rPr lang="en-US" dirty="0" err="1"/>
              <a:t>же</a:t>
            </a:r>
            <a:r>
              <a:rPr lang="en-US" dirty="0"/>
              <a:t> </a:t>
            </a:r>
            <a:r>
              <a:rPr lang="en-US" dirty="0" err="1"/>
              <a:t>vSwitch</a:t>
            </a:r>
            <a:r>
              <a:rPr lang="en-US" dirty="0"/>
              <a:t>, </a:t>
            </a:r>
            <a:r>
              <a:rPr lang="en-US" dirty="0" err="1"/>
              <a:t>подключенных</a:t>
            </a:r>
            <a:r>
              <a:rPr lang="en-US" dirty="0"/>
              <a:t> к </a:t>
            </a:r>
            <a:r>
              <a:rPr lang="en-US" dirty="0" err="1"/>
              <a:t>одному</a:t>
            </a:r>
            <a:r>
              <a:rPr lang="en-US" dirty="0"/>
              <a:t> TOR.</a:t>
            </a:r>
            <a:endParaRPr lang="ru-RU" dirty="0"/>
          </a:p>
          <a:p>
            <a:r>
              <a:rPr lang="en-US" dirty="0"/>
              <a:t> В </a:t>
            </a:r>
            <a:r>
              <a:rPr lang="en-US" dirty="0" err="1"/>
              <a:t>этом</a:t>
            </a:r>
            <a:r>
              <a:rPr lang="en-US" dirty="0"/>
              <a:t> </a:t>
            </a:r>
            <a:r>
              <a:rPr lang="en-US" dirty="0" err="1"/>
              <a:t>случае</a:t>
            </a:r>
            <a:r>
              <a:rPr lang="en-US" dirty="0"/>
              <a:t> </a:t>
            </a:r>
            <a:r>
              <a:rPr lang="en-US" dirty="0" err="1"/>
              <a:t>обмен</a:t>
            </a:r>
            <a:r>
              <a:rPr lang="en-US" dirty="0"/>
              <a:t> </a:t>
            </a:r>
            <a:r>
              <a:rPr lang="en-US" dirty="0" err="1"/>
              <a:t>данными</a:t>
            </a:r>
            <a:r>
              <a:rPr lang="en-US" dirty="0"/>
              <a:t> </a:t>
            </a:r>
            <a:r>
              <a:rPr lang="en-US" dirty="0" err="1"/>
              <a:t>между</a:t>
            </a:r>
            <a:r>
              <a:rPr lang="en-US" dirty="0"/>
              <a:t> </a:t>
            </a:r>
            <a:r>
              <a:rPr lang="en-US" dirty="0" err="1"/>
              <a:t>двумя</a:t>
            </a:r>
            <a:r>
              <a:rPr lang="en-US" dirty="0"/>
              <a:t> </a:t>
            </a:r>
            <a:r>
              <a:rPr lang="en-US" dirty="0" err="1"/>
              <a:t>виртуальными</a:t>
            </a:r>
            <a:r>
              <a:rPr lang="en-US" dirty="0"/>
              <a:t> </a:t>
            </a:r>
            <a:r>
              <a:rPr lang="en-US" dirty="0" err="1"/>
              <a:t>машинами</a:t>
            </a:r>
            <a:r>
              <a:rPr lang="en-US" dirty="0"/>
              <a:t> в </a:t>
            </a:r>
            <a:r>
              <a:rPr lang="en-US" dirty="0" err="1"/>
              <a:t>одной</a:t>
            </a:r>
            <a:r>
              <a:rPr lang="en-US" dirty="0"/>
              <a:t> </a:t>
            </a:r>
            <a:r>
              <a:rPr lang="en-US" dirty="0" err="1"/>
              <a:t>сети</a:t>
            </a:r>
            <a:endParaRPr lang="ru-RU" dirty="0" err="1"/>
          </a:p>
          <a:p>
            <a:r>
              <a:rPr lang="en-US" dirty="0" err="1"/>
              <a:t>сегмент</a:t>
            </a:r>
            <a:r>
              <a:rPr lang="en-US" dirty="0"/>
              <a:t> </a:t>
            </a:r>
            <a:r>
              <a:rPr lang="en-US" dirty="0" err="1"/>
              <a:t>находится</a:t>
            </a:r>
            <a:r>
              <a:rPr lang="en-US" dirty="0"/>
              <a:t> </a:t>
            </a:r>
            <a:r>
              <a:rPr lang="en-US" dirty="0" err="1"/>
              <a:t>только</a:t>
            </a:r>
            <a:r>
              <a:rPr lang="en-US" dirty="0"/>
              <a:t> </a:t>
            </a:r>
            <a:r>
              <a:rPr lang="en-US" dirty="0" err="1"/>
              <a:t>через</a:t>
            </a:r>
            <a:r>
              <a:rPr lang="en-US" dirty="0"/>
              <a:t> L2 в OVS 2.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расположены</a:t>
            </a:r>
            <a:r>
              <a:rPr lang="en-US" dirty="0"/>
              <a:t> в </a:t>
            </a:r>
            <a:r>
              <a:rPr lang="en-US" dirty="0" err="1"/>
              <a:t>разных</a:t>
            </a:r>
            <a:r>
              <a:rPr lang="en-US" dirty="0"/>
              <a:t> </a:t>
            </a:r>
            <a:r>
              <a:rPr lang="en-US" dirty="0" err="1"/>
              <a:t>vSwitches</a:t>
            </a:r>
            <a:r>
              <a:rPr lang="en-US" dirty="0"/>
              <a:t>, </a:t>
            </a:r>
            <a:r>
              <a:rPr lang="en-US" dirty="0" err="1"/>
              <a:t>но</a:t>
            </a:r>
            <a:r>
              <a:rPr lang="en-US" dirty="0"/>
              <a:t> </a:t>
            </a:r>
            <a:r>
              <a:rPr lang="en-US" dirty="0" err="1"/>
              <a:t>подключены</a:t>
            </a:r>
            <a:r>
              <a:rPr lang="en-US" dirty="0"/>
              <a:t> к </a:t>
            </a:r>
            <a:r>
              <a:rPr lang="en-US" dirty="0" err="1"/>
              <a:t>одному</a:t>
            </a:r>
            <a:r>
              <a:rPr lang="en-US" dirty="0"/>
              <a:t> и </a:t>
            </a:r>
            <a:r>
              <a:rPr lang="en-US" dirty="0" err="1"/>
              <a:t>тому</a:t>
            </a:r>
            <a:r>
              <a:rPr lang="en-US" dirty="0"/>
              <a:t> </a:t>
            </a:r>
            <a:r>
              <a:rPr lang="en-US" dirty="0" err="1"/>
              <a:t>же</a:t>
            </a:r>
            <a:r>
              <a:rPr lang="en-US" dirty="0"/>
              <a:t> TOR.</a:t>
            </a:r>
            <a:endParaRPr lang="ru-RU" dirty="0"/>
          </a:p>
          <a:p>
            <a:r>
              <a:rPr lang="en-US" dirty="0"/>
              <a:t> TOR, </a:t>
            </a:r>
            <a:r>
              <a:rPr lang="en-US" dirty="0" err="1"/>
              <a:t>выступающий</a:t>
            </a:r>
            <a:r>
              <a:rPr lang="en-US" dirty="0"/>
              <a:t> в </a:t>
            </a:r>
            <a:r>
              <a:rPr lang="en-US" dirty="0" err="1"/>
              <a:t>роли</a:t>
            </a:r>
            <a:r>
              <a:rPr lang="en-US" dirty="0"/>
              <a:t> NVE, </a:t>
            </a:r>
            <a:r>
              <a:rPr lang="en-US" dirty="0" err="1"/>
              <a:t>связывает</a:t>
            </a:r>
            <a:r>
              <a:rPr lang="en-US" dirty="0"/>
              <a:t> ВМ в </a:t>
            </a:r>
            <a:r>
              <a:rPr lang="en-US" dirty="0" err="1"/>
              <a:t>тех</a:t>
            </a:r>
            <a:r>
              <a:rPr lang="en-US" dirty="0"/>
              <a:t> </a:t>
            </a:r>
            <a:r>
              <a:rPr lang="en-US" dirty="0" err="1"/>
              <a:t>же</a:t>
            </a:r>
            <a:r>
              <a:rPr lang="en-US" dirty="0"/>
              <a:t> </a:t>
            </a:r>
            <a:r>
              <a:rPr lang="en-US" dirty="0" err="1"/>
              <a:t>сегментах</a:t>
            </a:r>
            <a:r>
              <a:rPr lang="en-US" dirty="0"/>
              <a:t> </a:t>
            </a:r>
            <a:r>
              <a:rPr lang="en-US" dirty="0" err="1"/>
              <a:t>сети</a:t>
            </a:r>
            <a:r>
              <a:rPr lang="en-US" dirty="0"/>
              <a:t> в </a:t>
            </a:r>
            <a:r>
              <a:rPr lang="en-US" dirty="0" err="1"/>
              <a:t>том</a:t>
            </a:r>
            <a:r>
              <a:rPr lang="en-US" dirty="0"/>
              <a:t> </a:t>
            </a:r>
            <a:r>
              <a:rPr lang="en-US" dirty="0" err="1"/>
              <a:t>же</a:t>
            </a:r>
            <a:r>
              <a:rPr lang="en-US" dirty="0"/>
              <a:t> </a:t>
            </a:r>
            <a:r>
              <a:rPr lang="en-US" dirty="0" err="1"/>
              <a:t>мостовом</a:t>
            </a:r>
            <a:r>
              <a:rPr lang="en-US" dirty="0"/>
              <a:t> </a:t>
            </a:r>
            <a:r>
              <a:rPr lang="en-US" dirty="0" err="1"/>
              <a:t>домене</a:t>
            </a:r>
            <a:r>
              <a:rPr lang="en-US" dirty="0"/>
              <a:t>, </a:t>
            </a:r>
            <a:r>
              <a:rPr lang="en-US" dirty="0" err="1"/>
              <a:t>который</a:t>
            </a:r>
            <a:r>
              <a:rPr lang="en-US" dirty="0"/>
              <a:t> </a:t>
            </a:r>
            <a:r>
              <a:rPr lang="en-US" dirty="0" err="1"/>
              <a:t>сопоставляется</a:t>
            </a:r>
            <a:r>
              <a:rPr lang="en-US" dirty="0"/>
              <a:t> с </a:t>
            </a:r>
            <a:r>
              <a:rPr lang="en-US" dirty="0" err="1"/>
              <a:t>одним</a:t>
            </a:r>
            <a:r>
              <a:rPr lang="en-US" dirty="0"/>
              <a:t> и </a:t>
            </a:r>
            <a:r>
              <a:rPr lang="en-US" dirty="0" err="1"/>
              <a:t>тем</a:t>
            </a:r>
            <a:r>
              <a:rPr lang="en-US" dirty="0"/>
              <a:t> </a:t>
            </a:r>
            <a:r>
              <a:rPr lang="en-US" dirty="0" err="1"/>
              <a:t>же</a:t>
            </a:r>
            <a:r>
              <a:rPr lang="en-US" dirty="0"/>
              <a:t> VNI (VNI </a:t>
            </a:r>
            <a:r>
              <a:rPr lang="en-US" dirty="0" err="1"/>
              <a:t>также</a:t>
            </a:r>
            <a:r>
              <a:rPr lang="en-US" dirty="0"/>
              <a:t> </a:t>
            </a:r>
            <a:r>
              <a:rPr lang="en-US" dirty="0" err="1"/>
              <a:t>сопоставляется</a:t>
            </a:r>
            <a:r>
              <a:rPr lang="en-US" dirty="0"/>
              <a:t> с VLAN </a:t>
            </a:r>
            <a:r>
              <a:rPr lang="en-US" dirty="0" err="1"/>
              <a:t>пользовательского</a:t>
            </a:r>
            <a:r>
              <a:rPr lang="en-US" dirty="0"/>
              <a:t> </a:t>
            </a:r>
            <a:r>
              <a:rPr lang="en-US" dirty="0" err="1"/>
              <a:t>доступа</a:t>
            </a:r>
            <a:r>
              <a:rPr lang="en-US" dirty="0"/>
              <a:t>). </a:t>
            </a:r>
            <a:r>
              <a:rPr lang="en-US" dirty="0" err="1"/>
              <a:t>Таким</a:t>
            </a:r>
            <a:r>
              <a:rPr lang="en-US" dirty="0"/>
              <a:t> </a:t>
            </a:r>
            <a:r>
              <a:rPr lang="en-US" dirty="0" err="1"/>
              <a:t>образом</a:t>
            </a:r>
            <a:r>
              <a:rPr lang="en-US" dirty="0"/>
              <a:t>, </a:t>
            </a:r>
            <a:r>
              <a:rPr lang="en-US" dirty="0" err="1"/>
              <a:t>связь</a:t>
            </a:r>
            <a:r>
              <a:rPr lang="en-US" dirty="0"/>
              <a:t> </a:t>
            </a:r>
            <a:r>
              <a:rPr lang="en-US" dirty="0" err="1"/>
              <a:t>между</a:t>
            </a:r>
            <a:r>
              <a:rPr lang="en-US" dirty="0"/>
              <a:t> </a:t>
            </a:r>
            <a:r>
              <a:rPr lang="en-US" dirty="0" err="1"/>
              <a:t>виртуальными</a:t>
            </a:r>
            <a:r>
              <a:rPr lang="en-US" dirty="0"/>
              <a:t> </a:t>
            </a:r>
            <a:r>
              <a:rPr lang="en-US" dirty="0" err="1"/>
              <a:t>коммутаторами</a:t>
            </a:r>
            <a:r>
              <a:rPr lang="en-US" dirty="0"/>
              <a:t> </a:t>
            </a:r>
            <a:r>
              <a:rPr lang="en-US" dirty="0" err="1"/>
              <a:t>может</a:t>
            </a:r>
            <a:r>
              <a:rPr lang="en-US" dirty="0"/>
              <a:t> </a:t>
            </a:r>
            <a:r>
              <a:rPr lang="en-US" dirty="0" err="1"/>
              <a:t>быть</a:t>
            </a:r>
            <a:r>
              <a:rPr lang="en-US" dirty="0"/>
              <a:t> </a:t>
            </a:r>
            <a:r>
              <a:rPr lang="en-US" dirty="0" err="1"/>
              <a:t>достигнута</a:t>
            </a:r>
            <a:r>
              <a:rPr lang="en-US" dirty="0"/>
              <a:t> </a:t>
            </a:r>
            <a:r>
              <a:rPr lang="en-US" dirty="0" err="1"/>
              <a:t>по</a:t>
            </a:r>
            <a:r>
              <a:rPr lang="en-US" dirty="0"/>
              <a:t> TOR в </a:t>
            </a:r>
            <a:r>
              <a:rPr lang="en-US" dirty="0" err="1"/>
              <a:t>том</a:t>
            </a:r>
            <a:r>
              <a:rPr lang="en-US" dirty="0"/>
              <a:t> </a:t>
            </a:r>
            <a:r>
              <a:rPr lang="en-US" dirty="0" err="1"/>
              <a:t>же</a:t>
            </a:r>
            <a:r>
              <a:rPr lang="en-US" dirty="0"/>
              <a:t> </a:t>
            </a:r>
            <a:r>
              <a:rPr lang="en-US" dirty="0" err="1"/>
              <a:t>мостовом</a:t>
            </a:r>
            <a:r>
              <a:rPr lang="en-US" dirty="0"/>
              <a:t> </a:t>
            </a:r>
            <a:r>
              <a:rPr lang="en-US" dirty="0" err="1"/>
              <a:t>домене</a:t>
            </a:r>
            <a:r>
              <a:rPr lang="en-US" dirty="0"/>
              <a:t>, </a:t>
            </a:r>
            <a:r>
              <a:rPr lang="en-US" dirty="0" err="1"/>
              <a:t>поскольку</a:t>
            </a:r>
            <a:r>
              <a:rPr lang="en-US" dirty="0"/>
              <a:t> </a:t>
            </a:r>
            <a:r>
              <a:rPr lang="en-US" dirty="0" err="1"/>
              <a:t>они</a:t>
            </a:r>
            <a:r>
              <a:rPr lang="en-US" dirty="0"/>
              <a:t> </a:t>
            </a:r>
            <a:r>
              <a:rPr lang="en-US" dirty="0" err="1"/>
              <a:t>сопоставляются</a:t>
            </a:r>
            <a:r>
              <a:rPr lang="en-US" dirty="0"/>
              <a:t> с </a:t>
            </a:r>
            <a:r>
              <a:rPr lang="en-US" dirty="0" err="1"/>
              <a:t>одной</a:t>
            </a:r>
            <a:r>
              <a:rPr lang="en-US" dirty="0"/>
              <a:t> и </a:t>
            </a:r>
            <a:r>
              <a:rPr lang="en-US" dirty="0" err="1"/>
              <a:t>той</a:t>
            </a:r>
            <a:r>
              <a:rPr lang="en-US" dirty="0"/>
              <a:t> </a:t>
            </a:r>
            <a:r>
              <a:rPr lang="en-US" dirty="0" err="1"/>
              <a:t>же</a:t>
            </a:r>
            <a:r>
              <a:rPr lang="en-US" dirty="0"/>
              <a:t> VLAN.</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337</a:t>
            </a:fld>
            <a:endParaRPr lang="ru-RU" noProof="0"/>
          </a:p>
        </p:txBody>
      </p:sp>
    </p:spTree>
    <p:extLst>
      <p:ext uri="{BB962C8B-B14F-4D97-AF65-F5344CB8AC3E}">
        <p14:creationId xmlns:p14="http://schemas.microsoft.com/office/powerpoint/2010/main" val="30039345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3.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расположены</a:t>
            </a:r>
            <a:r>
              <a:rPr lang="en-US" dirty="0"/>
              <a:t> </a:t>
            </a:r>
            <a:r>
              <a:rPr lang="en-US" dirty="0" err="1"/>
              <a:t>на</a:t>
            </a:r>
            <a:r>
              <a:rPr lang="en-US" dirty="0"/>
              <a:t> </a:t>
            </a:r>
            <a:r>
              <a:rPr lang="en-US" dirty="0" err="1"/>
              <a:t>разных</a:t>
            </a:r>
            <a:r>
              <a:rPr lang="en-US" dirty="0"/>
              <a:t> </a:t>
            </a:r>
            <a:r>
              <a:rPr lang="en-US" dirty="0" err="1"/>
              <a:t>коммутаторах</a:t>
            </a:r>
            <a:r>
              <a:rPr lang="en-US" dirty="0"/>
              <a:t>, </a:t>
            </a:r>
            <a:r>
              <a:rPr lang="en-US" dirty="0" err="1"/>
              <a:t>подключенных</a:t>
            </a:r>
            <a:r>
              <a:rPr lang="en-US" dirty="0"/>
              <a:t> к </a:t>
            </a:r>
            <a:r>
              <a:rPr lang="en-US" dirty="0" err="1"/>
              <a:t>разным</a:t>
            </a:r>
            <a:r>
              <a:rPr lang="en-US" dirty="0"/>
              <a:t> TOR.</a:t>
            </a:r>
            <a:endParaRPr lang="ru-RU" dirty="0"/>
          </a:p>
          <a:p>
            <a:r>
              <a:rPr lang="en-US" dirty="0"/>
              <a:t> </a:t>
            </a:r>
            <a:r>
              <a:rPr lang="en-US" dirty="0" err="1"/>
              <a:t>Поскольку</a:t>
            </a:r>
            <a:r>
              <a:rPr lang="en-US" dirty="0"/>
              <a:t> </a:t>
            </a:r>
            <a:r>
              <a:rPr lang="en-US" dirty="0" err="1"/>
              <a:t>это</a:t>
            </a:r>
            <a:r>
              <a:rPr lang="en-US" dirty="0"/>
              <a:t> </a:t>
            </a:r>
            <a:r>
              <a:rPr lang="en-US" dirty="0" err="1"/>
              <a:t>внутрисегментная</a:t>
            </a:r>
            <a:r>
              <a:rPr lang="en-US" dirty="0"/>
              <a:t> </a:t>
            </a:r>
            <a:r>
              <a:rPr lang="en-US" dirty="0" err="1"/>
              <a:t>связь</a:t>
            </a:r>
            <a:r>
              <a:rPr lang="en-US" dirty="0"/>
              <a:t>, </a:t>
            </a:r>
            <a:r>
              <a:rPr lang="en-US" dirty="0" err="1"/>
              <a:t>связь</a:t>
            </a:r>
            <a:r>
              <a:rPr lang="en-US" dirty="0"/>
              <a:t> </a:t>
            </a:r>
            <a:r>
              <a:rPr lang="en-US" dirty="0" err="1"/>
              <a:t>не</a:t>
            </a:r>
            <a:r>
              <a:rPr lang="en-US" dirty="0"/>
              <a:t> </a:t>
            </a:r>
            <a:r>
              <a:rPr lang="en-US" dirty="0" err="1"/>
              <a:t>обязательно</a:t>
            </a:r>
            <a:r>
              <a:rPr lang="en-US" dirty="0"/>
              <a:t> </a:t>
            </a:r>
            <a:r>
              <a:rPr lang="en-US" dirty="0" err="1"/>
              <a:t>должна</a:t>
            </a:r>
            <a:r>
              <a:rPr lang="en-US" dirty="0"/>
              <a:t> </a:t>
            </a:r>
            <a:r>
              <a:rPr lang="en-US" dirty="0" err="1"/>
              <a:t>проходить</a:t>
            </a:r>
            <a:r>
              <a:rPr lang="en-US" dirty="0"/>
              <a:t> </a:t>
            </a:r>
            <a:r>
              <a:rPr lang="en-US" dirty="0" err="1"/>
              <a:t>через</a:t>
            </a:r>
            <a:r>
              <a:rPr lang="en-US" dirty="0"/>
              <a:t> </a:t>
            </a:r>
            <a:r>
              <a:rPr lang="en-US" dirty="0" err="1"/>
              <a:t>шлюз</a:t>
            </a:r>
            <a:r>
              <a:rPr lang="en-US" dirty="0"/>
              <a:t>, </a:t>
            </a:r>
            <a:r>
              <a:rPr lang="en-US" dirty="0" err="1"/>
              <a:t>но</a:t>
            </a:r>
            <a:r>
              <a:rPr lang="en-US" dirty="0"/>
              <a:t> </a:t>
            </a:r>
            <a:r>
              <a:rPr lang="en-US" dirty="0" err="1"/>
              <a:t>может</a:t>
            </a:r>
            <a:r>
              <a:rPr lang="en-US" dirty="0"/>
              <a:t> </a:t>
            </a:r>
            <a:r>
              <a:rPr lang="en-US" dirty="0" err="1"/>
              <a:t>быть</a:t>
            </a:r>
            <a:r>
              <a:rPr lang="en-US" dirty="0"/>
              <a:t> </a:t>
            </a:r>
            <a:r>
              <a:rPr lang="en-US" dirty="0" err="1"/>
              <a:t>достигнута</a:t>
            </a:r>
            <a:r>
              <a:rPr lang="en-US" dirty="0"/>
              <a:t> с </a:t>
            </a:r>
            <a:r>
              <a:rPr lang="en-US" dirty="0" err="1"/>
              <a:t>помощью</a:t>
            </a:r>
            <a:r>
              <a:rPr lang="en-US" dirty="0"/>
              <a:t> </a:t>
            </a:r>
            <a:r>
              <a:rPr lang="en-US" dirty="0" err="1"/>
              <a:t>туннеля</a:t>
            </a:r>
            <a:r>
              <a:rPr lang="en-US" dirty="0"/>
              <a:t> </a:t>
            </a:r>
            <a:r>
              <a:rPr lang="en-US" dirty="0" err="1"/>
              <a:t>VxLAN</a:t>
            </a:r>
            <a:r>
              <a:rPr lang="en-US" dirty="0"/>
              <a:t>, </a:t>
            </a:r>
            <a:r>
              <a:rPr lang="en-US" dirty="0" err="1"/>
              <a:t>построенного</a:t>
            </a:r>
            <a:r>
              <a:rPr lang="en-US" dirty="0"/>
              <a:t> </a:t>
            </a:r>
            <a:r>
              <a:rPr lang="en-US" dirty="0" err="1"/>
              <a:t>между</a:t>
            </a:r>
            <a:r>
              <a:rPr lang="en-US" dirty="0"/>
              <a:t> </a:t>
            </a:r>
            <a:r>
              <a:rPr lang="en-US" dirty="0" err="1"/>
              <a:t>двумя</a:t>
            </a:r>
            <a:r>
              <a:rPr lang="en-US" dirty="0"/>
              <a:t> </a:t>
            </a:r>
            <a:r>
              <a:rPr lang="en-US" dirty="0" err="1"/>
              <a:t>шлюзами</a:t>
            </a:r>
            <a:r>
              <a:rPr lang="en-US" dirty="0"/>
              <a:t> </a:t>
            </a:r>
            <a:r>
              <a:rPr lang="en-US" dirty="0" err="1"/>
              <a:t>VxLAN</a:t>
            </a:r>
            <a:r>
              <a:rPr lang="en-US" dirty="0"/>
              <a:t> L2, </a:t>
            </a:r>
            <a:r>
              <a:rPr lang="en-US" dirty="0" err="1"/>
              <a:t>которые</a:t>
            </a:r>
            <a:r>
              <a:rPr lang="en-US" dirty="0"/>
              <a:t> </a:t>
            </a:r>
            <a:r>
              <a:rPr lang="en-US" dirty="0" err="1"/>
              <a:t>находятся</a:t>
            </a:r>
            <a:r>
              <a:rPr lang="en-US" dirty="0"/>
              <a:t> </a:t>
            </a:r>
            <a:r>
              <a:rPr lang="en-US" dirty="0" err="1"/>
              <a:t>на</a:t>
            </a:r>
            <a:r>
              <a:rPr lang="en-US" dirty="0"/>
              <a:t> </a:t>
            </a:r>
            <a:r>
              <a:rPr lang="en-US" dirty="0" err="1"/>
              <a:t>обоих</a:t>
            </a:r>
            <a:r>
              <a:rPr lang="en-US" dirty="0"/>
              <a:t> TOR и </a:t>
            </a:r>
            <a:r>
              <a:rPr lang="en-US" dirty="0" err="1"/>
              <a:t>служат</a:t>
            </a:r>
            <a:r>
              <a:rPr lang="en-US" dirty="0"/>
              <a:t> в </a:t>
            </a:r>
            <a:r>
              <a:rPr lang="en-US" dirty="0" err="1"/>
              <a:t>качестве</a:t>
            </a:r>
            <a:r>
              <a:rPr lang="en-US" dirty="0"/>
              <a:t> VTEP.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338</a:t>
            </a:fld>
            <a:endParaRPr lang="ru-RU" noProof="0"/>
          </a:p>
        </p:txBody>
      </p:sp>
    </p:spTree>
    <p:extLst>
      <p:ext uri="{BB962C8B-B14F-4D97-AF65-F5344CB8AC3E}">
        <p14:creationId xmlns:p14="http://schemas.microsoft.com/office/powerpoint/2010/main" val="372139689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Связь</a:t>
            </a:r>
            <a:r>
              <a:rPr lang="en-US" dirty="0"/>
              <a:t> </a:t>
            </a:r>
            <a:r>
              <a:rPr lang="en-US" dirty="0" err="1"/>
              <a:t>для</a:t>
            </a:r>
            <a:r>
              <a:rPr lang="en-US" dirty="0"/>
              <a:t> </a:t>
            </a:r>
            <a:r>
              <a:rPr lang="en-US" dirty="0" err="1"/>
              <a:t>виртуальных</a:t>
            </a:r>
            <a:r>
              <a:rPr lang="en-US" dirty="0"/>
              <a:t> </a:t>
            </a:r>
            <a:r>
              <a:rPr lang="en-US" dirty="0" err="1"/>
              <a:t>машин</a:t>
            </a:r>
            <a:r>
              <a:rPr lang="en-US" dirty="0"/>
              <a:t> в </a:t>
            </a:r>
            <a:r>
              <a:rPr lang="en-US" dirty="0" err="1"/>
              <a:t>другой</a:t>
            </a:r>
            <a:r>
              <a:rPr lang="en-US" dirty="0"/>
              <a:t> </a:t>
            </a:r>
            <a:r>
              <a:rPr lang="en-US" dirty="0" err="1"/>
              <a:t>подсети</a:t>
            </a:r>
            <a:r>
              <a:rPr lang="en-US" dirty="0"/>
              <a:t> </a:t>
            </a:r>
            <a:r>
              <a:rPr lang="en-US" dirty="0" err="1"/>
              <a:t>можно</a:t>
            </a:r>
            <a:r>
              <a:rPr lang="en-US" dirty="0"/>
              <a:t> </a:t>
            </a:r>
            <a:r>
              <a:rPr lang="en-US" dirty="0" err="1"/>
              <a:t>разделить</a:t>
            </a:r>
            <a:r>
              <a:rPr lang="en-US" dirty="0"/>
              <a:t> </a:t>
            </a:r>
            <a:r>
              <a:rPr lang="en-US" dirty="0" err="1"/>
              <a:t>на</a:t>
            </a:r>
            <a:r>
              <a:rPr lang="en-US" dirty="0"/>
              <a:t> 3 </a:t>
            </a:r>
            <a:r>
              <a:rPr lang="en-US" dirty="0" err="1"/>
              <a:t>сценария</a:t>
            </a:r>
            <a:r>
              <a:rPr lang="en-US" dirty="0"/>
              <a:t>, в </a:t>
            </a:r>
            <a:r>
              <a:rPr lang="en-US" dirty="0" err="1"/>
              <a:t>зависимости</a:t>
            </a:r>
            <a:r>
              <a:rPr lang="en-US" dirty="0"/>
              <a:t> </a:t>
            </a:r>
            <a:r>
              <a:rPr lang="en-US" dirty="0" err="1"/>
              <a:t>от</a:t>
            </a:r>
            <a:r>
              <a:rPr lang="en-US" dirty="0"/>
              <a:t> </a:t>
            </a:r>
            <a:r>
              <a:rPr lang="en-US" dirty="0" err="1"/>
              <a:t>расположения</a:t>
            </a:r>
            <a:r>
              <a:rPr lang="en-US" dirty="0"/>
              <a:t> </a:t>
            </a:r>
            <a:r>
              <a:rPr lang="en-US" dirty="0" err="1"/>
              <a:t>виртуальных</a:t>
            </a:r>
            <a:r>
              <a:rPr lang="en-US" dirty="0"/>
              <a:t> </a:t>
            </a:r>
            <a:r>
              <a:rPr lang="en-US" dirty="0" err="1"/>
              <a:t>машин</a:t>
            </a:r>
            <a:r>
              <a:rPr lang="en-US" dirty="0"/>
              <a:t> и </a:t>
            </a:r>
            <a:r>
              <a:rPr lang="en-US" dirty="0" err="1"/>
              <a:t>подключений</a:t>
            </a:r>
            <a:r>
              <a:rPr lang="en-US" dirty="0"/>
              <a:t> к TOR, </a:t>
            </a:r>
            <a:r>
              <a:rPr lang="en-US" dirty="0" err="1"/>
              <a:t>как</a:t>
            </a:r>
            <a:r>
              <a:rPr lang="en-US" dirty="0"/>
              <a:t> </a:t>
            </a:r>
            <a:r>
              <a:rPr lang="en-US" dirty="0" err="1"/>
              <a:t>указано</a:t>
            </a:r>
            <a:r>
              <a:rPr lang="en-US" dirty="0"/>
              <a:t> </a:t>
            </a:r>
            <a:r>
              <a:rPr lang="en-US" dirty="0" err="1"/>
              <a:t>ниже</a:t>
            </a:r>
            <a:r>
              <a:rPr lang="en-US" dirty="0"/>
              <a:t>:</a:t>
            </a:r>
            <a:endParaRPr lang="ru-RU" dirty="0"/>
          </a:p>
          <a:p>
            <a:r>
              <a:rPr lang="en-US" dirty="0"/>
              <a:t>1. </a:t>
            </a:r>
            <a:r>
              <a:rPr lang="en-US" dirty="0" err="1"/>
              <a:t>Обе</a:t>
            </a:r>
            <a:r>
              <a:rPr lang="en-US" dirty="0"/>
              <a:t> ВМ </a:t>
            </a:r>
            <a:r>
              <a:rPr lang="en-US" dirty="0" err="1"/>
              <a:t>находятся</a:t>
            </a:r>
            <a:r>
              <a:rPr lang="en-US" dirty="0"/>
              <a:t> в </a:t>
            </a:r>
            <a:r>
              <a:rPr lang="en-US" dirty="0" err="1"/>
              <a:t>одних</a:t>
            </a:r>
            <a:r>
              <a:rPr lang="en-US" dirty="0"/>
              <a:t> и </a:t>
            </a:r>
            <a:r>
              <a:rPr lang="en-US" dirty="0" err="1"/>
              <a:t>тех</a:t>
            </a:r>
            <a:r>
              <a:rPr lang="en-US" dirty="0"/>
              <a:t> </a:t>
            </a:r>
            <a:r>
              <a:rPr lang="en-US" dirty="0" err="1"/>
              <a:t>же</a:t>
            </a:r>
            <a:r>
              <a:rPr lang="en-US" dirty="0"/>
              <a:t> </a:t>
            </a:r>
            <a:r>
              <a:rPr lang="en-US" dirty="0" err="1"/>
              <a:t>vSwitch</a:t>
            </a:r>
            <a:r>
              <a:rPr lang="en-US" dirty="0"/>
              <a:t>, </a:t>
            </a:r>
            <a:r>
              <a:rPr lang="en-US" dirty="0" err="1"/>
              <a:t>подключенных</a:t>
            </a:r>
            <a:r>
              <a:rPr lang="en-US" dirty="0"/>
              <a:t> к </a:t>
            </a:r>
            <a:r>
              <a:rPr lang="en-US" dirty="0" err="1"/>
              <a:t>одному</a:t>
            </a:r>
            <a:r>
              <a:rPr lang="en-US" dirty="0"/>
              <a:t> TOR.</a:t>
            </a:r>
            <a:endParaRPr lang="ru-RU" dirty="0"/>
          </a:p>
          <a:p>
            <a:r>
              <a:rPr lang="en-US" dirty="0"/>
              <a:t> </a:t>
            </a:r>
            <a:r>
              <a:rPr lang="en-US" dirty="0" err="1"/>
              <a:t>Поскольку</a:t>
            </a:r>
            <a:r>
              <a:rPr lang="en-US" dirty="0"/>
              <a:t>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сегментах</a:t>
            </a:r>
            <a:r>
              <a:rPr lang="en-US" dirty="0"/>
              <a:t> </a:t>
            </a:r>
            <a:r>
              <a:rPr lang="en-US" dirty="0" err="1"/>
              <a:t>сети</a:t>
            </a:r>
            <a:r>
              <a:rPr lang="en-US" dirty="0"/>
              <a:t>, </a:t>
            </a:r>
            <a:r>
              <a:rPr lang="en-US" dirty="0" err="1"/>
              <a:t>виртуальная</a:t>
            </a:r>
            <a:r>
              <a:rPr lang="en-US" dirty="0"/>
              <a:t> </a:t>
            </a:r>
            <a:r>
              <a:rPr lang="en-US" dirty="0" err="1"/>
              <a:t>машина</a:t>
            </a:r>
            <a:r>
              <a:rPr lang="en-US" dirty="0"/>
              <a:t> 1 </a:t>
            </a:r>
            <a:r>
              <a:rPr lang="en-US" dirty="0" err="1"/>
              <a:t>будет</a:t>
            </a:r>
            <a:r>
              <a:rPr lang="en-US" dirty="0"/>
              <a:t> </a:t>
            </a:r>
            <a:r>
              <a:rPr lang="en-US" dirty="0" err="1"/>
              <a:t>пересылать</a:t>
            </a:r>
            <a:r>
              <a:rPr lang="en-US" dirty="0"/>
              <a:t> </a:t>
            </a:r>
            <a:r>
              <a:rPr lang="en-US" dirty="0" err="1"/>
              <a:t>данные</a:t>
            </a:r>
            <a:r>
              <a:rPr lang="en-US" dirty="0"/>
              <a:t> </a:t>
            </a:r>
            <a:r>
              <a:rPr lang="en-US" dirty="0" err="1"/>
              <a:t>на</a:t>
            </a:r>
            <a:r>
              <a:rPr lang="en-US" dirty="0"/>
              <a:t> </a:t>
            </a:r>
            <a:r>
              <a:rPr lang="en-US" dirty="0" err="1"/>
              <a:t>шлюз</a:t>
            </a:r>
            <a:r>
              <a:rPr lang="en-US" dirty="0"/>
              <a:t> L3, а </a:t>
            </a:r>
            <a:r>
              <a:rPr lang="en-US" dirty="0" err="1"/>
              <a:t>шлюз</a:t>
            </a:r>
            <a:r>
              <a:rPr lang="en-US" dirty="0"/>
              <a:t> L3 </a:t>
            </a:r>
            <a:r>
              <a:rPr lang="en-US" dirty="0" err="1"/>
              <a:t>направит</a:t>
            </a:r>
            <a:r>
              <a:rPr lang="en-US" dirty="0"/>
              <a:t> </a:t>
            </a:r>
            <a:r>
              <a:rPr lang="en-US" dirty="0" err="1"/>
              <a:t>их</a:t>
            </a:r>
            <a:r>
              <a:rPr lang="en-US" dirty="0"/>
              <a:t> </a:t>
            </a:r>
            <a:r>
              <a:rPr lang="en-US" dirty="0" err="1"/>
              <a:t>на</a:t>
            </a:r>
            <a:r>
              <a:rPr lang="en-US" dirty="0"/>
              <a:t> </a:t>
            </a:r>
            <a:r>
              <a:rPr lang="en-US" dirty="0" err="1"/>
              <a:t>виртуальную</a:t>
            </a:r>
            <a:r>
              <a:rPr lang="en-US" dirty="0"/>
              <a:t> </a:t>
            </a:r>
            <a:r>
              <a:rPr lang="en-US" dirty="0" err="1"/>
              <a:t>машину</a:t>
            </a:r>
            <a:r>
              <a:rPr lang="en-US" dirty="0"/>
              <a:t> 3 </a:t>
            </a:r>
            <a:r>
              <a:rPr lang="en-US" dirty="0" err="1"/>
              <a:t>через</a:t>
            </a:r>
            <a:r>
              <a:rPr lang="en-US" dirty="0"/>
              <a:t> </a:t>
            </a:r>
            <a:r>
              <a:rPr lang="en-US" dirty="0" err="1"/>
              <a:t>другой</a:t>
            </a:r>
            <a:r>
              <a:rPr lang="en-US" dirty="0"/>
              <a:t> Bd-</a:t>
            </a:r>
            <a:r>
              <a:rPr lang="en-US" dirty="0" err="1"/>
              <a:t>интерфейс</a:t>
            </a:r>
            <a:r>
              <a:rPr lang="en-US" dirty="0"/>
              <a:t> </a:t>
            </a:r>
            <a:r>
              <a:rPr lang="en-US" dirty="0" err="1"/>
              <a:t>для</a:t>
            </a:r>
            <a:r>
              <a:rPr lang="en-US" dirty="0"/>
              <a:t> </a:t>
            </a:r>
            <a:r>
              <a:rPr lang="en-US" dirty="0" err="1"/>
              <a:t>достижения</a:t>
            </a:r>
            <a:r>
              <a:rPr lang="en-US" dirty="0"/>
              <a:t> </a:t>
            </a:r>
            <a:r>
              <a:rPr lang="en-US" dirty="0" err="1"/>
              <a:t>другой</a:t>
            </a:r>
            <a:r>
              <a:rPr lang="en-US" dirty="0"/>
              <a:t> </a:t>
            </a:r>
            <a:r>
              <a:rPr lang="en-US" dirty="0" err="1"/>
              <a:t>сети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340</a:t>
            </a:fld>
            <a:endParaRPr lang="ru-RU" noProof="0"/>
          </a:p>
        </p:txBody>
      </p:sp>
    </p:spTree>
    <p:extLst>
      <p:ext uri="{BB962C8B-B14F-4D97-AF65-F5344CB8AC3E}">
        <p14:creationId xmlns:p14="http://schemas.microsoft.com/office/powerpoint/2010/main" val="40846080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2.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vSwitch</a:t>
            </a:r>
            <a:r>
              <a:rPr lang="en-US" dirty="0"/>
              <a:t>, </a:t>
            </a:r>
            <a:r>
              <a:rPr lang="en-US" dirty="0" err="1"/>
              <a:t>но</a:t>
            </a:r>
            <a:r>
              <a:rPr lang="en-US" dirty="0"/>
              <a:t> </a:t>
            </a:r>
            <a:r>
              <a:rPr lang="en-US" dirty="0" err="1"/>
              <a:t>подключены</a:t>
            </a:r>
            <a:r>
              <a:rPr lang="en-US" dirty="0"/>
              <a:t> к </a:t>
            </a:r>
            <a:r>
              <a:rPr lang="en-US" dirty="0" err="1"/>
              <a:t>одному</a:t>
            </a:r>
            <a:r>
              <a:rPr lang="en-US" dirty="0"/>
              <a:t> и </a:t>
            </a:r>
            <a:r>
              <a:rPr lang="en-US" dirty="0" err="1"/>
              <a:t>тому</a:t>
            </a:r>
            <a:r>
              <a:rPr lang="en-US" dirty="0"/>
              <a:t> </a:t>
            </a:r>
            <a:r>
              <a:rPr lang="en-US" dirty="0" err="1"/>
              <a:t>же</a:t>
            </a:r>
            <a:r>
              <a:rPr lang="en-US" dirty="0"/>
              <a:t> TOR.</a:t>
            </a:r>
            <a:endParaRPr lang="ru-RU" dirty="0"/>
          </a:p>
          <a:p>
            <a:r>
              <a:rPr lang="en-US" dirty="0"/>
              <a:t> </a:t>
            </a:r>
            <a:r>
              <a:rPr lang="en-US" dirty="0" err="1"/>
              <a:t>Поскольку</a:t>
            </a:r>
            <a:r>
              <a:rPr lang="en-US" dirty="0"/>
              <a:t>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сегментах</a:t>
            </a:r>
            <a:r>
              <a:rPr lang="en-US" dirty="0"/>
              <a:t> </a:t>
            </a:r>
            <a:r>
              <a:rPr lang="en-US" dirty="0" err="1"/>
              <a:t>сети</a:t>
            </a:r>
            <a:r>
              <a:rPr lang="en-US" dirty="0"/>
              <a:t>, </a:t>
            </a:r>
            <a:r>
              <a:rPr lang="en-US" dirty="0" err="1"/>
              <a:t>виртуальная</a:t>
            </a:r>
            <a:r>
              <a:rPr lang="en-US" dirty="0"/>
              <a:t> </a:t>
            </a:r>
            <a:r>
              <a:rPr lang="en-US" dirty="0" err="1"/>
              <a:t>машина</a:t>
            </a:r>
            <a:r>
              <a:rPr lang="en-US" dirty="0"/>
              <a:t> 1 </a:t>
            </a:r>
            <a:r>
              <a:rPr lang="en-US" dirty="0" err="1"/>
              <a:t>будет</a:t>
            </a:r>
            <a:r>
              <a:rPr lang="en-US" dirty="0"/>
              <a:t> </a:t>
            </a:r>
            <a:r>
              <a:rPr lang="en-US" dirty="0" err="1"/>
              <a:t>пересылать</a:t>
            </a:r>
            <a:r>
              <a:rPr lang="en-US" dirty="0"/>
              <a:t> </a:t>
            </a:r>
            <a:r>
              <a:rPr lang="en-US" dirty="0" err="1"/>
              <a:t>данные</a:t>
            </a:r>
            <a:r>
              <a:rPr lang="en-US" dirty="0"/>
              <a:t> </a:t>
            </a:r>
            <a:r>
              <a:rPr lang="en-US" dirty="0" err="1"/>
              <a:t>на</a:t>
            </a:r>
            <a:r>
              <a:rPr lang="en-US" dirty="0"/>
              <a:t> </a:t>
            </a:r>
            <a:r>
              <a:rPr lang="en-US" dirty="0" err="1"/>
              <a:t>шлюз</a:t>
            </a:r>
            <a:r>
              <a:rPr lang="en-US" dirty="0"/>
              <a:t> L3, а </a:t>
            </a:r>
            <a:r>
              <a:rPr lang="en-US" dirty="0" err="1"/>
              <a:t>шлюз</a:t>
            </a:r>
            <a:r>
              <a:rPr lang="en-US" dirty="0"/>
              <a:t> L3 </a:t>
            </a:r>
            <a:r>
              <a:rPr lang="en-US" dirty="0" err="1"/>
              <a:t>направит</a:t>
            </a:r>
            <a:r>
              <a:rPr lang="en-US" dirty="0"/>
              <a:t> </a:t>
            </a:r>
            <a:r>
              <a:rPr lang="en-US" dirty="0" err="1"/>
              <a:t>их</a:t>
            </a:r>
            <a:r>
              <a:rPr lang="en-US" dirty="0"/>
              <a:t> </a:t>
            </a:r>
            <a:r>
              <a:rPr lang="en-US" dirty="0" err="1"/>
              <a:t>на</a:t>
            </a:r>
            <a:r>
              <a:rPr lang="en-US" dirty="0"/>
              <a:t> </a:t>
            </a:r>
            <a:r>
              <a:rPr lang="en-US" dirty="0" err="1"/>
              <a:t>виртуальную</a:t>
            </a:r>
            <a:r>
              <a:rPr lang="en-US" dirty="0"/>
              <a:t> </a:t>
            </a:r>
            <a:r>
              <a:rPr lang="en-US" dirty="0" err="1"/>
              <a:t>машину</a:t>
            </a:r>
            <a:r>
              <a:rPr lang="en-US" dirty="0"/>
              <a:t> 3 </a:t>
            </a:r>
            <a:r>
              <a:rPr lang="en-US" dirty="0" err="1"/>
              <a:t>через</a:t>
            </a:r>
            <a:r>
              <a:rPr lang="en-US" dirty="0"/>
              <a:t> </a:t>
            </a:r>
            <a:r>
              <a:rPr lang="en-US" dirty="0" err="1"/>
              <a:t>другой</a:t>
            </a:r>
            <a:r>
              <a:rPr lang="en-US" dirty="0"/>
              <a:t> Bd-</a:t>
            </a:r>
            <a:r>
              <a:rPr lang="en-US" dirty="0" err="1"/>
              <a:t>интерфейс</a:t>
            </a:r>
            <a:r>
              <a:rPr lang="en-US" dirty="0"/>
              <a:t> </a:t>
            </a:r>
            <a:r>
              <a:rPr lang="en-US" dirty="0" err="1"/>
              <a:t>для</a:t>
            </a:r>
            <a:r>
              <a:rPr lang="en-US" dirty="0"/>
              <a:t> </a:t>
            </a:r>
            <a:r>
              <a:rPr lang="en-US" dirty="0" err="1"/>
              <a:t>достижения</a:t>
            </a:r>
            <a:r>
              <a:rPr lang="en-US" dirty="0"/>
              <a:t> </a:t>
            </a:r>
            <a:r>
              <a:rPr lang="en-US" dirty="0" err="1"/>
              <a:t>другой</a:t>
            </a:r>
            <a:r>
              <a:rPr lang="en-US" dirty="0"/>
              <a:t> </a:t>
            </a:r>
            <a:r>
              <a:rPr lang="en-US" dirty="0" err="1"/>
              <a:t>сети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341</a:t>
            </a:fld>
            <a:endParaRPr lang="ru-RU" noProof="0"/>
          </a:p>
        </p:txBody>
      </p:sp>
    </p:spTree>
    <p:extLst>
      <p:ext uri="{BB962C8B-B14F-4D97-AF65-F5344CB8AC3E}">
        <p14:creationId xmlns:p14="http://schemas.microsoft.com/office/powerpoint/2010/main" val="286265611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3. </a:t>
            </a:r>
            <a:r>
              <a:rPr lang="en-US" dirty="0" err="1"/>
              <a:t>Обе</a:t>
            </a:r>
            <a:r>
              <a:rPr lang="en-US" dirty="0"/>
              <a:t> ВМ </a:t>
            </a:r>
            <a:r>
              <a:rPr lang="en-US" dirty="0" err="1"/>
              <a:t>находятся</a:t>
            </a:r>
            <a:r>
              <a:rPr lang="en-US" dirty="0"/>
              <a:t> </a:t>
            </a:r>
            <a:r>
              <a:rPr lang="en-US" dirty="0" err="1"/>
              <a:t>на</a:t>
            </a:r>
            <a:r>
              <a:rPr lang="en-US" dirty="0"/>
              <a:t> </a:t>
            </a:r>
            <a:r>
              <a:rPr lang="en-US" dirty="0" err="1"/>
              <a:t>разных</a:t>
            </a:r>
            <a:r>
              <a:rPr lang="en-US" dirty="0"/>
              <a:t> </a:t>
            </a:r>
            <a:r>
              <a:rPr lang="en-US" dirty="0" err="1"/>
              <a:t>vswitch</a:t>
            </a:r>
            <a:r>
              <a:rPr lang="en-US" dirty="0"/>
              <a:t>, </a:t>
            </a:r>
            <a:r>
              <a:rPr lang="en-US" dirty="0" err="1"/>
              <a:t>подключенных</a:t>
            </a:r>
            <a:r>
              <a:rPr lang="en-US" dirty="0"/>
              <a:t> к </a:t>
            </a:r>
            <a:r>
              <a:rPr lang="en-US" dirty="0" err="1"/>
              <a:t>разным</a:t>
            </a:r>
            <a:r>
              <a:rPr lang="en-US" dirty="0"/>
              <a:t> TOR.</a:t>
            </a:r>
            <a:endParaRPr lang="ru-RU" dirty="0"/>
          </a:p>
          <a:p>
            <a:r>
              <a:rPr lang="en-US" dirty="0"/>
              <a:t> </a:t>
            </a:r>
            <a:r>
              <a:rPr lang="en-US" dirty="0" err="1"/>
              <a:t>Поскольку</a:t>
            </a:r>
            <a:r>
              <a:rPr lang="en-US" dirty="0"/>
              <a:t> </a:t>
            </a:r>
            <a:r>
              <a:rPr lang="en-US" dirty="0" err="1"/>
              <a:t>обе</a:t>
            </a:r>
            <a:r>
              <a:rPr lang="en-US" dirty="0"/>
              <a:t> </a:t>
            </a:r>
            <a:r>
              <a:rPr lang="en-US" dirty="0" err="1"/>
              <a:t>виртуальные</a:t>
            </a:r>
            <a:r>
              <a:rPr lang="en-US" dirty="0"/>
              <a:t> </a:t>
            </a:r>
            <a:r>
              <a:rPr lang="en-US" dirty="0" err="1"/>
              <a:t>машины</a:t>
            </a:r>
            <a:r>
              <a:rPr lang="en-US" dirty="0"/>
              <a:t> </a:t>
            </a:r>
            <a:r>
              <a:rPr lang="en-US" dirty="0" err="1"/>
              <a:t>находятся</a:t>
            </a:r>
            <a:r>
              <a:rPr lang="en-US" dirty="0"/>
              <a:t> в </a:t>
            </a:r>
            <a:r>
              <a:rPr lang="en-US" dirty="0" err="1"/>
              <a:t>разных</a:t>
            </a:r>
            <a:r>
              <a:rPr lang="en-US" dirty="0"/>
              <a:t> </a:t>
            </a:r>
            <a:r>
              <a:rPr lang="en-US" dirty="0" err="1"/>
              <a:t>сегментах</a:t>
            </a:r>
            <a:r>
              <a:rPr lang="en-US" dirty="0"/>
              <a:t> </a:t>
            </a:r>
            <a:r>
              <a:rPr lang="en-US" dirty="0" err="1"/>
              <a:t>сети</a:t>
            </a:r>
            <a:r>
              <a:rPr lang="en-US" dirty="0"/>
              <a:t> </a:t>
            </a:r>
            <a:r>
              <a:rPr lang="en-US" dirty="0" err="1"/>
              <a:t>на</a:t>
            </a:r>
            <a:r>
              <a:rPr lang="en-US" dirty="0"/>
              <a:t> </a:t>
            </a:r>
            <a:r>
              <a:rPr lang="en-US" dirty="0" err="1"/>
              <a:t>разных</a:t>
            </a:r>
            <a:r>
              <a:rPr lang="en-US" dirty="0"/>
              <a:t> TOR, </a:t>
            </a:r>
            <a:r>
              <a:rPr lang="en-US" dirty="0" err="1"/>
              <a:t>виртуальная</a:t>
            </a:r>
            <a:r>
              <a:rPr lang="en-US" dirty="0"/>
              <a:t> </a:t>
            </a:r>
            <a:r>
              <a:rPr lang="en-US" dirty="0" err="1"/>
              <a:t>машина</a:t>
            </a:r>
            <a:r>
              <a:rPr lang="en-US" dirty="0"/>
              <a:t> 1 </a:t>
            </a:r>
            <a:r>
              <a:rPr lang="en-US" dirty="0" err="1"/>
              <a:t>будет</a:t>
            </a:r>
            <a:r>
              <a:rPr lang="en-US" dirty="0"/>
              <a:t> </a:t>
            </a:r>
            <a:r>
              <a:rPr lang="en-US" dirty="0" err="1"/>
              <a:t>пересылать</a:t>
            </a:r>
            <a:r>
              <a:rPr lang="en-US" dirty="0"/>
              <a:t> </a:t>
            </a:r>
            <a:r>
              <a:rPr lang="en-US" dirty="0" err="1"/>
              <a:t>свои</a:t>
            </a:r>
            <a:r>
              <a:rPr lang="en-US" dirty="0"/>
              <a:t> </a:t>
            </a:r>
            <a:r>
              <a:rPr lang="en-US" dirty="0" err="1"/>
              <a:t>данные</a:t>
            </a:r>
            <a:r>
              <a:rPr lang="en-US" dirty="0"/>
              <a:t> </a:t>
            </a:r>
            <a:r>
              <a:rPr lang="en-US" dirty="0" err="1"/>
              <a:t>на</a:t>
            </a:r>
            <a:r>
              <a:rPr lang="en-US" dirty="0"/>
              <a:t> </a:t>
            </a:r>
            <a:r>
              <a:rPr lang="en-US" dirty="0" err="1"/>
              <a:t>шлюз</a:t>
            </a:r>
            <a:r>
              <a:rPr lang="en-US" dirty="0"/>
              <a:t> L3 </a:t>
            </a:r>
            <a:r>
              <a:rPr lang="en-US" dirty="0" err="1"/>
              <a:t>через</a:t>
            </a:r>
            <a:r>
              <a:rPr lang="en-US" dirty="0"/>
              <a:t> </a:t>
            </a:r>
            <a:r>
              <a:rPr lang="en-US" dirty="0" err="1"/>
              <a:t>туннель</a:t>
            </a:r>
            <a:r>
              <a:rPr lang="en-US" dirty="0"/>
              <a:t> </a:t>
            </a:r>
            <a:r>
              <a:rPr lang="en-US" dirty="0" err="1"/>
              <a:t>VxLAN</a:t>
            </a:r>
            <a:r>
              <a:rPr lang="en-US" dirty="0"/>
              <a:t>, а </a:t>
            </a:r>
            <a:r>
              <a:rPr lang="en-US" dirty="0" err="1"/>
              <a:t>шлюз</a:t>
            </a:r>
            <a:r>
              <a:rPr lang="en-US" dirty="0"/>
              <a:t> L3 </a:t>
            </a:r>
            <a:r>
              <a:rPr lang="en-US" dirty="0" err="1"/>
              <a:t>направит</a:t>
            </a:r>
            <a:r>
              <a:rPr lang="en-US" dirty="0"/>
              <a:t> </a:t>
            </a:r>
            <a:r>
              <a:rPr lang="en-US" dirty="0" err="1"/>
              <a:t>их</a:t>
            </a:r>
            <a:r>
              <a:rPr lang="en-US" dirty="0"/>
              <a:t> </a:t>
            </a:r>
            <a:r>
              <a:rPr lang="en-US" dirty="0" err="1"/>
              <a:t>на</a:t>
            </a:r>
            <a:r>
              <a:rPr lang="en-US" dirty="0"/>
              <a:t> </a:t>
            </a:r>
            <a:r>
              <a:rPr lang="en-US" dirty="0" err="1"/>
              <a:t>виртуальную</a:t>
            </a:r>
            <a:r>
              <a:rPr lang="en-US" dirty="0"/>
              <a:t> </a:t>
            </a:r>
            <a:r>
              <a:rPr lang="en-US" dirty="0" err="1"/>
              <a:t>машину</a:t>
            </a:r>
            <a:r>
              <a:rPr lang="en-US" dirty="0"/>
              <a:t> 3 </a:t>
            </a:r>
            <a:r>
              <a:rPr lang="en-US" dirty="0" err="1"/>
              <a:t>через</a:t>
            </a:r>
            <a:r>
              <a:rPr lang="en-US" dirty="0"/>
              <a:t> </a:t>
            </a:r>
            <a:r>
              <a:rPr lang="en-US" dirty="0" err="1"/>
              <a:t>другой</a:t>
            </a:r>
            <a:r>
              <a:rPr lang="en-US" dirty="0"/>
              <a:t> </a:t>
            </a:r>
            <a:r>
              <a:rPr lang="en-US" dirty="0" err="1"/>
              <a:t>интерфейс</a:t>
            </a:r>
            <a:r>
              <a:rPr lang="en-US" dirty="0"/>
              <a:t> Bd </a:t>
            </a:r>
            <a:r>
              <a:rPr lang="en-US" dirty="0" err="1"/>
              <a:t>для</a:t>
            </a:r>
            <a:r>
              <a:rPr lang="en-US" dirty="0"/>
              <a:t> </a:t>
            </a:r>
            <a:r>
              <a:rPr lang="en-US" dirty="0" err="1"/>
              <a:t>доступа</a:t>
            </a:r>
            <a:r>
              <a:rPr lang="en-US" dirty="0"/>
              <a:t> к </a:t>
            </a:r>
            <a:r>
              <a:rPr lang="en-US" dirty="0" err="1"/>
              <a:t>другой</a:t>
            </a:r>
            <a:r>
              <a:rPr lang="en-US" dirty="0"/>
              <a:t> </a:t>
            </a:r>
            <a:r>
              <a:rPr lang="en-US" dirty="0" err="1"/>
              <a:t>сети</a:t>
            </a:r>
            <a:r>
              <a:rPr lang="en-US" dirty="0"/>
              <a:t>, </a:t>
            </a:r>
            <a:r>
              <a:rPr lang="en-US" dirty="0" err="1"/>
              <a:t>расположенной</a:t>
            </a:r>
            <a:r>
              <a:rPr lang="en-US" dirty="0"/>
              <a:t> </a:t>
            </a:r>
            <a:r>
              <a:rPr lang="en-US" dirty="0" err="1"/>
              <a:t>на</a:t>
            </a:r>
            <a:r>
              <a:rPr lang="en-US" dirty="0"/>
              <a:t> </a:t>
            </a:r>
            <a:r>
              <a:rPr lang="en-US" dirty="0" err="1"/>
              <a:t>другом</a:t>
            </a:r>
            <a:r>
              <a:rPr lang="en-US" dirty="0"/>
              <a:t> </a:t>
            </a:r>
            <a:r>
              <a:rPr lang="en-US" dirty="0" err="1"/>
              <a:t>коммутаторе</a:t>
            </a:r>
            <a:r>
              <a:rPr lang="en-US" dirty="0"/>
              <a:t>, </a:t>
            </a:r>
            <a:r>
              <a:rPr lang="en-US" dirty="0" err="1"/>
              <a:t>через</a:t>
            </a:r>
            <a:r>
              <a:rPr lang="en-US" dirty="0"/>
              <a:t> </a:t>
            </a:r>
            <a:r>
              <a:rPr lang="en-US" dirty="0" err="1"/>
              <a:t>другой</a:t>
            </a:r>
            <a:r>
              <a:rPr lang="en-US" dirty="0"/>
              <a:t> </a:t>
            </a:r>
            <a:r>
              <a:rPr lang="en-US" dirty="0" err="1"/>
              <a:t>туннель</a:t>
            </a:r>
            <a:r>
              <a:rPr lang="en-US" dirty="0"/>
              <a:t> </a:t>
            </a:r>
            <a:r>
              <a:rPr lang="en-US" dirty="0" err="1"/>
              <a:t>VxLAN</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342</a:t>
            </a:fld>
            <a:endParaRPr lang="ru-RU" noProof="0"/>
          </a:p>
        </p:txBody>
      </p:sp>
    </p:spTree>
    <p:extLst>
      <p:ext uri="{BB962C8B-B14F-4D97-AF65-F5344CB8AC3E}">
        <p14:creationId xmlns:p14="http://schemas.microsoft.com/office/powerpoint/2010/main" val="149120287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Объяснение</a:t>
            </a:r>
            <a:r>
              <a:rPr lang="en-US" dirty="0"/>
              <a:t> и </a:t>
            </a:r>
            <a:r>
              <a:rPr lang="en-US" dirty="0" err="1"/>
              <a:t>общие</a:t>
            </a:r>
            <a:r>
              <a:rPr lang="en-US" dirty="0"/>
              <a:t> </a:t>
            </a:r>
            <a:r>
              <a:rPr lang="en-US" dirty="0" err="1"/>
              <a:t>термины</a:t>
            </a:r>
            <a:r>
              <a:rPr lang="en-US" dirty="0"/>
              <a:t> </a:t>
            </a:r>
            <a:r>
              <a:rPr lang="en-US" dirty="0" err="1"/>
              <a:t>сети</a:t>
            </a:r>
            <a:r>
              <a:rPr lang="en-US" dirty="0"/>
              <a:t> </a:t>
            </a:r>
            <a:r>
              <a:rPr lang="en-US" dirty="0" err="1"/>
              <a:t>VxLAN</a:t>
            </a:r>
            <a:r>
              <a:rPr lang="en-US" dirty="0"/>
              <a:t> в DCN </a:t>
            </a:r>
            <a:r>
              <a:rPr lang="en-US" dirty="0" err="1"/>
              <a:t>перечислены</a:t>
            </a:r>
            <a:r>
              <a:rPr lang="en-US" dirty="0"/>
              <a:t> </a:t>
            </a:r>
            <a:r>
              <a:rPr lang="en-US" dirty="0" err="1"/>
              <a:t>ниже</a:t>
            </a:r>
            <a:r>
              <a:rPr lang="en-US" dirty="0"/>
              <a:t>:</a:t>
            </a:r>
            <a:endParaRPr lang="ru-RU" dirty="0"/>
          </a:p>
          <a:p>
            <a:r>
              <a:rPr lang="en-US" dirty="0"/>
              <a:t>1. Fabric: </a:t>
            </a:r>
            <a:r>
              <a:rPr lang="en-US" dirty="0" err="1"/>
              <a:t>базовая</a:t>
            </a:r>
            <a:r>
              <a:rPr lang="en-US" dirty="0"/>
              <a:t> </a:t>
            </a:r>
            <a:r>
              <a:rPr lang="en-US" dirty="0" err="1"/>
              <a:t>физическая</a:t>
            </a:r>
            <a:r>
              <a:rPr lang="en-US" dirty="0"/>
              <a:t> </a:t>
            </a:r>
            <a:r>
              <a:rPr lang="en-US" dirty="0" err="1"/>
              <a:t>сеть</a:t>
            </a:r>
            <a:r>
              <a:rPr lang="en-US" dirty="0"/>
              <a:t> </a:t>
            </a:r>
            <a:r>
              <a:rPr lang="en-US" dirty="0" err="1"/>
              <a:t>для</a:t>
            </a:r>
            <a:r>
              <a:rPr lang="en-US" dirty="0"/>
              <a:t> </a:t>
            </a:r>
            <a:r>
              <a:rPr lang="en-US" dirty="0" err="1"/>
              <a:t>центра</a:t>
            </a:r>
            <a:r>
              <a:rPr lang="en-US" dirty="0"/>
              <a:t> </a:t>
            </a:r>
            <a:r>
              <a:rPr lang="en-US" dirty="0" err="1"/>
              <a:t>обработки</a:t>
            </a:r>
            <a:r>
              <a:rPr lang="en-US" dirty="0"/>
              <a:t> </a:t>
            </a:r>
            <a:r>
              <a:rPr lang="en-US" dirty="0" err="1"/>
              <a:t>данных</a:t>
            </a:r>
            <a:r>
              <a:rPr lang="en-US" dirty="0"/>
              <a:t>, </a:t>
            </a:r>
            <a:r>
              <a:rPr lang="en-US" dirty="0" err="1"/>
              <a:t>состоящая</a:t>
            </a:r>
            <a:r>
              <a:rPr lang="en-US" dirty="0"/>
              <a:t> </a:t>
            </a:r>
            <a:r>
              <a:rPr lang="en-US" dirty="0" err="1"/>
              <a:t>из</a:t>
            </a:r>
            <a:r>
              <a:rPr lang="en-US" dirty="0"/>
              <a:t> </a:t>
            </a:r>
            <a:r>
              <a:rPr lang="en-US" dirty="0" err="1"/>
              <a:t>группового</a:t>
            </a:r>
            <a:r>
              <a:rPr lang="en-US" dirty="0"/>
              <a:t> </a:t>
            </a:r>
            <a:r>
              <a:rPr lang="en-US" dirty="0" err="1"/>
              <a:t>ствола</a:t>
            </a:r>
            <a:r>
              <a:rPr lang="en-US" dirty="0"/>
              <a:t> и </a:t>
            </a:r>
            <a:r>
              <a:rPr lang="en-US" dirty="0" err="1"/>
              <a:t>конечных</a:t>
            </a:r>
            <a:r>
              <a:rPr lang="en-US" dirty="0"/>
              <a:t> </a:t>
            </a:r>
            <a:r>
              <a:rPr lang="en-US" dirty="0" err="1"/>
              <a:t>узлов</a:t>
            </a:r>
            <a:r>
              <a:rPr lang="en-US" dirty="0"/>
              <a:t>.</a:t>
            </a:r>
            <a:endParaRPr lang="ru-RU" dirty="0"/>
          </a:p>
          <a:p>
            <a:r>
              <a:rPr lang="en-US" dirty="0"/>
              <a:t>2. Spine: </a:t>
            </a:r>
            <a:r>
              <a:rPr lang="en-US" dirty="0" err="1"/>
              <a:t>основной</a:t>
            </a:r>
            <a:r>
              <a:rPr lang="en-US" dirty="0"/>
              <a:t> </a:t>
            </a:r>
            <a:r>
              <a:rPr lang="en-US" dirty="0" err="1"/>
              <a:t>узел</a:t>
            </a:r>
            <a:r>
              <a:rPr lang="en-US" dirty="0"/>
              <a:t> </a:t>
            </a:r>
            <a:r>
              <a:rPr lang="en-US" dirty="0" err="1"/>
              <a:t>коммутационной</a:t>
            </a:r>
            <a:r>
              <a:rPr lang="en-US" dirty="0"/>
              <a:t> </a:t>
            </a:r>
            <a:r>
              <a:rPr lang="en-US" dirty="0" err="1"/>
              <a:t>сети</a:t>
            </a:r>
            <a:r>
              <a:rPr lang="en-US" dirty="0"/>
              <a:t> VXLAN, </a:t>
            </a:r>
            <a:r>
              <a:rPr lang="en-US" dirty="0" err="1"/>
              <a:t>который</a:t>
            </a:r>
            <a:r>
              <a:rPr lang="en-US" dirty="0"/>
              <a:t> </a:t>
            </a:r>
            <a:r>
              <a:rPr lang="en-US" dirty="0" err="1"/>
              <a:t>использует</a:t>
            </a:r>
            <a:r>
              <a:rPr lang="en-US" dirty="0"/>
              <a:t> </a:t>
            </a:r>
            <a:r>
              <a:rPr lang="en-US" dirty="0" err="1"/>
              <a:t>высокоскоростные</a:t>
            </a:r>
            <a:r>
              <a:rPr lang="en-US" dirty="0"/>
              <a:t> </a:t>
            </a:r>
            <a:r>
              <a:rPr lang="en-US" dirty="0" err="1"/>
              <a:t>интерфейсы</a:t>
            </a:r>
            <a:r>
              <a:rPr lang="en-US" dirty="0"/>
              <a:t> </a:t>
            </a:r>
            <a:r>
              <a:rPr lang="en-US" dirty="0" err="1"/>
              <a:t>для</a:t>
            </a:r>
            <a:r>
              <a:rPr lang="en-US" dirty="0"/>
              <a:t> </a:t>
            </a:r>
            <a:r>
              <a:rPr lang="en-US" dirty="0" err="1"/>
              <a:t>подключения</a:t>
            </a:r>
            <a:r>
              <a:rPr lang="en-US" dirty="0"/>
              <a:t> к </a:t>
            </a:r>
            <a:r>
              <a:rPr lang="en-US" dirty="0" err="1"/>
              <a:t>функциональным</a:t>
            </a:r>
            <a:r>
              <a:rPr lang="en-US" dirty="0"/>
              <a:t> </a:t>
            </a:r>
            <a:r>
              <a:rPr lang="en-US" dirty="0" err="1"/>
              <a:t>конечным</a:t>
            </a:r>
            <a:r>
              <a:rPr lang="en-US" dirty="0"/>
              <a:t> </a:t>
            </a:r>
            <a:r>
              <a:rPr lang="en-US" dirty="0" err="1"/>
              <a:t>узлам</a:t>
            </a:r>
            <a:r>
              <a:rPr lang="en-US" dirty="0"/>
              <a:t> и </a:t>
            </a:r>
            <a:r>
              <a:rPr lang="en-US" dirty="0" err="1"/>
              <a:t>обеспечивает</a:t>
            </a:r>
            <a:r>
              <a:rPr lang="en-US" dirty="0"/>
              <a:t> </a:t>
            </a:r>
            <a:r>
              <a:rPr lang="en-US" dirty="0" err="1"/>
              <a:t>высокоскоростную</a:t>
            </a:r>
            <a:r>
              <a:rPr lang="en-US" dirty="0"/>
              <a:t> IP-</a:t>
            </a:r>
            <a:r>
              <a:rPr lang="en-US" dirty="0" err="1"/>
              <a:t>пересылку</a:t>
            </a:r>
            <a:r>
              <a:rPr lang="en-US" dirty="0"/>
              <a:t>.</a:t>
            </a:r>
            <a:endParaRPr lang="ru-RU" dirty="0"/>
          </a:p>
          <a:p>
            <a:r>
              <a:rPr lang="en-US" dirty="0"/>
              <a:t>3. </a:t>
            </a:r>
            <a:r>
              <a:rPr lang="en-US" dirty="0" err="1"/>
              <a:t>Лист</a:t>
            </a:r>
            <a:r>
              <a:rPr lang="en-US" dirty="0"/>
              <a:t>: </a:t>
            </a:r>
            <a:r>
              <a:rPr lang="en-US" dirty="0" err="1"/>
              <a:t>узел</a:t>
            </a:r>
            <a:r>
              <a:rPr lang="en-US" dirty="0"/>
              <a:t> </a:t>
            </a:r>
            <a:r>
              <a:rPr lang="en-US" dirty="0" err="1"/>
              <a:t>доступа</a:t>
            </a:r>
            <a:r>
              <a:rPr lang="en-US" dirty="0"/>
              <a:t>, </a:t>
            </a:r>
            <a:r>
              <a:rPr lang="en-US" dirty="0" err="1"/>
              <a:t>развернутый</a:t>
            </a:r>
            <a:r>
              <a:rPr lang="en-US" dirty="0"/>
              <a:t> в </a:t>
            </a:r>
            <a:r>
              <a:rPr lang="en-US" dirty="0" err="1"/>
              <a:t>сети</a:t>
            </a:r>
            <a:r>
              <a:rPr lang="en-US" dirty="0"/>
              <a:t> </a:t>
            </a:r>
            <a:r>
              <a:rPr lang="en-US" dirty="0" err="1"/>
              <a:t>фабрики</a:t>
            </a:r>
            <a:r>
              <a:rPr lang="en-US" dirty="0"/>
              <a:t> VXLAN </a:t>
            </a:r>
            <a:r>
              <a:rPr lang="en-US" dirty="0" err="1"/>
              <a:t>для</a:t>
            </a:r>
            <a:r>
              <a:rPr lang="en-US" dirty="0"/>
              <a:t> </a:t>
            </a:r>
            <a:r>
              <a:rPr lang="en-US" dirty="0" err="1"/>
              <a:t>подключения</a:t>
            </a:r>
            <a:r>
              <a:rPr lang="en-US" dirty="0"/>
              <a:t> </a:t>
            </a:r>
            <a:r>
              <a:rPr lang="en-US" dirty="0" err="1"/>
              <a:t>различных</a:t>
            </a:r>
            <a:r>
              <a:rPr lang="en-US" dirty="0"/>
              <a:t> </a:t>
            </a:r>
            <a:r>
              <a:rPr lang="en-US" dirty="0" err="1"/>
              <a:t>сетевых</a:t>
            </a:r>
            <a:r>
              <a:rPr lang="en-US" dirty="0"/>
              <a:t> </a:t>
            </a:r>
            <a:r>
              <a:rPr lang="en-US" dirty="0" err="1"/>
              <a:t>устройств</a:t>
            </a:r>
            <a:r>
              <a:rPr lang="en-US" dirty="0"/>
              <a:t> к </a:t>
            </a:r>
            <a:r>
              <a:rPr lang="en-US" dirty="0" err="1"/>
              <a:t>сети</a:t>
            </a:r>
            <a:r>
              <a:rPr lang="en-US" dirty="0"/>
              <a:t> VXLAN.</a:t>
            </a:r>
            <a:endParaRPr lang="ru-RU" dirty="0"/>
          </a:p>
          <a:p>
            <a:r>
              <a:rPr lang="en-US" dirty="0"/>
              <a:t>4. </a:t>
            </a:r>
            <a:r>
              <a:rPr lang="en-US" dirty="0" err="1"/>
              <a:t>Сервисный</a:t>
            </a:r>
            <a:r>
              <a:rPr lang="en-US" dirty="0"/>
              <a:t> </a:t>
            </a:r>
            <a:r>
              <a:rPr lang="en-US" dirty="0" err="1"/>
              <a:t>лист</a:t>
            </a:r>
            <a:r>
              <a:rPr lang="en-US" dirty="0"/>
              <a:t>: </a:t>
            </a:r>
            <a:r>
              <a:rPr lang="en-US" dirty="0" err="1"/>
              <a:t>функциональный</a:t>
            </a:r>
            <a:r>
              <a:rPr lang="en-US" dirty="0"/>
              <a:t> </a:t>
            </a:r>
            <a:r>
              <a:rPr lang="en-US" dirty="0" err="1"/>
              <a:t>конечный</a:t>
            </a:r>
            <a:r>
              <a:rPr lang="en-US" dirty="0"/>
              <a:t> </a:t>
            </a:r>
            <a:r>
              <a:rPr lang="en-US" dirty="0" err="1"/>
              <a:t>узел</a:t>
            </a:r>
            <a:r>
              <a:rPr lang="en-US" dirty="0"/>
              <a:t>, </a:t>
            </a:r>
            <a:r>
              <a:rPr lang="en-US" dirty="0" err="1"/>
              <a:t>который</a:t>
            </a:r>
            <a:r>
              <a:rPr lang="en-US" dirty="0"/>
              <a:t> </a:t>
            </a:r>
            <a:r>
              <a:rPr lang="en-US" dirty="0" err="1"/>
              <a:t>подключает</a:t>
            </a:r>
            <a:r>
              <a:rPr lang="en-US" dirty="0"/>
              <a:t> </a:t>
            </a:r>
            <a:r>
              <a:rPr lang="en-US" dirty="0" err="1"/>
              <a:t>дополнительные</a:t>
            </a:r>
            <a:r>
              <a:rPr lang="en-US" dirty="0"/>
              <a:t> </a:t>
            </a:r>
            <a:r>
              <a:rPr lang="en-US" dirty="0" err="1"/>
              <a:t>сервисные</a:t>
            </a:r>
            <a:r>
              <a:rPr lang="en-US" dirty="0"/>
              <a:t> </a:t>
            </a:r>
            <a:r>
              <a:rPr lang="en-US" dirty="0" err="1"/>
              <a:t>устройства</a:t>
            </a:r>
            <a:r>
              <a:rPr lang="en-US" dirty="0"/>
              <a:t> L4-L7, </a:t>
            </a:r>
            <a:r>
              <a:rPr lang="en-US" dirty="0" err="1"/>
              <a:t>такие</a:t>
            </a:r>
            <a:r>
              <a:rPr lang="en-US" dirty="0"/>
              <a:t> </a:t>
            </a:r>
            <a:r>
              <a:rPr lang="en-US" dirty="0" err="1"/>
              <a:t>как</a:t>
            </a:r>
            <a:r>
              <a:rPr lang="en-US" dirty="0"/>
              <a:t> </a:t>
            </a:r>
            <a:r>
              <a:rPr lang="en-US" dirty="0" err="1"/>
              <a:t>брандмауэр</a:t>
            </a:r>
            <a:r>
              <a:rPr lang="en-US" dirty="0"/>
              <a:t> и LB, к </a:t>
            </a:r>
            <a:r>
              <a:rPr lang="en-US" dirty="0" err="1"/>
              <a:t>сети</a:t>
            </a:r>
            <a:r>
              <a:rPr lang="en-US" dirty="0"/>
              <a:t> </a:t>
            </a:r>
            <a:r>
              <a:rPr lang="en-US" dirty="0" err="1"/>
              <a:t>матрицы</a:t>
            </a:r>
            <a:r>
              <a:rPr lang="en-US" dirty="0"/>
              <a:t> VXLAN.</a:t>
            </a:r>
            <a:endParaRPr lang="ru-RU" dirty="0"/>
          </a:p>
          <a:p>
            <a:r>
              <a:rPr lang="en-US" dirty="0"/>
              <a:t>5. </a:t>
            </a:r>
            <a:r>
              <a:rPr lang="en-US" dirty="0" err="1"/>
              <a:t>Листовой</a:t>
            </a:r>
            <a:r>
              <a:rPr lang="en-US" dirty="0"/>
              <a:t> </a:t>
            </a:r>
            <a:r>
              <a:rPr lang="en-US" dirty="0" err="1"/>
              <a:t>сервер</a:t>
            </a:r>
            <a:r>
              <a:rPr lang="en-US" dirty="0"/>
              <a:t>: </a:t>
            </a:r>
            <a:r>
              <a:rPr lang="en-US" dirty="0" err="1"/>
              <a:t>функциональный</a:t>
            </a:r>
            <a:r>
              <a:rPr lang="en-US" dirty="0"/>
              <a:t> </a:t>
            </a:r>
            <a:r>
              <a:rPr lang="en-US" dirty="0" err="1"/>
              <a:t>конечный</a:t>
            </a:r>
            <a:r>
              <a:rPr lang="en-US" dirty="0"/>
              <a:t> </a:t>
            </a:r>
            <a:r>
              <a:rPr lang="en-US" dirty="0" err="1"/>
              <a:t>узел</a:t>
            </a:r>
            <a:r>
              <a:rPr lang="en-US" dirty="0"/>
              <a:t>, </a:t>
            </a:r>
            <a:r>
              <a:rPr lang="en-US" dirty="0" err="1"/>
              <a:t>который</a:t>
            </a:r>
            <a:r>
              <a:rPr lang="en-US" dirty="0"/>
              <a:t> </a:t>
            </a:r>
            <a:r>
              <a:rPr lang="en-US" dirty="0" err="1"/>
              <a:t>соединяет</a:t>
            </a:r>
            <a:r>
              <a:rPr lang="en-US" dirty="0"/>
              <a:t> </a:t>
            </a:r>
            <a:r>
              <a:rPr lang="en-US" dirty="0" err="1"/>
              <a:t>вычислительные</a:t>
            </a:r>
            <a:r>
              <a:rPr lang="en-US" dirty="0"/>
              <a:t> </a:t>
            </a:r>
            <a:r>
              <a:rPr lang="en-US" dirty="0" err="1"/>
              <a:t>ресурсы</a:t>
            </a:r>
            <a:r>
              <a:rPr lang="en-US" dirty="0"/>
              <a:t> (</a:t>
            </a:r>
            <a:r>
              <a:rPr lang="en-US" dirty="0" err="1"/>
              <a:t>виртуальные</a:t>
            </a:r>
            <a:r>
              <a:rPr lang="en-US" dirty="0"/>
              <a:t> </a:t>
            </a:r>
            <a:r>
              <a:rPr lang="en-US" dirty="0" err="1"/>
              <a:t>или</a:t>
            </a:r>
            <a:r>
              <a:rPr lang="en-US" dirty="0"/>
              <a:t> </a:t>
            </a:r>
            <a:r>
              <a:rPr lang="en-US" dirty="0" err="1"/>
              <a:t>физические</a:t>
            </a:r>
            <a:r>
              <a:rPr lang="en-US" dirty="0"/>
              <a:t> </a:t>
            </a:r>
            <a:r>
              <a:rPr lang="en-US" dirty="0" err="1"/>
              <a:t>серверы</a:t>
            </a:r>
            <a:r>
              <a:rPr lang="en-US" dirty="0"/>
              <a:t>) с </a:t>
            </a:r>
            <a:r>
              <a:rPr lang="en-US" dirty="0" err="1"/>
              <a:t>сетью</a:t>
            </a:r>
            <a:r>
              <a:rPr lang="en-US" dirty="0"/>
              <a:t> VXLAN.</a:t>
            </a:r>
            <a:endParaRPr lang="ru-RU" dirty="0"/>
          </a:p>
          <a:p>
            <a:r>
              <a:rPr lang="en-US" dirty="0"/>
              <a:t>6. </a:t>
            </a:r>
            <a:r>
              <a:rPr lang="en-US" dirty="0" err="1"/>
              <a:t>Пограничный</a:t>
            </a:r>
            <a:r>
              <a:rPr lang="en-US" dirty="0"/>
              <a:t> </a:t>
            </a:r>
            <a:r>
              <a:rPr lang="en-US" dirty="0" err="1"/>
              <a:t>лист</a:t>
            </a:r>
            <a:r>
              <a:rPr lang="en-US" dirty="0"/>
              <a:t>: </a:t>
            </a:r>
            <a:r>
              <a:rPr lang="en-US" dirty="0" err="1"/>
              <a:t>функциональный</a:t>
            </a:r>
            <a:r>
              <a:rPr lang="en-US" dirty="0"/>
              <a:t> </a:t>
            </a:r>
            <a:r>
              <a:rPr lang="en-US" dirty="0" err="1"/>
              <a:t>конечный</a:t>
            </a:r>
            <a:r>
              <a:rPr lang="en-US" dirty="0"/>
              <a:t> </a:t>
            </a:r>
            <a:r>
              <a:rPr lang="en-US" dirty="0" err="1"/>
              <a:t>узел</a:t>
            </a:r>
            <a:r>
              <a:rPr lang="en-US" dirty="0"/>
              <a:t>, </a:t>
            </a:r>
            <a:r>
              <a:rPr lang="en-US" dirty="0" err="1"/>
              <a:t>который</a:t>
            </a:r>
            <a:r>
              <a:rPr lang="en-US" dirty="0"/>
              <a:t> </a:t>
            </a:r>
            <a:r>
              <a:rPr lang="en-US" dirty="0" err="1"/>
              <a:t>подключается</a:t>
            </a:r>
            <a:r>
              <a:rPr lang="en-US" dirty="0"/>
              <a:t> к </a:t>
            </a:r>
            <a:r>
              <a:rPr lang="en-US" dirty="0" err="1"/>
              <a:t>маршрутизатору</a:t>
            </a:r>
            <a:r>
              <a:rPr lang="en-US" dirty="0"/>
              <a:t> </a:t>
            </a:r>
            <a:r>
              <a:rPr lang="en-US" dirty="0" err="1"/>
              <a:t>или</a:t>
            </a:r>
            <a:r>
              <a:rPr lang="en-US" dirty="0"/>
              <a:t> </a:t>
            </a:r>
            <a:r>
              <a:rPr lang="en-US" dirty="0" err="1"/>
              <a:t>передающему</a:t>
            </a:r>
            <a:r>
              <a:rPr lang="en-US" dirty="0"/>
              <a:t> </a:t>
            </a:r>
            <a:r>
              <a:rPr lang="en-US" dirty="0" err="1"/>
              <a:t>устройству</a:t>
            </a:r>
            <a:r>
              <a:rPr lang="en-US" dirty="0"/>
              <a:t> и </a:t>
            </a:r>
            <a:r>
              <a:rPr lang="en-US" dirty="0" err="1"/>
              <a:t>перенаправляет</a:t>
            </a:r>
            <a:r>
              <a:rPr lang="en-US" dirty="0"/>
              <a:t> </a:t>
            </a:r>
            <a:r>
              <a:rPr lang="en-US" dirty="0" err="1"/>
              <a:t>трафик</a:t>
            </a:r>
            <a:r>
              <a:rPr lang="en-US" dirty="0"/>
              <a:t>, </a:t>
            </a:r>
            <a:r>
              <a:rPr lang="en-US" dirty="0" err="1"/>
              <a:t>отправленный</a:t>
            </a:r>
            <a:r>
              <a:rPr lang="en-US" dirty="0"/>
              <a:t> </a:t>
            </a:r>
            <a:r>
              <a:rPr lang="en-US" dirty="0" err="1"/>
              <a:t>из</a:t>
            </a:r>
            <a:r>
              <a:rPr lang="en-US" dirty="0"/>
              <a:t> </a:t>
            </a:r>
            <a:r>
              <a:rPr lang="en-US" dirty="0" err="1"/>
              <a:t>внешних</a:t>
            </a:r>
            <a:r>
              <a:rPr lang="en-US" dirty="0"/>
              <a:t> </a:t>
            </a:r>
            <a:r>
              <a:rPr lang="en-US" dirty="0" err="1"/>
              <a:t>сетей</a:t>
            </a:r>
            <a:r>
              <a:rPr lang="en-US" dirty="0"/>
              <a:t>, в </a:t>
            </a:r>
            <a:r>
              <a:rPr lang="en-US" dirty="0" err="1"/>
              <a:t>центр</a:t>
            </a:r>
            <a:r>
              <a:rPr lang="en-US" dirty="0"/>
              <a:t> </a:t>
            </a:r>
            <a:r>
              <a:rPr lang="en-US" dirty="0" err="1"/>
              <a:t>обработки</a:t>
            </a:r>
            <a:r>
              <a:rPr lang="en-US" dirty="0"/>
              <a:t> </a:t>
            </a:r>
            <a:r>
              <a:rPr lang="en-US" dirty="0" err="1"/>
              <a:t>данных</a:t>
            </a:r>
            <a:r>
              <a:rPr lang="en-US" dirty="0"/>
              <a:t>.</a:t>
            </a:r>
            <a:endParaRPr lang="ru-RU" dirty="0"/>
          </a:p>
          <a:p>
            <a:r>
              <a:rPr lang="en-US" dirty="0"/>
              <a:t>7. NVE: </a:t>
            </a:r>
            <a:r>
              <a:rPr lang="en-US" dirty="0" err="1"/>
              <a:t>граница</a:t>
            </a:r>
            <a:r>
              <a:rPr lang="en-US" dirty="0"/>
              <a:t> </a:t>
            </a:r>
            <a:r>
              <a:rPr lang="en-US" dirty="0" err="1"/>
              <a:t>виртуализации</a:t>
            </a:r>
            <a:r>
              <a:rPr lang="en-US" dirty="0"/>
              <a:t> </a:t>
            </a:r>
            <a:r>
              <a:rPr lang="en-US" dirty="0" err="1"/>
              <a:t>сети</a:t>
            </a:r>
            <a:r>
              <a:rPr lang="en-US" dirty="0"/>
              <a:t>, </a:t>
            </a:r>
            <a:r>
              <a:rPr lang="en-US" dirty="0" err="1"/>
              <a:t>сетевой</a:t>
            </a:r>
            <a:r>
              <a:rPr lang="en-US" dirty="0"/>
              <a:t> </a:t>
            </a:r>
            <a:r>
              <a:rPr lang="en-US" dirty="0" err="1"/>
              <a:t>объект</a:t>
            </a:r>
            <a:r>
              <a:rPr lang="en-US" dirty="0"/>
              <a:t>, </a:t>
            </a:r>
            <a:r>
              <a:rPr lang="en-US" dirty="0" err="1"/>
              <a:t>реализующий</a:t>
            </a:r>
            <a:r>
              <a:rPr lang="en-US" dirty="0"/>
              <a:t> </a:t>
            </a:r>
            <a:r>
              <a:rPr lang="en-US" dirty="0" err="1"/>
              <a:t>виртуализацию</a:t>
            </a:r>
            <a:r>
              <a:rPr lang="en-US" dirty="0"/>
              <a:t> </a:t>
            </a:r>
            <a:r>
              <a:rPr lang="en-US" dirty="0" err="1"/>
              <a:t>сети</a:t>
            </a:r>
            <a:r>
              <a:rPr lang="en-US" dirty="0"/>
              <a:t>. </a:t>
            </a:r>
            <a:r>
              <a:rPr lang="en-US" dirty="0" err="1"/>
              <a:t>Узлы</a:t>
            </a:r>
            <a:r>
              <a:rPr lang="en-US" dirty="0"/>
              <a:t> NVE </a:t>
            </a:r>
            <a:r>
              <a:rPr lang="en-US" dirty="0" err="1"/>
              <a:t>устанавливают</a:t>
            </a:r>
            <a:r>
              <a:rPr lang="en-US" dirty="0"/>
              <a:t> </a:t>
            </a:r>
            <a:r>
              <a:rPr lang="en-US" dirty="0" err="1"/>
              <a:t>виртуальную</a:t>
            </a:r>
            <a:r>
              <a:rPr lang="en-US" dirty="0"/>
              <a:t> </a:t>
            </a:r>
            <a:r>
              <a:rPr lang="en-US" dirty="0" err="1"/>
              <a:t>сеть</a:t>
            </a:r>
            <a:r>
              <a:rPr lang="en-US" dirty="0"/>
              <a:t> с </a:t>
            </a:r>
            <a:r>
              <a:rPr lang="en-US" dirty="0" err="1"/>
              <a:t>наложением</a:t>
            </a:r>
            <a:r>
              <a:rPr lang="en-US" dirty="0"/>
              <a:t> </a:t>
            </a:r>
            <a:r>
              <a:rPr lang="en-US" dirty="0" err="1"/>
              <a:t>на</a:t>
            </a:r>
            <a:r>
              <a:rPr lang="en-US" dirty="0"/>
              <a:t> </a:t>
            </a:r>
            <a:r>
              <a:rPr lang="en-US" dirty="0" err="1"/>
              <a:t>базовую</a:t>
            </a:r>
            <a:r>
              <a:rPr lang="en-US" dirty="0"/>
              <a:t> </a:t>
            </a:r>
            <a:r>
              <a:rPr lang="en-US" dirty="0" err="1"/>
              <a:t>сеть</a:t>
            </a:r>
            <a:r>
              <a:rPr lang="en-US" dirty="0"/>
              <a:t> </a:t>
            </a:r>
            <a:r>
              <a:rPr lang="en-US" dirty="0" err="1"/>
              <a:t>уровня</a:t>
            </a:r>
            <a:r>
              <a:rPr lang="en-US" dirty="0"/>
              <a:t> 3 </a:t>
            </a:r>
            <a:r>
              <a:rPr lang="en-US" dirty="0" err="1"/>
              <a:t>нижнего</a:t>
            </a:r>
            <a:r>
              <a:rPr lang="en-US" dirty="0"/>
              <a:t> </a:t>
            </a:r>
            <a:r>
              <a:rPr lang="en-US" dirty="0" err="1"/>
              <a:t>уровня</a:t>
            </a:r>
            <a:r>
              <a:rPr lang="en-US" dirty="0"/>
              <a:t>.</a:t>
            </a:r>
            <a:endParaRPr lang="ru-RU" dirty="0"/>
          </a:p>
          <a:p>
            <a:r>
              <a:rPr lang="en-US" dirty="0"/>
              <a:t>8. VTEP: </a:t>
            </a:r>
            <a:r>
              <a:rPr lang="en-US" dirty="0" err="1"/>
              <a:t>конечные</a:t>
            </a:r>
            <a:r>
              <a:rPr lang="en-US" dirty="0"/>
              <a:t> </a:t>
            </a:r>
            <a:r>
              <a:rPr lang="en-US" dirty="0" err="1"/>
              <a:t>точки</a:t>
            </a:r>
            <a:r>
              <a:rPr lang="en-US" dirty="0"/>
              <a:t> </a:t>
            </a:r>
            <a:r>
              <a:rPr lang="en-US" dirty="0" err="1"/>
              <a:t>туннеля</a:t>
            </a:r>
            <a:r>
              <a:rPr lang="en-US" dirty="0"/>
              <a:t> VXLAN, </a:t>
            </a:r>
            <a:r>
              <a:rPr lang="en-US" dirty="0" err="1"/>
              <a:t>развернутые</a:t>
            </a:r>
            <a:r>
              <a:rPr lang="en-US" dirty="0"/>
              <a:t> </a:t>
            </a:r>
            <a:r>
              <a:rPr lang="en-US" dirty="0" err="1"/>
              <a:t>на</a:t>
            </a:r>
            <a:r>
              <a:rPr lang="en-US" dirty="0"/>
              <a:t> </a:t>
            </a:r>
            <a:r>
              <a:rPr lang="en-US" dirty="0" err="1"/>
              <a:t>узлах</a:t>
            </a:r>
            <a:r>
              <a:rPr lang="en-US" dirty="0"/>
              <a:t> NVE и </a:t>
            </a:r>
            <a:r>
              <a:rPr lang="en-US" dirty="0" err="1"/>
              <a:t>отвечающие</a:t>
            </a:r>
            <a:r>
              <a:rPr lang="en-US" dirty="0"/>
              <a:t> </a:t>
            </a:r>
            <a:r>
              <a:rPr lang="en-US" dirty="0" err="1"/>
              <a:t>за</a:t>
            </a:r>
            <a:r>
              <a:rPr lang="en-US" dirty="0"/>
              <a:t> </a:t>
            </a:r>
            <a:r>
              <a:rPr lang="en-US" dirty="0" err="1"/>
              <a:t>инкапсуляцию</a:t>
            </a:r>
            <a:r>
              <a:rPr lang="en-US" dirty="0"/>
              <a:t> и </a:t>
            </a:r>
            <a:r>
              <a:rPr lang="en-US" dirty="0" err="1"/>
              <a:t>декапсуляцию</a:t>
            </a:r>
            <a:r>
              <a:rPr lang="en-US" dirty="0"/>
              <a:t> </a:t>
            </a:r>
            <a:r>
              <a:rPr lang="en-US" dirty="0" err="1"/>
              <a:t>пакетов</a:t>
            </a:r>
            <a:r>
              <a:rPr lang="en-US" dirty="0"/>
              <a:t> VXLAN. VTEP </a:t>
            </a:r>
            <a:r>
              <a:rPr lang="en-US" dirty="0" err="1"/>
              <a:t>подключаются</a:t>
            </a:r>
            <a:r>
              <a:rPr lang="en-US" dirty="0"/>
              <a:t> к </a:t>
            </a:r>
            <a:r>
              <a:rPr lang="en-US" dirty="0" err="1"/>
              <a:t>физической</a:t>
            </a:r>
            <a:r>
              <a:rPr lang="en-US" dirty="0"/>
              <a:t> </a:t>
            </a:r>
            <a:r>
              <a:rPr lang="en-US" dirty="0" err="1"/>
              <a:t>сети</a:t>
            </a:r>
            <a:r>
              <a:rPr lang="en-US" dirty="0"/>
              <a:t> и </a:t>
            </a:r>
            <a:r>
              <a:rPr lang="en-US" dirty="0" err="1"/>
              <a:t>назначают</a:t>
            </a:r>
            <a:r>
              <a:rPr lang="en-US" dirty="0"/>
              <a:t> IP-</a:t>
            </a:r>
            <a:r>
              <a:rPr lang="en-US" dirty="0" err="1"/>
              <a:t>адреса</a:t>
            </a:r>
            <a:r>
              <a:rPr lang="en-US" dirty="0"/>
              <a:t> (VTEP IP) </a:t>
            </a:r>
            <a:r>
              <a:rPr lang="en-US" dirty="0" err="1"/>
              <a:t>физической</a:t>
            </a:r>
            <a:r>
              <a:rPr lang="en-US" dirty="0"/>
              <a:t> </a:t>
            </a:r>
            <a:r>
              <a:rPr lang="en-US" dirty="0" err="1"/>
              <a:t>сети</a:t>
            </a:r>
            <a:r>
              <a:rPr lang="en-US" dirty="0"/>
              <a:t>. IP-</a:t>
            </a:r>
            <a:r>
              <a:rPr lang="en-US" dirty="0" err="1"/>
              <a:t>адреса</a:t>
            </a:r>
            <a:r>
              <a:rPr lang="en-US" dirty="0"/>
              <a:t> VTEP </a:t>
            </a:r>
            <a:r>
              <a:rPr lang="en-US" dirty="0" err="1"/>
              <a:t>не</a:t>
            </a:r>
            <a:r>
              <a:rPr lang="en-US" dirty="0"/>
              <a:t> </a:t>
            </a:r>
            <a:r>
              <a:rPr lang="en-US" dirty="0" err="1"/>
              <a:t>зависят</a:t>
            </a:r>
            <a:r>
              <a:rPr lang="en-US" dirty="0"/>
              <a:t> </a:t>
            </a:r>
            <a:r>
              <a:rPr lang="en-US" dirty="0" err="1"/>
              <a:t>от</a:t>
            </a:r>
            <a:r>
              <a:rPr lang="en-US" dirty="0"/>
              <a:t> </a:t>
            </a:r>
            <a:r>
              <a:rPr lang="en-US" dirty="0" err="1"/>
              <a:t>виртуальной</a:t>
            </a:r>
            <a:r>
              <a:rPr lang="en-US" dirty="0"/>
              <a:t> </a:t>
            </a:r>
            <a:r>
              <a:rPr lang="en-US" dirty="0" err="1"/>
              <a:t>сети</a:t>
            </a:r>
            <a:r>
              <a:rPr lang="en-US" dirty="0"/>
              <a:t>. </a:t>
            </a:r>
            <a:r>
              <a:rPr lang="en-US" dirty="0" err="1"/>
              <a:t>Локальный</a:t>
            </a:r>
            <a:r>
              <a:rPr lang="en-US" dirty="0"/>
              <a:t> IP-</a:t>
            </a:r>
            <a:r>
              <a:rPr lang="en-US" dirty="0" err="1"/>
              <a:t>адрес</a:t>
            </a:r>
            <a:r>
              <a:rPr lang="en-US" dirty="0"/>
              <a:t> VTEP и </a:t>
            </a:r>
            <a:r>
              <a:rPr lang="en-US" dirty="0" err="1"/>
              <a:t>удаленный</a:t>
            </a:r>
            <a:r>
              <a:rPr lang="en-US" dirty="0"/>
              <a:t> IP-</a:t>
            </a:r>
            <a:r>
              <a:rPr lang="en-US" dirty="0" err="1"/>
              <a:t>адрес</a:t>
            </a:r>
            <a:r>
              <a:rPr lang="en-US" dirty="0"/>
              <a:t> VTEP </a:t>
            </a:r>
            <a:r>
              <a:rPr lang="en-US" dirty="0" err="1"/>
              <a:t>идентифицируют</a:t>
            </a:r>
            <a:r>
              <a:rPr lang="en-US" dirty="0"/>
              <a:t> </a:t>
            </a:r>
            <a:r>
              <a:rPr lang="en-US" dirty="0" err="1"/>
              <a:t>туннель</a:t>
            </a:r>
            <a:r>
              <a:rPr lang="en-US" dirty="0"/>
              <a:t> VXLAN.</a:t>
            </a:r>
            <a:endParaRPr lang="ru-RU" dirty="0"/>
          </a:p>
          <a:p>
            <a:r>
              <a:rPr lang="en-US" dirty="0"/>
              <a:t>9. VNI: </a:t>
            </a:r>
            <a:r>
              <a:rPr lang="en-US" dirty="0" err="1"/>
              <a:t>идентификатор</a:t>
            </a:r>
            <a:r>
              <a:rPr lang="en-US" dirty="0"/>
              <a:t> </a:t>
            </a:r>
            <a:r>
              <a:rPr lang="en-US" dirty="0" err="1"/>
              <a:t>сети</a:t>
            </a:r>
            <a:r>
              <a:rPr lang="en-US" dirty="0"/>
              <a:t> VXLAN, </a:t>
            </a:r>
            <a:r>
              <a:rPr lang="en-US" dirty="0" err="1"/>
              <a:t>идентифицирующий</a:t>
            </a:r>
            <a:r>
              <a:rPr lang="en-US" dirty="0"/>
              <a:t> </a:t>
            </a:r>
            <a:r>
              <a:rPr lang="en-US" dirty="0" err="1"/>
              <a:t>сегмент</a:t>
            </a:r>
            <a:r>
              <a:rPr lang="en-US" dirty="0"/>
              <a:t> VXLAN. </a:t>
            </a:r>
            <a:r>
              <a:rPr lang="en-US" dirty="0" err="1"/>
              <a:t>Трафик</a:t>
            </a:r>
            <a:r>
              <a:rPr lang="en-US" dirty="0"/>
              <a:t>, </a:t>
            </a:r>
            <a:r>
              <a:rPr lang="en-US" dirty="0" err="1"/>
              <a:t>отправленный</a:t>
            </a:r>
            <a:r>
              <a:rPr lang="en-US" dirty="0"/>
              <a:t> </a:t>
            </a:r>
            <a:r>
              <a:rPr lang="en-US" dirty="0" err="1"/>
              <a:t>из</a:t>
            </a:r>
            <a:r>
              <a:rPr lang="en-US" dirty="0"/>
              <a:t> </a:t>
            </a:r>
            <a:r>
              <a:rPr lang="en-US" dirty="0" err="1"/>
              <a:t>одного</a:t>
            </a:r>
            <a:r>
              <a:rPr lang="en-US" dirty="0"/>
              <a:t> </a:t>
            </a:r>
            <a:r>
              <a:rPr lang="en-US" dirty="0" err="1"/>
              <a:t>сегмента</a:t>
            </a:r>
            <a:r>
              <a:rPr lang="en-US" dirty="0"/>
              <a:t> VXLAN в </a:t>
            </a:r>
            <a:r>
              <a:rPr lang="en-US" dirty="0" err="1"/>
              <a:t>другой</a:t>
            </a:r>
            <a:r>
              <a:rPr lang="en-US" dirty="0"/>
              <a:t>, </a:t>
            </a:r>
            <a:r>
              <a:rPr lang="en-US" dirty="0" err="1"/>
              <a:t>должен</a:t>
            </a:r>
            <a:r>
              <a:rPr lang="en-US" dirty="0"/>
              <a:t> </a:t>
            </a:r>
            <a:r>
              <a:rPr lang="en-US" dirty="0" err="1"/>
              <a:t>перенаправляться</a:t>
            </a:r>
            <a:r>
              <a:rPr lang="en-US" dirty="0"/>
              <a:t> </a:t>
            </a:r>
            <a:r>
              <a:rPr lang="en-US" dirty="0" err="1"/>
              <a:t>шлюзом</a:t>
            </a:r>
            <a:r>
              <a:rPr lang="en-US" dirty="0"/>
              <a:t> VXLAN L3.</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345</a:t>
            </a:fld>
            <a:endParaRPr lang="ru-RU" noProof="0"/>
          </a:p>
        </p:txBody>
      </p:sp>
    </p:spTree>
    <p:extLst>
      <p:ext uri="{BB962C8B-B14F-4D97-AF65-F5344CB8AC3E}">
        <p14:creationId xmlns:p14="http://schemas.microsoft.com/office/powerpoint/2010/main" val="281354346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конечные</a:t>
            </a:r>
            <a:r>
              <a:rPr lang="en-US" dirty="0"/>
              <a:t> </a:t>
            </a:r>
            <a:r>
              <a:rPr lang="en-US" dirty="0" err="1"/>
              <a:t>коммутаторы</a:t>
            </a:r>
            <a:r>
              <a:rPr lang="en-US" dirty="0"/>
              <a:t> </a:t>
            </a:r>
            <a:r>
              <a:rPr lang="en-US" dirty="0" err="1"/>
              <a:t>служат</a:t>
            </a:r>
            <a:r>
              <a:rPr lang="en-US" dirty="0"/>
              <a:t> </a:t>
            </a:r>
            <a:r>
              <a:rPr lang="en-US" dirty="0" err="1"/>
              <a:t>шлюзом</a:t>
            </a:r>
            <a:r>
              <a:rPr lang="en-US" dirty="0"/>
              <a:t> </a:t>
            </a:r>
            <a:r>
              <a:rPr lang="en-US" dirty="0" err="1"/>
              <a:t>VxLAN</a:t>
            </a:r>
            <a:r>
              <a:rPr lang="en-US" dirty="0"/>
              <a:t> L2, а </a:t>
            </a:r>
            <a:r>
              <a:rPr lang="en-US" dirty="0" err="1"/>
              <a:t>туннель</a:t>
            </a:r>
            <a:r>
              <a:rPr lang="en-US" dirty="0"/>
              <a:t> </a:t>
            </a:r>
            <a:r>
              <a:rPr lang="en-US" dirty="0" err="1"/>
              <a:t>VxLAN</a:t>
            </a:r>
            <a:r>
              <a:rPr lang="en-US" dirty="0"/>
              <a:t> </a:t>
            </a:r>
            <a:r>
              <a:rPr lang="en-US" dirty="0" err="1"/>
              <a:t>устанавливается</a:t>
            </a:r>
            <a:r>
              <a:rPr lang="en-US" dirty="0"/>
              <a:t> </a:t>
            </a:r>
            <a:r>
              <a:rPr lang="en-US" dirty="0" err="1"/>
              <a:t>между</a:t>
            </a:r>
            <a:r>
              <a:rPr lang="en-US" dirty="0"/>
              <a:t> </a:t>
            </a:r>
            <a:r>
              <a:rPr lang="en-US" dirty="0" err="1"/>
              <a:t>конечными</a:t>
            </a:r>
            <a:r>
              <a:rPr lang="en-US" dirty="0"/>
              <a:t> </a:t>
            </a:r>
            <a:r>
              <a:rPr lang="en-US" dirty="0" err="1"/>
              <a:t>коммутаторами</a:t>
            </a:r>
            <a:r>
              <a:rPr lang="en-US" dirty="0"/>
              <a:t> Leaf1 и Leaf2. </a:t>
            </a:r>
            <a:r>
              <a:rPr lang="en-US" dirty="0" err="1"/>
              <a:t>Канал</a:t>
            </a:r>
            <a:r>
              <a:rPr lang="en-US" dirty="0"/>
              <a:t> </a:t>
            </a:r>
            <a:r>
              <a:rPr lang="en-US" dirty="0" err="1"/>
              <a:t>Openflow</a:t>
            </a:r>
            <a:r>
              <a:rPr lang="en-US" dirty="0"/>
              <a:t> </a:t>
            </a:r>
            <a:r>
              <a:rPr lang="en-US" dirty="0" err="1"/>
              <a:t>устанавливается</a:t>
            </a:r>
            <a:r>
              <a:rPr lang="en-US" dirty="0"/>
              <a:t> </a:t>
            </a:r>
            <a:r>
              <a:rPr lang="en-US" dirty="0" err="1"/>
              <a:t>между</a:t>
            </a:r>
            <a:r>
              <a:rPr lang="en-US" dirty="0"/>
              <a:t> AC и </a:t>
            </a:r>
            <a:r>
              <a:rPr lang="en-US" dirty="0" err="1"/>
              <a:t>серверами</a:t>
            </a:r>
            <a:r>
              <a:rPr lang="en-US" dirty="0"/>
              <a:t> </a:t>
            </a:r>
            <a:r>
              <a:rPr lang="en-US" dirty="0" err="1"/>
              <a:t>пересылки</a:t>
            </a:r>
            <a:r>
              <a:rPr lang="en-US" dirty="0"/>
              <a:t> </a:t>
            </a:r>
            <a:r>
              <a:rPr lang="en-US" dirty="0" err="1"/>
              <a:t>по</a:t>
            </a:r>
            <a:r>
              <a:rPr lang="en-US" dirty="0"/>
              <a:t> </a:t>
            </a:r>
            <a:r>
              <a:rPr lang="en-US" dirty="0" err="1"/>
              <a:t>протоколу</a:t>
            </a:r>
            <a:r>
              <a:rPr lang="en-US" dirty="0"/>
              <a:t> </a:t>
            </a:r>
            <a:r>
              <a:rPr lang="en-US" dirty="0" err="1"/>
              <a:t>openflow</a:t>
            </a:r>
            <a:r>
              <a:rPr lang="en-US" dirty="0"/>
              <a:t>. </a:t>
            </a:r>
            <a:r>
              <a:rPr lang="en-US" dirty="0" err="1"/>
              <a:t>Конфигурация</a:t>
            </a:r>
            <a:r>
              <a:rPr lang="en-US" dirty="0"/>
              <a:t> </a:t>
            </a:r>
            <a:r>
              <a:rPr lang="en-US" dirty="0" err="1"/>
              <a:t>VxLAN</a:t>
            </a:r>
            <a:r>
              <a:rPr lang="en-US" dirty="0"/>
              <a:t> </a:t>
            </a:r>
            <a:r>
              <a:rPr lang="en-US" dirty="0" err="1"/>
              <a:t>выполняется</a:t>
            </a:r>
            <a:r>
              <a:rPr lang="en-US" dirty="0"/>
              <a:t> </a:t>
            </a:r>
            <a:r>
              <a:rPr lang="en-US" dirty="0" err="1"/>
              <a:t>администратором</a:t>
            </a:r>
            <a:r>
              <a:rPr lang="en-US" dirty="0"/>
              <a:t> в AC с </a:t>
            </a:r>
            <a:r>
              <a:rPr lang="en-US" dirty="0" err="1"/>
              <a:t>использованием</a:t>
            </a:r>
            <a:r>
              <a:rPr lang="en-US" dirty="0"/>
              <a:t> </a:t>
            </a:r>
            <a:r>
              <a:rPr lang="en-US" dirty="0" err="1"/>
              <a:t>протокола</a:t>
            </a:r>
            <a:r>
              <a:rPr lang="en-US" dirty="0"/>
              <a:t> Netconf, а </a:t>
            </a:r>
            <a:r>
              <a:rPr lang="en-US" dirty="0" err="1"/>
              <a:t>конфигурация</a:t>
            </a:r>
            <a:r>
              <a:rPr lang="en-US" dirty="0"/>
              <a:t> </a:t>
            </a:r>
            <a:r>
              <a:rPr lang="en-US" dirty="0" err="1"/>
              <a:t>VxLAN</a:t>
            </a:r>
            <a:r>
              <a:rPr lang="en-US" dirty="0"/>
              <a:t> </a:t>
            </a:r>
            <a:r>
              <a:rPr lang="en-US" dirty="0" err="1"/>
              <a:t>развертывается</a:t>
            </a:r>
            <a:r>
              <a:rPr lang="en-US" dirty="0"/>
              <a:t> </a:t>
            </a:r>
            <a:r>
              <a:rPr lang="en-US" dirty="0" err="1"/>
              <a:t>на</a:t>
            </a:r>
            <a:r>
              <a:rPr lang="en-US" dirty="0"/>
              <a:t> </a:t>
            </a:r>
            <a:r>
              <a:rPr lang="en-US" dirty="0" err="1"/>
              <a:t>серверах</a:t>
            </a:r>
            <a:r>
              <a:rPr lang="en-US" dirty="0"/>
              <a:t> </a:t>
            </a:r>
            <a:r>
              <a:rPr lang="en-US" dirty="0" err="1"/>
              <a:t>пересылки</a:t>
            </a:r>
            <a:r>
              <a:rPr lang="en-US" dirty="0"/>
              <a:t> </a:t>
            </a:r>
            <a:r>
              <a:rPr lang="en-US" dirty="0" err="1"/>
              <a:t>через</a:t>
            </a:r>
            <a:r>
              <a:rPr lang="en-US" dirty="0"/>
              <a:t> </a:t>
            </a:r>
            <a:r>
              <a:rPr lang="en-US" dirty="0" err="1"/>
              <a:t>настроенный</a:t>
            </a:r>
            <a:r>
              <a:rPr lang="en-US" dirty="0"/>
              <a:t> </a:t>
            </a:r>
            <a:r>
              <a:rPr lang="en-US" dirty="0" err="1"/>
              <a:t>канал</a:t>
            </a:r>
            <a:r>
              <a:rPr lang="en-US" dirty="0"/>
              <a:t> </a:t>
            </a:r>
            <a:r>
              <a:rPr lang="en-US" dirty="0" err="1"/>
              <a:t>VxLAN</a:t>
            </a:r>
            <a:r>
              <a:rPr lang="en-US" dirty="0"/>
              <a:t>.</a:t>
            </a:r>
            <a:endParaRPr lang="ru-RU" dirty="0"/>
          </a:p>
          <a:p>
            <a:r>
              <a:rPr lang="en-US" dirty="0"/>
              <a:t> </a:t>
            </a:r>
            <a:r>
              <a:rPr lang="en-US" dirty="0" err="1"/>
              <a:t>Через</a:t>
            </a:r>
            <a:r>
              <a:rPr lang="en-US" dirty="0"/>
              <a:t> </a:t>
            </a:r>
            <a:r>
              <a:rPr lang="en-US" dirty="0" err="1"/>
              <a:t>установленный</a:t>
            </a:r>
            <a:r>
              <a:rPr lang="en-US" dirty="0"/>
              <a:t> </a:t>
            </a:r>
            <a:r>
              <a:rPr lang="en-US" dirty="0" err="1"/>
              <a:t>туннель</a:t>
            </a:r>
            <a:r>
              <a:rPr lang="en-US" dirty="0"/>
              <a:t> </a:t>
            </a:r>
            <a:r>
              <a:rPr lang="en-US" dirty="0" err="1"/>
              <a:t>VxLAN</a:t>
            </a:r>
            <a:r>
              <a:rPr lang="en-US" dirty="0"/>
              <a:t> </a:t>
            </a:r>
            <a:r>
              <a:rPr lang="en-US" dirty="0" err="1"/>
              <a:t>связь</a:t>
            </a:r>
            <a:r>
              <a:rPr lang="en-US" dirty="0"/>
              <a:t> с </a:t>
            </a:r>
            <a:r>
              <a:rPr lang="en-US" dirty="0" err="1"/>
              <a:t>виртуальной</a:t>
            </a:r>
            <a:r>
              <a:rPr lang="en-US" dirty="0"/>
              <a:t> </a:t>
            </a:r>
            <a:r>
              <a:rPr lang="en-US" dirty="0" err="1"/>
              <a:t>машиной</a:t>
            </a:r>
            <a:r>
              <a:rPr lang="en-US" dirty="0"/>
              <a:t> </a:t>
            </a:r>
            <a:r>
              <a:rPr lang="en-US" dirty="0" err="1"/>
              <a:t>того</a:t>
            </a:r>
            <a:r>
              <a:rPr lang="en-US" dirty="0"/>
              <a:t> </a:t>
            </a:r>
            <a:r>
              <a:rPr lang="en-US" dirty="0" err="1"/>
              <a:t>же</a:t>
            </a:r>
            <a:r>
              <a:rPr lang="en-US" dirty="0"/>
              <a:t> </a:t>
            </a:r>
            <a:r>
              <a:rPr lang="en-US" dirty="0" err="1"/>
              <a:t>сегмента</a:t>
            </a:r>
            <a:r>
              <a:rPr lang="en-US" dirty="0"/>
              <a:t> </a:t>
            </a:r>
            <a:r>
              <a:rPr lang="en-US" dirty="0" err="1"/>
              <a:t>будет</a:t>
            </a:r>
            <a:r>
              <a:rPr lang="en-US" dirty="0"/>
              <a:t> </a:t>
            </a:r>
            <a:r>
              <a:rPr lang="en-US" dirty="0" err="1"/>
              <a:t>осуществляться</a:t>
            </a:r>
            <a:r>
              <a:rPr lang="en-US" dirty="0"/>
              <a:t> </a:t>
            </a:r>
            <a:r>
              <a:rPr lang="en-US" dirty="0" err="1"/>
              <a:t>через</a:t>
            </a:r>
            <a:r>
              <a:rPr lang="en-US" dirty="0"/>
              <a:t> VTEP с </a:t>
            </a:r>
            <a:r>
              <a:rPr lang="en-US" dirty="0" err="1"/>
              <a:t>использованием</a:t>
            </a:r>
            <a:r>
              <a:rPr lang="en-US" dirty="0"/>
              <a:t> </a:t>
            </a:r>
            <a:r>
              <a:rPr lang="en-US" dirty="0" err="1"/>
              <a:t>таблицы</a:t>
            </a:r>
            <a:r>
              <a:rPr lang="en-US" dirty="0"/>
              <a:t> </a:t>
            </a:r>
            <a:r>
              <a:rPr lang="en-US" dirty="0" err="1"/>
              <a:t>сопоставления</a:t>
            </a:r>
            <a:r>
              <a:rPr lang="en-US" dirty="0"/>
              <a:t> MAC-</a:t>
            </a:r>
            <a:r>
              <a:rPr lang="en-US" dirty="0" err="1"/>
              <a:t>адресов</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346</a:t>
            </a:fld>
            <a:endParaRPr lang="ru-RU" noProof="0"/>
          </a:p>
        </p:txBody>
      </p:sp>
    </p:spTree>
    <p:extLst>
      <p:ext uri="{BB962C8B-B14F-4D97-AF65-F5344CB8AC3E}">
        <p14:creationId xmlns:p14="http://schemas.microsoft.com/office/powerpoint/2010/main" val="5920864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схеме</a:t>
            </a:r>
            <a:r>
              <a:rPr lang="en-US" dirty="0"/>
              <a:t> </a:t>
            </a:r>
            <a:r>
              <a:rPr lang="en-US" dirty="0" err="1"/>
              <a:t>выше</a:t>
            </a:r>
            <a:r>
              <a:rPr lang="en-US" dirty="0"/>
              <a:t>, </a:t>
            </a:r>
            <a:r>
              <a:rPr lang="en-US" dirty="0" err="1"/>
              <a:t>коммутатор</a:t>
            </a:r>
            <a:r>
              <a:rPr lang="en-US" dirty="0"/>
              <a:t> Spine </a:t>
            </a:r>
            <a:r>
              <a:rPr lang="en-US" dirty="0" err="1"/>
              <a:t>служит</a:t>
            </a:r>
            <a:r>
              <a:rPr lang="en-US" dirty="0"/>
              <a:t> </a:t>
            </a:r>
            <a:r>
              <a:rPr lang="en-US" dirty="0" err="1"/>
              <a:t>шлюзом</a:t>
            </a:r>
            <a:r>
              <a:rPr lang="en-US" dirty="0"/>
              <a:t> </a:t>
            </a:r>
            <a:r>
              <a:rPr lang="en-US" dirty="0" err="1"/>
              <a:t>VxLAN</a:t>
            </a:r>
            <a:r>
              <a:rPr lang="en-US" dirty="0"/>
              <a:t> L3, а </a:t>
            </a:r>
            <a:r>
              <a:rPr lang="en-US" dirty="0" err="1"/>
              <a:t>коммутаторы</a:t>
            </a:r>
            <a:r>
              <a:rPr lang="en-US" dirty="0"/>
              <a:t> leaf1 и leaf2 </a:t>
            </a:r>
            <a:r>
              <a:rPr lang="en-US" dirty="0" err="1"/>
              <a:t>служат</a:t>
            </a:r>
            <a:r>
              <a:rPr lang="en-US" dirty="0"/>
              <a:t> </a:t>
            </a:r>
            <a:r>
              <a:rPr lang="en-US" dirty="0" err="1"/>
              <a:t>шлюзом</a:t>
            </a:r>
            <a:r>
              <a:rPr lang="en-US" dirty="0"/>
              <a:t> </a:t>
            </a:r>
            <a:r>
              <a:rPr lang="en-US" dirty="0" err="1"/>
              <a:t>VxLAN</a:t>
            </a:r>
            <a:r>
              <a:rPr lang="en-US" dirty="0"/>
              <a:t> L2; </a:t>
            </a:r>
            <a:r>
              <a:rPr lang="en-US" dirty="0" err="1"/>
              <a:t>Туннель</a:t>
            </a:r>
            <a:r>
              <a:rPr lang="en-US" dirty="0"/>
              <a:t> </a:t>
            </a:r>
            <a:r>
              <a:rPr lang="en-US" dirty="0" err="1"/>
              <a:t>VxLAN</a:t>
            </a:r>
            <a:r>
              <a:rPr lang="en-US" dirty="0"/>
              <a:t> </a:t>
            </a:r>
            <a:r>
              <a:rPr lang="en-US" dirty="0" err="1"/>
              <a:t>строится</a:t>
            </a:r>
            <a:r>
              <a:rPr lang="en-US" dirty="0"/>
              <a:t> </a:t>
            </a:r>
            <a:r>
              <a:rPr lang="en-US" dirty="0" err="1"/>
              <a:t>между</a:t>
            </a:r>
            <a:r>
              <a:rPr lang="en-US" dirty="0"/>
              <a:t> </a:t>
            </a:r>
            <a:r>
              <a:rPr lang="en-US" dirty="0" err="1"/>
              <a:t>коммутаторами</a:t>
            </a:r>
            <a:r>
              <a:rPr lang="en-US" dirty="0"/>
              <a:t> и </a:t>
            </a:r>
            <a:r>
              <a:rPr lang="en-US" dirty="0" err="1"/>
              <a:t>реализует</a:t>
            </a:r>
            <a:r>
              <a:rPr lang="en-US" dirty="0"/>
              <a:t> </a:t>
            </a:r>
            <a:r>
              <a:rPr lang="en-US" dirty="0" err="1"/>
              <a:t>межсегментную</a:t>
            </a:r>
            <a:r>
              <a:rPr lang="en-US" dirty="0"/>
              <a:t> </a:t>
            </a:r>
            <a:r>
              <a:rPr lang="en-US" dirty="0" err="1"/>
              <a:t>связь</a:t>
            </a:r>
            <a:r>
              <a:rPr lang="en-US" dirty="0"/>
              <a:t> ВМ (ВМ1 с ВМ5) </a:t>
            </a:r>
            <a:r>
              <a:rPr lang="en-US" dirty="0" err="1"/>
              <a:t>через</a:t>
            </a:r>
            <a:r>
              <a:rPr lang="en-US" dirty="0"/>
              <a:t> </a:t>
            </a:r>
            <a:r>
              <a:rPr lang="en-US" dirty="0" err="1"/>
              <a:t>шлюз</a:t>
            </a:r>
            <a:r>
              <a:rPr lang="en-US" dirty="0"/>
              <a:t> L3. </a:t>
            </a:r>
            <a:r>
              <a:rPr lang="en-US" dirty="0" err="1"/>
              <a:t>Канал</a:t>
            </a:r>
            <a:r>
              <a:rPr lang="en-US" dirty="0"/>
              <a:t> </a:t>
            </a:r>
            <a:r>
              <a:rPr lang="en-US" dirty="0" err="1"/>
              <a:t>Openflow</a:t>
            </a:r>
            <a:r>
              <a:rPr lang="en-US" dirty="0"/>
              <a:t> </a:t>
            </a:r>
            <a:r>
              <a:rPr lang="en-US" dirty="0" err="1"/>
              <a:t>устанавливается</a:t>
            </a:r>
            <a:r>
              <a:rPr lang="en-US" dirty="0"/>
              <a:t> </a:t>
            </a:r>
            <a:r>
              <a:rPr lang="en-US" dirty="0" err="1"/>
              <a:t>между</a:t>
            </a:r>
            <a:r>
              <a:rPr lang="en-US" dirty="0"/>
              <a:t> AC и </a:t>
            </a:r>
            <a:r>
              <a:rPr lang="en-US" dirty="0" err="1"/>
              <a:t>сервером</a:t>
            </a:r>
            <a:r>
              <a:rPr lang="en-US" dirty="0"/>
              <a:t> </a:t>
            </a:r>
            <a:r>
              <a:rPr lang="en-US" dirty="0" err="1"/>
              <a:t>пересылки</a:t>
            </a:r>
            <a:r>
              <a:rPr lang="en-US" dirty="0"/>
              <a:t> с </a:t>
            </a:r>
            <a:r>
              <a:rPr lang="en-US" dirty="0" err="1"/>
              <a:t>использованием</a:t>
            </a:r>
            <a:r>
              <a:rPr lang="en-US" dirty="0"/>
              <a:t> </a:t>
            </a:r>
            <a:r>
              <a:rPr lang="en-US" dirty="0" err="1"/>
              <a:t>протокола</a:t>
            </a:r>
            <a:r>
              <a:rPr lang="en-US" dirty="0"/>
              <a:t> </a:t>
            </a:r>
            <a:r>
              <a:rPr lang="en-US" dirty="0" err="1"/>
              <a:t>Openflow</a:t>
            </a:r>
            <a:r>
              <a:rPr lang="en-US" dirty="0"/>
              <a:t>.</a:t>
            </a:r>
            <a:endParaRPr lang="ru-RU" dirty="0"/>
          </a:p>
          <a:p>
            <a:r>
              <a:rPr lang="en-US" dirty="0"/>
              <a:t> </a:t>
            </a:r>
            <a:r>
              <a:rPr lang="en-US" dirty="0" err="1"/>
              <a:t>Через</a:t>
            </a:r>
            <a:r>
              <a:rPr lang="en-US" dirty="0"/>
              <a:t> </a:t>
            </a:r>
            <a:r>
              <a:rPr lang="en-US" dirty="0" err="1"/>
              <a:t>протокол</a:t>
            </a:r>
            <a:r>
              <a:rPr lang="en-US" dirty="0"/>
              <a:t> Netconf </a:t>
            </a:r>
            <a:r>
              <a:rPr lang="en-US" dirty="0" err="1"/>
              <a:t>администратор</a:t>
            </a:r>
            <a:r>
              <a:rPr lang="en-US" dirty="0"/>
              <a:t> </a:t>
            </a:r>
            <a:r>
              <a:rPr lang="en-US" dirty="0" err="1"/>
              <a:t>выполняет</a:t>
            </a:r>
            <a:r>
              <a:rPr lang="en-US" dirty="0"/>
              <a:t> </a:t>
            </a:r>
            <a:r>
              <a:rPr lang="en-US" dirty="0" err="1"/>
              <a:t>настройку</a:t>
            </a:r>
            <a:r>
              <a:rPr lang="en-US" dirty="0"/>
              <a:t> </a:t>
            </a:r>
            <a:r>
              <a:rPr lang="en-US" dirty="0" err="1"/>
              <a:t>VxLAN</a:t>
            </a:r>
            <a:r>
              <a:rPr lang="en-US" dirty="0"/>
              <a:t> </a:t>
            </a:r>
            <a:r>
              <a:rPr lang="en-US" dirty="0" err="1"/>
              <a:t>на</a:t>
            </a:r>
            <a:r>
              <a:rPr lang="en-US" dirty="0"/>
              <a:t> AC, а AC </a:t>
            </a:r>
            <a:r>
              <a:rPr lang="en-US" dirty="0" err="1"/>
              <a:t>развертывает</a:t>
            </a:r>
            <a:r>
              <a:rPr lang="en-US" dirty="0"/>
              <a:t> </a:t>
            </a:r>
            <a:r>
              <a:rPr lang="en-US" dirty="0" err="1"/>
              <a:t>информацию</a:t>
            </a:r>
            <a:r>
              <a:rPr lang="en-US" dirty="0"/>
              <a:t> </a:t>
            </a:r>
            <a:r>
              <a:rPr lang="en-US" dirty="0" err="1"/>
              <a:t>VxLAN</a:t>
            </a:r>
            <a:r>
              <a:rPr lang="en-US" dirty="0"/>
              <a:t> </a:t>
            </a:r>
            <a:r>
              <a:rPr lang="en-US" dirty="0" err="1"/>
              <a:t>для</a:t>
            </a:r>
            <a:r>
              <a:rPr lang="en-US" dirty="0"/>
              <a:t> </a:t>
            </a:r>
            <a:r>
              <a:rPr lang="en-US" dirty="0" err="1"/>
              <a:t>пересылки</a:t>
            </a:r>
            <a:r>
              <a:rPr lang="en-US" dirty="0"/>
              <a:t> </a:t>
            </a:r>
            <a:r>
              <a:rPr lang="en-US" dirty="0" err="1"/>
              <a:t>через</a:t>
            </a:r>
            <a:r>
              <a:rPr lang="en-US" dirty="0"/>
              <a:t> </a:t>
            </a:r>
            <a:r>
              <a:rPr lang="en-US" dirty="0" err="1"/>
              <a:t>канал</a:t>
            </a:r>
            <a:r>
              <a:rPr lang="en-US" dirty="0"/>
              <a:t> </a:t>
            </a:r>
            <a:r>
              <a:rPr lang="en-US" dirty="0" err="1"/>
              <a:t>Openflow</a:t>
            </a:r>
            <a:r>
              <a:rPr lang="en-US" dirty="0"/>
              <a:t>.</a:t>
            </a:r>
            <a:endParaRPr lang="ru-RU" dirty="0"/>
          </a:p>
          <a:p>
            <a:r>
              <a:rPr lang="en-US" dirty="0"/>
              <a:t> </a:t>
            </a:r>
            <a:r>
              <a:rPr lang="en-US" dirty="0" err="1"/>
              <a:t>Логическая</a:t>
            </a:r>
            <a:r>
              <a:rPr lang="en-US" dirty="0"/>
              <a:t> </a:t>
            </a:r>
            <a:r>
              <a:rPr lang="en-US" dirty="0" err="1"/>
              <a:t>конфигурация</a:t>
            </a:r>
            <a:r>
              <a:rPr lang="en-US" dirty="0"/>
              <a:t> </a:t>
            </a:r>
            <a:r>
              <a:rPr lang="en-US" dirty="0" err="1"/>
              <a:t>интерфейса</a:t>
            </a:r>
            <a:r>
              <a:rPr lang="en-US" dirty="0"/>
              <a:t> BDIF </a:t>
            </a:r>
            <a:r>
              <a:rPr lang="en-US" dirty="0" err="1"/>
              <a:t>выполняется</a:t>
            </a:r>
            <a:r>
              <a:rPr lang="en-US" dirty="0"/>
              <a:t> </a:t>
            </a:r>
            <a:r>
              <a:rPr lang="en-US" dirty="0" err="1"/>
              <a:t>на</a:t>
            </a:r>
            <a:r>
              <a:rPr lang="en-US" dirty="0"/>
              <a:t> </a:t>
            </a:r>
            <a:r>
              <a:rPr lang="en-US" dirty="0" err="1"/>
              <a:t>шлюзе</a:t>
            </a:r>
            <a:r>
              <a:rPr lang="en-US" dirty="0"/>
              <a:t> L3, а </a:t>
            </a:r>
            <a:r>
              <a:rPr lang="en-US" dirty="0" err="1"/>
              <a:t>функция</a:t>
            </a:r>
            <a:r>
              <a:rPr lang="en-US" dirty="0"/>
              <a:t> </a:t>
            </a:r>
            <a:r>
              <a:rPr lang="en-US" dirty="0" err="1"/>
              <a:t>кэширования</a:t>
            </a:r>
            <a:r>
              <a:rPr lang="en-US" dirty="0"/>
              <a:t> ARP </a:t>
            </a:r>
            <a:r>
              <a:rPr lang="en-US" dirty="0" err="1"/>
              <a:t>включена</a:t>
            </a:r>
            <a:r>
              <a:rPr lang="en-US" dirty="0"/>
              <a:t> </a:t>
            </a:r>
            <a:r>
              <a:rPr lang="en-US" dirty="0" err="1"/>
              <a:t>на</a:t>
            </a:r>
            <a:r>
              <a:rPr lang="en-US" dirty="0"/>
              <a:t> AC. </a:t>
            </a:r>
            <a:r>
              <a:rPr lang="en-US" dirty="0" err="1"/>
              <a:t>Связь</a:t>
            </a:r>
            <a:r>
              <a:rPr lang="en-US" dirty="0"/>
              <a:t> </a:t>
            </a:r>
            <a:r>
              <a:rPr lang="en-US" dirty="0" err="1"/>
              <a:t>между</a:t>
            </a:r>
            <a:r>
              <a:rPr lang="en-US" dirty="0"/>
              <a:t> ВМ </a:t>
            </a:r>
            <a:r>
              <a:rPr lang="en-US" dirty="0" err="1"/>
              <a:t>между</a:t>
            </a:r>
            <a:r>
              <a:rPr lang="en-US" dirty="0"/>
              <a:t> </a:t>
            </a:r>
            <a:r>
              <a:rPr lang="en-US" dirty="0" err="1"/>
              <a:t>сегментами</a:t>
            </a:r>
            <a:r>
              <a:rPr lang="en-US" dirty="0"/>
              <a:t> </a:t>
            </a:r>
            <a:r>
              <a:rPr lang="en-US" dirty="0" err="1"/>
              <a:t>может</a:t>
            </a:r>
            <a:r>
              <a:rPr lang="en-US" dirty="0"/>
              <a:t> </a:t>
            </a:r>
            <a:r>
              <a:rPr lang="en-US" dirty="0" err="1"/>
              <a:t>быть</a:t>
            </a:r>
            <a:r>
              <a:rPr lang="en-US" dirty="0"/>
              <a:t> </a:t>
            </a:r>
            <a:r>
              <a:rPr lang="en-US" dirty="0" err="1"/>
              <a:t>достигнута</a:t>
            </a:r>
            <a:r>
              <a:rPr lang="en-US" dirty="0"/>
              <a:t> с </a:t>
            </a:r>
            <a:r>
              <a:rPr lang="en-US" dirty="0" err="1"/>
              <a:t>помощью</a:t>
            </a:r>
            <a:r>
              <a:rPr lang="en-US" dirty="0"/>
              <a:t> </a:t>
            </a:r>
            <a:r>
              <a:rPr lang="en-US" dirty="0" err="1"/>
              <a:t>шлюза</a:t>
            </a:r>
            <a:r>
              <a:rPr lang="en-US" dirty="0"/>
              <a:t> </a:t>
            </a:r>
            <a:r>
              <a:rPr lang="en-US" dirty="0" err="1"/>
              <a:t>VxLAN</a:t>
            </a:r>
            <a:r>
              <a:rPr lang="en-US" dirty="0"/>
              <a:t> L3 и </a:t>
            </a:r>
            <a:r>
              <a:rPr lang="en-US" dirty="0" err="1"/>
              <a:t>функции</a:t>
            </a:r>
            <a:r>
              <a:rPr lang="en-US" dirty="0"/>
              <a:t> </a:t>
            </a:r>
            <a:r>
              <a:rPr lang="en-US" dirty="0" err="1"/>
              <a:t>прокси-сервера</a:t>
            </a:r>
            <a:r>
              <a:rPr lang="en-US" dirty="0"/>
              <a:t> </a:t>
            </a:r>
            <a:r>
              <a:rPr lang="en-US" dirty="0" err="1"/>
              <a:t>кэша</a:t>
            </a:r>
            <a:r>
              <a:rPr lang="en-US" dirty="0"/>
              <a:t> ARP.</a:t>
            </a:r>
            <a:endParaRPr lang="ru-RU" dirty="0"/>
          </a:p>
          <a:p>
            <a:r>
              <a:rPr lang="en-US" dirty="0"/>
              <a:t> </a:t>
            </a:r>
            <a:r>
              <a:rPr lang="en-US" dirty="0" err="1"/>
              <a:t>Например</a:t>
            </a:r>
            <a:r>
              <a:rPr lang="en-US" dirty="0"/>
              <a:t>, </a:t>
            </a:r>
            <a:r>
              <a:rPr lang="en-US" dirty="0" err="1"/>
              <a:t>на</a:t>
            </a:r>
            <a:r>
              <a:rPr lang="en-US" dirty="0"/>
              <a:t> </a:t>
            </a:r>
            <a:r>
              <a:rPr lang="en-US" dirty="0" err="1"/>
              <a:t>приведенной</a:t>
            </a:r>
            <a:r>
              <a:rPr lang="en-US" dirty="0"/>
              <a:t> </a:t>
            </a:r>
            <a:r>
              <a:rPr lang="en-US" dirty="0" err="1"/>
              <a:t>выше</a:t>
            </a:r>
            <a:r>
              <a:rPr lang="en-US" dirty="0"/>
              <a:t> </a:t>
            </a:r>
            <a:r>
              <a:rPr lang="en-US" dirty="0" err="1"/>
              <a:t>схеме</a:t>
            </a:r>
            <a:r>
              <a:rPr lang="en-US" dirty="0"/>
              <a:t> VM1 </a:t>
            </a:r>
            <a:r>
              <a:rPr lang="en-US" dirty="0" err="1"/>
              <a:t>должна</a:t>
            </a:r>
            <a:r>
              <a:rPr lang="en-US" dirty="0"/>
              <a:t> </a:t>
            </a:r>
            <a:r>
              <a:rPr lang="en-US" dirty="0" err="1"/>
              <a:t>обмениваться</a:t>
            </a:r>
            <a:r>
              <a:rPr lang="en-US" dirty="0"/>
              <a:t> </a:t>
            </a:r>
            <a:r>
              <a:rPr lang="en-US" dirty="0" err="1"/>
              <a:t>данными</a:t>
            </a:r>
            <a:r>
              <a:rPr lang="en-US" dirty="0"/>
              <a:t> с VM5 в </a:t>
            </a:r>
            <a:r>
              <a:rPr lang="en-US" dirty="0" err="1"/>
              <a:t>другом</a:t>
            </a:r>
            <a:r>
              <a:rPr lang="en-US" dirty="0"/>
              <a:t> </a:t>
            </a:r>
            <a:r>
              <a:rPr lang="en-US" dirty="0" err="1"/>
              <a:t>сегменте</a:t>
            </a:r>
            <a:r>
              <a:rPr lang="en-US" dirty="0"/>
              <a:t> </a:t>
            </a:r>
            <a:r>
              <a:rPr lang="en-US" dirty="0" err="1"/>
              <a:t>сети</a:t>
            </a:r>
            <a:r>
              <a:rPr lang="en-US" dirty="0"/>
              <a:t>, </a:t>
            </a:r>
            <a:r>
              <a:rPr lang="en-US" dirty="0" err="1"/>
              <a:t>подключенном</a:t>
            </a:r>
            <a:r>
              <a:rPr lang="en-US" dirty="0"/>
              <a:t> к </a:t>
            </a:r>
            <a:r>
              <a:rPr lang="en-US" dirty="0" err="1"/>
              <a:t>разным</a:t>
            </a:r>
            <a:r>
              <a:rPr lang="en-US" dirty="0"/>
              <a:t> </a:t>
            </a:r>
            <a:r>
              <a:rPr lang="en-US" dirty="0" err="1"/>
              <a:t>конечным</a:t>
            </a:r>
            <a:r>
              <a:rPr lang="en-US" dirty="0"/>
              <a:t> </a:t>
            </a:r>
            <a:r>
              <a:rPr lang="en-US" dirty="0" err="1"/>
              <a:t>коммутаторам</a:t>
            </a:r>
            <a:r>
              <a:rPr lang="en-US" dirty="0"/>
              <a:t>. </a:t>
            </a:r>
            <a:r>
              <a:rPr lang="en-US" dirty="0" err="1"/>
              <a:t>Вся</a:t>
            </a:r>
            <a:r>
              <a:rPr lang="en-US" dirty="0"/>
              <a:t> </a:t>
            </a:r>
            <a:r>
              <a:rPr lang="en-US" dirty="0" err="1"/>
              <a:t>конфигурация</a:t>
            </a:r>
            <a:r>
              <a:rPr lang="en-US" dirty="0"/>
              <a:t> </a:t>
            </a:r>
            <a:r>
              <a:rPr lang="en-US" dirty="0" err="1"/>
              <a:t>VxLAN</a:t>
            </a:r>
            <a:r>
              <a:rPr lang="en-US" dirty="0"/>
              <a:t> </a:t>
            </a:r>
            <a:r>
              <a:rPr lang="en-US" dirty="0" err="1"/>
              <a:t>была</a:t>
            </a:r>
            <a:r>
              <a:rPr lang="en-US" dirty="0"/>
              <a:t> </a:t>
            </a:r>
            <a:r>
              <a:rPr lang="en-US" dirty="0" err="1"/>
              <a:t>выполнена</a:t>
            </a:r>
            <a:r>
              <a:rPr lang="en-US" dirty="0"/>
              <a:t> </a:t>
            </a:r>
            <a:r>
              <a:rPr lang="en-US" dirty="0" err="1"/>
              <a:t>администратором</a:t>
            </a:r>
            <a:r>
              <a:rPr lang="en-US" dirty="0"/>
              <a:t>, и </a:t>
            </a:r>
            <a:r>
              <a:rPr lang="en-US" dirty="0" err="1"/>
              <a:t>конфигурация</a:t>
            </a:r>
            <a:r>
              <a:rPr lang="en-US" dirty="0"/>
              <a:t> </a:t>
            </a:r>
            <a:r>
              <a:rPr lang="en-US" dirty="0" err="1"/>
              <a:t>была</a:t>
            </a:r>
            <a:r>
              <a:rPr lang="en-US" dirty="0"/>
              <a:t> </a:t>
            </a:r>
            <a:r>
              <a:rPr lang="en-US" dirty="0" err="1"/>
              <a:t>развернута</a:t>
            </a:r>
            <a:r>
              <a:rPr lang="en-US" dirty="0"/>
              <a:t> </a:t>
            </a:r>
            <a:r>
              <a:rPr lang="en-US" dirty="0" err="1"/>
              <a:t>из</a:t>
            </a:r>
            <a:r>
              <a:rPr lang="en-US" dirty="0"/>
              <a:t> AC </a:t>
            </a:r>
            <a:r>
              <a:rPr lang="en-US" dirty="0" err="1"/>
              <a:t>на</a:t>
            </a:r>
            <a:r>
              <a:rPr lang="en-US" dirty="0"/>
              <a:t> </a:t>
            </a:r>
            <a:r>
              <a:rPr lang="en-US" dirty="0" err="1"/>
              <a:t>коммутаторы</a:t>
            </a:r>
            <a:r>
              <a:rPr lang="en-US" dirty="0"/>
              <a:t> с </a:t>
            </a:r>
            <a:r>
              <a:rPr lang="en-US" dirty="0" err="1"/>
              <a:t>использованием</a:t>
            </a:r>
            <a:r>
              <a:rPr lang="en-US" dirty="0"/>
              <a:t> </a:t>
            </a:r>
            <a:r>
              <a:rPr lang="en-US" dirty="0" err="1"/>
              <a:t>Openflow</a:t>
            </a:r>
            <a:r>
              <a:rPr lang="en-US" dirty="0"/>
              <a:t>. </a:t>
            </a:r>
            <a:r>
              <a:rPr lang="en-US" dirty="0" err="1"/>
              <a:t>Когда</a:t>
            </a:r>
            <a:r>
              <a:rPr lang="en-US" dirty="0"/>
              <a:t> </a:t>
            </a:r>
            <a:r>
              <a:rPr lang="en-US" dirty="0" err="1"/>
              <a:t>кадр</a:t>
            </a:r>
            <a:r>
              <a:rPr lang="en-US" dirty="0"/>
              <a:t> Ethernet L2 </a:t>
            </a:r>
            <a:r>
              <a:rPr lang="en-US" dirty="0" err="1"/>
              <a:t>достигает</a:t>
            </a:r>
            <a:r>
              <a:rPr lang="en-US" dirty="0"/>
              <a:t> VTEP1, VTEP1 </a:t>
            </a:r>
            <a:r>
              <a:rPr lang="en-US" dirty="0" err="1"/>
              <a:t>служит</a:t>
            </a:r>
            <a:r>
              <a:rPr lang="en-US" dirty="0"/>
              <a:t> </a:t>
            </a:r>
            <a:r>
              <a:rPr lang="en-US" dirty="0" err="1"/>
              <a:t>шлюзом</a:t>
            </a:r>
            <a:r>
              <a:rPr lang="en-US" dirty="0"/>
              <a:t> L2, </a:t>
            </a:r>
            <a:r>
              <a:rPr lang="en-US" dirty="0" err="1"/>
              <a:t>выполняет</a:t>
            </a:r>
            <a:r>
              <a:rPr lang="en-US" dirty="0"/>
              <a:t> </a:t>
            </a:r>
            <a:r>
              <a:rPr lang="en-US" dirty="0" err="1"/>
              <a:t>инкапсуляцию</a:t>
            </a:r>
            <a:r>
              <a:rPr lang="en-US" dirty="0"/>
              <a:t> </a:t>
            </a:r>
            <a:r>
              <a:rPr lang="en-US" dirty="0" err="1"/>
              <a:t>VxLAN</a:t>
            </a:r>
            <a:r>
              <a:rPr lang="en-US" dirty="0"/>
              <a:t> и </a:t>
            </a:r>
            <a:r>
              <a:rPr lang="en-US" dirty="0" err="1"/>
              <a:t>выполняет</a:t>
            </a:r>
            <a:r>
              <a:rPr lang="en-US" dirty="0"/>
              <a:t> </a:t>
            </a:r>
            <a:r>
              <a:rPr lang="en-US" dirty="0" err="1"/>
              <a:t>пересылку</a:t>
            </a:r>
            <a:r>
              <a:rPr lang="en-US" dirty="0"/>
              <a:t> </a:t>
            </a:r>
            <a:r>
              <a:rPr lang="en-US" dirty="0" err="1"/>
              <a:t>на</a:t>
            </a:r>
            <a:r>
              <a:rPr lang="en-US" dirty="0"/>
              <a:t> </a:t>
            </a:r>
            <a:r>
              <a:rPr lang="en-US" dirty="0" err="1"/>
              <a:t>основе</a:t>
            </a:r>
            <a:r>
              <a:rPr lang="en-US" dirty="0"/>
              <a:t> </a:t>
            </a:r>
            <a:r>
              <a:rPr lang="en-US" dirty="0" err="1"/>
              <a:t>заголовка</a:t>
            </a:r>
            <a:r>
              <a:rPr lang="en-US" dirty="0"/>
              <a:t> Ethernet </a:t>
            </a:r>
            <a:r>
              <a:rPr lang="en-US" dirty="0" err="1"/>
              <a:t>VxlAN</a:t>
            </a:r>
            <a:r>
              <a:rPr lang="en-US" dirty="0"/>
              <a:t>. </a:t>
            </a:r>
            <a:r>
              <a:rPr lang="en-US" dirty="0" err="1"/>
              <a:t>Когда</a:t>
            </a:r>
            <a:r>
              <a:rPr lang="en-US" dirty="0"/>
              <a:t> VTEP3 </a:t>
            </a:r>
            <a:r>
              <a:rPr lang="en-US" dirty="0" err="1"/>
              <a:t>получает</a:t>
            </a:r>
            <a:r>
              <a:rPr lang="en-US" dirty="0"/>
              <a:t> </a:t>
            </a:r>
            <a:r>
              <a:rPr lang="en-US" dirty="0" err="1"/>
              <a:t>кадры</a:t>
            </a:r>
            <a:r>
              <a:rPr lang="en-US" dirty="0"/>
              <a:t> </a:t>
            </a:r>
            <a:r>
              <a:rPr lang="en-US" dirty="0" err="1"/>
              <a:t>VxLAN</a:t>
            </a:r>
            <a:r>
              <a:rPr lang="en-US" dirty="0"/>
              <a:t>, </a:t>
            </a:r>
            <a:r>
              <a:rPr lang="en-US" dirty="0" err="1"/>
              <a:t>он</a:t>
            </a:r>
            <a:r>
              <a:rPr lang="en-US" dirty="0"/>
              <a:t> </a:t>
            </a:r>
            <a:r>
              <a:rPr lang="en-US" dirty="0" err="1"/>
              <a:t>выполняет</a:t>
            </a:r>
            <a:r>
              <a:rPr lang="en-US" dirty="0"/>
              <a:t> </a:t>
            </a:r>
            <a:r>
              <a:rPr lang="en-US" dirty="0" err="1"/>
              <a:t>деинкапсуляцию</a:t>
            </a:r>
            <a:r>
              <a:rPr lang="en-US" dirty="0"/>
              <a:t> </a:t>
            </a:r>
            <a:r>
              <a:rPr lang="en-US" dirty="0" err="1"/>
              <a:t>VxLAN</a:t>
            </a:r>
            <a:r>
              <a:rPr lang="en-US" dirty="0"/>
              <a:t> и </a:t>
            </a:r>
            <a:r>
              <a:rPr lang="en-US" dirty="0" err="1"/>
              <a:t>определяет</a:t>
            </a:r>
            <a:endParaRPr lang="ru-RU" dirty="0" err="1"/>
          </a:p>
          <a:p>
            <a:r>
              <a:rPr lang="en-US" dirty="0" err="1"/>
              <a:t>что</a:t>
            </a:r>
            <a:r>
              <a:rPr lang="en-US" dirty="0"/>
              <a:t> DMAC </a:t>
            </a:r>
            <a:r>
              <a:rPr lang="en-US" dirty="0" err="1"/>
              <a:t>не</a:t>
            </a:r>
            <a:r>
              <a:rPr lang="en-US" dirty="0"/>
              <a:t> </a:t>
            </a:r>
            <a:r>
              <a:rPr lang="en-US" dirty="0" err="1"/>
              <a:t>находится</a:t>
            </a:r>
            <a:r>
              <a:rPr lang="en-US" dirty="0"/>
              <a:t> в </a:t>
            </a:r>
            <a:r>
              <a:rPr lang="en-US" dirty="0" err="1"/>
              <a:t>локальном</a:t>
            </a:r>
            <a:r>
              <a:rPr lang="en-US" dirty="0"/>
              <a:t> </a:t>
            </a:r>
            <a:r>
              <a:rPr lang="en-US" dirty="0" err="1"/>
              <a:t>сегменте</a:t>
            </a:r>
            <a:r>
              <a:rPr lang="en-US" dirty="0"/>
              <a:t>; </a:t>
            </a:r>
            <a:r>
              <a:rPr lang="en-US" dirty="0" err="1"/>
              <a:t>Он</a:t>
            </a:r>
            <a:r>
              <a:rPr lang="en-US" dirty="0"/>
              <a:t> </a:t>
            </a:r>
            <a:r>
              <a:rPr lang="en-US" dirty="0" err="1"/>
              <a:t>служит</a:t>
            </a:r>
            <a:r>
              <a:rPr lang="en-US" dirty="0"/>
              <a:t> </a:t>
            </a:r>
            <a:r>
              <a:rPr lang="en-US" dirty="0" err="1"/>
              <a:t>шлюзом</a:t>
            </a:r>
            <a:r>
              <a:rPr lang="en-US" dirty="0"/>
              <a:t> </a:t>
            </a:r>
            <a:r>
              <a:rPr lang="en-US" dirty="0" err="1"/>
              <a:t>VxLAN</a:t>
            </a:r>
            <a:r>
              <a:rPr lang="en-US" dirty="0"/>
              <a:t> L3, </a:t>
            </a:r>
            <a:r>
              <a:rPr lang="en-US" dirty="0" err="1"/>
              <a:t>удаляет</a:t>
            </a:r>
            <a:r>
              <a:rPr lang="en-US" dirty="0"/>
              <a:t> </a:t>
            </a:r>
            <a:r>
              <a:rPr lang="en-US" dirty="0" err="1"/>
              <a:t>заголовок</a:t>
            </a:r>
            <a:r>
              <a:rPr lang="en-US" dirty="0"/>
              <a:t> Ethernet, </a:t>
            </a:r>
            <a:r>
              <a:rPr lang="en-US" dirty="0" err="1"/>
              <a:t>проверяет</a:t>
            </a:r>
            <a:r>
              <a:rPr lang="en-US" dirty="0"/>
              <a:t> </a:t>
            </a:r>
            <a:r>
              <a:rPr lang="en-US" dirty="0" err="1"/>
              <a:t>запись</a:t>
            </a:r>
            <a:r>
              <a:rPr lang="en-US" dirty="0"/>
              <a:t> ARP, </a:t>
            </a:r>
            <a:r>
              <a:rPr lang="en-US" dirty="0" err="1"/>
              <a:t>совпадающую</a:t>
            </a:r>
            <a:r>
              <a:rPr lang="en-US" dirty="0"/>
              <a:t> с </a:t>
            </a:r>
            <a:r>
              <a:rPr lang="en-US" dirty="0" err="1"/>
              <a:t>записью</a:t>
            </a:r>
            <a:r>
              <a:rPr lang="en-US" dirty="0"/>
              <a:t> </a:t>
            </a:r>
            <a:r>
              <a:rPr lang="en-US" dirty="0" err="1"/>
              <a:t>интерфейса</a:t>
            </a:r>
            <a:r>
              <a:rPr lang="en-US" dirty="0"/>
              <a:t> BDIF, </a:t>
            </a:r>
            <a:r>
              <a:rPr lang="en-US" dirty="0" err="1"/>
              <a:t>инкапсулирует</a:t>
            </a:r>
            <a:r>
              <a:rPr lang="en-US" dirty="0"/>
              <a:t> </a:t>
            </a:r>
            <a:r>
              <a:rPr lang="en-US" dirty="0" err="1"/>
              <a:t>обратную</a:t>
            </a:r>
            <a:r>
              <a:rPr lang="en-US" dirty="0"/>
              <a:t> </a:t>
            </a:r>
            <a:r>
              <a:rPr lang="en-US" dirty="0" err="1"/>
              <a:t>VxLAN</a:t>
            </a:r>
            <a:r>
              <a:rPr lang="en-US" dirty="0"/>
              <a:t> и </a:t>
            </a:r>
            <a:r>
              <a:rPr lang="en-US" dirty="0" err="1"/>
              <a:t>отправляет</a:t>
            </a:r>
            <a:r>
              <a:rPr lang="en-US" dirty="0"/>
              <a:t> </a:t>
            </a:r>
            <a:r>
              <a:rPr lang="en-US" dirty="0" err="1"/>
              <a:t>ее</a:t>
            </a:r>
            <a:r>
              <a:rPr lang="en-US" dirty="0"/>
              <a:t> </a:t>
            </a:r>
            <a:r>
              <a:rPr lang="en-US" dirty="0" err="1"/>
              <a:t>на</a:t>
            </a:r>
            <a:r>
              <a:rPr lang="en-US" dirty="0"/>
              <a:t> VTEP2. </a:t>
            </a:r>
            <a:r>
              <a:rPr lang="en-US" dirty="0" err="1"/>
              <a:t>Когда</a:t>
            </a:r>
            <a:r>
              <a:rPr lang="en-US" dirty="0"/>
              <a:t> </a:t>
            </a:r>
            <a:r>
              <a:rPr lang="en-US" dirty="0" err="1"/>
              <a:t>кадр</a:t>
            </a:r>
            <a:r>
              <a:rPr lang="en-US" dirty="0"/>
              <a:t> </a:t>
            </a:r>
            <a:r>
              <a:rPr lang="en-US" dirty="0" err="1"/>
              <a:t>VxLAN</a:t>
            </a:r>
            <a:r>
              <a:rPr lang="en-US" dirty="0"/>
              <a:t> </a:t>
            </a:r>
            <a:r>
              <a:rPr lang="en-US" dirty="0" err="1"/>
              <a:t>достигает</a:t>
            </a:r>
            <a:r>
              <a:rPr lang="en-US" dirty="0"/>
              <a:t> VTEP2, </a:t>
            </a:r>
            <a:r>
              <a:rPr lang="en-US" dirty="0" err="1"/>
              <a:t>заголовок</a:t>
            </a:r>
            <a:r>
              <a:rPr lang="en-US" dirty="0"/>
              <a:t> </a:t>
            </a:r>
            <a:r>
              <a:rPr lang="en-US" dirty="0" err="1"/>
              <a:t>VxLAN</a:t>
            </a:r>
            <a:r>
              <a:rPr lang="en-US" dirty="0"/>
              <a:t> </a:t>
            </a:r>
            <a:r>
              <a:rPr lang="en-US" dirty="0" err="1"/>
              <a:t>удаляется</a:t>
            </a:r>
            <a:r>
              <a:rPr lang="en-US" dirty="0"/>
              <a:t>, и </a:t>
            </a:r>
            <a:r>
              <a:rPr lang="en-US" dirty="0" err="1"/>
              <a:t>кадр</a:t>
            </a:r>
            <a:r>
              <a:rPr lang="en-US" dirty="0"/>
              <a:t> </a:t>
            </a:r>
            <a:r>
              <a:rPr lang="en-US" dirty="0" err="1"/>
              <a:t>пересылается</a:t>
            </a:r>
            <a:r>
              <a:rPr lang="en-US" dirty="0"/>
              <a:t> </a:t>
            </a:r>
            <a:r>
              <a:rPr lang="en-US" dirty="0" err="1"/>
              <a:t>на</a:t>
            </a:r>
            <a:r>
              <a:rPr lang="en-US" dirty="0"/>
              <a:t> </a:t>
            </a:r>
            <a:r>
              <a:rPr lang="en-US" dirty="0" err="1"/>
              <a:t>основе</a:t>
            </a:r>
            <a:r>
              <a:rPr lang="en-US" dirty="0"/>
              <a:t> </a:t>
            </a:r>
            <a:r>
              <a:rPr lang="en-US" dirty="0" err="1"/>
              <a:t>исходного</a:t>
            </a:r>
            <a:r>
              <a:rPr lang="en-US" dirty="0"/>
              <a:t> </a:t>
            </a:r>
            <a:r>
              <a:rPr lang="en-US" dirty="0" err="1"/>
              <a:t>кадра</a:t>
            </a:r>
            <a:r>
              <a:rPr lang="en-US" dirty="0"/>
              <a:t>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347</a:t>
            </a:fld>
            <a:endParaRPr lang="ru-RU" noProof="0"/>
          </a:p>
        </p:txBody>
      </p:sp>
    </p:spTree>
    <p:extLst>
      <p:ext uri="{BB962C8B-B14F-4D97-AF65-F5344CB8AC3E}">
        <p14:creationId xmlns:p14="http://schemas.microsoft.com/office/powerpoint/2010/main" val="37487872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AC </a:t>
            </a:r>
            <a:r>
              <a:rPr lang="en-US" dirty="0" err="1"/>
              <a:t>получает</a:t>
            </a:r>
            <a:r>
              <a:rPr lang="en-US" dirty="0"/>
              <a:t> </a:t>
            </a:r>
            <a:r>
              <a:rPr lang="en-US" dirty="0" err="1"/>
              <a:t>подробную</a:t>
            </a:r>
            <a:r>
              <a:rPr lang="en-US" dirty="0"/>
              <a:t> </a:t>
            </a:r>
            <a:r>
              <a:rPr lang="en-US" dirty="0" err="1"/>
              <a:t>информацию</a:t>
            </a:r>
            <a:r>
              <a:rPr lang="en-US" dirty="0"/>
              <a:t> о </a:t>
            </a:r>
            <a:r>
              <a:rPr lang="en-US" dirty="0" err="1"/>
              <a:t>виртуальной</a:t>
            </a:r>
            <a:r>
              <a:rPr lang="en-US" dirty="0"/>
              <a:t> </a:t>
            </a:r>
            <a:r>
              <a:rPr lang="en-US" dirty="0" err="1"/>
              <a:t>машине</a:t>
            </a:r>
            <a:r>
              <a:rPr lang="en-US" dirty="0"/>
              <a:t> и </a:t>
            </a:r>
            <a:r>
              <a:rPr lang="en-US" dirty="0" err="1"/>
              <a:t>хранит</a:t>
            </a:r>
            <a:r>
              <a:rPr lang="en-US" dirty="0"/>
              <a:t> </a:t>
            </a:r>
            <a:r>
              <a:rPr lang="en-US" dirty="0" err="1"/>
              <a:t>кэш</a:t>
            </a:r>
            <a:r>
              <a:rPr lang="en-US" dirty="0"/>
              <a:t> ARP в </a:t>
            </a:r>
            <a:r>
              <a:rPr lang="en-US" dirty="0" err="1"/>
              <a:t>контроллере</a:t>
            </a:r>
            <a:r>
              <a:rPr lang="en-US" dirty="0"/>
              <a:t>. </a:t>
            </a:r>
            <a:r>
              <a:rPr lang="en-US" dirty="0" err="1"/>
              <a:t>Когда</a:t>
            </a:r>
            <a:r>
              <a:rPr lang="en-US" dirty="0"/>
              <a:t> MAC1 </a:t>
            </a:r>
            <a:r>
              <a:rPr lang="en-US" dirty="0" err="1"/>
              <a:t>передает</a:t>
            </a:r>
            <a:r>
              <a:rPr lang="en-US" dirty="0"/>
              <a:t> </a:t>
            </a:r>
            <a:r>
              <a:rPr lang="en-US" dirty="0" err="1"/>
              <a:t>запрос</a:t>
            </a:r>
            <a:r>
              <a:rPr lang="en-US" dirty="0"/>
              <a:t> ARP </a:t>
            </a:r>
            <a:r>
              <a:rPr lang="en-US" dirty="0" err="1"/>
              <a:t>для</a:t>
            </a:r>
            <a:r>
              <a:rPr lang="en-US" dirty="0"/>
              <a:t> IP2, </a:t>
            </a:r>
            <a:r>
              <a:rPr lang="en-US" dirty="0" err="1"/>
              <a:t>входной</a:t>
            </a:r>
            <a:r>
              <a:rPr lang="en-US" dirty="0"/>
              <a:t> NVE </a:t>
            </a:r>
            <a:r>
              <a:rPr lang="en-US" dirty="0" err="1"/>
              <a:t>отправляет</a:t>
            </a:r>
            <a:r>
              <a:rPr lang="en-US" dirty="0"/>
              <a:t> </a:t>
            </a:r>
            <a:r>
              <a:rPr lang="en-US" dirty="0" err="1"/>
              <a:t>это</a:t>
            </a:r>
            <a:r>
              <a:rPr lang="en-US" dirty="0"/>
              <a:t> </a:t>
            </a:r>
            <a:r>
              <a:rPr lang="en-US" dirty="0" err="1"/>
              <a:t>широковещательное</a:t>
            </a:r>
            <a:r>
              <a:rPr lang="en-US" dirty="0"/>
              <a:t> </a:t>
            </a:r>
            <a:r>
              <a:rPr lang="en-US" dirty="0" err="1"/>
              <a:t>сообщение</a:t>
            </a:r>
            <a:r>
              <a:rPr lang="en-US" dirty="0"/>
              <a:t>, </a:t>
            </a:r>
            <a:r>
              <a:rPr lang="en-US" dirty="0" err="1"/>
              <a:t>которое</a:t>
            </a:r>
            <a:r>
              <a:rPr lang="en-US" dirty="0"/>
              <a:t> </a:t>
            </a:r>
            <a:r>
              <a:rPr lang="en-US" dirty="0" err="1"/>
              <a:t>будет</a:t>
            </a:r>
            <a:r>
              <a:rPr lang="en-US" dirty="0"/>
              <a:t> </a:t>
            </a:r>
            <a:r>
              <a:rPr lang="en-US" dirty="0" err="1"/>
              <a:t>отправлено</a:t>
            </a:r>
            <a:r>
              <a:rPr lang="en-US" dirty="0"/>
              <a:t> AC </a:t>
            </a:r>
            <a:r>
              <a:rPr lang="en-US" dirty="0" err="1"/>
              <a:t>для</a:t>
            </a:r>
            <a:r>
              <a:rPr lang="en-US" dirty="0"/>
              <a:t> </a:t>
            </a:r>
            <a:r>
              <a:rPr lang="en-US" dirty="0" err="1"/>
              <a:t>обработки</a:t>
            </a:r>
            <a:r>
              <a:rPr lang="en-US" dirty="0"/>
              <a:t>; AC </a:t>
            </a:r>
            <a:r>
              <a:rPr lang="en-US" dirty="0" err="1"/>
              <a:t>анализирует</a:t>
            </a:r>
            <a:r>
              <a:rPr lang="en-US" dirty="0"/>
              <a:t> </a:t>
            </a:r>
            <a:r>
              <a:rPr lang="en-US" dirty="0" err="1"/>
              <a:t>запрос</a:t>
            </a:r>
            <a:r>
              <a:rPr lang="en-US" dirty="0"/>
              <a:t> ARP и </a:t>
            </a:r>
            <a:r>
              <a:rPr lang="en-US" dirty="0" err="1"/>
              <a:t>выполняет</a:t>
            </a:r>
            <a:r>
              <a:rPr lang="en-US" dirty="0"/>
              <a:t> </a:t>
            </a:r>
            <a:r>
              <a:rPr lang="en-US" dirty="0" err="1"/>
              <a:t>поиск</a:t>
            </a:r>
            <a:r>
              <a:rPr lang="en-US" dirty="0"/>
              <a:t> в </a:t>
            </a:r>
            <a:r>
              <a:rPr lang="en-US" dirty="0" err="1"/>
              <a:t>кэше</a:t>
            </a:r>
            <a:r>
              <a:rPr lang="en-US" dirty="0"/>
              <a:t> ARP </a:t>
            </a:r>
            <a:r>
              <a:rPr lang="en-US" dirty="0" err="1"/>
              <a:t>на</a:t>
            </a:r>
            <a:r>
              <a:rPr lang="en-US" dirty="0"/>
              <a:t> </a:t>
            </a:r>
            <a:r>
              <a:rPr lang="en-US" dirty="0" err="1"/>
              <a:t>основе</a:t>
            </a:r>
            <a:r>
              <a:rPr lang="en-US" dirty="0"/>
              <a:t> </a:t>
            </a:r>
            <a:r>
              <a:rPr lang="en-US" dirty="0" err="1"/>
              <a:t>сопоставления</a:t>
            </a:r>
            <a:r>
              <a:rPr lang="en-US" dirty="0"/>
              <a:t> </a:t>
            </a:r>
            <a:r>
              <a:rPr lang="en-US" dirty="0" err="1"/>
              <a:t>записи</a:t>
            </a:r>
            <a:r>
              <a:rPr lang="en-US" dirty="0"/>
              <a:t> MAC-</a:t>
            </a:r>
            <a:r>
              <a:rPr lang="en-US" dirty="0" err="1"/>
              <a:t>адреса</a:t>
            </a:r>
            <a:r>
              <a:rPr lang="en-US" dirty="0"/>
              <a:t>; </a:t>
            </a:r>
            <a:r>
              <a:rPr lang="en-US" dirty="0" err="1"/>
              <a:t>если</a:t>
            </a:r>
            <a:r>
              <a:rPr lang="en-US" dirty="0"/>
              <a:t> </a:t>
            </a:r>
            <a:r>
              <a:rPr lang="en-US" dirty="0" err="1"/>
              <a:t>запись</a:t>
            </a:r>
            <a:r>
              <a:rPr lang="en-US" dirty="0"/>
              <a:t> MAC </a:t>
            </a:r>
            <a:r>
              <a:rPr lang="en-US" dirty="0" err="1"/>
              <a:t>существует</a:t>
            </a:r>
            <a:r>
              <a:rPr lang="en-US" dirty="0"/>
              <a:t> в </a:t>
            </a:r>
            <a:r>
              <a:rPr lang="en-US" dirty="0" err="1"/>
              <a:t>кэше</a:t>
            </a:r>
            <a:r>
              <a:rPr lang="en-US" dirty="0"/>
              <a:t>, AC </a:t>
            </a:r>
            <a:r>
              <a:rPr lang="en-US" dirty="0" err="1"/>
              <a:t>ответит</a:t>
            </a:r>
            <a:r>
              <a:rPr lang="en-US" dirty="0"/>
              <a:t> </a:t>
            </a:r>
            <a:r>
              <a:rPr lang="en-US" dirty="0" err="1"/>
              <a:t>одноадресным</a:t>
            </a:r>
            <a:r>
              <a:rPr lang="en-US" dirty="0"/>
              <a:t> </a:t>
            </a:r>
            <a:r>
              <a:rPr lang="en-US" dirty="0" err="1"/>
              <a:t>ответом</a:t>
            </a:r>
            <a:r>
              <a:rPr lang="en-US" dirty="0"/>
              <a:t> ARP, и </a:t>
            </a:r>
            <a:r>
              <a:rPr lang="en-US" dirty="0" err="1"/>
              <a:t>широковещательное</a:t>
            </a:r>
            <a:r>
              <a:rPr lang="en-US" dirty="0"/>
              <a:t> </a:t>
            </a:r>
            <a:r>
              <a:rPr lang="en-US" dirty="0" err="1"/>
              <a:t>сообщение</a:t>
            </a:r>
            <a:r>
              <a:rPr lang="en-US" dirty="0"/>
              <a:t> </a:t>
            </a:r>
            <a:r>
              <a:rPr lang="en-US" dirty="0" err="1"/>
              <a:t>будет</a:t>
            </a:r>
            <a:r>
              <a:rPr lang="en-US" dirty="0"/>
              <a:t> </a:t>
            </a:r>
            <a:r>
              <a:rPr lang="en-US" dirty="0" err="1"/>
              <a:t>завершено</a:t>
            </a:r>
            <a:r>
              <a:rPr lang="en-US" dirty="0"/>
              <a:t>.</a:t>
            </a:r>
            <a:endParaRPr lang="ru-RU" dirty="0"/>
          </a:p>
          <a:p>
            <a:r>
              <a:rPr lang="en-US" dirty="0"/>
              <a:t> В </a:t>
            </a:r>
            <a:r>
              <a:rPr lang="en-US" dirty="0" err="1"/>
              <a:t>противном</a:t>
            </a:r>
            <a:r>
              <a:rPr lang="en-US" dirty="0"/>
              <a:t> </a:t>
            </a:r>
            <a:r>
              <a:rPr lang="en-US" dirty="0" err="1"/>
              <a:t>случае</a:t>
            </a:r>
            <a:r>
              <a:rPr lang="en-US" dirty="0"/>
              <a:t>, </a:t>
            </a:r>
            <a:r>
              <a:rPr lang="en-US" dirty="0" err="1"/>
              <a:t>если</a:t>
            </a:r>
            <a:r>
              <a:rPr lang="en-US" dirty="0"/>
              <a:t> </a:t>
            </a:r>
            <a:r>
              <a:rPr lang="en-US" dirty="0" err="1"/>
              <a:t>запись</a:t>
            </a:r>
            <a:r>
              <a:rPr lang="en-US" dirty="0"/>
              <a:t> MAC </a:t>
            </a:r>
            <a:r>
              <a:rPr lang="en-US" dirty="0" err="1"/>
              <a:t>не</a:t>
            </a:r>
            <a:r>
              <a:rPr lang="en-US" dirty="0"/>
              <a:t> </a:t>
            </a:r>
            <a:r>
              <a:rPr lang="en-US" dirty="0" err="1"/>
              <a:t>существует</a:t>
            </a:r>
            <a:r>
              <a:rPr lang="en-US" dirty="0"/>
              <a:t> в </a:t>
            </a:r>
            <a:r>
              <a:rPr lang="en-US" dirty="0" err="1"/>
              <a:t>кэше</a:t>
            </a:r>
            <a:r>
              <a:rPr lang="en-US" dirty="0"/>
              <a:t> ARP, AC </a:t>
            </a:r>
            <a:r>
              <a:rPr lang="en-US" dirty="0" err="1"/>
              <a:t>отправит</a:t>
            </a:r>
            <a:r>
              <a:rPr lang="en-US" dirty="0"/>
              <a:t> </a:t>
            </a:r>
            <a:r>
              <a:rPr lang="en-US" dirty="0" err="1"/>
              <a:t>запрос</a:t>
            </a:r>
            <a:r>
              <a:rPr lang="en-US" dirty="0"/>
              <a:t> ARP </a:t>
            </a:r>
            <a:r>
              <a:rPr lang="en-US" dirty="0" err="1"/>
              <a:t>обратно</a:t>
            </a:r>
            <a:r>
              <a:rPr lang="en-US" dirty="0"/>
              <a:t> в NVE1, NVE1 </a:t>
            </a:r>
            <a:r>
              <a:rPr lang="en-US" dirty="0" err="1"/>
              <a:t>широковещательно</a:t>
            </a:r>
            <a:r>
              <a:rPr lang="en-US" dirty="0"/>
              <a:t> </a:t>
            </a:r>
            <a:r>
              <a:rPr lang="en-US" dirty="0" err="1"/>
              <a:t>передает</a:t>
            </a:r>
            <a:r>
              <a:rPr lang="en-US" dirty="0"/>
              <a:t> </a:t>
            </a:r>
            <a:r>
              <a:rPr lang="en-US" dirty="0" err="1"/>
              <a:t>всем</a:t>
            </a:r>
            <a:r>
              <a:rPr lang="en-US" dirty="0"/>
              <a:t>, </a:t>
            </a:r>
            <a:r>
              <a:rPr lang="en-US" dirty="0" err="1"/>
              <a:t>чтобы</a:t>
            </a:r>
            <a:r>
              <a:rPr lang="en-US" dirty="0"/>
              <a:t> </a:t>
            </a:r>
            <a:r>
              <a:rPr lang="en-US" dirty="0" err="1"/>
              <a:t>получить</a:t>
            </a:r>
            <a:r>
              <a:rPr lang="en-US" dirty="0"/>
              <a:t> </a:t>
            </a:r>
            <a:r>
              <a:rPr lang="en-US" dirty="0" err="1"/>
              <a:t>ответ</a:t>
            </a:r>
            <a:r>
              <a:rPr lang="en-US" dirty="0"/>
              <a:t> </a:t>
            </a:r>
            <a:r>
              <a:rPr lang="en-US" dirty="0" err="1"/>
              <a:t>от</a:t>
            </a:r>
            <a:r>
              <a:rPr lang="en-US" dirty="0"/>
              <a:t> </a:t>
            </a:r>
            <a:r>
              <a:rPr lang="en-US" dirty="0" err="1"/>
              <a:t>реального</a:t>
            </a:r>
            <a:r>
              <a:rPr lang="en-US" dirty="0"/>
              <a:t> </a:t>
            </a:r>
            <a:r>
              <a:rPr lang="en-US" dirty="0" err="1"/>
              <a:t>хоста</a:t>
            </a:r>
            <a:r>
              <a:rPr lang="en-US" dirty="0"/>
              <a:t>. </a:t>
            </a:r>
            <a:r>
              <a:rPr lang="en-US" dirty="0" err="1"/>
              <a:t>Как</a:t>
            </a:r>
            <a:r>
              <a:rPr lang="en-US" dirty="0"/>
              <a:t> </a:t>
            </a:r>
            <a:r>
              <a:rPr lang="en-US" dirty="0" err="1"/>
              <a:t>показано</a:t>
            </a:r>
            <a:r>
              <a:rPr lang="en-US" dirty="0"/>
              <a:t> в </a:t>
            </a:r>
            <a:r>
              <a:rPr lang="en-US" dirty="0" err="1"/>
              <a:t>примере</a:t>
            </a:r>
            <a:r>
              <a:rPr lang="en-US" dirty="0"/>
              <a:t>, </a:t>
            </a:r>
            <a:r>
              <a:rPr lang="en-US" dirty="0" err="1"/>
              <a:t>когда</a:t>
            </a:r>
            <a:r>
              <a:rPr lang="en-US" dirty="0"/>
              <a:t> MAC1 </a:t>
            </a:r>
            <a:r>
              <a:rPr lang="en-US" dirty="0" err="1"/>
              <a:t>отправляет</a:t>
            </a:r>
            <a:r>
              <a:rPr lang="en-US" dirty="0"/>
              <a:t> </a:t>
            </a:r>
            <a:r>
              <a:rPr lang="en-US" dirty="0" err="1"/>
              <a:t>широковещательный</a:t>
            </a:r>
            <a:r>
              <a:rPr lang="en-US" dirty="0"/>
              <a:t> </a:t>
            </a:r>
            <a:r>
              <a:rPr lang="en-US" dirty="0" err="1"/>
              <a:t>запрос</a:t>
            </a:r>
            <a:r>
              <a:rPr lang="en-US" dirty="0"/>
              <a:t> ARP </a:t>
            </a:r>
            <a:r>
              <a:rPr lang="en-US" dirty="0" err="1"/>
              <a:t>для</a:t>
            </a:r>
            <a:r>
              <a:rPr lang="en-US" dirty="0"/>
              <a:t> IP3, а </a:t>
            </a:r>
            <a:r>
              <a:rPr lang="en-US" dirty="0" err="1"/>
              <a:t>соответствующий</a:t>
            </a:r>
            <a:r>
              <a:rPr lang="en-US" dirty="0"/>
              <a:t> MAC-</a:t>
            </a:r>
            <a:r>
              <a:rPr lang="en-US" dirty="0" err="1"/>
              <a:t>адрес</a:t>
            </a:r>
            <a:r>
              <a:rPr lang="en-US" dirty="0"/>
              <a:t> </a:t>
            </a:r>
            <a:r>
              <a:rPr lang="en-US" dirty="0" err="1"/>
              <a:t>не</a:t>
            </a:r>
            <a:r>
              <a:rPr lang="en-US" dirty="0"/>
              <a:t> </a:t>
            </a:r>
            <a:r>
              <a:rPr lang="en-US" dirty="0" err="1"/>
              <a:t>существует</a:t>
            </a:r>
            <a:r>
              <a:rPr lang="en-US" dirty="0"/>
              <a:t> в </a:t>
            </a:r>
            <a:r>
              <a:rPr lang="en-US" dirty="0" err="1"/>
              <a:t>кэше</a:t>
            </a:r>
            <a:r>
              <a:rPr lang="en-US" dirty="0"/>
              <a:t> ARP AC, AC </a:t>
            </a:r>
            <a:r>
              <a:rPr lang="en-US" dirty="0" err="1"/>
              <a:t>будет</a:t>
            </a:r>
            <a:r>
              <a:rPr lang="en-US" dirty="0"/>
              <a:t> </a:t>
            </a:r>
            <a:r>
              <a:rPr lang="en-US" dirty="0" err="1"/>
              <a:t>отправлять</a:t>
            </a:r>
            <a:r>
              <a:rPr lang="en-US" dirty="0"/>
              <a:t> </a:t>
            </a:r>
            <a:r>
              <a:rPr lang="en-US" dirty="0" err="1"/>
              <a:t>обратно</a:t>
            </a:r>
            <a:r>
              <a:rPr lang="en-US" dirty="0"/>
              <a:t> NVE1 и NVE1 </a:t>
            </a:r>
            <a:r>
              <a:rPr lang="en-US" dirty="0" err="1"/>
              <a:t>широковещательную</a:t>
            </a:r>
            <a:r>
              <a:rPr lang="en-US" dirty="0"/>
              <a:t> </a:t>
            </a:r>
            <a:r>
              <a:rPr lang="en-US" dirty="0" err="1"/>
              <a:t>рассылку</a:t>
            </a:r>
            <a:r>
              <a:rPr lang="en-US" dirty="0"/>
              <a:t> NVE2 и NVE3 </a:t>
            </a:r>
            <a:r>
              <a:rPr lang="en-US" dirty="0" err="1"/>
              <a:t>для</a:t>
            </a:r>
            <a:r>
              <a:rPr lang="en-US" dirty="0"/>
              <a:t> </a:t>
            </a:r>
            <a:r>
              <a:rPr lang="en-US" dirty="0" err="1"/>
              <a:t>достижения</a:t>
            </a:r>
            <a:r>
              <a:rPr lang="en-US" dirty="0"/>
              <a:t> </a:t>
            </a:r>
            <a:r>
              <a:rPr lang="en-US" dirty="0" err="1"/>
              <a:t>всех</a:t>
            </a:r>
            <a:r>
              <a:rPr lang="en-US" dirty="0"/>
              <a:t> </a:t>
            </a:r>
            <a:r>
              <a:rPr lang="en-US" dirty="0" err="1"/>
              <a:t>хостов</a:t>
            </a:r>
            <a:r>
              <a:rPr lang="en-US" dirty="0"/>
              <a:t>. В </a:t>
            </a:r>
            <a:r>
              <a:rPr lang="en-US" dirty="0" err="1"/>
              <a:t>этом</a:t>
            </a:r>
            <a:r>
              <a:rPr lang="en-US" dirty="0"/>
              <a:t> </a:t>
            </a:r>
            <a:r>
              <a:rPr lang="en-US" dirty="0" err="1"/>
              <a:t>случае</a:t>
            </a:r>
            <a:r>
              <a:rPr lang="en-US" dirty="0"/>
              <a:t> MAC3 </a:t>
            </a:r>
            <a:r>
              <a:rPr lang="en-US" dirty="0" err="1"/>
              <a:t>ответит</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348</a:t>
            </a:fld>
            <a:endParaRPr lang="ru-RU" noProof="0"/>
          </a:p>
        </p:txBody>
      </p:sp>
    </p:spTree>
    <p:extLst>
      <p:ext uri="{BB962C8B-B14F-4D97-AF65-F5344CB8AC3E}">
        <p14:creationId xmlns:p14="http://schemas.microsoft.com/office/powerpoint/2010/main" val="29719983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в </a:t>
            </a:r>
            <a:r>
              <a:rPr lang="en-US" dirty="0" err="1"/>
              <a:t>основном</a:t>
            </a:r>
            <a:r>
              <a:rPr lang="en-US" dirty="0"/>
              <a:t> 4 </a:t>
            </a:r>
            <a:r>
              <a:rPr lang="en-US" dirty="0" err="1"/>
              <a:t>различных</a:t>
            </a:r>
            <a:r>
              <a:rPr lang="en-US" dirty="0"/>
              <a:t> </a:t>
            </a:r>
            <a:r>
              <a:rPr lang="en-US" dirty="0" err="1"/>
              <a:t>типа</a:t>
            </a:r>
            <a:r>
              <a:rPr lang="en-US" dirty="0"/>
              <a:t> </a:t>
            </a:r>
            <a:r>
              <a:rPr lang="en-US" dirty="0" err="1"/>
              <a:t>развертывания</a:t>
            </a:r>
            <a:r>
              <a:rPr lang="en-US" dirty="0"/>
              <a:t> </a:t>
            </a:r>
            <a:r>
              <a:rPr lang="en-US" dirty="0" err="1"/>
              <a:t>листовой</a:t>
            </a:r>
            <a:r>
              <a:rPr lang="en-US" dirty="0"/>
              <a:t> </a:t>
            </a:r>
            <a:r>
              <a:rPr lang="en-US" dirty="0" err="1"/>
              <a:t>структуры</a:t>
            </a:r>
            <a:r>
              <a:rPr lang="en-US" dirty="0"/>
              <a:t> </a:t>
            </a:r>
            <a:r>
              <a:rPr lang="en-US" dirty="0" err="1"/>
              <a:t>VxLAN</a:t>
            </a:r>
            <a:r>
              <a:rPr lang="en-US" dirty="0"/>
              <a:t> в Cloud DCN с </a:t>
            </a:r>
            <a:r>
              <a:rPr lang="en-US" dirty="0" err="1"/>
              <a:t>учетом</a:t>
            </a:r>
            <a:r>
              <a:rPr lang="en-US" dirty="0"/>
              <a:t> </a:t>
            </a:r>
            <a:r>
              <a:rPr lang="en-US" dirty="0" err="1"/>
              <a:t>избыточности</a:t>
            </a:r>
            <a:r>
              <a:rPr lang="en-US" dirty="0"/>
              <a:t>.</a:t>
            </a:r>
            <a:endParaRPr lang="ru-RU" dirty="0"/>
          </a:p>
          <a:p>
            <a:r>
              <a:rPr lang="en-US" dirty="0"/>
              <a:t>и </a:t>
            </a:r>
            <a:r>
              <a:rPr lang="en-US" dirty="0" err="1"/>
              <a:t>уровень</a:t>
            </a:r>
            <a:r>
              <a:rPr lang="en-US" dirty="0"/>
              <a:t> </a:t>
            </a:r>
            <a:r>
              <a:rPr lang="en-US" dirty="0" err="1"/>
              <a:t>защиты</a:t>
            </a:r>
            <a:r>
              <a:rPr lang="en-US" dirty="0"/>
              <a:t>. </a:t>
            </a:r>
            <a:r>
              <a:rPr lang="en-US" dirty="0" err="1"/>
              <a:t>Таким</a:t>
            </a:r>
            <a:r>
              <a:rPr lang="en-US" dirty="0"/>
              <a:t> </a:t>
            </a:r>
            <a:r>
              <a:rPr lang="en-US" dirty="0" err="1"/>
              <a:t>образом</a:t>
            </a:r>
            <a:r>
              <a:rPr lang="en-US" dirty="0"/>
              <a:t>, </a:t>
            </a:r>
            <a:r>
              <a:rPr lang="en-US" dirty="0" err="1"/>
              <a:t>физически</a:t>
            </a:r>
            <a:r>
              <a:rPr lang="en-US" dirty="0"/>
              <a:t> </a:t>
            </a:r>
            <a:r>
              <a:rPr lang="en-US" dirty="0" err="1"/>
              <a:t>сервер</a:t>
            </a:r>
            <a:r>
              <a:rPr lang="en-US" dirty="0"/>
              <a:t> </a:t>
            </a:r>
            <a:r>
              <a:rPr lang="en-US" dirty="0" err="1"/>
              <a:t>обычно</a:t>
            </a:r>
            <a:r>
              <a:rPr lang="en-US" dirty="0"/>
              <a:t> </a:t>
            </a:r>
            <a:r>
              <a:rPr lang="en-US" dirty="0" err="1"/>
              <a:t>имеет</a:t>
            </a:r>
            <a:r>
              <a:rPr lang="en-US" dirty="0"/>
              <a:t> </a:t>
            </a:r>
            <a:r>
              <a:rPr lang="en-US" dirty="0" err="1"/>
              <a:t>двойную</a:t>
            </a:r>
            <a:r>
              <a:rPr lang="en-US" dirty="0"/>
              <a:t> </a:t>
            </a:r>
            <a:r>
              <a:rPr lang="en-US" dirty="0" err="1"/>
              <a:t>связь</a:t>
            </a:r>
            <a:r>
              <a:rPr lang="en-US" dirty="0"/>
              <a:t> с </a:t>
            </a:r>
            <a:r>
              <a:rPr lang="en-US" dirty="0" err="1"/>
              <a:t>двухлистовой</a:t>
            </a:r>
            <a:r>
              <a:rPr lang="en-US" dirty="0"/>
              <a:t> </a:t>
            </a:r>
            <a:r>
              <a:rPr lang="en-US" dirty="0" err="1"/>
              <a:t>структурой</a:t>
            </a:r>
            <a:r>
              <a:rPr lang="en-US" dirty="0"/>
              <a:t>. </a:t>
            </a:r>
            <a:r>
              <a:rPr lang="en-US" dirty="0" err="1"/>
              <a:t>Ниже</a:t>
            </a:r>
            <a:r>
              <a:rPr lang="en-US" dirty="0"/>
              <a:t> </a:t>
            </a:r>
            <a:r>
              <a:rPr lang="en-US" dirty="0" err="1"/>
              <a:t>перечислены</a:t>
            </a:r>
            <a:r>
              <a:rPr lang="en-US" dirty="0"/>
              <a:t> 4 </a:t>
            </a:r>
            <a:r>
              <a:rPr lang="en-US" dirty="0" err="1"/>
              <a:t>типа</a:t>
            </a:r>
            <a:r>
              <a:rPr lang="en-US" dirty="0"/>
              <a:t> </a:t>
            </a:r>
            <a:r>
              <a:rPr lang="en-US" dirty="0" err="1"/>
              <a:t>развертывания</a:t>
            </a:r>
            <a:r>
              <a:rPr lang="en-US" dirty="0"/>
              <a:t> </a:t>
            </a:r>
            <a:r>
              <a:rPr lang="en-US" dirty="0" err="1"/>
              <a:t>листовой</a:t>
            </a:r>
            <a:r>
              <a:rPr lang="en-US" dirty="0"/>
              <a:t> </a:t>
            </a:r>
            <a:r>
              <a:rPr lang="en-US" dirty="0" err="1"/>
              <a:t>структуры</a:t>
            </a:r>
            <a:r>
              <a:rPr lang="en-US" dirty="0"/>
              <a:t> </a:t>
            </a:r>
            <a:r>
              <a:rPr lang="en-US" dirty="0" err="1"/>
              <a:t>VxLAN</a:t>
            </a:r>
            <a:r>
              <a:rPr lang="en-US" dirty="0"/>
              <a:t>:</a:t>
            </a:r>
            <a:endParaRPr lang="ru-RU" dirty="0"/>
          </a:p>
          <a:p>
            <a:r>
              <a:rPr lang="en-US" dirty="0"/>
              <a:t>1. </a:t>
            </a:r>
            <a:r>
              <a:rPr lang="en-US" dirty="0" err="1"/>
              <a:t>Серверы</a:t>
            </a:r>
            <a:r>
              <a:rPr lang="en-US" dirty="0"/>
              <a:t> </a:t>
            </a:r>
            <a:r>
              <a:rPr lang="en-US" dirty="0" err="1"/>
              <a:t>подключаются</a:t>
            </a:r>
            <a:r>
              <a:rPr lang="en-US" dirty="0"/>
              <a:t> к </a:t>
            </a:r>
            <a:r>
              <a:rPr lang="en-US" dirty="0" err="1"/>
              <a:t>автономным</a:t>
            </a:r>
            <a:r>
              <a:rPr lang="en-US" dirty="0"/>
              <a:t> </a:t>
            </a:r>
            <a:r>
              <a:rPr lang="en-US" dirty="0" err="1"/>
              <a:t>коммутаторам</a:t>
            </a:r>
            <a:r>
              <a:rPr lang="en-US" dirty="0"/>
              <a:t> </a:t>
            </a:r>
            <a:r>
              <a:rPr lang="en-US" dirty="0" err="1"/>
              <a:t>ToR</a:t>
            </a:r>
            <a:r>
              <a:rPr lang="en-US" dirty="0"/>
              <a:t> </a:t>
            </a:r>
            <a:r>
              <a:rPr lang="en-US" dirty="0" err="1"/>
              <a:t>через</a:t>
            </a:r>
            <a:r>
              <a:rPr lang="en-US" dirty="0"/>
              <a:t> </a:t>
            </a:r>
            <a:r>
              <a:rPr lang="en-US" dirty="0" err="1"/>
              <a:t>активные</a:t>
            </a:r>
            <a:r>
              <a:rPr lang="en-US" dirty="0"/>
              <a:t> и </a:t>
            </a:r>
            <a:r>
              <a:rPr lang="en-US" dirty="0" err="1"/>
              <a:t>резервные</a:t>
            </a:r>
            <a:r>
              <a:rPr lang="en-US" dirty="0"/>
              <a:t> </a:t>
            </a:r>
            <a:r>
              <a:rPr lang="en-US" dirty="0" err="1"/>
              <a:t>каналы</a:t>
            </a:r>
            <a:r>
              <a:rPr lang="en-US" dirty="0"/>
              <a:t>.</a:t>
            </a:r>
            <a:endParaRPr lang="ru-RU" dirty="0"/>
          </a:p>
          <a:p>
            <a:r>
              <a:rPr lang="en-US" dirty="0"/>
              <a:t> </a:t>
            </a:r>
            <a:r>
              <a:rPr lang="en-US" dirty="0" err="1"/>
              <a:t>Автономный</a:t>
            </a:r>
            <a:r>
              <a:rPr lang="en-US" dirty="0"/>
              <a:t> </a:t>
            </a:r>
            <a:r>
              <a:rPr lang="en-US" dirty="0" err="1"/>
              <a:t>коммутатор</a:t>
            </a:r>
            <a:r>
              <a:rPr lang="en-US" dirty="0"/>
              <a:t> </a:t>
            </a:r>
            <a:r>
              <a:rPr lang="en-US" dirty="0" err="1"/>
              <a:t>ToR</a:t>
            </a:r>
            <a:r>
              <a:rPr lang="en-US" dirty="0"/>
              <a:t> </a:t>
            </a:r>
            <a:r>
              <a:rPr lang="en-US" dirty="0" err="1"/>
              <a:t>действует</a:t>
            </a:r>
            <a:r>
              <a:rPr lang="en-US" dirty="0"/>
              <a:t> </a:t>
            </a:r>
            <a:r>
              <a:rPr lang="en-US" dirty="0" err="1"/>
              <a:t>как</a:t>
            </a:r>
            <a:r>
              <a:rPr lang="en-US" dirty="0"/>
              <a:t> </a:t>
            </a:r>
            <a:r>
              <a:rPr lang="en-US" dirty="0" err="1"/>
              <a:t>конечный</a:t>
            </a:r>
            <a:r>
              <a:rPr lang="en-US" dirty="0"/>
              <a:t> </a:t>
            </a:r>
            <a:r>
              <a:rPr lang="en-US" dirty="0" err="1"/>
              <a:t>узел</a:t>
            </a:r>
            <a:r>
              <a:rPr lang="en-US" dirty="0"/>
              <a:t>. </a:t>
            </a:r>
            <a:r>
              <a:rPr lang="en-US" dirty="0" err="1"/>
              <a:t>Каждый</a:t>
            </a:r>
            <a:r>
              <a:rPr lang="en-US" dirty="0"/>
              <a:t> </a:t>
            </a:r>
            <a:r>
              <a:rPr lang="en-US" dirty="0" err="1"/>
              <a:t>сервер</a:t>
            </a:r>
            <a:r>
              <a:rPr lang="en-US" dirty="0"/>
              <a:t> </a:t>
            </a:r>
            <a:r>
              <a:rPr lang="en-US" dirty="0" err="1"/>
              <a:t>подключен</a:t>
            </a:r>
            <a:r>
              <a:rPr lang="en-US" dirty="0"/>
              <a:t> к </a:t>
            </a:r>
            <a:r>
              <a:rPr lang="en-US" dirty="0" err="1"/>
              <a:t>двум</a:t>
            </a:r>
            <a:r>
              <a:rPr lang="en-US" dirty="0"/>
              <a:t> </a:t>
            </a:r>
            <a:r>
              <a:rPr lang="en-US" dirty="0" err="1"/>
              <a:t>коммутаторам</a:t>
            </a:r>
            <a:r>
              <a:rPr lang="en-US" dirty="0"/>
              <a:t> </a:t>
            </a:r>
            <a:r>
              <a:rPr lang="en-US" dirty="0" err="1"/>
              <a:t>ToR</a:t>
            </a:r>
            <a:r>
              <a:rPr lang="en-US" dirty="0"/>
              <a:t> с </a:t>
            </a:r>
            <a:r>
              <a:rPr lang="en-US" dirty="0" err="1"/>
              <a:t>использованием</a:t>
            </a:r>
            <a:r>
              <a:rPr lang="en-US" dirty="0"/>
              <a:t> </a:t>
            </a:r>
            <a:r>
              <a:rPr lang="en-US" dirty="0" err="1"/>
              <a:t>активных-резервных</a:t>
            </a:r>
            <a:r>
              <a:rPr lang="en-US" dirty="0"/>
              <a:t> </a:t>
            </a:r>
            <a:r>
              <a:rPr lang="en-US" dirty="0" err="1"/>
              <a:t>сетевых</a:t>
            </a:r>
            <a:r>
              <a:rPr lang="en-US" dirty="0"/>
              <a:t> </a:t>
            </a:r>
            <a:r>
              <a:rPr lang="en-US" dirty="0" err="1"/>
              <a:t>карт</a:t>
            </a:r>
            <a:r>
              <a:rPr lang="en-US" dirty="0"/>
              <a:t>.</a:t>
            </a:r>
            <a:endParaRPr lang="ru-RU" dirty="0"/>
          </a:p>
          <a:p>
            <a:r>
              <a:rPr lang="en-US" dirty="0"/>
              <a:t>(</a:t>
            </a:r>
            <a:r>
              <a:rPr lang="en-US" dirty="0" err="1"/>
              <a:t>соединение</a:t>
            </a:r>
            <a:r>
              <a:rPr lang="en-US" dirty="0"/>
              <a:t> NIC). </a:t>
            </a:r>
            <a:r>
              <a:rPr lang="en-US" dirty="0" err="1"/>
              <a:t>Только</a:t>
            </a:r>
            <a:r>
              <a:rPr lang="en-US" dirty="0"/>
              <a:t> </a:t>
            </a:r>
            <a:r>
              <a:rPr lang="en-US" dirty="0" err="1"/>
              <a:t>одна</a:t>
            </a:r>
            <a:r>
              <a:rPr lang="en-US" dirty="0"/>
              <a:t> </a:t>
            </a:r>
            <a:r>
              <a:rPr lang="en-US" dirty="0" err="1"/>
              <a:t>сетевая</a:t>
            </a:r>
            <a:r>
              <a:rPr lang="en-US" dirty="0"/>
              <a:t> </a:t>
            </a:r>
            <a:r>
              <a:rPr lang="en-US" dirty="0" err="1"/>
              <a:t>карта</a:t>
            </a:r>
            <a:r>
              <a:rPr lang="en-US" dirty="0"/>
              <a:t> </a:t>
            </a:r>
            <a:r>
              <a:rPr lang="en-US" dirty="0" err="1"/>
              <a:t>на</a:t>
            </a:r>
            <a:r>
              <a:rPr lang="en-US" dirty="0"/>
              <a:t> </a:t>
            </a:r>
            <a:r>
              <a:rPr lang="en-US" dirty="0" err="1"/>
              <a:t>сервере</a:t>
            </a:r>
            <a:r>
              <a:rPr lang="en-US" dirty="0"/>
              <a:t> </a:t>
            </a:r>
            <a:r>
              <a:rPr lang="en-US" dirty="0" err="1"/>
              <a:t>отправляет</a:t>
            </a:r>
            <a:r>
              <a:rPr lang="en-US" dirty="0"/>
              <a:t> и </a:t>
            </a:r>
            <a:r>
              <a:rPr lang="en-US" dirty="0" err="1"/>
              <a:t>получает</a:t>
            </a:r>
            <a:r>
              <a:rPr lang="en-US" dirty="0"/>
              <a:t> </a:t>
            </a:r>
            <a:r>
              <a:rPr lang="en-US" dirty="0" err="1"/>
              <a:t>пакеты</a:t>
            </a:r>
            <a:r>
              <a:rPr lang="en-US" dirty="0"/>
              <a:t> </a:t>
            </a:r>
            <a:r>
              <a:rPr lang="en-US" dirty="0" err="1"/>
              <a:t>одновременно</a:t>
            </a:r>
            <a:r>
              <a:rPr lang="en-US" dirty="0"/>
              <a:t>, </a:t>
            </a:r>
            <a:r>
              <a:rPr lang="en-US" dirty="0" err="1"/>
              <a:t>что</a:t>
            </a:r>
            <a:r>
              <a:rPr lang="en-US" dirty="0"/>
              <a:t> </a:t>
            </a:r>
            <a:r>
              <a:rPr lang="en-US" dirty="0" err="1"/>
              <a:t>приводит</a:t>
            </a:r>
            <a:r>
              <a:rPr lang="en-US" dirty="0"/>
              <a:t> к </a:t>
            </a:r>
            <a:r>
              <a:rPr lang="en-US" dirty="0" err="1"/>
              <a:t>низкой</a:t>
            </a:r>
            <a:r>
              <a:rPr lang="en-US" dirty="0"/>
              <a:t> </a:t>
            </a:r>
            <a:r>
              <a:rPr lang="en-US" dirty="0" err="1"/>
              <a:t>эффективности</a:t>
            </a:r>
            <a:r>
              <a:rPr lang="en-US" dirty="0"/>
              <a:t> </a:t>
            </a:r>
            <a:r>
              <a:rPr lang="en-US" dirty="0" err="1"/>
              <a:t>использования</a:t>
            </a:r>
            <a:r>
              <a:rPr lang="en-US" dirty="0"/>
              <a:t> </a:t>
            </a:r>
            <a:r>
              <a:rPr lang="en-US" dirty="0" err="1"/>
              <a:t>полосы</a:t>
            </a:r>
            <a:r>
              <a:rPr lang="en-US" dirty="0"/>
              <a:t> </a:t>
            </a:r>
            <a:r>
              <a:rPr lang="en-US" dirty="0" err="1"/>
              <a:t>пропускания</a:t>
            </a:r>
            <a:r>
              <a:rPr lang="en-US" dirty="0"/>
              <a:t>. IP-</a:t>
            </a:r>
            <a:r>
              <a:rPr lang="en-US" dirty="0" err="1"/>
              <a:t>адрес</a:t>
            </a:r>
            <a:r>
              <a:rPr lang="en-US" dirty="0"/>
              <a:t> VTEP </a:t>
            </a:r>
            <a:r>
              <a:rPr lang="en-US" dirty="0" err="1"/>
              <a:t>изменится</a:t>
            </a:r>
            <a:r>
              <a:rPr lang="en-US" dirty="0"/>
              <a:t> </a:t>
            </a:r>
            <a:r>
              <a:rPr lang="en-US" dirty="0" err="1"/>
              <a:t>после</a:t>
            </a:r>
            <a:r>
              <a:rPr lang="en-US" dirty="0"/>
              <a:t> </a:t>
            </a:r>
            <a:r>
              <a:rPr lang="en-US" dirty="0" err="1"/>
              <a:t>переключения</a:t>
            </a:r>
            <a:r>
              <a:rPr lang="en-US" dirty="0"/>
              <a:t> </a:t>
            </a:r>
            <a:r>
              <a:rPr lang="en-US" dirty="0" err="1"/>
              <a:t>активной</a:t>
            </a:r>
            <a:r>
              <a:rPr lang="en-US" dirty="0"/>
              <a:t>/</a:t>
            </a:r>
            <a:r>
              <a:rPr lang="en-US" dirty="0" err="1"/>
              <a:t>резервной</a:t>
            </a:r>
            <a:r>
              <a:rPr lang="en-US" dirty="0"/>
              <a:t> </a:t>
            </a:r>
            <a:r>
              <a:rPr lang="en-US" dirty="0" err="1"/>
              <a:t>сетевой</a:t>
            </a:r>
            <a:r>
              <a:rPr lang="en-US" dirty="0"/>
              <a:t> </a:t>
            </a:r>
            <a:r>
              <a:rPr lang="en-US" dirty="0" err="1"/>
              <a:t>карты</a:t>
            </a:r>
            <a:r>
              <a:rPr lang="en-US" dirty="0"/>
              <a:t>. В </a:t>
            </a:r>
            <a:r>
              <a:rPr lang="en-US" dirty="0" err="1"/>
              <a:t>этом</a:t>
            </a:r>
            <a:r>
              <a:rPr lang="en-US" dirty="0"/>
              <a:t> </a:t>
            </a:r>
            <a:r>
              <a:rPr lang="en-US" dirty="0" err="1"/>
              <a:t>случае</a:t>
            </a:r>
            <a:r>
              <a:rPr lang="en-US" dirty="0"/>
              <a:t> </a:t>
            </a:r>
            <a:r>
              <a:rPr lang="en-US" dirty="0" err="1"/>
              <a:t>вышестоящему</a:t>
            </a:r>
            <a:r>
              <a:rPr lang="en-US" dirty="0"/>
              <a:t> VTEP </a:t>
            </a:r>
            <a:r>
              <a:rPr lang="en-US" dirty="0" err="1"/>
              <a:t>необходимо</a:t>
            </a:r>
            <a:r>
              <a:rPr lang="en-US" dirty="0"/>
              <a:t> </a:t>
            </a:r>
            <a:r>
              <a:rPr lang="en-US" dirty="0" err="1"/>
              <a:t>узнать</a:t>
            </a:r>
            <a:r>
              <a:rPr lang="en-US" dirty="0"/>
              <a:t> </a:t>
            </a:r>
            <a:r>
              <a:rPr lang="en-US" dirty="0" err="1"/>
              <a:t>запись</a:t>
            </a:r>
            <a:r>
              <a:rPr lang="en-US" dirty="0"/>
              <a:t> о </a:t>
            </a:r>
            <a:r>
              <a:rPr lang="en-US" dirty="0" err="1"/>
              <a:t>пересылке</a:t>
            </a:r>
            <a:r>
              <a:rPr lang="en-US" dirty="0"/>
              <a:t> </a:t>
            </a:r>
            <a:r>
              <a:rPr lang="en-US" dirty="0" err="1"/>
              <a:t>из</a:t>
            </a:r>
            <a:r>
              <a:rPr lang="en-US" dirty="0"/>
              <a:t> </a:t>
            </a:r>
            <a:r>
              <a:rPr lang="en-US" dirty="0" err="1"/>
              <a:t>трафика</a:t>
            </a:r>
            <a:r>
              <a:rPr lang="en-US" dirty="0"/>
              <a:t> BUM, </a:t>
            </a:r>
            <a:r>
              <a:rPr lang="en-US" dirty="0" err="1"/>
              <a:t>отправленного</a:t>
            </a:r>
            <a:r>
              <a:rPr lang="en-US" dirty="0"/>
              <a:t> с </a:t>
            </a:r>
            <a:r>
              <a:rPr lang="en-US" dirty="0" err="1"/>
              <a:t>сервера</a:t>
            </a:r>
            <a:r>
              <a:rPr lang="en-US" dirty="0"/>
              <a:t>.</a:t>
            </a:r>
            <a:endParaRPr lang="ru-RU" dirty="0"/>
          </a:p>
          <a:p>
            <a:r>
              <a:rPr lang="en-US" dirty="0"/>
              <a:t>2. </a:t>
            </a:r>
            <a:r>
              <a:rPr lang="en-US" dirty="0" err="1"/>
              <a:t>Серверы</a:t>
            </a:r>
            <a:r>
              <a:rPr lang="en-US" dirty="0"/>
              <a:t> </a:t>
            </a:r>
            <a:r>
              <a:rPr lang="en-US" dirty="0" err="1"/>
              <a:t>подключаются</a:t>
            </a:r>
            <a:r>
              <a:rPr lang="en-US" dirty="0"/>
              <a:t> к </a:t>
            </a:r>
            <a:r>
              <a:rPr lang="en-US" dirty="0" err="1"/>
              <a:t>стеку</a:t>
            </a:r>
            <a:r>
              <a:rPr lang="en-US" dirty="0"/>
              <a:t> </a:t>
            </a:r>
            <a:r>
              <a:rPr lang="en-US" dirty="0" err="1"/>
              <a:t>коммутаторов</a:t>
            </a:r>
            <a:r>
              <a:rPr lang="en-US" dirty="0"/>
              <a:t> </a:t>
            </a:r>
            <a:r>
              <a:rPr lang="en-US" dirty="0" err="1"/>
              <a:t>ToR</a:t>
            </a:r>
            <a:r>
              <a:rPr lang="en-US" dirty="0"/>
              <a:t> </a:t>
            </a:r>
            <a:r>
              <a:rPr lang="en-US" dirty="0" err="1"/>
              <a:t>через</a:t>
            </a:r>
            <a:r>
              <a:rPr lang="en-US" dirty="0"/>
              <a:t> Eth-Trunk.</a:t>
            </a:r>
            <a:endParaRPr lang="ru-RU" dirty="0"/>
          </a:p>
          <a:p>
            <a:r>
              <a:rPr lang="en-US" dirty="0"/>
              <a:t> </a:t>
            </a:r>
            <a:r>
              <a:rPr lang="en-US" dirty="0" err="1"/>
              <a:t>Технология</a:t>
            </a:r>
            <a:r>
              <a:rPr lang="en-US" dirty="0"/>
              <a:t> </a:t>
            </a:r>
            <a:r>
              <a:rPr lang="en-US" dirty="0" err="1"/>
              <a:t>iStack</a:t>
            </a:r>
            <a:r>
              <a:rPr lang="en-US" dirty="0"/>
              <a:t> </a:t>
            </a:r>
            <a:r>
              <a:rPr lang="en-US" dirty="0" err="1"/>
              <a:t>виртуализирует</a:t>
            </a:r>
            <a:r>
              <a:rPr lang="en-US" dirty="0"/>
              <a:t> </a:t>
            </a:r>
            <a:r>
              <a:rPr lang="en-US" dirty="0" err="1"/>
              <a:t>два</a:t>
            </a:r>
            <a:r>
              <a:rPr lang="en-US" dirty="0"/>
              <a:t> </a:t>
            </a:r>
            <a:r>
              <a:rPr lang="en-US" dirty="0" err="1"/>
              <a:t>коммутатора</a:t>
            </a:r>
            <a:r>
              <a:rPr lang="en-US" dirty="0"/>
              <a:t> </a:t>
            </a:r>
            <a:r>
              <a:rPr lang="en-US" dirty="0" err="1"/>
              <a:t>ToR</a:t>
            </a:r>
            <a:r>
              <a:rPr lang="en-US" dirty="0"/>
              <a:t> в </a:t>
            </a:r>
            <a:r>
              <a:rPr lang="en-US" dirty="0" err="1"/>
              <a:t>один</a:t>
            </a:r>
            <a:r>
              <a:rPr lang="en-US" dirty="0"/>
              <a:t> </a:t>
            </a:r>
            <a:r>
              <a:rPr lang="en-US" dirty="0" err="1"/>
              <a:t>логический</a:t>
            </a:r>
            <a:r>
              <a:rPr lang="en-US" dirty="0"/>
              <a:t> </a:t>
            </a:r>
            <a:r>
              <a:rPr lang="en-US" dirty="0" err="1"/>
              <a:t>коммутатор</a:t>
            </a:r>
            <a:r>
              <a:rPr lang="en-US" dirty="0"/>
              <a:t> с </a:t>
            </a:r>
            <a:r>
              <a:rPr lang="en-US" dirty="0" err="1"/>
              <a:t>единой</a:t>
            </a:r>
            <a:r>
              <a:rPr lang="en-US" dirty="0"/>
              <a:t> </a:t>
            </a:r>
            <a:r>
              <a:rPr lang="en-US" dirty="0" err="1"/>
              <a:t>плоскостью</a:t>
            </a:r>
            <a:r>
              <a:rPr lang="en-US" dirty="0"/>
              <a:t> </a:t>
            </a:r>
            <a:r>
              <a:rPr lang="en-US" dirty="0" err="1"/>
              <a:t>управления</a:t>
            </a:r>
            <a:r>
              <a:rPr lang="en-US" dirty="0"/>
              <a:t>, </a:t>
            </a:r>
            <a:r>
              <a:rPr lang="en-US" dirty="0" err="1"/>
              <a:t>что</a:t>
            </a:r>
            <a:r>
              <a:rPr lang="en-US" dirty="0"/>
              <a:t> </a:t>
            </a:r>
            <a:r>
              <a:rPr lang="en-US" dirty="0" err="1"/>
              <a:t>упрощает</a:t>
            </a:r>
            <a:r>
              <a:rPr lang="en-US" dirty="0"/>
              <a:t> </a:t>
            </a:r>
            <a:r>
              <a:rPr lang="en-US" dirty="0" err="1"/>
              <a:t>управление</a:t>
            </a:r>
            <a:r>
              <a:rPr lang="en-US" dirty="0"/>
              <a:t> </a:t>
            </a:r>
            <a:r>
              <a:rPr lang="en-US" dirty="0" err="1"/>
              <a:t>устройствами</a:t>
            </a:r>
            <a:r>
              <a:rPr lang="en-US" dirty="0"/>
              <a:t>. </a:t>
            </a:r>
            <a:r>
              <a:rPr lang="en-US" dirty="0" err="1"/>
              <a:t>Сетевые</a:t>
            </a:r>
            <a:r>
              <a:rPr lang="en-US" dirty="0"/>
              <a:t> </a:t>
            </a:r>
            <a:r>
              <a:rPr lang="en-US" dirty="0" err="1"/>
              <a:t>карты</a:t>
            </a:r>
            <a:r>
              <a:rPr lang="en-US" dirty="0"/>
              <a:t> </a:t>
            </a:r>
            <a:r>
              <a:rPr lang="en-US" dirty="0" err="1"/>
              <a:t>сервера</a:t>
            </a:r>
            <a:r>
              <a:rPr lang="en-US" dirty="0"/>
              <a:t> </a:t>
            </a:r>
            <a:r>
              <a:rPr lang="en-US" dirty="0" err="1"/>
              <a:t>работают</a:t>
            </a:r>
            <a:r>
              <a:rPr lang="en-US" dirty="0"/>
              <a:t> в </a:t>
            </a:r>
            <a:r>
              <a:rPr lang="en-US" dirty="0" err="1"/>
              <a:t>режиме</a:t>
            </a:r>
            <a:r>
              <a:rPr lang="en-US" dirty="0"/>
              <a:t> </a:t>
            </a:r>
            <a:r>
              <a:rPr lang="en-US" dirty="0" err="1"/>
              <a:t>активного</a:t>
            </a:r>
            <a:r>
              <a:rPr lang="en-US" dirty="0"/>
              <a:t> </a:t>
            </a:r>
            <a:r>
              <a:rPr lang="en-US" dirty="0" err="1"/>
              <a:t>ожидания</a:t>
            </a:r>
            <a:r>
              <a:rPr lang="en-US" dirty="0"/>
              <a:t>/</a:t>
            </a:r>
            <a:r>
              <a:rPr lang="en-US" dirty="0" err="1"/>
              <a:t>балансировки</a:t>
            </a:r>
            <a:r>
              <a:rPr lang="en-US" dirty="0"/>
              <a:t> </a:t>
            </a:r>
            <a:r>
              <a:rPr lang="en-US" dirty="0" err="1"/>
              <a:t>нагрузки</a:t>
            </a:r>
            <a:r>
              <a:rPr lang="en-US" dirty="0"/>
              <a:t> </a:t>
            </a:r>
            <a:r>
              <a:rPr lang="en-US" dirty="0" err="1"/>
              <a:t>для</a:t>
            </a:r>
            <a:r>
              <a:rPr lang="en-US" dirty="0"/>
              <a:t> </a:t>
            </a:r>
            <a:r>
              <a:rPr lang="en-US" dirty="0" err="1"/>
              <a:t>повышения</a:t>
            </a:r>
            <a:r>
              <a:rPr lang="en-US" dirty="0"/>
              <a:t> </a:t>
            </a:r>
            <a:r>
              <a:rPr lang="en-US" dirty="0" err="1"/>
              <a:t>эффективности</a:t>
            </a:r>
            <a:r>
              <a:rPr lang="en-US" dirty="0"/>
              <a:t> </a:t>
            </a:r>
            <a:r>
              <a:rPr lang="en-US" dirty="0" err="1"/>
              <a:t>использования</a:t>
            </a:r>
            <a:r>
              <a:rPr lang="en-US" dirty="0"/>
              <a:t> </a:t>
            </a:r>
            <a:r>
              <a:rPr lang="en-US" dirty="0" err="1"/>
              <a:t>полосы</a:t>
            </a:r>
            <a:r>
              <a:rPr lang="en-US" dirty="0"/>
              <a:t> </a:t>
            </a:r>
            <a:r>
              <a:rPr lang="en-US" dirty="0" err="1"/>
              <a:t>пропускания</a:t>
            </a:r>
            <a:r>
              <a:rPr lang="en-US" dirty="0"/>
              <a:t>. </a:t>
            </a:r>
            <a:r>
              <a:rPr lang="en-US" dirty="0" err="1"/>
              <a:t>Однако</a:t>
            </a:r>
            <a:r>
              <a:rPr lang="en-US" dirty="0"/>
              <a:t>,</a:t>
            </a:r>
            <a:endParaRPr lang="ru-RU" dirty="0"/>
          </a:p>
          <a:p>
            <a:r>
              <a:rPr lang="en-US" dirty="0" err="1"/>
              <a:t>операции</a:t>
            </a:r>
            <a:r>
              <a:rPr lang="en-US" dirty="0"/>
              <a:t> </a:t>
            </a:r>
            <a:r>
              <a:rPr lang="en-US" dirty="0" err="1"/>
              <a:t>обновления</a:t>
            </a:r>
            <a:r>
              <a:rPr lang="en-US" dirty="0"/>
              <a:t> и </a:t>
            </a:r>
            <a:r>
              <a:rPr lang="en-US" dirty="0" err="1"/>
              <a:t>обслуживания</a:t>
            </a:r>
            <a:r>
              <a:rPr lang="en-US" dirty="0"/>
              <a:t> </a:t>
            </a:r>
            <a:r>
              <a:rPr lang="en-US" dirty="0" err="1"/>
              <a:t>логического</a:t>
            </a:r>
            <a:r>
              <a:rPr lang="en-US" dirty="0"/>
              <a:t> </a:t>
            </a:r>
            <a:r>
              <a:rPr lang="en-US" dirty="0" err="1"/>
              <a:t>устройства</a:t>
            </a:r>
            <a:r>
              <a:rPr lang="en-US" dirty="0"/>
              <a:t> </a:t>
            </a:r>
            <a:r>
              <a:rPr lang="en-US" dirty="0" err="1"/>
              <a:t>сложны</a:t>
            </a:r>
            <a:r>
              <a:rPr lang="en-US" dirty="0"/>
              <a:t>.</a:t>
            </a:r>
            <a:endParaRPr lang="ru-RU" dirty="0"/>
          </a:p>
          <a:p>
            <a:r>
              <a:rPr lang="en-US" dirty="0"/>
              <a:t>3. </a:t>
            </a:r>
            <a:r>
              <a:rPr lang="en-US" dirty="0" err="1"/>
              <a:t>Серверы</a:t>
            </a:r>
            <a:r>
              <a:rPr lang="en-US" dirty="0"/>
              <a:t> </a:t>
            </a:r>
            <a:r>
              <a:rPr lang="en-US" dirty="0" err="1"/>
              <a:t>подключаются</a:t>
            </a:r>
            <a:r>
              <a:rPr lang="en-US" dirty="0"/>
              <a:t> к </a:t>
            </a:r>
            <a:r>
              <a:rPr lang="en-US" dirty="0" err="1"/>
              <a:t>коммутаторам</a:t>
            </a:r>
            <a:r>
              <a:rPr lang="en-US" dirty="0"/>
              <a:t> </a:t>
            </a:r>
            <a:r>
              <a:rPr lang="en-US" dirty="0" err="1"/>
              <a:t>ToR</a:t>
            </a:r>
            <a:r>
              <a:rPr lang="en-US" dirty="0"/>
              <a:t> </a:t>
            </a:r>
            <a:r>
              <a:rPr lang="en-US" dirty="0" err="1"/>
              <a:t>через</a:t>
            </a:r>
            <a:r>
              <a:rPr lang="en-US" dirty="0"/>
              <a:t> M-LAG.</a:t>
            </a:r>
            <a:endParaRPr lang="ru-RU" dirty="0"/>
          </a:p>
          <a:p>
            <a:r>
              <a:rPr lang="en-US" dirty="0"/>
              <a:t> </a:t>
            </a:r>
            <a:r>
              <a:rPr lang="en-US" dirty="0" err="1"/>
              <a:t>Два</a:t>
            </a:r>
            <a:r>
              <a:rPr lang="en-US" dirty="0"/>
              <a:t> </a:t>
            </a:r>
            <a:r>
              <a:rPr lang="en-US" dirty="0" err="1"/>
              <a:t>коммутатора</a:t>
            </a:r>
            <a:r>
              <a:rPr lang="en-US" dirty="0"/>
              <a:t> </a:t>
            </a:r>
            <a:r>
              <a:rPr lang="en-US" dirty="0" err="1"/>
              <a:t>ToR</a:t>
            </a:r>
            <a:r>
              <a:rPr lang="en-US" dirty="0"/>
              <a:t> </a:t>
            </a:r>
            <a:r>
              <a:rPr lang="en-US" dirty="0" err="1"/>
              <a:t>подключены</a:t>
            </a:r>
            <a:r>
              <a:rPr lang="en-US" dirty="0"/>
              <a:t> </a:t>
            </a:r>
            <a:r>
              <a:rPr lang="en-US" dirty="0" err="1"/>
              <a:t>через</a:t>
            </a:r>
            <a:r>
              <a:rPr lang="en-US" dirty="0"/>
              <a:t> </a:t>
            </a:r>
            <a:r>
              <a:rPr lang="en-US" dirty="0" err="1"/>
              <a:t>одноранговую</a:t>
            </a:r>
            <a:r>
              <a:rPr lang="en-US" dirty="0"/>
              <a:t> </a:t>
            </a:r>
            <a:r>
              <a:rPr lang="en-US" dirty="0" err="1"/>
              <a:t>сеть</a:t>
            </a:r>
            <a:r>
              <a:rPr lang="en-US" dirty="0"/>
              <a:t> и </a:t>
            </a:r>
            <a:r>
              <a:rPr lang="en-US" dirty="0" err="1"/>
              <a:t>настроены</a:t>
            </a:r>
            <a:r>
              <a:rPr lang="en-US" dirty="0"/>
              <a:t> </a:t>
            </a:r>
            <a:r>
              <a:rPr lang="en-US" dirty="0" err="1"/>
              <a:t>служба</a:t>
            </a:r>
            <a:r>
              <a:rPr lang="en-US" dirty="0"/>
              <a:t> Dynamic Fabric (DFS).</a:t>
            </a:r>
            <a:endParaRPr lang="ru-RU" dirty="0"/>
          </a:p>
          <a:p>
            <a:r>
              <a:rPr lang="en-US" dirty="0" err="1"/>
              <a:t>группа</a:t>
            </a:r>
            <a:r>
              <a:rPr lang="en-US" dirty="0"/>
              <a:t>. </a:t>
            </a:r>
            <a:r>
              <a:rPr lang="en-US" dirty="0" err="1"/>
              <a:t>Два</a:t>
            </a:r>
            <a:r>
              <a:rPr lang="en-US" dirty="0"/>
              <a:t> </a:t>
            </a:r>
            <a:r>
              <a:rPr lang="en-US" dirty="0" err="1"/>
              <a:t>коммутатора</a:t>
            </a:r>
            <a:r>
              <a:rPr lang="en-US" dirty="0"/>
              <a:t> </a:t>
            </a:r>
            <a:r>
              <a:rPr lang="en-US" dirty="0" err="1"/>
              <a:t>действуют</a:t>
            </a:r>
            <a:r>
              <a:rPr lang="en-US" dirty="0"/>
              <a:t> </a:t>
            </a:r>
            <a:r>
              <a:rPr lang="en-US" dirty="0" err="1"/>
              <a:t>как</a:t>
            </a:r>
            <a:r>
              <a:rPr lang="en-US" dirty="0"/>
              <a:t> </a:t>
            </a:r>
            <a:r>
              <a:rPr lang="en-US" dirty="0" err="1"/>
              <a:t>одно</a:t>
            </a:r>
            <a:r>
              <a:rPr lang="en-US" dirty="0"/>
              <a:t> </a:t>
            </a:r>
            <a:r>
              <a:rPr lang="en-US" dirty="0" err="1"/>
              <a:t>логическое</a:t>
            </a:r>
            <a:r>
              <a:rPr lang="en-US" dirty="0"/>
              <a:t> </a:t>
            </a:r>
            <a:r>
              <a:rPr lang="en-US" dirty="0" err="1"/>
              <a:t>устройство</a:t>
            </a:r>
            <a:r>
              <a:rPr lang="en-US" dirty="0"/>
              <a:t>, </a:t>
            </a:r>
            <a:r>
              <a:rPr lang="en-US" dirty="0" err="1"/>
              <a:t>но</a:t>
            </a:r>
            <a:r>
              <a:rPr lang="en-US" dirty="0"/>
              <a:t> </a:t>
            </a:r>
            <a:r>
              <a:rPr lang="en-US" dirty="0" err="1"/>
              <a:t>имеют</a:t>
            </a:r>
            <a:r>
              <a:rPr lang="en-US" dirty="0"/>
              <a:t> </a:t>
            </a:r>
            <a:r>
              <a:rPr lang="en-US" dirty="0" err="1"/>
              <a:t>свои</a:t>
            </a:r>
            <a:r>
              <a:rPr lang="en-US" dirty="0"/>
              <a:t> </a:t>
            </a:r>
            <a:r>
              <a:rPr lang="en-US" dirty="0" err="1"/>
              <a:t>собственные</a:t>
            </a:r>
            <a:r>
              <a:rPr lang="en-US" dirty="0"/>
              <a:t> </a:t>
            </a:r>
            <a:r>
              <a:rPr lang="en-US" dirty="0" err="1"/>
              <a:t>независимые</a:t>
            </a:r>
            <a:r>
              <a:rPr lang="en-US" dirty="0"/>
              <a:t> </a:t>
            </a:r>
            <a:r>
              <a:rPr lang="en-US" dirty="0" err="1"/>
              <a:t>плоскости</a:t>
            </a:r>
            <a:r>
              <a:rPr lang="en-US" dirty="0"/>
              <a:t> </a:t>
            </a:r>
            <a:r>
              <a:rPr lang="en-US" dirty="0" err="1"/>
              <a:t>управления</a:t>
            </a:r>
            <a:r>
              <a:rPr lang="en-US" dirty="0"/>
              <a:t>, </a:t>
            </a:r>
            <a:r>
              <a:rPr lang="en-US" dirty="0" err="1"/>
              <a:t>что</a:t>
            </a:r>
            <a:r>
              <a:rPr lang="en-US" dirty="0"/>
              <a:t> </a:t>
            </a:r>
            <a:r>
              <a:rPr lang="en-US" dirty="0" err="1"/>
              <a:t>упрощает</a:t>
            </a:r>
            <a:r>
              <a:rPr lang="en-US" dirty="0"/>
              <a:t> </a:t>
            </a:r>
            <a:r>
              <a:rPr lang="en-US" dirty="0" err="1"/>
              <a:t>обновление</a:t>
            </a:r>
            <a:r>
              <a:rPr lang="en-US" dirty="0"/>
              <a:t> и </a:t>
            </a:r>
            <a:r>
              <a:rPr lang="en-US" dirty="0" err="1"/>
              <a:t>обслуживание</a:t>
            </a:r>
            <a:r>
              <a:rPr lang="en-US" dirty="0"/>
              <a:t>, а </a:t>
            </a:r>
            <a:r>
              <a:rPr lang="en-US" dirty="0" err="1"/>
              <a:t>также</a:t>
            </a:r>
            <a:r>
              <a:rPr lang="en-US" dirty="0"/>
              <a:t> </a:t>
            </a:r>
            <a:r>
              <a:rPr lang="en-US" dirty="0" err="1"/>
              <a:t>повышает</a:t>
            </a:r>
            <a:r>
              <a:rPr lang="en-US" dirty="0"/>
              <a:t> </a:t>
            </a:r>
            <a:r>
              <a:rPr lang="en-US" dirty="0" err="1"/>
              <a:t>надежность</a:t>
            </a:r>
            <a:r>
              <a:rPr lang="en-US" dirty="0"/>
              <a:t> </a:t>
            </a:r>
            <a:r>
              <a:rPr lang="en-US" dirty="0" err="1"/>
              <a:t>системы</a:t>
            </a:r>
            <a:r>
              <a:rPr lang="en-US" dirty="0"/>
              <a:t>. </a:t>
            </a:r>
            <a:r>
              <a:rPr lang="en-US" dirty="0" err="1"/>
              <a:t>Их</a:t>
            </a:r>
            <a:r>
              <a:rPr lang="en-US" dirty="0"/>
              <a:t> </a:t>
            </a:r>
            <a:r>
              <a:rPr lang="en-US" dirty="0" err="1"/>
              <a:t>нисходящие</a:t>
            </a:r>
            <a:r>
              <a:rPr lang="en-US" dirty="0"/>
              <a:t> </a:t>
            </a:r>
            <a:r>
              <a:rPr lang="en-US" dirty="0" err="1"/>
              <a:t>порты</a:t>
            </a:r>
            <a:r>
              <a:rPr lang="en-US" dirty="0"/>
              <a:t> </a:t>
            </a:r>
            <a:r>
              <a:rPr lang="en-US" dirty="0" err="1"/>
              <a:t>настраивают</a:t>
            </a:r>
            <a:r>
              <a:rPr lang="en-US" dirty="0"/>
              <a:t> M-LAG </a:t>
            </a:r>
            <a:r>
              <a:rPr lang="en-US" dirty="0" err="1"/>
              <a:t>для</a:t>
            </a:r>
            <a:r>
              <a:rPr lang="en-US" dirty="0"/>
              <a:t> </a:t>
            </a:r>
            <a:r>
              <a:rPr lang="en-US" dirty="0" err="1"/>
              <a:t>двойного</a:t>
            </a:r>
            <a:r>
              <a:rPr lang="en-US" dirty="0"/>
              <a:t> </a:t>
            </a:r>
            <a:r>
              <a:rPr lang="en-US" dirty="0" err="1"/>
              <a:t>подключения</a:t>
            </a:r>
            <a:r>
              <a:rPr lang="en-US" dirty="0"/>
              <a:t> </a:t>
            </a:r>
            <a:r>
              <a:rPr lang="en-US" dirty="0" err="1"/>
              <a:t>серверов</a:t>
            </a:r>
            <a:r>
              <a:rPr lang="en-US" dirty="0"/>
              <a:t>. </a:t>
            </a:r>
            <a:r>
              <a:rPr lang="en-US" dirty="0" err="1"/>
              <a:t>Сетевые</a:t>
            </a:r>
            <a:r>
              <a:rPr lang="en-US" dirty="0"/>
              <a:t> </a:t>
            </a:r>
            <a:r>
              <a:rPr lang="en-US" dirty="0" err="1"/>
              <a:t>карты</a:t>
            </a:r>
            <a:r>
              <a:rPr lang="en-US" dirty="0"/>
              <a:t> </a:t>
            </a:r>
            <a:r>
              <a:rPr lang="en-US" dirty="0" err="1"/>
              <a:t>сервера</a:t>
            </a:r>
            <a:r>
              <a:rPr lang="en-US" dirty="0"/>
              <a:t> </a:t>
            </a:r>
            <a:r>
              <a:rPr lang="en-US" dirty="0" err="1"/>
              <a:t>работают</a:t>
            </a:r>
            <a:r>
              <a:rPr lang="en-US" dirty="0"/>
              <a:t> в </a:t>
            </a:r>
            <a:r>
              <a:rPr lang="en-US" dirty="0" err="1"/>
              <a:t>активном</a:t>
            </a:r>
            <a:r>
              <a:rPr lang="en-US" dirty="0"/>
              <a:t> </a:t>
            </a:r>
            <a:r>
              <a:rPr lang="en-US" dirty="0" err="1"/>
              <a:t>режиме</a:t>
            </a:r>
            <a:r>
              <a:rPr lang="en-US" dirty="0"/>
              <a:t>.</a:t>
            </a:r>
            <a:endParaRPr lang="ru-RU" dirty="0"/>
          </a:p>
          <a:p>
            <a:r>
              <a:rPr lang="en-US" dirty="0" err="1"/>
              <a:t>режим</a:t>
            </a:r>
            <a:r>
              <a:rPr lang="en-US" dirty="0"/>
              <a:t> </a:t>
            </a:r>
            <a:r>
              <a:rPr lang="en-US" dirty="0" err="1"/>
              <a:t>ожидания</a:t>
            </a:r>
            <a:r>
              <a:rPr lang="en-US" dirty="0"/>
              <a:t>/</a:t>
            </a:r>
            <a:r>
              <a:rPr lang="en-US" dirty="0" err="1"/>
              <a:t>балансировки</a:t>
            </a:r>
            <a:r>
              <a:rPr lang="en-US" dirty="0"/>
              <a:t> </a:t>
            </a:r>
            <a:r>
              <a:rPr lang="en-US" dirty="0" err="1"/>
              <a:t>нагрузки</a:t>
            </a:r>
            <a:r>
              <a:rPr lang="en-US" dirty="0"/>
              <a:t>. </a:t>
            </a:r>
            <a:r>
              <a:rPr lang="en-US" dirty="0" err="1"/>
              <a:t>Конфигурация</a:t>
            </a:r>
            <a:r>
              <a:rPr lang="en-US" dirty="0"/>
              <a:t> </a:t>
            </a:r>
            <a:r>
              <a:rPr lang="en-US" dirty="0" err="1"/>
              <a:t>сложная</a:t>
            </a:r>
            <a:r>
              <a:rPr lang="en-US" dirty="0"/>
              <a:t>, </a:t>
            </a:r>
            <a:r>
              <a:rPr lang="en-US" dirty="0" err="1"/>
              <a:t>поскольку</a:t>
            </a:r>
            <a:r>
              <a:rPr lang="en-US" dirty="0"/>
              <a:t> </a:t>
            </a:r>
            <a:r>
              <a:rPr lang="en-US" dirty="0" err="1"/>
              <a:t>каждый</a:t>
            </a:r>
            <a:r>
              <a:rPr lang="en-US" dirty="0"/>
              <a:t> </a:t>
            </a:r>
            <a:r>
              <a:rPr lang="en-US" dirty="0" err="1"/>
              <a:t>коммутатор</a:t>
            </a:r>
            <a:r>
              <a:rPr lang="en-US" dirty="0"/>
              <a:t> </a:t>
            </a:r>
            <a:r>
              <a:rPr lang="en-US" dirty="0" err="1"/>
              <a:t>ToR</a:t>
            </a:r>
            <a:r>
              <a:rPr lang="en-US" dirty="0"/>
              <a:t> </a:t>
            </a:r>
            <a:r>
              <a:rPr lang="en-US" dirty="0" err="1"/>
              <a:t>имеет</a:t>
            </a:r>
            <a:r>
              <a:rPr lang="en-US" dirty="0"/>
              <a:t> </a:t>
            </a:r>
            <a:r>
              <a:rPr lang="en-US" dirty="0" err="1"/>
              <a:t>независимую</a:t>
            </a:r>
            <a:r>
              <a:rPr lang="en-US" dirty="0"/>
              <a:t> </a:t>
            </a:r>
            <a:r>
              <a:rPr lang="en-US" dirty="0" err="1"/>
              <a:t>плоскость</a:t>
            </a:r>
            <a:r>
              <a:rPr lang="en-US" dirty="0"/>
              <a:t> </a:t>
            </a:r>
            <a:r>
              <a:rPr lang="en-US" dirty="0" err="1"/>
              <a:t>управления</a:t>
            </a:r>
            <a:r>
              <a:rPr lang="en-US" dirty="0"/>
              <a:t>.</a:t>
            </a:r>
            <a:endParaRPr lang="ru-RU" dirty="0"/>
          </a:p>
          <a:p>
            <a:r>
              <a:rPr lang="en-US" dirty="0"/>
              <a:t>4. </a:t>
            </a:r>
            <a:r>
              <a:rPr lang="en-US" dirty="0" err="1"/>
              <a:t>Серверы</a:t>
            </a:r>
            <a:r>
              <a:rPr lang="en-US" dirty="0"/>
              <a:t> </a:t>
            </a:r>
            <a:r>
              <a:rPr lang="en-US" dirty="0" err="1"/>
              <a:t>подключаются</a:t>
            </a:r>
            <a:r>
              <a:rPr lang="en-US" dirty="0"/>
              <a:t> к SVF-</a:t>
            </a:r>
            <a:r>
              <a:rPr lang="en-US" dirty="0" err="1"/>
              <a:t>системе</a:t>
            </a:r>
            <a:r>
              <a:rPr lang="en-US" dirty="0"/>
              <a:t> </a:t>
            </a:r>
            <a:r>
              <a:rPr lang="en-US" dirty="0" err="1"/>
              <a:t>коммутаторов</a:t>
            </a:r>
            <a:r>
              <a:rPr lang="en-US" dirty="0"/>
              <a:t> </a:t>
            </a:r>
            <a:r>
              <a:rPr lang="en-US" dirty="0" err="1"/>
              <a:t>ToR</a:t>
            </a:r>
            <a:r>
              <a:rPr lang="en-US" dirty="0"/>
              <a:t> </a:t>
            </a:r>
            <a:r>
              <a:rPr lang="en-US" dirty="0" err="1"/>
              <a:t>через</a:t>
            </a:r>
            <a:r>
              <a:rPr lang="en-US" dirty="0"/>
              <a:t> Eth-Trunk.</a:t>
            </a:r>
            <a:endParaRPr lang="ru-RU" dirty="0"/>
          </a:p>
          <a:p>
            <a:r>
              <a:rPr lang="en-US" dirty="0"/>
              <a:t> </a:t>
            </a:r>
            <a:r>
              <a:rPr lang="en-US" dirty="0" err="1"/>
              <a:t>Два</a:t>
            </a:r>
            <a:r>
              <a:rPr lang="en-US" dirty="0"/>
              <a:t> </a:t>
            </a:r>
            <a:r>
              <a:rPr lang="en-US" dirty="0" err="1"/>
              <a:t>высокопроизводительных</a:t>
            </a:r>
            <a:r>
              <a:rPr lang="en-US" dirty="0"/>
              <a:t> </a:t>
            </a:r>
            <a:r>
              <a:rPr lang="en-US" dirty="0" err="1"/>
              <a:t>коммутатора</a:t>
            </a:r>
            <a:r>
              <a:rPr lang="en-US" dirty="0"/>
              <a:t> </a:t>
            </a:r>
            <a:r>
              <a:rPr lang="en-US" dirty="0" err="1"/>
              <a:t>ToR</a:t>
            </a:r>
            <a:r>
              <a:rPr lang="en-US" dirty="0"/>
              <a:t> с </a:t>
            </a:r>
            <a:r>
              <a:rPr lang="en-US" dirty="0" err="1"/>
              <a:t>поддержкой</a:t>
            </a:r>
            <a:r>
              <a:rPr lang="en-US" dirty="0"/>
              <a:t> VXLAN </a:t>
            </a:r>
            <a:r>
              <a:rPr lang="en-US" dirty="0" err="1"/>
              <a:t>используют</a:t>
            </a:r>
            <a:r>
              <a:rPr lang="en-US" dirty="0"/>
              <a:t> </a:t>
            </a:r>
            <a:r>
              <a:rPr lang="en-US" dirty="0" err="1"/>
              <a:t>технологию</a:t>
            </a:r>
            <a:r>
              <a:rPr lang="en-US" dirty="0"/>
              <a:t> </a:t>
            </a:r>
            <a:r>
              <a:rPr lang="en-US" dirty="0" err="1"/>
              <a:t>iStack</a:t>
            </a:r>
            <a:r>
              <a:rPr lang="en-US" dirty="0"/>
              <a:t> </a:t>
            </a:r>
            <a:r>
              <a:rPr lang="en-US" dirty="0" err="1"/>
              <a:t>для</a:t>
            </a:r>
            <a:r>
              <a:rPr lang="en-US" dirty="0"/>
              <a:t> </a:t>
            </a:r>
            <a:r>
              <a:rPr lang="en-US" dirty="0" err="1"/>
              <a:t>создания</a:t>
            </a:r>
            <a:r>
              <a:rPr lang="en-US" dirty="0"/>
              <a:t> </a:t>
            </a:r>
            <a:r>
              <a:rPr lang="en-US" dirty="0" err="1"/>
              <a:t>стека</a:t>
            </a:r>
            <a:r>
              <a:rPr lang="en-US" dirty="0"/>
              <a:t>. </a:t>
            </a:r>
            <a:r>
              <a:rPr lang="en-US" dirty="0" err="1"/>
              <a:t>Экономичные</a:t>
            </a:r>
            <a:r>
              <a:rPr lang="en-US" dirty="0"/>
              <a:t> </a:t>
            </a:r>
            <a:r>
              <a:rPr lang="en-US" dirty="0" err="1"/>
              <a:t>коммутаторы</a:t>
            </a:r>
            <a:r>
              <a:rPr lang="en-US" dirty="0"/>
              <a:t> </a:t>
            </a:r>
            <a:r>
              <a:rPr lang="en-US" dirty="0" err="1"/>
              <a:t>ToR</a:t>
            </a:r>
            <a:r>
              <a:rPr lang="en-US" dirty="0"/>
              <a:t> с </a:t>
            </a:r>
            <a:r>
              <a:rPr lang="en-US" dirty="0" err="1"/>
              <a:t>настроенным</a:t>
            </a:r>
            <a:r>
              <a:rPr lang="en-US" dirty="0"/>
              <a:t> SVF </a:t>
            </a:r>
            <a:r>
              <a:rPr lang="en-US" dirty="0" err="1"/>
              <a:t>подключаются</a:t>
            </a:r>
            <a:r>
              <a:rPr lang="en-US" dirty="0"/>
              <a:t> к </a:t>
            </a:r>
            <a:r>
              <a:rPr lang="en-US" dirty="0" err="1"/>
              <a:t>стеку</a:t>
            </a:r>
            <a:r>
              <a:rPr lang="en-US" dirty="0"/>
              <a:t> </a:t>
            </a:r>
            <a:r>
              <a:rPr lang="en-US" dirty="0" err="1"/>
              <a:t>для</a:t>
            </a:r>
            <a:r>
              <a:rPr lang="en-US" dirty="0"/>
              <a:t> </a:t>
            </a:r>
            <a:r>
              <a:rPr lang="en-US" dirty="0" err="1"/>
              <a:t>обеспечения</a:t>
            </a:r>
            <a:r>
              <a:rPr lang="en-US" dirty="0"/>
              <a:t> </a:t>
            </a:r>
            <a:r>
              <a:rPr lang="en-US" dirty="0" err="1"/>
              <a:t>экономичности</a:t>
            </a:r>
            <a:r>
              <a:rPr lang="en-US" dirty="0"/>
              <a:t>.</a:t>
            </a:r>
            <a:endParaRPr lang="ru-RU" dirty="0"/>
          </a:p>
          <a:p>
            <a:r>
              <a:rPr lang="en-US" dirty="0" err="1"/>
              <a:t>эффективная</a:t>
            </a:r>
            <a:r>
              <a:rPr lang="en-US" dirty="0"/>
              <a:t> </a:t>
            </a:r>
            <a:r>
              <a:rPr lang="en-US" dirty="0" err="1"/>
              <a:t>возможность</a:t>
            </a:r>
            <a:r>
              <a:rPr lang="en-US" dirty="0"/>
              <a:t> </a:t>
            </a:r>
            <a:r>
              <a:rPr lang="en-US" dirty="0" err="1"/>
              <a:t>доступа</a:t>
            </a:r>
            <a:r>
              <a:rPr lang="en-US" dirty="0"/>
              <a:t> к </a:t>
            </a:r>
            <a:r>
              <a:rPr lang="en-US" dirty="0" err="1"/>
              <a:t>сети</a:t>
            </a:r>
            <a:r>
              <a:rPr lang="en-US" dirty="0"/>
              <a:t> 1G/10G VXLAN. </a:t>
            </a:r>
            <a:r>
              <a:rPr lang="en-US" dirty="0" err="1"/>
              <a:t>Каждый</a:t>
            </a:r>
            <a:r>
              <a:rPr lang="en-US" dirty="0"/>
              <a:t> </a:t>
            </a:r>
            <a:r>
              <a:rPr lang="en-US" dirty="0" err="1"/>
              <a:t>сервер</a:t>
            </a:r>
            <a:r>
              <a:rPr lang="en-US" dirty="0"/>
              <a:t> </a:t>
            </a:r>
            <a:r>
              <a:rPr lang="en-US" dirty="0" err="1"/>
              <a:t>имеет</a:t>
            </a:r>
            <a:r>
              <a:rPr lang="en-US" dirty="0"/>
              <a:t> </a:t>
            </a:r>
            <a:r>
              <a:rPr lang="en-US" dirty="0" err="1"/>
              <a:t>двойное</a:t>
            </a:r>
            <a:r>
              <a:rPr lang="en-US" dirty="0"/>
              <a:t> </a:t>
            </a:r>
            <a:r>
              <a:rPr lang="en-US" dirty="0" err="1"/>
              <a:t>подключение</a:t>
            </a:r>
            <a:r>
              <a:rPr lang="en-US" dirty="0"/>
              <a:t> к </a:t>
            </a:r>
            <a:r>
              <a:rPr lang="en-US" dirty="0" err="1"/>
              <a:t>двум</a:t>
            </a:r>
            <a:r>
              <a:rPr lang="en-US" dirty="0"/>
              <a:t> </a:t>
            </a:r>
            <a:r>
              <a:rPr lang="en-US" dirty="0" err="1"/>
              <a:t>конечным</a:t>
            </a:r>
            <a:r>
              <a:rPr lang="en-US" dirty="0"/>
              <a:t> </a:t>
            </a:r>
            <a:r>
              <a:rPr lang="en-US" dirty="0" err="1"/>
              <a:t>узлам</a:t>
            </a:r>
            <a:r>
              <a:rPr lang="en-US" dirty="0"/>
              <a:t> SVF, </a:t>
            </a:r>
            <a:r>
              <a:rPr lang="en-US" dirty="0" err="1"/>
              <a:t>при</a:t>
            </a:r>
            <a:r>
              <a:rPr lang="en-US" dirty="0"/>
              <a:t> </a:t>
            </a:r>
            <a:r>
              <a:rPr lang="en-US" dirty="0" err="1"/>
              <a:t>этом</a:t>
            </a:r>
            <a:r>
              <a:rPr lang="en-US" dirty="0"/>
              <a:t> </a:t>
            </a:r>
            <a:r>
              <a:rPr lang="en-US" dirty="0" err="1"/>
              <a:t>сетевые</a:t>
            </a:r>
            <a:r>
              <a:rPr lang="en-US" dirty="0"/>
              <a:t> </a:t>
            </a:r>
            <a:r>
              <a:rPr lang="en-US" dirty="0" err="1"/>
              <a:t>адаптеры</a:t>
            </a:r>
            <a:r>
              <a:rPr lang="en-US" dirty="0"/>
              <a:t> </a:t>
            </a:r>
            <a:r>
              <a:rPr lang="en-US" dirty="0" err="1"/>
              <a:t>работают</a:t>
            </a:r>
            <a:r>
              <a:rPr lang="en-US" dirty="0"/>
              <a:t> в </a:t>
            </a:r>
            <a:r>
              <a:rPr lang="en-US" dirty="0" err="1"/>
              <a:t>режиме</a:t>
            </a:r>
            <a:r>
              <a:rPr lang="en-US" dirty="0"/>
              <a:t> </a:t>
            </a:r>
            <a:r>
              <a:rPr lang="en-US" dirty="0" err="1"/>
              <a:t>активного-ожидания</a:t>
            </a:r>
            <a:r>
              <a:rPr lang="en-US" dirty="0"/>
              <a:t>/</a:t>
            </a:r>
            <a:r>
              <a:rPr lang="en-US" dirty="0" err="1"/>
              <a:t>балансировки</a:t>
            </a:r>
            <a:r>
              <a:rPr lang="en-US" dirty="0"/>
              <a:t> </a:t>
            </a:r>
            <a:r>
              <a:rPr lang="en-US" dirty="0" err="1"/>
              <a:t>нагрузки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350</a:t>
            </a:fld>
            <a:endParaRPr lang="ru-RU" noProof="0"/>
          </a:p>
        </p:txBody>
      </p:sp>
    </p:spTree>
    <p:extLst>
      <p:ext uri="{BB962C8B-B14F-4D97-AF65-F5344CB8AC3E}">
        <p14:creationId xmlns:p14="http://schemas.microsoft.com/office/powerpoint/2010/main" val="333939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cs typeface="Calibri"/>
              </a:rPr>
              <a:t>Одним</a:t>
            </a:r>
            <a:r>
              <a:rPr lang="en-US">
                <a:cs typeface="Calibri"/>
              </a:rPr>
              <a:t> </a:t>
            </a:r>
            <a:r>
              <a:rPr lang="en-US" err="1">
                <a:cs typeface="Calibri"/>
              </a:rPr>
              <a:t>из</a:t>
            </a:r>
            <a:r>
              <a:rPr lang="en-US">
                <a:cs typeface="Calibri"/>
              </a:rPr>
              <a:t> </a:t>
            </a:r>
            <a:r>
              <a:rPr lang="en-US" err="1">
                <a:cs typeface="Calibri"/>
              </a:rPr>
              <a:t>трех</a:t>
            </a:r>
            <a:r>
              <a:rPr lang="en-US">
                <a:cs typeface="Calibri"/>
              </a:rPr>
              <a:t> </a:t>
            </a:r>
            <a:r>
              <a:rPr lang="en-US" err="1">
                <a:cs typeface="Calibri"/>
              </a:rPr>
              <a:t>возможных</a:t>
            </a:r>
            <a:r>
              <a:rPr lang="en-US">
                <a:cs typeface="Calibri"/>
              </a:rPr>
              <a:t> </a:t>
            </a:r>
            <a:r>
              <a:rPr lang="en-US" err="1">
                <a:cs typeface="Calibri"/>
              </a:rPr>
              <a:t>преимуществ</a:t>
            </a:r>
            <a:r>
              <a:rPr lang="en-US">
                <a:cs typeface="Calibri"/>
              </a:rPr>
              <a:t> SDN </a:t>
            </a:r>
            <a:r>
              <a:rPr lang="en-US" err="1">
                <a:cs typeface="Calibri"/>
              </a:rPr>
              <a:t>является</a:t>
            </a:r>
            <a:r>
              <a:rPr lang="en-US">
                <a:cs typeface="Calibri"/>
              </a:rPr>
              <a:t> </a:t>
            </a:r>
            <a:r>
              <a:rPr lang="en-US" err="1"/>
              <a:t>автоматизация</a:t>
            </a:r>
            <a:r>
              <a:rPr lang="en-US"/>
              <a:t> </a:t>
            </a:r>
            <a:r>
              <a:rPr lang="en-US" err="1"/>
              <a:t>сетевых</a:t>
            </a:r>
            <a:r>
              <a:rPr lang="en-US"/>
              <a:t> </a:t>
            </a:r>
            <a:r>
              <a:rPr lang="en-US" err="1"/>
              <a:t>служб</a:t>
            </a:r>
            <a:r>
              <a:rPr lang="en-US"/>
              <a:t>. </a:t>
            </a:r>
            <a:endParaRPr lang="ru-RU">
              <a:cs typeface="Calibri"/>
            </a:endParaRPr>
          </a:p>
          <a:p>
            <a:r>
              <a:rPr lang="en-US"/>
              <a:t> </a:t>
            </a:r>
            <a:endParaRPr lang="ru-RU"/>
          </a:p>
          <a:p>
            <a:r>
              <a:rPr lang="en-US"/>
              <a:t>В </a:t>
            </a:r>
            <a:r>
              <a:rPr lang="en-US" err="1"/>
              <a:t>традиционных</a:t>
            </a:r>
            <a:r>
              <a:rPr lang="en-US"/>
              <a:t> </a:t>
            </a:r>
            <a:r>
              <a:rPr lang="en-US" err="1"/>
              <a:t>распределенных</a:t>
            </a:r>
            <a:r>
              <a:rPr lang="en-US"/>
              <a:t> </a:t>
            </a:r>
            <a:r>
              <a:rPr lang="en-US" err="1"/>
              <a:t>сетях</a:t>
            </a:r>
            <a:r>
              <a:rPr lang="en-US"/>
              <a:t> </a:t>
            </a:r>
            <a:r>
              <a:rPr lang="en-US" err="1"/>
              <a:t>автоматизация</a:t>
            </a:r>
            <a:r>
              <a:rPr lang="en-US"/>
              <a:t> </a:t>
            </a:r>
            <a:r>
              <a:rPr lang="en-US" err="1"/>
              <a:t>сетевых</a:t>
            </a:r>
            <a:r>
              <a:rPr lang="en-US"/>
              <a:t> </a:t>
            </a:r>
            <a:r>
              <a:rPr lang="en-US" err="1"/>
              <a:t>служб</a:t>
            </a:r>
            <a:r>
              <a:rPr lang="en-US"/>
              <a:t> </a:t>
            </a:r>
            <a:r>
              <a:rPr lang="en-US" err="1"/>
              <a:t>может</a:t>
            </a:r>
            <a:r>
              <a:rPr lang="en-US"/>
              <a:t> </a:t>
            </a:r>
            <a:r>
              <a:rPr lang="en-US" err="1"/>
              <a:t>быть</a:t>
            </a:r>
            <a:r>
              <a:rPr lang="en-US"/>
              <a:t> </a:t>
            </a:r>
            <a:r>
              <a:rPr lang="en-US" err="1"/>
              <a:t>реализована</a:t>
            </a:r>
            <a:r>
              <a:rPr lang="en-US"/>
              <a:t> </a:t>
            </a:r>
            <a:r>
              <a:rPr lang="en-US" err="1"/>
              <a:t>только</a:t>
            </a:r>
            <a:r>
              <a:rPr lang="en-US"/>
              <a:t> </a:t>
            </a:r>
            <a:r>
              <a:rPr lang="en-US" err="1"/>
              <a:t>через</a:t>
            </a:r>
            <a:r>
              <a:rPr lang="en-US"/>
              <a:t> OSS </a:t>
            </a:r>
            <a:r>
              <a:rPr lang="en-US" err="1"/>
              <a:t>или</a:t>
            </a:r>
            <a:r>
              <a:rPr lang="en-US"/>
              <a:t> NMS. </a:t>
            </a:r>
            <a:r>
              <a:rPr lang="en-US" err="1"/>
              <a:t>Операторы</a:t>
            </a:r>
            <a:r>
              <a:rPr lang="en-US"/>
              <a:t> </a:t>
            </a:r>
            <a:r>
              <a:rPr lang="en-US" err="1"/>
              <a:t>выполняют</a:t>
            </a:r>
            <a:r>
              <a:rPr lang="en-US"/>
              <a:t> </a:t>
            </a:r>
            <a:r>
              <a:rPr lang="en-US" err="1"/>
              <a:t>настройку</a:t>
            </a:r>
            <a:r>
              <a:rPr lang="en-US"/>
              <a:t> </a:t>
            </a:r>
            <a:r>
              <a:rPr lang="en-US" err="1"/>
              <a:t>сервисов</a:t>
            </a:r>
            <a:r>
              <a:rPr lang="en-US"/>
              <a:t> в NMS и </a:t>
            </a:r>
            <a:r>
              <a:rPr lang="en-US" err="1"/>
              <a:t>распространяют</a:t>
            </a:r>
            <a:r>
              <a:rPr lang="en-US"/>
              <a:t> </a:t>
            </a:r>
            <a:r>
              <a:rPr lang="en-US" err="1"/>
              <a:t>специальный</a:t>
            </a:r>
            <a:r>
              <a:rPr lang="en-US"/>
              <a:t> </a:t>
            </a:r>
            <a:r>
              <a:rPr lang="en-US" err="1"/>
              <a:t>сценарий</a:t>
            </a:r>
            <a:r>
              <a:rPr lang="en-US"/>
              <a:t> </a:t>
            </a:r>
            <a:r>
              <a:rPr lang="en-US" err="1"/>
              <a:t>настройки</a:t>
            </a:r>
            <a:r>
              <a:rPr lang="en-US"/>
              <a:t> </a:t>
            </a:r>
            <a:r>
              <a:rPr lang="en-US" err="1"/>
              <a:t>для</a:t>
            </a:r>
            <a:r>
              <a:rPr lang="en-US"/>
              <a:t> </a:t>
            </a:r>
            <a:r>
              <a:rPr lang="en-US" err="1"/>
              <a:t>каждого</a:t>
            </a:r>
            <a:r>
              <a:rPr lang="en-US"/>
              <a:t> </a:t>
            </a:r>
            <a:r>
              <a:rPr lang="en-US" err="1"/>
              <a:t>сетевого</a:t>
            </a:r>
            <a:r>
              <a:rPr lang="en-US"/>
              <a:t> </a:t>
            </a:r>
            <a:r>
              <a:rPr lang="en-US" err="1"/>
              <a:t>элемента</a:t>
            </a:r>
            <a:r>
              <a:rPr lang="en-US"/>
              <a:t>; </a:t>
            </a:r>
            <a:endParaRPr lang="ru-RU"/>
          </a:p>
          <a:p>
            <a:r>
              <a:rPr lang="en-US" err="1"/>
              <a:t>как</a:t>
            </a:r>
            <a:r>
              <a:rPr lang="en-US"/>
              <a:t> </a:t>
            </a:r>
            <a:r>
              <a:rPr lang="en-US" err="1"/>
              <a:t>только</a:t>
            </a:r>
            <a:r>
              <a:rPr lang="en-US"/>
              <a:t> </a:t>
            </a:r>
            <a:r>
              <a:rPr lang="en-US" err="1"/>
              <a:t>конфигурация</a:t>
            </a:r>
            <a:r>
              <a:rPr lang="en-US"/>
              <a:t> </a:t>
            </a:r>
            <a:r>
              <a:rPr lang="en-US" err="1"/>
              <a:t>на</a:t>
            </a:r>
            <a:r>
              <a:rPr lang="en-US"/>
              <a:t> </a:t>
            </a:r>
            <a:r>
              <a:rPr lang="en-US" err="1"/>
              <a:t>всех</a:t>
            </a:r>
            <a:r>
              <a:rPr lang="en-US"/>
              <a:t> </a:t>
            </a:r>
            <a:r>
              <a:rPr lang="en-US" err="1"/>
              <a:t>сетевых</a:t>
            </a:r>
            <a:r>
              <a:rPr lang="en-US"/>
              <a:t> </a:t>
            </a:r>
            <a:r>
              <a:rPr lang="en-US" err="1"/>
              <a:t>элементах</a:t>
            </a:r>
            <a:r>
              <a:rPr lang="en-US"/>
              <a:t> </a:t>
            </a:r>
            <a:r>
              <a:rPr lang="en-US" err="1"/>
              <a:t>будет</a:t>
            </a:r>
            <a:r>
              <a:rPr lang="en-US"/>
              <a:t> </a:t>
            </a:r>
            <a:r>
              <a:rPr lang="en-US" err="1"/>
              <a:t>завершена</a:t>
            </a:r>
            <a:r>
              <a:rPr lang="en-US"/>
              <a:t>, </a:t>
            </a:r>
            <a:r>
              <a:rPr lang="en-US" err="1"/>
              <a:t>предоставление</a:t>
            </a:r>
            <a:r>
              <a:rPr lang="en-US"/>
              <a:t> </a:t>
            </a:r>
            <a:r>
              <a:rPr lang="en-US" err="1"/>
              <a:t>сервисов</a:t>
            </a:r>
            <a:r>
              <a:rPr lang="en-US"/>
              <a:t> </a:t>
            </a:r>
            <a:r>
              <a:rPr lang="en-US" err="1"/>
              <a:t>будет</a:t>
            </a:r>
            <a:r>
              <a:rPr lang="en-US"/>
              <a:t> </a:t>
            </a:r>
            <a:r>
              <a:rPr lang="en-US" err="1"/>
              <a:t>завершено</a:t>
            </a:r>
            <a:r>
              <a:rPr lang="en-US"/>
              <a:t> и </a:t>
            </a:r>
            <a:r>
              <a:rPr lang="en-US" err="1"/>
              <a:t>их</a:t>
            </a:r>
            <a:r>
              <a:rPr lang="en-US"/>
              <a:t> </a:t>
            </a:r>
            <a:r>
              <a:rPr lang="en-US" err="1"/>
              <a:t>можно</a:t>
            </a:r>
            <a:r>
              <a:rPr lang="en-US"/>
              <a:t> </a:t>
            </a:r>
            <a:r>
              <a:rPr lang="en-US" err="1"/>
              <a:t>будет</a:t>
            </a:r>
            <a:r>
              <a:rPr lang="en-US"/>
              <a:t> </a:t>
            </a:r>
            <a:r>
              <a:rPr lang="en-US" err="1"/>
              <a:t>запустить</a:t>
            </a:r>
            <a:r>
              <a:rPr lang="en-US"/>
              <a:t> в </a:t>
            </a:r>
            <a:r>
              <a:rPr lang="en-US" err="1"/>
              <a:t>режиме</a:t>
            </a:r>
            <a:r>
              <a:rPr lang="en-US"/>
              <a:t> </a:t>
            </a:r>
            <a:r>
              <a:rPr lang="en-US" err="1"/>
              <a:t>онлайн</a:t>
            </a:r>
            <a:r>
              <a:rPr lang="en-US"/>
              <a:t>. </a:t>
            </a:r>
            <a:endParaRPr lang="ru-RU"/>
          </a:p>
          <a:p>
            <a:r>
              <a:rPr lang="en-US" err="1"/>
              <a:t>Однако</a:t>
            </a:r>
            <a:r>
              <a:rPr lang="en-US"/>
              <a:t> </a:t>
            </a:r>
            <a:r>
              <a:rPr lang="en-US" err="1"/>
              <a:t>потенциальный</a:t>
            </a:r>
            <a:r>
              <a:rPr lang="en-US"/>
              <a:t> </a:t>
            </a:r>
            <a:r>
              <a:rPr lang="en-US" err="1"/>
              <a:t>риск</a:t>
            </a:r>
            <a:r>
              <a:rPr lang="en-US"/>
              <a:t> и </a:t>
            </a:r>
            <a:r>
              <a:rPr lang="en-US" err="1"/>
              <a:t>проблема</a:t>
            </a:r>
            <a:r>
              <a:rPr lang="en-US"/>
              <a:t> </a:t>
            </a:r>
            <a:r>
              <a:rPr lang="en-US" err="1"/>
              <a:t>связаны</a:t>
            </a:r>
            <a:r>
              <a:rPr lang="en-US"/>
              <a:t> с </a:t>
            </a:r>
            <a:r>
              <a:rPr lang="en-US" err="1"/>
              <a:t>отказом</a:t>
            </a:r>
            <a:r>
              <a:rPr lang="en-US"/>
              <a:t> в </a:t>
            </a:r>
            <a:r>
              <a:rPr lang="en-US" err="1"/>
              <a:t>одной</a:t>
            </a:r>
            <a:r>
              <a:rPr lang="en-US"/>
              <a:t> </a:t>
            </a:r>
            <a:r>
              <a:rPr lang="en-US" err="1"/>
              <a:t>точке</a:t>
            </a:r>
            <a:r>
              <a:rPr lang="en-US"/>
              <a:t>; </a:t>
            </a:r>
            <a:endParaRPr lang="ru-RU">
              <a:cs typeface="Calibri"/>
            </a:endParaRPr>
          </a:p>
          <a:p>
            <a:r>
              <a:rPr lang="en-US" err="1"/>
              <a:t>например</a:t>
            </a:r>
            <a:r>
              <a:rPr lang="en-US"/>
              <a:t>, </a:t>
            </a:r>
            <a:r>
              <a:rPr lang="en-US" err="1"/>
              <a:t>если</a:t>
            </a:r>
            <a:r>
              <a:rPr lang="en-US"/>
              <a:t> в </a:t>
            </a:r>
            <a:r>
              <a:rPr lang="en-US" err="1"/>
              <a:t>конфигурации</a:t>
            </a:r>
            <a:r>
              <a:rPr lang="en-US"/>
              <a:t> </a:t>
            </a:r>
            <a:r>
              <a:rPr lang="en-US" err="1"/>
              <a:t>одного</a:t>
            </a:r>
            <a:r>
              <a:rPr lang="en-US"/>
              <a:t> NE </a:t>
            </a:r>
            <a:r>
              <a:rPr lang="en-US" err="1"/>
              <a:t>есть</a:t>
            </a:r>
            <a:r>
              <a:rPr lang="en-US"/>
              <a:t> </a:t>
            </a:r>
            <a:r>
              <a:rPr lang="en-US" err="1"/>
              <a:t>ошибки</a:t>
            </a:r>
            <a:r>
              <a:rPr lang="en-US"/>
              <a:t>, </a:t>
            </a:r>
            <a:r>
              <a:rPr lang="en-US" err="1"/>
              <a:t>это</a:t>
            </a:r>
            <a:r>
              <a:rPr lang="en-US"/>
              <a:t> </a:t>
            </a:r>
            <a:r>
              <a:rPr lang="en-US" err="1"/>
              <a:t>может</a:t>
            </a:r>
            <a:r>
              <a:rPr lang="en-US"/>
              <a:t> </a:t>
            </a:r>
            <a:r>
              <a:rPr lang="en-US" err="1"/>
              <a:t>вызвать</a:t>
            </a:r>
            <a:r>
              <a:rPr lang="en-US"/>
              <a:t> </a:t>
            </a:r>
            <a:r>
              <a:rPr lang="en-US" err="1"/>
              <a:t>петлю</a:t>
            </a:r>
            <a:r>
              <a:rPr lang="en-US"/>
              <a:t> в </a:t>
            </a:r>
            <a:r>
              <a:rPr lang="en-US" err="1"/>
              <a:t>сети</a:t>
            </a:r>
            <a:r>
              <a:rPr lang="en-US"/>
              <a:t> </a:t>
            </a:r>
            <a:r>
              <a:rPr lang="en-US" err="1"/>
              <a:t>или</a:t>
            </a:r>
            <a:r>
              <a:rPr lang="en-US"/>
              <a:t> </a:t>
            </a:r>
            <a:r>
              <a:rPr lang="en-US" err="1"/>
              <a:t>прерывание</a:t>
            </a:r>
            <a:r>
              <a:rPr lang="en-US"/>
              <a:t> </a:t>
            </a:r>
            <a:r>
              <a:rPr lang="en-US" err="1"/>
              <a:t>обслуживания</a:t>
            </a:r>
            <a:r>
              <a:rPr lang="en-US"/>
              <a:t>. </a:t>
            </a:r>
            <a:endParaRPr lang="ru-RU"/>
          </a:p>
          <a:p>
            <a:r>
              <a:rPr lang="en-US" err="1"/>
              <a:t>При</a:t>
            </a:r>
            <a:r>
              <a:rPr lang="en-US"/>
              <a:t> </a:t>
            </a:r>
            <a:r>
              <a:rPr lang="en-US" err="1"/>
              <a:t>традиционном</a:t>
            </a:r>
            <a:r>
              <a:rPr lang="en-US"/>
              <a:t> </a:t>
            </a:r>
            <a:r>
              <a:rPr lang="en-US" err="1"/>
              <a:t>методе</a:t>
            </a:r>
            <a:r>
              <a:rPr lang="en-US"/>
              <a:t> </a:t>
            </a:r>
            <a:r>
              <a:rPr lang="en-US" err="1"/>
              <a:t>автоматизация</a:t>
            </a:r>
            <a:r>
              <a:rPr lang="en-US"/>
              <a:t> </a:t>
            </a:r>
            <a:r>
              <a:rPr lang="en-US" err="1"/>
              <a:t>сети</a:t>
            </a:r>
            <a:r>
              <a:rPr lang="en-US"/>
              <a:t> </a:t>
            </a:r>
            <a:r>
              <a:rPr lang="en-US" err="1"/>
              <a:t>через</a:t>
            </a:r>
            <a:r>
              <a:rPr lang="en-US"/>
              <a:t> NMS с </a:t>
            </a:r>
            <a:r>
              <a:rPr lang="en-US" err="1"/>
              <a:t>минимальными</a:t>
            </a:r>
            <a:r>
              <a:rPr lang="en-US"/>
              <a:t> </a:t>
            </a:r>
            <a:r>
              <a:rPr lang="en-US" err="1"/>
              <a:t>ошибками</a:t>
            </a:r>
            <a:r>
              <a:rPr lang="en-US"/>
              <a:t> </a:t>
            </a:r>
            <a:r>
              <a:rPr lang="en-US" err="1"/>
              <a:t>потребует</a:t>
            </a:r>
            <a:r>
              <a:rPr lang="en-US"/>
              <a:t> </a:t>
            </a:r>
            <a:r>
              <a:rPr lang="en-US" err="1"/>
              <a:t>огромных</a:t>
            </a:r>
            <a:r>
              <a:rPr lang="en-US"/>
              <a:t> </a:t>
            </a:r>
            <a:r>
              <a:rPr lang="en-US" err="1"/>
              <a:t>усилий</a:t>
            </a:r>
            <a:r>
              <a:rPr lang="en-US"/>
              <a:t>, </a:t>
            </a:r>
            <a:r>
              <a:rPr lang="en-US" err="1"/>
              <a:t>поскольку</a:t>
            </a:r>
            <a:r>
              <a:rPr lang="en-US"/>
              <a:t> в </a:t>
            </a:r>
            <a:r>
              <a:rPr lang="en-US" err="1"/>
              <a:t>сети</a:t>
            </a:r>
            <a:r>
              <a:rPr lang="en-US"/>
              <a:t> </a:t>
            </a:r>
            <a:r>
              <a:rPr lang="en-US" err="1"/>
              <a:t>существует</a:t>
            </a:r>
            <a:r>
              <a:rPr lang="en-US"/>
              <a:t> </a:t>
            </a:r>
            <a:r>
              <a:rPr lang="en-US" err="1"/>
              <a:t>огромное</a:t>
            </a:r>
            <a:r>
              <a:rPr lang="en-US"/>
              <a:t> </a:t>
            </a:r>
            <a:r>
              <a:rPr lang="en-US" err="1"/>
              <a:t>количество</a:t>
            </a:r>
            <a:r>
              <a:rPr lang="en-US"/>
              <a:t> </a:t>
            </a:r>
            <a:r>
              <a:rPr lang="en-US" err="1"/>
              <a:t>различных</a:t>
            </a:r>
            <a:r>
              <a:rPr lang="en-US"/>
              <a:t> </a:t>
            </a:r>
            <a:r>
              <a:rPr lang="en-US" err="1"/>
              <a:t>устройств</a:t>
            </a:r>
            <a:r>
              <a:rPr lang="en-US"/>
              <a:t> </a:t>
            </a:r>
            <a:r>
              <a:rPr lang="en-US" err="1"/>
              <a:t>от</a:t>
            </a:r>
            <a:r>
              <a:rPr lang="en-US"/>
              <a:t> </a:t>
            </a:r>
            <a:r>
              <a:rPr lang="en-US" err="1"/>
              <a:t>разных</a:t>
            </a:r>
            <a:r>
              <a:rPr lang="en-US"/>
              <a:t> </a:t>
            </a:r>
            <a:r>
              <a:rPr lang="en-US" err="1"/>
              <a:t>поставщиков</a:t>
            </a:r>
            <a:r>
              <a:rPr lang="en-US"/>
              <a:t>! </a:t>
            </a:r>
            <a:endParaRPr lang="ru-RU"/>
          </a:p>
          <a:p>
            <a:r>
              <a:rPr lang="en-US"/>
              <a:t> </a:t>
            </a:r>
            <a:endParaRPr lang="ru-RU"/>
          </a:p>
          <a:p>
            <a:r>
              <a:rPr lang="en-US" err="1"/>
              <a:t>Кроме</a:t>
            </a:r>
            <a:r>
              <a:rPr lang="en-US"/>
              <a:t> </a:t>
            </a:r>
            <a:r>
              <a:rPr lang="en-US" err="1"/>
              <a:t>того</a:t>
            </a:r>
            <a:r>
              <a:rPr lang="en-US"/>
              <a:t>, </a:t>
            </a:r>
            <a:r>
              <a:rPr lang="en-US" err="1"/>
              <a:t>эта</a:t>
            </a:r>
            <a:r>
              <a:rPr lang="en-US"/>
              <a:t> </a:t>
            </a:r>
            <a:r>
              <a:rPr lang="en-US" err="1"/>
              <a:t>ценность</a:t>
            </a:r>
            <a:r>
              <a:rPr lang="en-US"/>
              <a:t> SDN </a:t>
            </a:r>
            <a:r>
              <a:rPr lang="en-US" err="1"/>
              <a:t>для</a:t>
            </a:r>
            <a:r>
              <a:rPr lang="en-US"/>
              <a:t> </a:t>
            </a:r>
            <a:r>
              <a:rPr lang="en-US" err="1"/>
              <a:t>автоматизации</a:t>
            </a:r>
            <a:r>
              <a:rPr lang="en-US"/>
              <a:t> </a:t>
            </a:r>
            <a:r>
              <a:rPr lang="en-US" err="1"/>
              <a:t>сетевых</a:t>
            </a:r>
            <a:r>
              <a:rPr lang="en-US"/>
              <a:t> </a:t>
            </a:r>
            <a:r>
              <a:rPr lang="en-US" err="1"/>
              <a:t>служб</a:t>
            </a:r>
            <a:r>
              <a:rPr lang="en-US"/>
              <a:t> </a:t>
            </a:r>
            <a:r>
              <a:rPr lang="en-US" err="1"/>
              <a:t>была</a:t>
            </a:r>
            <a:r>
              <a:rPr lang="en-US"/>
              <a:t> </a:t>
            </a:r>
            <a:r>
              <a:rPr lang="en-US" err="1"/>
              <a:t>бы</a:t>
            </a:r>
            <a:r>
              <a:rPr lang="en-US"/>
              <a:t> </a:t>
            </a:r>
            <a:r>
              <a:rPr lang="en-US" err="1"/>
              <a:t>еще</a:t>
            </a:r>
            <a:r>
              <a:rPr lang="en-US"/>
              <a:t> </a:t>
            </a:r>
            <a:r>
              <a:rPr lang="en-US" err="1"/>
              <a:t>более</a:t>
            </a:r>
            <a:r>
              <a:rPr lang="en-US"/>
              <a:t> </a:t>
            </a:r>
            <a:r>
              <a:rPr lang="en-US" err="1"/>
              <a:t>оценена</a:t>
            </a:r>
            <a:r>
              <a:rPr lang="en-US"/>
              <a:t> в </a:t>
            </a:r>
            <a:r>
              <a:rPr lang="en-US" err="1"/>
              <a:t>индустрии</a:t>
            </a:r>
            <a:r>
              <a:rPr lang="en-US"/>
              <a:t> </a:t>
            </a:r>
            <a:r>
              <a:rPr lang="en-US" err="1"/>
              <a:t>центров</a:t>
            </a:r>
            <a:r>
              <a:rPr lang="en-US"/>
              <a:t> </a:t>
            </a:r>
            <a:r>
              <a:rPr lang="en-US" err="1"/>
              <a:t>обработки</a:t>
            </a:r>
            <a:r>
              <a:rPr lang="en-US"/>
              <a:t> </a:t>
            </a:r>
            <a:r>
              <a:rPr lang="en-US" err="1"/>
              <a:t>данных</a:t>
            </a:r>
            <a:r>
              <a:rPr lang="en-US"/>
              <a:t>. </a:t>
            </a:r>
            <a:endParaRPr lang="ru-RU" err="1"/>
          </a:p>
          <a:p>
            <a:endParaRPr lang="en-US"/>
          </a:p>
          <a:p>
            <a:r>
              <a:rPr lang="en-US" err="1"/>
              <a:t>Арендаторы</a:t>
            </a:r>
            <a:r>
              <a:rPr lang="en-US"/>
              <a:t> ЦОД </a:t>
            </a:r>
            <a:r>
              <a:rPr lang="en-US" err="1"/>
              <a:t>надеются</a:t>
            </a:r>
            <a:r>
              <a:rPr lang="en-US"/>
              <a:t> </a:t>
            </a:r>
            <a:r>
              <a:rPr lang="en-US" err="1"/>
              <a:t>арендовать</a:t>
            </a:r>
            <a:r>
              <a:rPr lang="en-US"/>
              <a:t> </a:t>
            </a:r>
            <a:r>
              <a:rPr lang="en-US" err="1"/>
              <a:t>вычислительные</a:t>
            </a:r>
            <a:r>
              <a:rPr lang="en-US"/>
              <a:t> </a:t>
            </a:r>
            <a:r>
              <a:rPr lang="en-US" err="1"/>
              <a:t>ресурсы</a:t>
            </a:r>
            <a:r>
              <a:rPr lang="en-US"/>
              <a:t>, </a:t>
            </a:r>
            <a:r>
              <a:rPr lang="en-US" err="1"/>
              <a:t>ресурсы</a:t>
            </a:r>
            <a:r>
              <a:rPr lang="en-US"/>
              <a:t> </a:t>
            </a:r>
            <a:r>
              <a:rPr lang="en-US" err="1"/>
              <a:t>хранения</a:t>
            </a:r>
            <a:r>
              <a:rPr lang="en-US"/>
              <a:t> и т. д. в </a:t>
            </a:r>
            <a:r>
              <a:rPr lang="en-US" err="1"/>
              <a:t>течение</a:t>
            </a:r>
            <a:r>
              <a:rPr lang="en-US"/>
              <a:t> </a:t>
            </a:r>
            <a:r>
              <a:rPr lang="en-US" err="1"/>
              <a:t>нескольких</a:t>
            </a:r>
            <a:r>
              <a:rPr lang="en-US"/>
              <a:t> </a:t>
            </a:r>
            <a:r>
              <a:rPr lang="en-US" err="1"/>
              <a:t>минут</a:t>
            </a:r>
            <a:r>
              <a:rPr lang="en-US"/>
              <a:t> </a:t>
            </a:r>
            <a:r>
              <a:rPr lang="en-US" err="1"/>
              <a:t>или</a:t>
            </a:r>
            <a:r>
              <a:rPr lang="en-US"/>
              <a:t> </a:t>
            </a:r>
            <a:r>
              <a:rPr lang="en-US" err="1"/>
              <a:t>секунд</a:t>
            </a:r>
            <a:r>
              <a:rPr lang="en-US"/>
              <a:t>, и в  </a:t>
            </a:r>
            <a:r>
              <a:rPr lang="en-US" err="1"/>
              <a:t>то</a:t>
            </a:r>
            <a:r>
              <a:rPr lang="en-US"/>
              <a:t> </a:t>
            </a:r>
            <a:r>
              <a:rPr lang="en-US" err="1"/>
              <a:t>же</a:t>
            </a:r>
            <a:r>
              <a:rPr lang="en-US"/>
              <a:t> </a:t>
            </a:r>
            <a:r>
              <a:rPr lang="en-US" err="1"/>
              <a:t>время</a:t>
            </a:r>
            <a:r>
              <a:rPr lang="en-US"/>
              <a:t> </a:t>
            </a:r>
            <a:r>
              <a:rPr lang="en-US" err="1"/>
              <a:t>эти</a:t>
            </a:r>
            <a:r>
              <a:rPr lang="en-US"/>
              <a:t> </a:t>
            </a:r>
            <a:r>
              <a:rPr lang="en-US" err="1"/>
              <a:t>арендованные</a:t>
            </a:r>
            <a:r>
              <a:rPr lang="en-US"/>
              <a:t> </a:t>
            </a:r>
            <a:r>
              <a:rPr lang="en-US" err="1"/>
              <a:t>ресурсы</a:t>
            </a:r>
            <a:r>
              <a:rPr lang="en-US"/>
              <a:t> </a:t>
            </a:r>
            <a:r>
              <a:rPr lang="en-US" err="1"/>
              <a:t>должны</a:t>
            </a:r>
            <a:r>
              <a:rPr lang="en-US"/>
              <a:t> </a:t>
            </a:r>
            <a:r>
              <a:rPr lang="en-US" err="1"/>
              <a:t>быть</a:t>
            </a:r>
            <a:r>
              <a:rPr lang="en-US"/>
              <a:t> </a:t>
            </a:r>
            <a:r>
              <a:rPr lang="en-US" err="1"/>
              <a:t>изолированы</a:t>
            </a:r>
            <a:r>
              <a:rPr lang="en-US"/>
              <a:t> </a:t>
            </a:r>
            <a:r>
              <a:rPr lang="en-US" err="1"/>
              <a:t>от</a:t>
            </a:r>
            <a:r>
              <a:rPr lang="en-US"/>
              <a:t> </a:t>
            </a:r>
            <a:r>
              <a:rPr lang="en-US" err="1"/>
              <a:t>других</a:t>
            </a:r>
            <a:r>
              <a:rPr lang="en-US"/>
              <a:t> </a:t>
            </a:r>
            <a:r>
              <a:rPr lang="en-US" err="1"/>
              <a:t>арендаторов</a:t>
            </a:r>
            <a:r>
              <a:rPr lang="en-US"/>
              <a:t>. </a:t>
            </a:r>
            <a:endParaRPr lang="ru-RU"/>
          </a:p>
          <a:p>
            <a:endParaRPr lang="en-US"/>
          </a:p>
          <a:p>
            <a:r>
              <a:rPr lang="en-US" err="1"/>
              <a:t>Поскольку</a:t>
            </a:r>
            <a:r>
              <a:rPr lang="en-US"/>
              <a:t> </a:t>
            </a:r>
            <a:r>
              <a:rPr lang="en-US" err="1"/>
              <a:t>виртуальные</a:t>
            </a:r>
            <a:r>
              <a:rPr lang="en-US"/>
              <a:t> </a:t>
            </a:r>
            <a:r>
              <a:rPr lang="en-US" err="1"/>
              <a:t>сети</a:t>
            </a:r>
            <a:r>
              <a:rPr lang="en-US"/>
              <a:t> </a:t>
            </a:r>
            <a:r>
              <a:rPr lang="en-US" err="1"/>
              <a:t>широко</a:t>
            </a:r>
            <a:r>
              <a:rPr lang="en-US"/>
              <a:t> </a:t>
            </a:r>
            <a:r>
              <a:rPr lang="en-US" err="1"/>
              <a:t>развернуты</a:t>
            </a:r>
            <a:r>
              <a:rPr lang="en-US"/>
              <a:t> в </a:t>
            </a:r>
            <a:r>
              <a:rPr lang="en-US" err="1"/>
              <a:t>центрах</a:t>
            </a:r>
            <a:r>
              <a:rPr lang="en-US"/>
              <a:t> </a:t>
            </a:r>
            <a:r>
              <a:rPr lang="en-US" err="1"/>
              <a:t>обработки</a:t>
            </a:r>
            <a:r>
              <a:rPr lang="en-US"/>
              <a:t> </a:t>
            </a:r>
            <a:r>
              <a:rPr lang="en-US" err="1"/>
              <a:t>данных</a:t>
            </a:r>
            <a:r>
              <a:rPr lang="en-US"/>
              <a:t>, а </a:t>
            </a:r>
            <a:r>
              <a:rPr lang="en-US" err="1"/>
              <a:t>некоторые</a:t>
            </a:r>
            <a:r>
              <a:rPr lang="en-US"/>
              <a:t> </a:t>
            </a:r>
            <a:r>
              <a:rPr lang="en-US" err="1"/>
              <a:t>поставщики</a:t>
            </a:r>
            <a:r>
              <a:rPr lang="en-US"/>
              <a:t> </a:t>
            </a:r>
            <a:r>
              <a:rPr lang="en-US" err="1"/>
              <a:t>услуг</a:t>
            </a:r>
            <a:r>
              <a:rPr lang="en-US"/>
              <a:t> </a:t>
            </a:r>
            <a:r>
              <a:rPr lang="en-US" err="1"/>
              <a:t>центров</a:t>
            </a:r>
            <a:r>
              <a:rPr lang="en-US"/>
              <a:t> </a:t>
            </a:r>
            <a:r>
              <a:rPr lang="en-US" err="1"/>
              <a:t>обработки</a:t>
            </a:r>
            <a:r>
              <a:rPr lang="en-US"/>
              <a:t> </a:t>
            </a:r>
            <a:r>
              <a:rPr lang="en-US" err="1"/>
              <a:t>данных</a:t>
            </a:r>
            <a:r>
              <a:rPr lang="en-US"/>
              <a:t> </a:t>
            </a:r>
            <a:r>
              <a:rPr lang="en-US" err="1"/>
              <a:t>уже</a:t>
            </a:r>
            <a:r>
              <a:rPr lang="en-US"/>
              <a:t> </a:t>
            </a:r>
            <a:r>
              <a:rPr lang="en-US" err="1"/>
              <a:t>начали</a:t>
            </a:r>
            <a:r>
              <a:rPr lang="en-US"/>
              <a:t> </a:t>
            </a:r>
            <a:r>
              <a:rPr lang="en-US" err="1"/>
              <a:t>предоставлять</a:t>
            </a:r>
            <a:r>
              <a:rPr lang="en-US"/>
              <a:t> </a:t>
            </a:r>
            <a:r>
              <a:rPr lang="en-US" err="1"/>
              <a:t>услуги</a:t>
            </a:r>
            <a:r>
              <a:rPr lang="en-US"/>
              <a:t> </a:t>
            </a:r>
            <a:r>
              <a:rPr lang="en-US" err="1"/>
              <a:t>по</a:t>
            </a:r>
            <a:r>
              <a:rPr lang="en-US"/>
              <a:t> </a:t>
            </a:r>
            <a:r>
              <a:rPr lang="en-US" err="1"/>
              <a:t>предоставлению</a:t>
            </a:r>
            <a:r>
              <a:rPr lang="en-US"/>
              <a:t> IAAS (</a:t>
            </a:r>
            <a:r>
              <a:rPr lang="en-US" err="1"/>
              <a:t>инфраструктура</a:t>
            </a:r>
            <a:r>
              <a:rPr lang="en-US"/>
              <a:t> </a:t>
            </a:r>
            <a:r>
              <a:rPr lang="en-US" err="1"/>
              <a:t>как</a:t>
            </a:r>
            <a:r>
              <a:rPr lang="en-US"/>
              <a:t> </a:t>
            </a:r>
            <a:r>
              <a:rPr lang="en-US" err="1"/>
              <a:t>услуга</a:t>
            </a:r>
            <a:r>
              <a:rPr lang="en-US"/>
              <a:t>), </a:t>
            </a:r>
            <a:endParaRPr lang="ru-RU"/>
          </a:p>
          <a:p>
            <a:r>
              <a:rPr lang="en-US" err="1"/>
              <a:t>автоматизация</a:t>
            </a:r>
            <a:r>
              <a:rPr lang="en-US"/>
              <a:t> </a:t>
            </a:r>
            <a:r>
              <a:rPr lang="en-US" err="1"/>
              <a:t>сетевых</a:t>
            </a:r>
            <a:r>
              <a:rPr lang="en-US"/>
              <a:t> </a:t>
            </a:r>
            <a:r>
              <a:rPr lang="en-US" err="1"/>
              <a:t>служб</a:t>
            </a:r>
            <a:r>
              <a:rPr lang="en-US"/>
              <a:t> </a:t>
            </a:r>
            <a:r>
              <a:rPr lang="en-US" err="1"/>
              <a:t>является</a:t>
            </a:r>
            <a:r>
              <a:rPr lang="en-US"/>
              <a:t> </a:t>
            </a:r>
            <a:r>
              <a:rPr lang="en-US" err="1"/>
              <a:t>наиболее</a:t>
            </a:r>
            <a:r>
              <a:rPr lang="en-US"/>
              <a:t> </a:t>
            </a:r>
            <a:r>
              <a:rPr lang="en-US" err="1"/>
              <a:t>необходимой</a:t>
            </a:r>
            <a:r>
              <a:rPr lang="en-US"/>
              <a:t> </a:t>
            </a:r>
            <a:r>
              <a:rPr lang="en-US" err="1"/>
              <a:t>характеристикой</a:t>
            </a:r>
            <a:r>
              <a:rPr lang="en-US"/>
              <a:t> в ЦОД </a:t>
            </a:r>
            <a:r>
              <a:rPr lang="en-US" err="1"/>
              <a:t>едва</a:t>
            </a:r>
            <a:r>
              <a:rPr lang="en-US"/>
              <a:t> </a:t>
            </a:r>
            <a:r>
              <a:rPr lang="en-US" err="1"/>
              <a:t>ли</a:t>
            </a:r>
            <a:r>
              <a:rPr lang="en-US"/>
              <a:t> </a:t>
            </a:r>
            <a:r>
              <a:rPr lang="en-US" err="1"/>
              <a:t>достигается</a:t>
            </a:r>
            <a:r>
              <a:rPr lang="en-US"/>
              <a:t> </a:t>
            </a:r>
            <a:r>
              <a:rPr lang="en-US" err="1"/>
              <a:t>традиционными</a:t>
            </a:r>
            <a:r>
              <a:rPr lang="en-US"/>
              <a:t>  </a:t>
            </a:r>
            <a:r>
              <a:rPr lang="en-US" err="1"/>
              <a:t>сетевыми</a:t>
            </a:r>
            <a:r>
              <a:rPr lang="en-US"/>
              <a:t> </a:t>
            </a:r>
            <a:r>
              <a:rPr lang="en-US" err="1"/>
              <a:t>решениями</a:t>
            </a:r>
            <a:r>
              <a:rPr lang="en-US"/>
              <a:t>.</a:t>
            </a:r>
            <a:endParaRPr lang="ru-RU">
              <a:cs typeface="Calibri"/>
            </a:endParaRPr>
          </a:p>
          <a:p>
            <a:endParaRPr lang="en-US">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39</a:t>
            </a:fld>
            <a:endParaRPr lang="ru-RU" noProof="0"/>
          </a:p>
        </p:txBody>
      </p:sp>
    </p:spTree>
    <p:extLst>
      <p:ext uri="{BB962C8B-B14F-4D97-AF65-F5344CB8AC3E}">
        <p14:creationId xmlns:p14="http://schemas.microsoft.com/office/powerpoint/2010/main" val="280948943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развертывания</a:t>
            </a:r>
            <a:r>
              <a:rPr lang="en-US" dirty="0"/>
              <a:t> </a:t>
            </a:r>
            <a:r>
              <a:rPr lang="en-US" dirty="0" err="1"/>
              <a:t>VxLAN</a:t>
            </a:r>
            <a:r>
              <a:rPr lang="en-US" dirty="0"/>
              <a:t> в </a:t>
            </a:r>
            <a:r>
              <a:rPr lang="en-US" dirty="0" err="1"/>
              <a:t>сценарии</a:t>
            </a:r>
            <a:r>
              <a:rPr lang="en-US" dirty="0"/>
              <a:t> Cloud DCN </a:t>
            </a:r>
            <a:r>
              <a:rPr lang="en-US" dirty="0" err="1"/>
              <a:t>развертывание</a:t>
            </a:r>
            <a:r>
              <a:rPr lang="en-US" dirty="0"/>
              <a:t> </a:t>
            </a:r>
            <a:r>
              <a:rPr lang="en-US" dirty="0" err="1"/>
              <a:t>шлюза</a:t>
            </a:r>
            <a:r>
              <a:rPr lang="en-US" dirty="0"/>
              <a:t> </a:t>
            </a:r>
            <a:r>
              <a:rPr lang="en-US" dirty="0" err="1"/>
              <a:t>можно</a:t>
            </a:r>
            <a:r>
              <a:rPr lang="en-US" dirty="0"/>
              <a:t> </a:t>
            </a:r>
            <a:r>
              <a:rPr lang="en-US" dirty="0" err="1"/>
              <a:t>разделить</a:t>
            </a:r>
            <a:r>
              <a:rPr lang="en-US" dirty="0"/>
              <a:t> </a:t>
            </a:r>
            <a:r>
              <a:rPr lang="en-US" dirty="0" err="1"/>
              <a:t>на</a:t>
            </a:r>
            <a:r>
              <a:rPr lang="en-US" dirty="0"/>
              <a:t> 2 </a:t>
            </a:r>
            <a:r>
              <a:rPr lang="en-US" dirty="0" err="1"/>
              <a:t>этапа</a:t>
            </a:r>
            <a:r>
              <a:rPr lang="en-US" dirty="0"/>
              <a:t>.</a:t>
            </a:r>
            <a:endParaRPr lang="ru-RU" dirty="0"/>
          </a:p>
          <a:p>
            <a:r>
              <a:rPr lang="en-US" dirty="0" err="1"/>
              <a:t>тип</a:t>
            </a:r>
            <a:r>
              <a:rPr lang="en-US" dirty="0"/>
              <a:t> </a:t>
            </a:r>
            <a:r>
              <a:rPr lang="en-US" dirty="0" err="1"/>
              <a:t>физического</a:t>
            </a:r>
            <a:r>
              <a:rPr lang="en-US" dirty="0"/>
              <a:t> </a:t>
            </a:r>
            <a:r>
              <a:rPr lang="en-US" dirty="0" err="1"/>
              <a:t>развертывания</a:t>
            </a:r>
            <a:r>
              <a:rPr lang="en-US" dirty="0"/>
              <a:t>: -</a:t>
            </a:r>
            <a:endParaRPr lang="ru-RU" dirty="0"/>
          </a:p>
          <a:p>
            <a:r>
              <a:rPr lang="en-US" dirty="0"/>
              <a:t>1. </a:t>
            </a:r>
            <a:r>
              <a:rPr lang="en-US" dirty="0" err="1"/>
              <a:t>Конвергенция</a:t>
            </a:r>
            <a:r>
              <a:rPr lang="en-US" dirty="0"/>
              <a:t> </a:t>
            </a:r>
            <a:r>
              <a:rPr lang="en-US" dirty="0" err="1"/>
              <a:t>шлюза</a:t>
            </a:r>
            <a:r>
              <a:rPr lang="en-US" dirty="0"/>
              <a:t> и </a:t>
            </a:r>
            <a:r>
              <a:rPr lang="en-US" dirty="0" err="1"/>
              <a:t>позвоночника</a:t>
            </a:r>
            <a:endParaRPr lang="ru-RU" dirty="0" err="1"/>
          </a:p>
          <a:p>
            <a:r>
              <a:rPr lang="en-US" dirty="0"/>
              <a:t> </a:t>
            </a:r>
            <a:r>
              <a:rPr lang="en-US" dirty="0" err="1"/>
              <a:t>Шлюз</a:t>
            </a:r>
            <a:r>
              <a:rPr lang="en-US" dirty="0"/>
              <a:t> и </a:t>
            </a:r>
            <a:r>
              <a:rPr lang="en-US" dirty="0" err="1"/>
              <a:t>точка</a:t>
            </a:r>
            <a:r>
              <a:rPr lang="en-US" dirty="0"/>
              <a:t> </a:t>
            </a:r>
            <a:r>
              <a:rPr lang="en-US" dirty="0" err="1"/>
              <a:t>завершения</a:t>
            </a:r>
            <a:r>
              <a:rPr lang="en-US" dirty="0"/>
              <a:t> </a:t>
            </a:r>
            <a:r>
              <a:rPr lang="en-US" dirty="0" err="1"/>
              <a:t>VxLAN</a:t>
            </a:r>
            <a:r>
              <a:rPr lang="en-US" dirty="0"/>
              <a:t> </a:t>
            </a:r>
            <a:r>
              <a:rPr lang="en-US" dirty="0" err="1"/>
              <a:t>развернуты</a:t>
            </a:r>
            <a:r>
              <a:rPr lang="en-US" dirty="0"/>
              <a:t> </a:t>
            </a:r>
            <a:r>
              <a:rPr lang="en-US" dirty="0" err="1"/>
              <a:t>на</a:t>
            </a:r>
            <a:r>
              <a:rPr lang="en-US" dirty="0"/>
              <a:t> </a:t>
            </a:r>
            <a:r>
              <a:rPr lang="en-US" dirty="0" err="1"/>
              <a:t>одном</a:t>
            </a:r>
            <a:r>
              <a:rPr lang="en-US" dirty="0"/>
              <a:t> </a:t>
            </a:r>
            <a:r>
              <a:rPr lang="en-US" dirty="0" err="1"/>
              <a:t>коммутаторе</a:t>
            </a:r>
            <a:r>
              <a:rPr lang="en-US" dirty="0"/>
              <a:t> </a:t>
            </a:r>
            <a:r>
              <a:rPr lang="en-US" dirty="0" err="1"/>
              <a:t>позвоночника</a:t>
            </a:r>
            <a:r>
              <a:rPr lang="en-US" dirty="0"/>
              <a:t>; </a:t>
            </a:r>
            <a:r>
              <a:rPr lang="en-US" dirty="0" err="1"/>
              <a:t>который</a:t>
            </a:r>
            <a:endParaRPr lang="ru-RU" dirty="0" err="1"/>
          </a:p>
          <a:p>
            <a:r>
              <a:rPr lang="en-US" dirty="0" err="1"/>
              <a:t>означает</a:t>
            </a:r>
            <a:r>
              <a:rPr lang="en-US" dirty="0"/>
              <a:t>, </a:t>
            </a:r>
            <a:r>
              <a:rPr lang="en-US" dirty="0" err="1"/>
              <a:t>что</a:t>
            </a:r>
            <a:r>
              <a:rPr lang="en-US" dirty="0"/>
              <a:t> </a:t>
            </a:r>
            <a:r>
              <a:rPr lang="en-US" dirty="0" err="1"/>
              <a:t>выходной</a:t>
            </a:r>
            <a:r>
              <a:rPr lang="en-US" dirty="0"/>
              <a:t> </a:t>
            </a:r>
            <a:r>
              <a:rPr lang="en-US" dirty="0" err="1"/>
              <a:t>шлюз</a:t>
            </a:r>
            <a:r>
              <a:rPr lang="en-US" dirty="0"/>
              <a:t>, </a:t>
            </a:r>
            <a:r>
              <a:rPr lang="en-US" dirty="0" err="1"/>
              <a:t>подключающийся</a:t>
            </a:r>
            <a:r>
              <a:rPr lang="en-US" dirty="0"/>
              <a:t> к </a:t>
            </a:r>
            <a:r>
              <a:rPr lang="en-US" dirty="0" err="1"/>
              <a:t>интернету</a:t>
            </a:r>
            <a:r>
              <a:rPr lang="en-US" dirty="0"/>
              <a:t>, </a:t>
            </a:r>
            <a:r>
              <a:rPr lang="en-US" dirty="0" err="1"/>
              <a:t>также</a:t>
            </a:r>
            <a:r>
              <a:rPr lang="en-US" dirty="0"/>
              <a:t> </a:t>
            </a:r>
            <a:r>
              <a:rPr lang="en-US" dirty="0" err="1"/>
              <a:t>реализован</a:t>
            </a:r>
            <a:r>
              <a:rPr lang="en-US" dirty="0"/>
              <a:t> </a:t>
            </a:r>
            <a:r>
              <a:rPr lang="en-US" dirty="0" err="1"/>
              <a:t>на</a:t>
            </a:r>
            <a:r>
              <a:rPr lang="en-US" dirty="0"/>
              <a:t> </a:t>
            </a:r>
            <a:r>
              <a:rPr lang="en-US" dirty="0" err="1"/>
              <a:t>этом</a:t>
            </a:r>
            <a:r>
              <a:rPr lang="en-US" dirty="0"/>
              <a:t> </a:t>
            </a:r>
            <a:r>
              <a:rPr lang="en-US" dirty="0" err="1"/>
              <a:t>позвоночнике</a:t>
            </a:r>
            <a:endParaRPr lang="ru-RU" dirty="0" err="1"/>
          </a:p>
          <a:p>
            <a:r>
              <a:rPr lang="en-US" dirty="0" err="1"/>
              <a:t>выключатель</a:t>
            </a:r>
            <a:r>
              <a:rPr lang="en-US" dirty="0"/>
              <a:t>. </a:t>
            </a:r>
            <a:r>
              <a:rPr lang="en-US" dirty="0" err="1"/>
              <a:t>Это</a:t>
            </a:r>
            <a:r>
              <a:rPr lang="en-US" dirty="0"/>
              <a:t> </a:t>
            </a:r>
            <a:r>
              <a:rPr lang="en-US" dirty="0" err="1"/>
              <a:t>реализует</a:t>
            </a:r>
            <a:r>
              <a:rPr lang="en-US" dirty="0"/>
              <a:t> </a:t>
            </a:r>
            <a:r>
              <a:rPr lang="en-US" dirty="0" err="1"/>
              <a:t>двухуровневую</a:t>
            </a:r>
            <a:r>
              <a:rPr lang="en-US" dirty="0"/>
              <a:t> </a:t>
            </a:r>
            <a:r>
              <a:rPr lang="en-US" dirty="0" err="1"/>
              <a:t>архитектуру</a:t>
            </a:r>
            <a:r>
              <a:rPr lang="en-US" dirty="0"/>
              <a:t> </a:t>
            </a:r>
            <a:r>
              <a:rPr lang="en-US" dirty="0" err="1"/>
              <a:t>при</a:t>
            </a:r>
            <a:r>
              <a:rPr lang="en-US" dirty="0"/>
              <a:t> </a:t>
            </a:r>
            <a:r>
              <a:rPr lang="en-US" dirty="0" err="1"/>
              <a:t>развертывании</a:t>
            </a:r>
            <a:r>
              <a:rPr lang="en-US" dirty="0"/>
              <a:t> </a:t>
            </a:r>
            <a:r>
              <a:rPr lang="en-US" dirty="0" err="1"/>
              <a:t>физической</a:t>
            </a:r>
            <a:r>
              <a:rPr lang="en-US" dirty="0"/>
              <a:t> </a:t>
            </a:r>
            <a:r>
              <a:rPr lang="en-US" dirty="0" err="1"/>
              <a:t>подложки</a:t>
            </a:r>
            <a:r>
              <a:rPr lang="en-US" dirty="0"/>
              <a:t>.</a:t>
            </a:r>
            <a:endParaRPr lang="ru-RU" dirty="0"/>
          </a:p>
          <a:p>
            <a:r>
              <a:rPr lang="en-US" dirty="0"/>
              <a:t> </a:t>
            </a:r>
            <a:r>
              <a:rPr lang="en-US" dirty="0" err="1"/>
              <a:t>Развертывание</a:t>
            </a:r>
            <a:r>
              <a:rPr lang="en-US" dirty="0"/>
              <a:t> </a:t>
            </a:r>
            <a:r>
              <a:rPr lang="en-US" dirty="0" err="1"/>
              <a:t>конвергенции</a:t>
            </a:r>
            <a:r>
              <a:rPr lang="en-US" dirty="0"/>
              <a:t> </a:t>
            </a:r>
            <a:r>
              <a:rPr lang="en-US" dirty="0" err="1"/>
              <a:t>уменьшает</a:t>
            </a:r>
            <a:r>
              <a:rPr lang="en-US" dirty="0"/>
              <a:t> </a:t>
            </a:r>
            <a:r>
              <a:rPr lang="en-US" dirty="0" err="1"/>
              <a:t>количество</a:t>
            </a:r>
            <a:r>
              <a:rPr lang="en-US" dirty="0"/>
              <a:t> </a:t>
            </a:r>
            <a:r>
              <a:rPr lang="en-US" dirty="0" err="1"/>
              <a:t>сетевых</a:t>
            </a:r>
            <a:r>
              <a:rPr lang="en-US" dirty="0"/>
              <a:t> </a:t>
            </a:r>
            <a:r>
              <a:rPr lang="en-US" dirty="0" err="1"/>
              <a:t>устройств</a:t>
            </a:r>
            <a:r>
              <a:rPr lang="en-US" dirty="0"/>
              <a:t> и </a:t>
            </a:r>
            <a:r>
              <a:rPr lang="en-US" dirty="0" err="1"/>
              <a:t>снижает</a:t>
            </a:r>
            <a:endParaRPr lang="ru-RU" dirty="0" err="1"/>
          </a:p>
          <a:p>
            <a:r>
              <a:rPr lang="en-US" dirty="0" err="1"/>
              <a:t>стоимость</a:t>
            </a:r>
            <a:r>
              <a:rPr lang="en-US" dirty="0"/>
              <a:t> </a:t>
            </a:r>
            <a:r>
              <a:rPr lang="en-US" dirty="0" err="1"/>
              <a:t>развертывания</a:t>
            </a:r>
            <a:r>
              <a:rPr lang="en-US" dirty="0"/>
              <a:t> </a:t>
            </a:r>
            <a:r>
              <a:rPr lang="en-US" dirty="0" err="1"/>
              <a:t>сети</a:t>
            </a:r>
            <a:r>
              <a:rPr lang="en-US" dirty="0"/>
              <a:t>.</a:t>
            </a:r>
            <a:endParaRPr lang="ru-RU" dirty="0"/>
          </a:p>
          <a:p>
            <a:r>
              <a:rPr lang="en-US" dirty="0"/>
              <a:t> </a:t>
            </a:r>
            <a:r>
              <a:rPr lang="en-US" dirty="0" err="1"/>
              <a:t>Узлы</a:t>
            </a:r>
            <a:r>
              <a:rPr lang="en-US" dirty="0"/>
              <a:t> </a:t>
            </a:r>
            <a:r>
              <a:rPr lang="en-US" dirty="0" err="1"/>
              <a:t>шлюза</a:t>
            </a:r>
            <a:r>
              <a:rPr lang="en-US" dirty="0"/>
              <a:t> </a:t>
            </a:r>
            <a:r>
              <a:rPr lang="en-US" dirty="0" err="1"/>
              <a:t>тесно</a:t>
            </a:r>
            <a:r>
              <a:rPr lang="en-US" dirty="0"/>
              <a:t> </a:t>
            </a:r>
            <a:r>
              <a:rPr lang="en-US" dirty="0" err="1"/>
              <a:t>связаны</a:t>
            </a:r>
            <a:r>
              <a:rPr lang="en-US" dirty="0"/>
              <a:t> с </a:t>
            </a:r>
            <a:r>
              <a:rPr lang="en-US" dirty="0" err="1"/>
              <a:t>узловыми</a:t>
            </a:r>
            <a:r>
              <a:rPr lang="en-US" dirty="0"/>
              <a:t> </a:t>
            </a:r>
            <a:r>
              <a:rPr lang="en-US" dirty="0" err="1"/>
              <a:t>узлами</a:t>
            </a:r>
            <a:r>
              <a:rPr lang="en-US" dirty="0"/>
              <a:t>, </a:t>
            </a:r>
            <a:r>
              <a:rPr lang="en-US" dirty="0" err="1"/>
              <a:t>что</a:t>
            </a:r>
            <a:r>
              <a:rPr lang="en-US" dirty="0"/>
              <a:t> </a:t>
            </a:r>
            <a:r>
              <a:rPr lang="en-US" dirty="0" err="1"/>
              <a:t>делает</a:t>
            </a:r>
            <a:r>
              <a:rPr lang="en-US" dirty="0"/>
              <a:t> </a:t>
            </a:r>
            <a:r>
              <a:rPr lang="en-US" dirty="0" err="1"/>
              <a:t>сеть</a:t>
            </a:r>
            <a:endParaRPr lang="ru-RU" dirty="0" err="1"/>
          </a:p>
          <a:p>
            <a:r>
              <a:rPr lang="en-US" dirty="0" err="1"/>
              <a:t>расширение</a:t>
            </a:r>
            <a:r>
              <a:rPr lang="en-US" dirty="0"/>
              <a:t> </a:t>
            </a:r>
            <a:r>
              <a:rPr lang="en-US" dirty="0" err="1"/>
              <a:t>затруднено</a:t>
            </a:r>
            <a:r>
              <a:rPr lang="en-US" dirty="0"/>
              <a:t>. </a:t>
            </a:r>
            <a:r>
              <a:rPr lang="en-US" dirty="0" err="1"/>
              <a:t>Это</a:t>
            </a:r>
            <a:r>
              <a:rPr lang="en-US" dirty="0"/>
              <a:t> </a:t>
            </a:r>
            <a:r>
              <a:rPr lang="en-US" dirty="0" err="1"/>
              <a:t>развертывание</a:t>
            </a:r>
            <a:r>
              <a:rPr lang="en-US" dirty="0"/>
              <a:t> </a:t>
            </a:r>
            <a:r>
              <a:rPr lang="en-US" dirty="0" err="1"/>
              <a:t>применимо</a:t>
            </a:r>
            <a:r>
              <a:rPr lang="en-US" dirty="0"/>
              <a:t> к </a:t>
            </a:r>
            <a:r>
              <a:rPr lang="en-US" dirty="0" err="1"/>
              <a:t>центру</a:t>
            </a:r>
            <a:r>
              <a:rPr lang="en-US" dirty="0"/>
              <a:t> </a:t>
            </a:r>
            <a:r>
              <a:rPr lang="en-US" dirty="0" err="1"/>
              <a:t>обработки</a:t>
            </a:r>
            <a:r>
              <a:rPr lang="en-US" dirty="0"/>
              <a:t> </a:t>
            </a:r>
            <a:r>
              <a:rPr lang="en-US" dirty="0" err="1"/>
              <a:t>данных</a:t>
            </a:r>
            <a:r>
              <a:rPr lang="en-US" dirty="0"/>
              <a:t>, </a:t>
            </a:r>
            <a:r>
              <a:rPr lang="en-US" dirty="0" err="1"/>
              <a:t>которому</a:t>
            </a:r>
            <a:r>
              <a:rPr lang="en-US" dirty="0"/>
              <a:t> </a:t>
            </a:r>
            <a:r>
              <a:rPr lang="en-US" dirty="0" err="1"/>
              <a:t>не</a:t>
            </a:r>
            <a:r>
              <a:rPr lang="en-US" dirty="0"/>
              <a:t> </a:t>
            </a:r>
            <a:r>
              <a:rPr lang="en-US" dirty="0" err="1"/>
              <a:t>требуется</a:t>
            </a:r>
            <a:endParaRPr lang="ru-RU" dirty="0" err="1"/>
          </a:p>
          <a:p>
            <a:r>
              <a:rPr lang="en-US" dirty="0" err="1"/>
              <a:t>быть</a:t>
            </a:r>
            <a:r>
              <a:rPr lang="en-US" dirty="0"/>
              <a:t> </a:t>
            </a:r>
            <a:r>
              <a:rPr lang="en-US" dirty="0" err="1"/>
              <a:t>расширен</a:t>
            </a:r>
            <a:r>
              <a:rPr lang="en-US" dirty="0"/>
              <a:t> в </a:t>
            </a:r>
            <a:r>
              <a:rPr lang="en-US" dirty="0" err="1"/>
              <a:t>ближайшее</a:t>
            </a:r>
            <a:r>
              <a:rPr lang="en-US" dirty="0"/>
              <a:t> </a:t>
            </a:r>
            <a:r>
              <a:rPr lang="en-US" dirty="0" err="1"/>
              <a:t>время</a:t>
            </a:r>
            <a:r>
              <a:rPr lang="en-US" dirty="0"/>
              <a:t>.</a:t>
            </a:r>
            <a:endParaRPr lang="ru-RU" dirty="0"/>
          </a:p>
          <a:p>
            <a:r>
              <a:rPr lang="en-US" dirty="0"/>
              <a:t> </a:t>
            </a:r>
            <a:r>
              <a:rPr lang="en-US" dirty="0" err="1"/>
              <a:t>Шлюзы</a:t>
            </a:r>
            <a:r>
              <a:rPr lang="en-US" dirty="0"/>
              <a:t> </a:t>
            </a:r>
            <a:r>
              <a:rPr lang="en-US" dirty="0" err="1"/>
              <a:t>нельзя</a:t>
            </a:r>
            <a:r>
              <a:rPr lang="en-US" dirty="0"/>
              <a:t> </a:t>
            </a:r>
            <a:r>
              <a:rPr lang="en-US" dirty="0" err="1"/>
              <a:t>развертывать</a:t>
            </a:r>
            <a:r>
              <a:rPr lang="en-US" dirty="0"/>
              <a:t> в </a:t>
            </a:r>
            <a:r>
              <a:rPr lang="en-US" dirty="0" err="1"/>
              <a:t>многогрупповом</a:t>
            </a:r>
            <a:r>
              <a:rPr lang="en-US" dirty="0"/>
              <a:t> </a:t>
            </a:r>
            <a:r>
              <a:rPr lang="en-US" dirty="0" err="1"/>
              <a:t>режиме</a:t>
            </a:r>
            <a:r>
              <a:rPr lang="en-US" dirty="0"/>
              <a:t>.</a:t>
            </a:r>
            <a:endParaRPr lang="ru-RU" dirty="0"/>
          </a:p>
          <a:p>
            <a:r>
              <a:rPr lang="en-US" dirty="0"/>
              <a:t>2. </a:t>
            </a:r>
            <a:r>
              <a:rPr lang="en-US" dirty="0" err="1"/>
              <a:t>Развязка</a:t>
            </a:r>
            <a:r>
              <a:rPr lang="en-US" dirty="0"/>
              <a:t> </a:t>
            </a:r>
            <a:r>
              <a:rPr lang="en-US" dirty="0" err="1"/>
              <a:t>шлюза</a:t>
            </a:r>
            <a:r>
              <a:rPr lang="en-US" dirty="0"/>
              <a:t> и </a:t>
            </a:r>
            <a:r>
              <a:rPr lang="en-US" dirty="0" err="1"/>
              <a:t>позвоночника</a:t>
            </a:r>
            <a:endParaRPr lang="ru-RU" dirty="0" err="1"/>
          </a:p>
          <a:p>
            <a:r>
              <a:rPr lang="en-US" dirty="0"/>
              <a:t> </a:t>
            </a:r>
            <a:r>
              <a:rPr lang="en-US" dirty="0" err="1"/>
              <a:t>Выходной</a:t>
            </a:r>
            <a:r>
              <a:rPr lang="en-US" dirty="0"/>
              <a:t> </a:t>
            </a:r>
            <a:r>
              <a:rPr lang="en-US" dirty="0" err="1"/>
              <a:t>шлюз</a:t>
            </a:r>
            <a:r>
              <a:rPr lang="en-US" dirty="0"/>
              <a:t> и </a:t>
            </a:r>
            <a:r>
              <a:rPr lang="en-US" dirty="0" err="1"/>
              <a:t>шлюз</a:t>
            </a:r>
            <a:r>
              <a:rPr lang="en-US" dirty="0"/>
              <a:t> </a:t>
            </a:r>
            <a:r>
              <a:rPr lang="en-US" dirty="0" err="1"/>
              <a:t>VxLAN</a:t>
            </a:r>
            <a:r>
              <a:rPr lang="en-US" dirty="0"/>
              <a:t> </a:t>
            </a:r>
            <a:r>
              <a:rPr lang="en-US" dirty="0" err="1"/>
              <a:t>реализованы</a:t>
            </a:r>
            <a:r>
              <a:rPr lang="en-US" dirty="0"/>
              <a:t> </a:t>
            </a:r>
            <a:r>
              <a:rPr lang="en-US" dirty="0" err="1"/>
              <a:t>на</a:t>
            </a:r>
            <a:r>
              <a:rPr lang="en-US" dirty="0"/>
              <a:t> </a:t>
            </a:r>
            <a:r>
              <a:rPr lang="en-US" dirty="0" err="1"/>
              <a:t>разном</a:t>
            </a:r>
            <a:r>
              <a:rPr lang="en-US" dirty="0"/>
              <a:t> </a:t>
            </a:r>
            <a:r>
              <a:rPr lang="en-US" dirty="0" err="1"/>
              <a:t>оборудовании</a:t>
            </a:r>
            <a:r>
              <a:rPr lang="en-US" dirty="0"/>
              <a:t>; </a:t>
            </a:r>
            <a:r>
              <a:rPr lang="en-US" dirty="0" err="1"/>
              <a:t>это</a:t>
            </a:r>
            <a:r>
              <a:rPr lang="en-US" dirty="0"/>
              <a:t> </a:t>
            </a:r>
            <a:r>
              <a:rPr lang="en-US" dirty="0" err="1"/>
              <a:t>приводит</a:t>
            </a:r>
            <a:r>
              <a:rPr lang="en-US" dirty="0"/>
              <a:t> к 3 </a:t>
            </a:r>
            <a:r>
              <a:rPr lang="en-US" dirty="0" err="1"/>
              <a:t>слоям</a:t>
            </a:r>
            <a:endParaRPr lang="ru-RU" dirty="0" err="1"/>
          </a:p>
          <a:p>
            <a:r>
              <a:rPr lang="en-US" dirty="0" err="1"/>
              <a:t>архитектуры</a:t>
            </a:r>
            <a:r>
              <a:rPr lang="en-US" dirty="0"/>
              <a:t> в </a:t>
            </a:r>
            <a:r>
              <a:rPr lang="en-US" dirty="0" err="1"/>
              <a:t>развертывании</a:t>
            </a:r>
            <a:r>
              <a:rPr lang="en-US" dirty="0"/>
              <a:t> </a:t>
            </a:r>
            <a:r>
              <a:rPr lang="en-US" dirty="0" err="1"/>
              <a:t>подложки</a:t>
            </a:r>
            <a:r>
              <a:rPr lang="en-US" dirty="0"/>
              <a:t>.</a:t>
            </a:r>
            <a:endParaRPr lang="ru-RU" dirty="0"/>
          </a:p>
          <a:p>
            <a:r>
              <a:rPr lang="en-US" dirty="0"/>
              <a:t> </a:t>
            </a:r>
            <a:r>
              <a:rPr lang="en-US" dirty="0" err="1"/>
              <a:t>Развязка</a:t>
            </a:r>
            <a:r>
              <a:rPr lang="en-US" dirty="0"/>
              <a:t> </a:t>
            </a:r>
            <a:r>
              <a:rPr lang="en-US" dirty="0" err="1"/>
              <a:t>развертывания</a:t>
            </a:r>
            <a:r>
              <a:rPr lang="en-US" dirty="0"/>
              <a:t> </a:t>
            </a:r>
            <a:r>
              <a:rPr lang="en-US" dirty="0" err="1"/>
              <a:t>облегчает</a:t>
            </a:r>
            <a:r>
              <a:rPr lang="en-US" dirty="0"/>
              <a:t> </a:t>
            </a:r>
            <a:r>
              <a:rPr lang="en-US" dirty="0" err="1"/>
              <a:t>расширение</a:t>
            </a:r>
            <a:r>
              <a:rPr lang="en-US" dirty="0"/>
              <a:t> </a:t>
            </a:r>
            <a:r>
              <a:rPr lang="en-US" dirty="0" err="1"/>
              <a:t>сети</a:t>
            </a:r>
            <a:r>
              <a:rPr lang="en-US" dirty="0"/>
              <a:t>. </a:t>
            </a:r>
            <a:r>
              <a:rPr lang="en-US" dirty="0" err="1"/>
              <a:t>Расширение</a:t>
            </a:r>
            <a:r>
              <a:rPr lang="en-US" dirty="0"/>
              <a:t> </a:t>
            </a:r>
            <a:r>
              <a:rPr lang="en-US" dirty="0" err="1"/>
              <a:t>узлов</a:t>
            </a:r>
            <a:r>
              <a:rPr lang="en-US" dirty="0"/>
              <a:t> </a:t>
            </a:r>
            <a:r>
              <a:rPr lang="en-US" dirty="0" err="1"/>
              <a:t>позвоночника</a:t>
            </a:r>
            <a:r>
              <a:rPr lang="en-US" dirty="0"/>
              <a:t>, </a:t>
            </a:r>
            <a:r>
              <a:rPr lang="en-US" dirty="0" err="1"/>
              <a:t>листьев</a:t>
            </a:r>
            <a:r>
              <a:rPr lang="en-US" dirty="0"/>
              <a:t> </a:t>
            </a:r>
            <a:r>
              <a:rPr lang="en-US" dirty="0" err="1"/>
              <a:t>или</a:t>
            </a:r>
            <a:r>
              <a:rPr lang="en-US" dirty="0"/>
              <a:t> </a:t>
            </a:r>
            <a:r>
              <a:rPr lang="en-US" dirty="0" err="1"/>
              <a:t>шлюзов</a:t>
            </a:r>
            <a:endParaRPr lang="ru-RU" dirty="0" err="1"/>
          </a:p>
          <a:p>
            <a:r>
              <a:rPr lang="en-US" dirty="0" err="1"/>
              <a:t>не</a:t>
            </a:r>
            <a:r>
              <a:rPr lang="en-US" dirty="0"/>
              <a:t> </a:t>
            </a:r>
            <a:r>
              <a:rPr lang="en-US" dirty="0" err="1"/>
              <a:t>будет</a:t>
            </a:r>
            <a:r>
              <a:rPr lang="en-US" dirty="0"/>
              <a:t> </a:t>
            </a:r>
            <a:r>
              <a:rPr lang="en-US" dirty="0" err="1"/>
              <a:t>сильно</a:t>
            </a:r>
            <a:r>
              <a:rPr lang="en-US" dirty="0"/>
              <a:t> </a:t>
            </a:r>
            <a:r>
              <a:rPr lang="en-US" dirty="0" err="1"/>
              <a:t>влиять</a:t>
            </a:r>
            <a:r>
              <a:rPr lang="en-US" dirty="0"/>
              <a:t> </a:t>
            </a:r>
            <a:r>
              <a:rPr lang="en-US" dirty="0" err="1"/>
              <a:t>на</a:t>
            </a:r>
            <a:r>
              <a:rPr lang="en-US" dirty="0"/>
              <a:t> </a:t>
            </a:r>
            <a:r>
              <a:rPr lang="en-US" dirty="0" err="1"/>
              <a:t>другие</a:t>
            </a:r>
            <a:r>
              <a:rPr lang="en-US" dirty="0"/>
              <a:t> </a:t>
            </a:r>
            <a:r>
              <a:rPr lang="en-US" dirty="0" err="1"/>
              <a:t>узлы</a:t>
            </a:r>
            <a:r>
              <a:rPr lang="en-US" dirty="0"/>
              <a:t>.</a:t>
            </a:r>
            <a:endParaRPr lang="ru-RU" dirty="0"/>
          </a:p>
          <a:p>
            <a:r>
              <a:rPr lang="en-US" dirty="0"/>
              <a:t> В </a:t>
            </a:r>
            <a:r>
              <a:rPr lang="en-US" dirty="0" err="1"/>
              <a:t>сети</a:t>
            </a:r>
            <a:r>
              <a:rPr lang="en-US" dirty="0"/>
              <a:t> </a:t>
            </a:r>
            <a:r>
              <a:rPr lang="en-US" dirty="0" err="1"/>
              <a:t>большого</a:t>
            </a:r>
            <a:r>
              <a:rPr lang="en-US" dirty="0"/>
              <a:t> </a:t>
            </a:r>
            <a:r>
              <a:rPr lang="en-US" dirty="0" err="1"/>
              <a:t>размера</a:t>
            </a:r>
            <a:r>
              <a:rPr lang="en-US" dirty="0"/>
              <a:t> </a:t>
            </a:r>
            <a:r>
              <a:rPr lang="en-US" dirty="0" err="1"/>
              <a:t>можно</a:t>
            </a:r>
            <a:r>
              <a:rPr lang="en-US" dirty="0"/>
              <a:t> </a:t>
            </a:r>
            <a:r>
              <a:rPr lang="en-US" dirty="0" err="1"/>
              <a:t>развернуть</a:t>
            </a:r>
            <a:r>
              <a:rPr lang="en-US" dirty="0"/>
              <a:t> </a:t>
            </a:r>
            <a:r>
              <a:rPr lang="en-US" dirty="0" err="1"/>
              <a:t>несколько</a:t>
            </a:r>
            <a:r>
              <a:rPr lang="en-US" dirty="0"/>
              <a:t> </a:t>
            </a:r>
            <a:r>
              <a:rPr lang="en-US" dirty="0" err="1"/>
              <a:t>групп</a:t>
            </a:r>
            <a:r>
              <a:rPr lang="en-US" dirty="0"/>
              <a:t> </a:t>
            </a:r>
            <a:r>
              <a:rPr lang="en-US" dirty="0" err="1"/>
              <a:t>шлюзов</a:t>
            </a:r>
            <a:r>
              <a:rPr lang="en-US" dirty="0"/>
              <a:t>.</a:t>
            </a:r>
            <a:endParaRPr lang="ru-RU" dirty="0"/>
          </a:p>
          <a:p>
            <a:r>
              <a:rPr lang="en-US" dirty="0"/>
              <a:t> </a:t>
            </a:r>
            <a:r>
              <a:rPr lang="en-US" dirty="0" err="1"/>
              <a:t>Шлюзы</a:t>
            </a:r>
            <a:r>
              <a:rPr lang="en-US" dirty="0"/>
              <a:t> </a:t>
            </a:r>
            <a:r>
              <a:rPr lang="en-US" dirty="0" err="1"/>
              <a:t>могут</a:t>
            </a:r>
            <a:r>
              <a:rPr lang="en-US" dirty="0"/>
              <a:t> </a:t>
            </a:r>
            <a:r>
              <a:rPr lang="en-US" dirty="0" err="1"/>
              <a:t>быть</a:t>
            </a:r>
            <a:r>
              <a:rPr lang="en-US" dirty="0"/>
              <a:t> </a:t>
            </a:r>
            <a:r>
              <a:rPr lang="en-US" dirty="0" err="1"/>
              <a:t>развернуты</a:t>
            </a:r>
            <a:r>
              <a:rPr lang="en-US" dirty="0"/>
              <a:t> в </a:t>
            </a:r>
            <a:r>
              <a:rPr lang="en-US" dirty="0" err="1"/>
              <a:t>многогрупповом</a:t>
            </a:r>
            <a:r>
              <a:rPr lang="en-US" dirty="0"/>
              <a:t> </a:t>
            </a:r>
            <a:r>
              <a:rPr lang="en-US" dirty="0" err="1"/>
              <a:t>многоактивном</a:t>
            </a:r>
            <a:r>
              <a:rPr lang="en-US" dirty="0"/>
              <a:t> </a:t>
            </a:r>
            <a:r>
              <a:rPr lang="en-US" dirty="0" err="1"/>
              <a:t>режиме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351</a:t>
            </a:fld>
            <a:endParaRPr lang="ru-RU" noProof="0"/>
          </a:p>
        </p:txBody>
      </p:sp>
    </p:spTree>
    <p:extLst>
      <p:ext uri="{BB962C8B-B14F-4D97-AF65-F5344CB8AC3E}">
        <p14:creationId xmlns:p14="http://schemas.microsoft.com/office/powerpoint/2010/main" val="213345307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3 </a:t>
            </a:r>
            <a:r>
              <a:rPr lang="en-US" dirty="0" err="1"/>
              <a:t>различных</a:t>
            </a:r>
            <a:r>
              <a:rPr lang="en-US" dirty="0"/>
              <a:t> </a:t>
            </a:r>
            <a:r>
              <a:rPr lang="en-US" dirty="0" err="1"/>
              <a:t>типа</a:t>
            </a:r>
            <a:r>
              <a:rPr lang="en-US" dirty="0"/>
              <a:t> </a:t>
            </a:r>
            <a:r>
              <a:rPr lang="en-US" dirty="0" err="1"/>
              <a:t>развертывания</a:t>
            </a:r>
            <a:r>
              <a:rPr lang="en-US" dirty="0"/>
              <a:t> </a:t>
            </a:r>
            <a:r>
              <a:rPr lang="en-US" dirty="0" err="1"/>
              <a:t>шлюза</a:t>
            </a:r>
            <a:r>
              <a:rPr lang="en-US" dirty="0"/>
              <a:t>, </a:t>
            </a:r>
            <a:r>
              <a:rPr lang="en-US" dirty="0" err="1"/>
              <a:t>которые</a:t>
            </a:r>
            <a:r>
              <a:rPr lang="en-US" dirty="0"/>
              <a:t> </a:t>
            </a:r>
            <a:r>
              <a:rPr lang="en-US" dirty="0" err="1"/>
              <a:t>перечислены</a:t>
            </a:r>
            <a:r>
              <a:rPr lang="en-US" dirty="0"/>
              <a:t> </a:t>
            </a:r>
            <a:r>
              <a:rPr lang="en-US" dirty="0" err="1"/>
              <a:t>ниже</a:t>
            </a:r>
            <a:r>
              <a:rPr lang="en-US" dirty="0"/>
              <a:t>:</a:t>
            </a:r>
            <a:endParaRPr lang="ru-RU" dirty="0"/>
          </a:p>
          <a:p>
            <a:r>
              <a:rPr lang="en-US" dirty="0"/>
              <a:t>1. </a:t>
            </a:r>
            <a:r>
              <a:rPr lang="en-US" dirty="0" err="1"/>
              <a:t>Развертывание</a:t>
            </a:r>
            <a:r>
              <a:rPr lang="en-US" dirty="0"/>
              <a:t> </a:t>
            </a:r>
            <a:r>
              <a:rPr lang="en-US" dirty="0" err="1"/>
              <a:t>автономного</a:t>
            </a:r>
            <a:r>
              <a:rPr lang="en-US" dirty="0"/>
              <a:t> </a:t>
            </a:r>
            <a:r>
              <a:rPr lang="en-US" dirty="0" err="1"/>
              <a:t>шлюза</a:t>
            </a:r>
            <a:endParaRPr lang="ru-RU" dirty="0" err="1"/>
          </a:p>
          <a:p>
            <a:r>
              <a:rPr lang="en-US" dirty="0"/>
              <a:t> </a:t>
            </a:r>
            <a:r>
              <a:rPr lang="en-US" dirty="0" err="1"/>
              <a:t>Автономный</a:t>
            </a:r>
            <a:r>
              <a:rPr lang="en-US" dirty="0"/>
              <a:t> </a:t>
            </a:r>
            <a:r>
              <a:rPr lang="en-US" dirty="0" err="1"/>
              <a:t>коммутатор</a:t>
            </a:r>
            <a:r>
              <a:rPr lang="en-US" dirty="0"/>
              <a:t> </a:t>
            </a:r>
            <a:r>
              <a:rPr lang="en-US" dirty="0" err="1"/>
              <a:t>или</a:t>
            </a:r>
            <a:r>
              <a:rPr lang="en-US" dirty="0"/>
              <a:t> </a:t>
            </a:r>
            <a:r>
              <a:rPr lang="en-US" dirty="0" err="1"/>
              <a:t>система</a:t>
            </a:r>
            <a:r>
              <a:rPr lang="en-US" dirty="0"/>
              <a:t> </a:t>
            </a:r>
            <a:r>
              <a:rPr lang="en-US" dirty="0" err="1"/>
              <a:t>стека</a:t>
            </a:r>
            <a:r>
              <a:rPr lang="en-US" dirty="0"/>
              <a:t> </a:t>
            </a:r>
            <a:r>
              <a:rPr lang="en-US" dirty="0" err="1"/>
              <a:t>действуют</a:t>
            </a:r>
            <a:r>
              <a:rPr lang="en-US" dirty="0"/>
              <a:t> </a:t>
            </a:r>
            <a:r>
              <a:rPr lang="en-US" dirty="0" err="1"/>
              <a:t>как</a:t>
            </a:r>
            <a:r>
              <a:rPr lang="en-US" dirty="0"/>
              <a:t> </a:t>
            </a:r>
            <a:r>
              <a:rPr lang="en-US" dirty="0" err="1"/>
              <a:t>шлюз</a:t>
            </a:r>
            <a:r>
              <a:rPr lang="en-US" dirty="0"/>
              <a:t> VXLAN. </a:t>
            </a:r>
            <a:r>
              <a:rPr lang="en-US" dirty="0" err="1"/>
              <a:t>Он</a:t>
            </a:r>
            <a:r>
              <a:rPr lang="en-US" dirty="0"/>
              <a:t> </a:t>
            </a:r>
            <a:r>
              <a:rPr lang="en-US" dirty="0" err="1"/>
              <a:t>поддерживает</a:t>
            </a:r>
            <a:r>
              <a:rPr lang="en-US" dirty="0"/>
              <a:t> 4 </a:t>
            </a:r>
            <a:r>
              <a:rPr lang="en-US" dirty="0" err="1"/>
              <a:t>тыс</a:t>
            </a:r>
            <a:r>
              <a:rPr lang="en-US" dirty="0"/>
              <a:t>. </a:t>
            </a:r>
            <a:r>
              <a:rPr lang="en-US" dirty="0" err="1"/>
              <a:t>арендаторов</a:t>
            </a:r>
            <a:r>
              <a:rPr lang="en-US" dirty="0"/>
              <a:t> (2 </a:t>
            </a:r>
            <a:r>
              <a:rPr lang="en-US" dirty="0" err="1"/>
              <a:t>тыс</a:t>
            </a:r>
            <a:r>
              <a:rPr lang="en-US" dirty="0"/>
              <a:t>. </a:t>
            </a:r>
            <a:r>
              <a:rPr lang="en-US" dirty="0" err="1"/>
              <a:t>арендаторов</a:t>
            </a:r>
            <a:r>
              <a:rPr lang="en-US" dirty="0"/>
              <a:t> в </a:t>
            </a:r>
            <a:r>
              <a:rPr lang="en-US" dirty="0" err="1"/>
              <a:t>сценарии</a:t>
            </a:r>
            <a:r>
              <a:rPr lang="en-US" dirty="0"/>
              <a:t> </a:t>
            </a:r>
            <a:r>
              <a:rPr lang="en-US" dirty="0" err="1"/>
              <a:t>доступа</a:t>
            </a:r>
            <a:r>
              <a:rPr lang="en-US" dirty="0"/>
              <a:t> VPN), 4 </a:t>
            </a:r>
            <a:r>
              <a:rPr lang="en-US" dirty="0" err="1"/>
              <a:t>тыс</a:t>
            </a:r>
            <a:r>
              <a:rPr lang="en-US" dirty="0"/>
              <a:t>. VRF, 4 </a:t>
            </a:r>
            <a:r>
              <a:rPr lang="en-US" dirty="0" err="1"/>
              <a:t>тыс</a:t>
            </a:r>
            <a:r>
              <a:rPr lang="en-US" dirty="0"/>
              <a:t>. </a:t>
            </a:r>
            <a:r>
              <a:rPr lang="en-US" dirty="0" err="1"/>
              <a:t>подсетей</a:t>
            </a:r>
            <a:r>
              <a:rPr lang="en-US" dirty="0"/>
              <a:t>, 4 </a:t>
            </a:r>
            <a:r>
              <a:rPr lang="en-US" dirty="0" err="1"/>
              <a:t>тыс</a:t>
            </a:r>
            <a:r>
              <a:rPr lang="en-US" dirty="0"/>
              <a:t>. VNI, 125 </a:t>
            </a:r>
            <a:r>
              <a:rPr lang="en-US" dirty="0" err="1"/>
              <a:t>тыс</a:t>
            </a:r>
            <a:r>
              <a:rPr lang="en-US" dirty="0"/>
              <a:t>. ВМ (</a:t>
            </a:r>
            <a:r>
              <a:rPr lang="en-US" dirty="0" err="1"/>
              <a:t>или</a:t>
            </a:r>
            <a:r>
              <a:rPr lang="en-US" dirty="0"/>
              <a:t> 25 </a:t>
            </a:r>
            <a:r>
              <a:rPr lang="en-US" dirty="0" err="1"/>
              <a:t>тыс</a:t>
            </a:r>
            <a:r>
              <a:rPr lang="en-US" dirty="0"/>
              <a:t>. ВМ + </a:t>
            </a:r>
            <a:r>
              <a:rPr lang="en-US" dirty="0" err="1"/>
              <a:t>физические</a:t>
            </a:r>
            <a:r>
              <a:rPr lang="en-US" dirty="0"/>
              <a:t> </a:t>
            </a:r>
            <a:r>
              <a:rPr lang="en-US" dirty="0" err="1"/>
              <a:t>серверы</a:t>
            </a:r>
            <a:r>
              <a:rPr lang="en-US" dirty="0"/>
              <a:t>), 32 </a:t>
            </a:r>
            <a:r>
              <a:rPr lang="en-US" dirty="0" err="1"/>
              <a:t>тыс</a:t>
            </a:r>
            <a:r>
              <a:rPr lang="en-US" dirty="0"/>
              <a:t>.–1 </a:t>
            </a:r>
            <a:r>
              <a:rPr lang="en-US" dirty="0" err="1"/>
              <a:t>млн</a:t>
            </a:r>
            <a:r>
              <a:rPr lang="en-US" dirty="0"/>
              <a:t> </a:t>
            </a:r>
            <a:r>
              <a:rPr lang="en-US" dirty="0" err="1"/>
              <a:t>записей</a:t>
            </a:r>
            <a:r>
              <a:rPr lang="en-US" dirty="0"/>
              <a:t> RIB и 5 </a:t>
            </a:r>
            <a:r>
              <a:rPr lang="en-US" dirty="0" err="1"/>
              <a:t>тыс</a:t>
            </a:r>
            <a:r>
              <a:rPr lang="en-US" dirty="0"/>
              <a:t>. ACL.</a:t>
            </a:r>
            <a:endParaRPr lang="ru-RU" dirty="0"/>
          </a:p>
          <a:p>
            <a:r>
              <a:rPr lang="en-US" dirty="0"/>
              <a:t>2. </a:t>
            </a:r>
            <a:r>
              <a:rPr lang="en-US" dirty="0" err="1"/>
              <a:t>Развертывание</a:t>
            </a:r>
            <a:r>
              <a:rPr lang="en-US" dirty="0"/>
              <a:t> </a:t>
            </a:r>
            <a:r>
              <a:rPr lang="en-US" dirty="0" err="1"/>
              <a:t>мультиактивного</a:t>
            </a:r>
            <a:r>
              <a:rPr lang="en-US" dirty="0"/>
              <a:t> </a:t>
            </a:r>
            <a:r>
              <a:rPr lang="en-US" dirty="0" err="1"/>
              <a:t>шлюза</a:t>
            </a:r>
            <a:endParaRPr lang="ru-RU" dirty="0" err="1"/>
          </a:p>
          <a:p>
            <a:r>
              <a:rPr lang="en-US" dirty="0"/>
              <a:t> </a:t>
            </a:r>
            <a:r>
              <a:rPr lang="en-US" dirty="0" err="1"/>
              <a:t>Два</a:t>
            </a:r>
            <a:r>
              <a:rPr lang="en-US" dirty="0"/>
              <a:t> </a:t>
            </a:r>
            <a:r>
              <a:rPr lang="en-US" dirty="0" err="1"/>
              <a:t>или</a:t>
            </a:r>
            <a:r>
              <a:rPr lang="en-US" dirty="0"/>
              <a:t> </a:t>
            </a:r>
            <a:r>
              <a:rPr lang="en-US" dirty="0" err="1"/>
              <a:t>четыре</a:t>
            </a:r>
            <a:r>
              <a:rPr lang="en-US" dirty="0"/>
              <a:t> </a:t>
            </a:r>
            <a:r>
              <a:rPr lang="en-US" dirty="0" err="1"/>
              <a:t>устройства</a:t>
            </a:r>
            <a:r>
              <a:rPr lang="en-US" dirty="0"/>
              <a:t> </a:t>
            </a:r>
            <a:r>
              <a:rPr lang="en-US" dirty="0" err="1"/>
              <a:t>шлюза</a:t>
            </a:r>
            <a:r>
              <a:rPr lang="en-US" dirty="0"/>
              <a:t> </a:t>
            </a:r>
            <a:r>
              <a:rPr lang="en-US" dirty="0" err="1"/>
              <a:t>создают</a:t>
            </a:r>
            <a:r>
              <a:rPr lang="en-US" dirty="0"/>
              <a:t> </a:t>
            </a:r>
            <a:r>
              <a:rPr lang="en-US" dirty="0" err="1"/>
              <a:t>группу</a:t>
            </a:r>
            <a:r>
              <a:rPr lang="en-US" dirty="0"/>
              <a:t> DFS и </a:t>
            </a:r>
            <a:r>
              <a:rPr lang="en-US" dirty="0" err="1"/>
              <a:t>настраиваются</a:t>
            </a:r>
            <a:r>
              <a:rPr lang="en-US" dirty="0"/>
              <a:t> с </a:t>
            </a:r>
            <a:r>
              <a:rPr lang="en-US" dirty="0" err="1"/>
              <a:t>одинаковым</a:t>
            </a:r>
            <a:r>
              <a:rPr lang="en-US" dirty="0"/>
              <a:t> </a:t>
            </a:r>
            <a:r>
              <a:rPr lang="en-US" dirty="0" err="1"/>
              <a:t>адресом</a:t>
            </a:r>
            <a:r>
              <a:rPr lang="en-US" dirty="0"/>
              <a:t> </a:t>
            </a:r>
            <a:r>
              <a:rPr lang="en-US" dirty="0" err="1"/>
              <a:t>шлюза</a:t>
            </a:r>
            <a:r>
              <a:rPr lang="en-US" dirty="0"/>
              <a:t> и IP-</a:t>
            </a:r>
            <a:r>
              <a:rPr lang="en-US" dirty="0" err="1"/>
              <a:t>адресом</a:t>
            </a:r>
            <a:r>
              <a:rPr lang="en-US" dirty="0"/>
              <a:t> VTEP, </a:t>
            </a:r>
            <a:r>
              <a:rPr lang="en-US" dirty="0" err="1"/>
              <a:t>чтобы</a:t>
            </a:r>
            <a:r>
              <a:rPr lang="en-US" dirty="0"/>
              <a:t> </a:t>
            </a:r>
            <a:r>
              <a:rPr lang="en-US" dirty="0" err="1"/>
              <a:t>действовать</a:t>
            </a:r>
            <a:r>
              <a:rPr lang="en-US" dirty="0"/>
              <a:t> </a:t>
            </a:r>
            <a:r>
              <a:rPr lang="en-US" dirty="0" err="1"/>
              <a:t>как</a:t>
            </a:r>
            <a:r>
              <a:rPr lang="en-US" dirty="0"/>
              <a:t> </a:t>
            </a:r>
            <a:r>
              <a:rPr lang="en-US" dirty="0" err="1"/>
              <a:t>один</a:t>
            </a:r>
            <a:r>
              <a:rPr lang="en-US" dirty="0"/>
              <a:t> </a:t>
            </a:r>
            <a:r>
              <a:rPr lang="en-US" dirty="0" err="1"/>
              <a:t>логический</a:t>
            </a:r>
            <a:r>
              <a:rPr lang="en-US" dirty="0"/>
              <a:t> </a:t>
            </a:r>
            <a:r>
              <a:rPr lang="en-US" dirty="0" err="1"/>
              <a:t>шлюз</a:t>
            </a:r>
            <a:r>
              <a:rPr lang="en-US" dirty="0"/>
              <a:t> </a:t>
            </a:r>
            <a:r>
              <a:rPr lang="en-US" dirty="0" err="1"/>
              <a:t>для</a:t>
            </a:r>
            <a:r>
              <a:rPr lang="en-US" dirty="0"/>
              <a:t> </a:t>
            </a:r>
            <a:r>
              <a:rPr lang="en-US" dirty="0" err="1"/>
              <a:t>виртуальных</a:t>
            </a:r>
            <a:r>
              <a:rPr lang="en-US" dirty="0"/>
              <a:t> </a:t>
            </a:r>
            <a:r>
              <a:rPr lang="en-US" dirty="0" err="1"/>
              <a:t>машин</a:t>
            </a:r>
            <a:r>
              <a:rPr lang="en-US" dirty="0"/>
              <a:t>.</a:t>
            </a:r>
            <a:endParaRPr lang="ru-RU" dirty="0"/>
          </a:p>
          <a:p>
            <a:r>
              <a:rPr lang="en-US" dirty="0"/>
              <a:t>3. </a:t>
            </a:r>
            <a:r>
              <a:rPr lang="en-US" dirty="0" err="1"/>
              <a:t>Развертывание</a:t>
            </a:r>
            <a:r>
              <a:rPr lang="en-US" dirty="0"/>
              <a:t> </a:t>
            </a:r>
            <a:r>
              <a:rPr lang="en-US" dirty="0" err="1"/>
              <a:t>многогруппового</a:t>
            </a:r>
            <a:r>
              <a:rPr lang="en-US" dirty="0"/>
              <a:t> </a:t>
            </a:r>
            <a:r>
              <a:rPr lang="en-US" dirty="0" err="1"/>
              <a:t>шлюза</a:t>
            </a:r>
            <a:endParaRPr lang="ru-RU" dirty="0" err="1"/>
          </a:p>
          <a:p>
            <a:r>
              <a:rPr lang="en-US" dirty="0"/>
              <a:t> </a:t>
            </a:r>
            <a:r>
              <a:rPr lang="en-US" dirty="0" err="1"/>
              <a:t>Можно</a:t>
            </a:r>
            <a:r>
              <a:rPr lang="en-US" dirty="0"/>
              <a:t> </a:t>
            </a:r>
            <a:r>
              <a:rPr lang="en-US" dirty="0" err="1"/>
              <a:t>поддерживать</a:t>
            </a:r>
            <a:r>
              <a:rPr lang="en-US" dirty="0"/>
              <a:t> </a:t>
            </a:r>
            <a:r>
              <a:rPr lang="en-US" dirty="0" err="1"/>
              <a:t>большее</a:t>
            </a:r>
            <a:r>
              <a:rPr lang="en-US" dirty="0"/>
              <a:t> </a:t>
            </a:r>
            <a:r>
              <a:rPr lang="en-US" dirty="0" err="1"/>
              <a:t>количество</a:t>
            </a:r>
            <a:r>
              <a:rPr lang="en-US" dirty="0"/>
              <a:t> </a:t>
            </a:r>
            <a:r>
              <a:rPr lang="en-US" dirty="0" err="1"/>
              <a:t>подсетей</a:t>
            </a:r>
            <a:r>
              <a:rPr lang="en-US" dirty="0"/>
              <a:t> </a:t>
            </a:r>
            <a:r>
              <a:rPr lang="en-US" dirty="0" err="1"/>
              <a:t>путем</a:t>
            </a:r>
            <a:r>
              <a:rPr lang="en-US" dirty="0"/>
              <a:t> </a:t>
            </a:r>
            <a:r>
              <a:rPr lang="en-US" dirty="0" err="1"/>
              <a:t>развертывания</a:t>
            </a:r>
            <a:r>
              <a:rPr lang="en-US" dirty="0"/>
              <a:t> </a:t>
            </a:r>
            <a:r>
              <a:rPr lang="en-US" dirty="0" err="1"/>
              <a:t>большего</a:t>
            </a:r>
            <a:r>
              <a:rPr lang="en-US" dirty="0"/>
              <a:t> </a:t>
            </a:r>
            <a:r>
              <a:rPr lang="en-US" dirty="0" err="1"/>
              <a:t>количества</a:t>
            </a:r>
            <a:r>
              <a:rPr lang="en-US" dirty="0"/>
              <a:t> </a:t>
            </a:r>
            <a:r>
              <a:rPr lang="en-US" dirty="0" err="1"/>
              <a:t>групп</a:t>
            </a:r>
            <a:r>
              <a:rPr lang="en-US" dirty="0"/>
              <a:t> </a:t>
            </a:r>
            <a:r>
              <a:rPr lang="en-US" dirty="0" err="1"/>
              <a:t>шлюзов</a:t>
            </a:r>
            <a:r>
              <a:rPr lang="en-US" dirty="0"/>
              <a:t>, </a:t>
            </a:r>
            <a:r>
              <a:rPr lang="en-US" dirty="0" err="1"/>
              <a:t>но</a:t>
            </a:r>
            <a:r>
              <a:rPr lang="en-US" dirty="0"/>
              <a:t> </a:t>
            </a:r>
            <a:r>
              <a:rPr lang="en-US" dirty="0" err="1"/>
              <a:t>возможности</a:t>
            </a:r>
            <a:r>
              <a:rPr lang="en-US" dirty="0"/>
              <a:t> </a:t>
            </a:r>
            <a:r>
              <a:rPr lang="en-US" dirty="0" err="1"/>
              <a:t>пересылки</a:t>
            </a:r>
            <a:r>
              <a:rPr lang="en-US" dirty="0"/>
              <a:t> и </a:t>
            </a:r>
            <a:r>
              <a:rPr lang="en-US" dirty="0" err="1"/>
              <a:t>надежность</a:t>
            </a:r>
            <a:r>
              <a:rPr lang="en-US" dirty="0"/>
              <a:t> </a:t>
            </a:r>
            <a:r>
              <a:rPr lang="en-US" dirty="0" err="1"/>
              <a:t>каждой</a:t>
            </a:r>
            <a:r>
              <a:rPr lang="en-US" dirty="0"/>
              <a:t> </a:t>
            </a:r>
            <a:r>
              <a:rPr lang="en-US" dirty="0" err="1"/>
              <a:t>группы</a:t>
            </a:r>
            <a:r>
              <a:rPr lang="en-US" dirty="0"/>
              <a:t> </a:t>
            </a:r>
            <a:r>
              <a:rPr lang="en-US" dirty="0" err="1"/>
              <a:t>шлюзов</a:t>
            </a:r>
            <a:r>
              <a:rPr lang="en-US" dirty="0"/>
              <a:t> </a:t>
            </a:r>
            <a:r>
              <a:rPr lang="en-US" dirty="0" err="1"/>
              <a:t>остаются</a:t>
            </a:r>
            <a:r>
              <a:rPr lang="en-US" dirty="0"/>
              <a:t> </a:t>
            </a:r>
            <a:r>
              <a:rPr lang="en-US" dirty="0" err="1"/>
              <a:t>неизменными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352</a:t>
            </a:fld>
            <a:endParaRPr lang="ru-RU" noProof="0"/>
          </a:p>
        </p:txBody>
      </p:sp>
    </p:spTree>
    <p:extLst>
      <p:ext uri="{BB962C8B-B14F-4D97-AF65-F5344CB8AC3E}">
        <p14:creationId xmlns:p14="http://schemas.microsoft.com/office/powerpoint/2010/main" val="315617305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Требования</a:t>
            </a:r>
            <a:endParaRPr lang="ru-RU" dirty="0" err="1"/>
          </a:p>
          <a:p>
            <a:r>
              <a:rPr lang="en-US" dirty="0"/>
              <a:t> </a:t>
            </a:r>
            <a:r>
              <a:rPr lang="en-US" dirty="0" err="1"/>
              <a:t>Система</a:t>
            </a:r>
            <a:r>
              <a:rPr lang="en-US" dirty="0"/>
              <a:t> CSS </a:t>
            </a:r>
            <a:r>
              <a:rPr lang="en-US" dirty="0" err="1"/>
              <a:t>была</a:t>
            </a:r>
            <a:r>
              <a:rPr lang="en-US" dirty="0"/>
              <a:t> </a:t>
            </a:r>
            <a:r>
              <a:rPr lang="en-US" dirty="0" err="1"/>
              <a:t>развернута</a:t>
            </a:r>
            <a:r>
              <a:rPr lang="en-US" dirty="0"/>
              <a:t> в DC.</a:t>
            </a:r>
            <a:endParaRPr lang="en-US" dirty="0">
              <a:ea typeface="Calibri"/>
              <a:cs typeface="Calibri"/>
            </a:endParaRPr>
          </a:p>
          <a:p>
            <a:r>
              <a:rPr lang="en-US" dirty="0"/>
              <a:t> В </a:t>
            </a:r>
            <a:r>
              <a:rPr lang="en-US" dirty="0" err="1"/>
              <a:t>системе</a:t>
            </a:r>
            <a:r>
              <a:rPr lang="en-US" dirty="0"/>
              <a:t> CSS </a:t>
            </a:r>
            <a:r>
              <a:rPr lang="en-US" dirty="0" err="1"/>
              <a:t>необходимо</a:t>
            </a:r>
            <a:r>
              <a:rPr lang="en-US" dirty="0"/>
              <a:t> </a:t>
            </a:r>
            <a:r>
              <a:rPr lang="en-US" dirty="0" err="1"/>
              <a:t>развернуть</a:t>
            </a:r>
            <a:r>
              <a:rPr lang="en-US" dirty="0"/>
              <a:t> </a:t>
            </a:r>
            <a:r>
              <a:rPr lang="en-US" dirty="0" err="1"/>
              <a:t>шлюз</a:t>
            </a:r>
            <a:r>
              <a:rPr lang="en-US" dirty="0"/>
              <a:t> VXLAN.</a:t>
            </a:r>
            <a:endParaRPr lang="en-US" dirty="0">
              <a:ea typeface="Calibri"/>
              <a:cs typeface="Calibri"/>
            </a:endParaRPr>
          </a:p>
          <a:p>
            <a:r>
              <a:rPr lang="en-US" dirty="0" err="1"/>
              <a:t>Дизайн</a:t>
            </a:r>
            <a:r>
              <a:rPr lang="en-US" dirty="0"/>
              <a:t> </a:t>
            </a:r>
            <a:r>
              <a:rPr lang="en-US" dirty="0" err="1"/>
              <a:t>решения</a:t>
            </a:r>
            <a:endParaRPr lang="en-US" dirty="0" err="1">
              <a:ea typeface="Calibri"/>
              <a:cs typeface="Calibri"/>
            </a:endParaRPr>
          </a:p>
          <a:p>
            <a:r>
              <a:rPr lang="en-US" dirty="0"/>
              <a:t> </a:t>
            </a:r>
            <a:r>
              <a:rPr lang="en-US" dirty="0" err="1"/>
              <a:t>Система</a:t>
            </a:r>
            <a:r>
              <a:rPr lang="en-US" dirty="0"/>
              <a:t> CSS, </a:t>
            </a:r>
            <a:r>
              <a:rPr lang="en-US" dirty="0" err="1"/>
              <a:t>выступающая</a:t>
            </a:r>
            <a:r>
              <a:rPr lang="en-US" dirty="0"/>
              <a:t> в </a:t>
            </a:r>
            <a:r>
              <a:rPr lang="en-US" dirty="0" err="1"/>
              <a:t>качестве</a:t>
            </a:r>
            <a:r>
              <a:rPr lang="en-US" dirty="0"/>
              <a:t> </a:t>
            </a:r>
            <a:r>
              <a:rPr lang="en-US" dirty="0" err="1"/>
              <a:t>шлюза</a:t>
            </a:r>
            <a:r>
              <a:rPr lang="en-US" dirty="0"/>
              <a:t>, </a:t>
            </a:r>
            <a:r>
              <a:rPr lang="en-US" dirty="0" err="1"/>
              <a:t>имеет</a:t>
            </a:r>
            <a:r>
              <a:rPr lang="en-US" dirty="0"/>
              <a:t> </a:t>
            </a:r>
            <a:r>
              <a:rPr lang="en-US" dirty="0" err="1"/>
              <a:t>настроенный</a:t>
            </a:r>
            <a:r>
              <a:rPr lang="en-US" dirty="0"/>
              <a:t> IP-</a:t>
            </a:r>
            <a:r>
              <a:rPr lang="en-US" dirty="0" err="1"/>
              <a:t>адрес</a:t>
            </a:r>
            <a:r>
              <a:rPr lang="en-US" dirty="0"/>
              <a:t> </a:t>
            </a:r>
            <a:r>
              <a:rPr lang="en-US" dirty="0" err="1"/>
              <a:t>vBDIF</a:t>
            </a:r>
            <a:r>
              <a:rPr lang="en-US" dirty="0"/>
              <a:t>, </a:t>
            </a:r>
            <a:r>
              <a:rPr lang="en-US" dirty="0" err="1"/>
              <a:t>виртуальный</a:t>
            </a:r>
            <a:r>
              <a:rPr lang="en-US" dirty="0"/>
              <a:t> MAC-</a:t>
            </a:r>
            <a:r>
              <a:rPr lang="en-US" dirty="0" err="1"/>
              <a:t>адрес</a:t>
            </a:r>
            <a:r>
              <a:rPr lang="en-US" dirty="0"/>
              <a:t> и IP-</a:t>
            </a:r>
            <a:r>
              <a:rPr lang="en-US" dirty="0" err="1"/>
              <a:t>адрес</a:t>
            </a:r>
            <a:r>
              <a:rPr lang="en-US" dirty="0"/>
              <a:t> VTEP.</a:t>
            </a:r>
            <a:endParaRPr lang="en-US" dirty="0">
              <a:ea typeface="Calibri"/>
              <a:cs typeface="Calibri"/>
            </a:endParaRPr>
          </a:p>
          <a:p>
            <a:r>
              <a:rPr lang="en-US" dirty="0"/>
              <a:t> </a:t>
            </a:r>
            <a:r>
              <a:rPr lang="en-US" dirty="0" err="1"/>
              <a:t>Дополнительные</a:t>
            </a:r>
            <a:r>
              <a:rPr lang="en-US" dirty="0"/>
              <a:t> </a:t>
            </a:r>
            <a:r>
              <a:rPr lang="en-US" dirty="0" err="1"/>
              <a:t>сервисные</a:t>
            </a:r>
            <a:r>
              <a:rPr lang="en-US" dirty="0"/>
              <a:t> </a:t>
            </a:r>
            <a:r>
              <a:rPr lang="en-US" dirty="0" err="1"/>
              <a:t>устройства</a:t>
            </a:r>
            <a:r>
              <a:rPr lang="en-US" dirty="0"/>
              <a:t> (FW/LB) </a:t>
            </a:r>
            <a:r>
              <a:rPr lang="en-US" dirty="0" err="1"/>
              <a:t>имеют</a:t>
            </a:r>
            <a:r>
              <a:rPr lang="en-US" dirty="0"/>
              <a:t> </a:t>
            </a:r>
            <a:r>
              <a:rPr lang="en-US" dirty="0" err="1"/>
              <a:t>двойное</a:t>
            </a:r>
            <a:r>
              <a:rPr lang="en-US" dirty="0"/>
              <a:t> </a:t>
            </a:r>
            <a:r>
              <a:rPr lang="en-US" dirty="0" err="1"/>
              <a:t>подключение</a:t>
            </a:r>
            <a:r>
              <a:rPr lang="en-US" dirty="0"/>
              <a:t> к </a:t>
            </a:r>
            <a:r>
              <a:rPr lang="en-US" dirty="0" err="1"/>
              <a:t>системе</a:t>
            </a:r>
            <a:r>
              <a:rPr lang="en-US" dirty="0"/>
              <a:t> CSS в </a:t>
            </a:r>
            <a:r>
              <a:rPr lang="en-US" dirty="0" err="1"/>
              <a:t>обходном</a:t>
            </a:r>
            <a:r>
              <a:rPr lang="en-US" dirty="0"/>
              <a:t> </a:t>
            </a:r>
            <a:r>
              <a:rPr lang="en-US" dirty="0" err="1"/>
              <a:t>режиме</a:t>
            </a:r>
            <a:r>
              <a:rPr lang="en-US" dirty="0"/>
              <a:t>.</a:t>
            </a:r>
            <a:endParaRPr lang="en-US" dirty="0">
              <a:ea typeface="Calibri"/>
              <a:cs typeface="Calibri"/>
            </a:endParaRPr>
          </a:p>
          <a:p>
            <a:r>
              <a:rPr lang="en-US" dirty="0"/>
              <a:t> </a:t>
            </a:r>
            <a:r>
              <a:rPr lang="en-US" dirty="0" err="1"/>
              <a:t>Устройства</a:t>
            </a:r>
            <a:r>
              <a:rPr lang="en-US" dirty="0"/>
              <a:t> </a:t>
            </a:r>
            <a:r>
              <a:rPr lang="en-US" dirty="0" err="1"/>
              <a:t>дополнительных</a:t>
            </a:r>
            <a:r>
              <a:rPr lang="en-US" dirty="0"/>
              <a:t> </a:t>
            </a:r>
            <a:r>
              <a:rPr lang="en-US" dirty="0" err="1"/>
              <a:t>услуг</a:t>
            </a:r>
            <a:r>
              <a:rPr lang="en-US" dirty="0"/>
              <a:t> </a:t>
            </a:r>
            <a:r>
              <a:rPr lang="en-US" dirty="0" err="1"/>
              <a:t>расширяются</a:t>
            </a:r>
            <a:r>
              <a:rPr lang="en-US" dirty="0"/>
              <a:t> </a:t>
            </a:r>
            <a:r>
              <a:rPr lang="en-US" dirty="0" err="1"/>
              <a:t>вместе</a:t>
            </a:r>
            <a:r>
              <a:rPr lang="en-US" dirty="0"/>
              <a:t> с </a:t>
            </a:r>
            <a:r>
              <a:rPr lang="en-US" dirty="0" err="1"/>
              <a:t>устройствами</a:t>
            </a:r>
            <a:r>
              <a:rPr lang="en-US" dirty="0"/>
              <a:t> </a:t>
            </a:r>
            <a:r>
              <a:rPr lang="en-US" dirty="0" err="1"/>
              <a:t>шлюза</a:t>
            </a:r>
            <a:r>
              <a:rPr lang="en-US" dirty="0"/>
              <a:t>.</a:t>
            </a:r>
            <a:endParaRPr lang="en-US" dirty="0">
              <a:ea typeface="Calibri"/>
              <a:cs typeface="Calibri"/>
            </a:endParaRPr>
          </a:p>
          <a:p>
            <a:r>
              <a:rPr lang="en-US" dirty="0" err="1"/>
              <a:t>Характеристики</a:t>
            </a:r>
            <a:endParaRPr lang="en-US" dirty="0" err="1">
              <a:ea typeface="Calibri"/>
              <a:cs typeface="Calibri"/>
            </a:endParaRPr>
          </a:p>
          <a:p>
            <a:r>
              <a:rPr lang="en-US" dirty="0"/>
              <a:t> </a:t>
            </a:r>
            <a:r>
              <a:rPr lang="en-US" dirty="0" err="1"/>
              <a:t>Это</a:t>
            </a:r>
            <a:r>
              <a:rPr lang="en-US" dirty="0"/>
              <a:t> </a:t>
            </a:r>
            <a:r>
              <a:rPr lang="en-US" dirty="0" err="1"/>
              <a:t>решение</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перехода</a:t>
            </a:r>
            <a:r>
              <a:rPr lang="en-US" dirty="0"/>
              <a:t> </a:t>
            </a:r>
            <a:r>
              <a:rPr lang="en-US" dirty="0" err="1"/>
              <a:t>от</a:t>
            </a:r>
            <a:r>
              <a:rPr lang="en-US" dirty="0"/>
              <a:t> VLAN к VXLAN.</a:t>
            </a:r>
            <a:endParaRPr lang="en-US" dirty="0">
              <a:ea typeface="Calibri"/>
              <a:cs typeface="Calibri"/>
            </a:endParaRPr>
          </a:p>
          <a:p>
            <a:r>
              <a:rPr lang="en-US" dirty="0"/>
              <a:t> </a:t>
            </a:r>
            <a:r>
              <a:rPr lang="en-US" dirty="0" err="1"/>
              <a:t>Система</a:t>
            </a:r>
            <a:r>
              <a:rPr lang="en-US" dirty="0"/>
              <a:t> CSS </a:t>
            </a:r>
            <a:r>
              <a:rPr lang="en-US" dirty="0" err="1"/>
              <a:t>управляется</a:t>
            </a:r>
            <a:r>
              <a:rPr lang="en-US" dirty="0"/>
              <a:t> и </a:t>
            </a:r>
            <a:r>
              <a:rPr lang="en-US" dirty="0" err="1"/>
              <a:t>настраивается</a:t>
            </a:r>
            <a:r>
              <a:rPr lang="en-US" dirty="0"/>
              <a:t> </a:t>
            </a:r>
            <a:r>
              <a:rPr lang="en-US" dirty="0" err="1"/>
              <a:t>как</a:t>
            </a:r>
            <a:r>
              <a:rPr lang="en-US" dirty="0"/>
              <a:t> </a:t>
            </a:r>
            <a:r>
              <a:rPr lang="en-US" dirty="0" err="1"/>
              <a:t>независимое</a:t>
            </a:r>
            <a:r>
              <a:rPr lang="en-US" dirty="0"/>
              <a:t> </a:t>
            </a:r>
            <a:r>
              <a:rPr lang="en-US" dirty="0" err="1"/>
              <a:t>логическое</a:t>
            </a:r>
            <a:r>
              <a:rPr lang="en-US" dirty="0"/>
              <a:t> </a:t>
            </a:r>
            <a:r>
              <a:rPr lang="en-US" dirty="0" err="1"/>
              <a:t>устройство</a:t>
            </a:r>
            <a:r>
              <a:rPr lang="en-US" dirty="0"/>
              <a:t>, </a:t>
            </a:r>
            <a:r>
              <a:rPr lang="en-US" dirty="0" err="1"/>
              <a:t>что</a:t>
            </a:r>
            <a:r>
              <a:rPr lang="en-US" dirty="0"/>
              <a:t> </a:t>
            </a:r>
            <a:r>
              <a:rPr lang="en-US" dirty="0" err="1"/>
              <a:t>упрощает</a:t>
            </a:r>
            <a:r>
              <a:rPr lang="en-US" dirty="0"/>
              <a:t> </a:t>
            </a:r>
            <a:r>
              <a:rPr lang="en-US" dirty="0" err="1"/>
              <a:t>управление</a:t>
            </a:r>
            <a:r>
              <a:rPr lang="en-US" dirty="0"/>
              <a:t> </a:t>
            </a:r>
            <a:r>
              <a:rPr lang="en-US" dirty="0" err="1"/>
              <a:t>устройствами</a:t>
            </a:r>
            <a:r>
              <a:rPr lang="en-US" dirty="0"/>
              <a:t> и </a:t>
            </a:r>
            <a:r>
              <a:rPr lang="en-US" dirty="0" err="1"/>
              <a:t>упрощает</a:t>
            </a:r>
            <a:r>
              <a:rPr lang="en-US" dirty="0"/>
              <a:t> </a:t>
            </a:r>
            <a:r>
              <a:rPr lang="en-US" dirty="0" err="1"/>
              <a:t>эксплуатацию</a:t>
            </a:r>
            <a:r>
              <a:rPr lang="en-US" dirty="0"/>
              <a:t> и </a:t>
            </a:r>
            <a:r>
              <a:rPr lang="en-US" dirty="0" err="1"/>
              <a:t>обслуживание</a:t>
            </a:r>
            <a:r>
              <a:rPr lang="en-US" dirty="0"/>
              <a:t> </a:t>
            </a:r>
            <a:r>
              <a:rPr lang="en-US" dirty="0" err="1"/>
              <a:t>сети</a:t>
            </a:r>
            <a:r>
              <a:rPr lang="en-US" dirty="0"/>
              <a:t>.</a:t>
            </a:r>
            <a:endParaRPr lang="en-US" dirty="0">
              <a:ea typeface="Calibri"/>
              <a:cs typeface="Calibri"/>
            </a:endParaRPr>
          </a:p>
          <a:p>
            <a:r>
              <a:rPr lang="en-US" dirty="0"/>
              <a:t> </a:t>
            </a:r>
            <a:r>
              <a:rPr lang="en-US" dirty="0" err="1"/>
              <a:t>Шлюз</a:t>
            </a:r>
            <a:r>
              <a:rPr lang="en-US" dirty="0"/>
              <a:t> CSS </a:t>
            </a:r>
            <a:r>
              <a:rPr lang="en-US" dirty="0" err="1"/>
              <a:t>более</a:t>
            </a:r>
            <a:r>
              <a:rPr lang="en-US" dirty="0"/>
              <a:t> </a:t>
            </a:r>
            <a:r>
              <a:rPr lang="en-US" dirty="0" err="1"/>
              <a:t>надежен</a:t>
            </a:r>
            <a:r>
              <a:rPr lang="en-US" dirty="0"/>
              <a:t>, </a:t>
            </a:r>
            <a:r>
              <a:rPr lang="en-US" dirty="0" err="1"/>
              <a:t>чем</a:t>
            </a:r>
            <a:r>
              <a:rPr lang="en-US" dirty="0"/>
              <a:t> </a:t>
            </a:r>
            <a:r>
              <a:rPr lang="en-US" dirty="0" err="1"/>
              <a:t>автономный</a:t>
            </a:r>
            <a:r>
              <a:rPr lang="en-US" dirty="0"/>
              <a:t> </a:t>
            </a:r>
            <a:r>
              <a:rPr lang="en-US" dirty="0" err="1"/>
              <a:t>шлюз</a:t>
            </a:r>
            <a:r>
              <a:rPr lang="en-US" dirty="0"/>
              <a:t>.</a:t>
            </a: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353</a:t>
            </a:fld>
            <a:endParaRPr lang="ru-RU" noProof="0"/>
          </a:p>
        </p:txBody>
      </p:sp>
    </p:spTree>
    <p:extLst>
      <p:ext uri="{BB962C8B-B14F-4D97-AF65-F5344CB8AC3E}">
        <p14:creationId xmlns:p14="http://schemas.microsoft.com/office/powerpoint/2010/main" val="248902779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Несколько</a:t>
            </a:r>
            <a:r>
              <a:rPr lang="en-US" dirty="0"/>
              <a:t> </a:t>
            </a:r>
            <a:r>
              <a:rPr lang="en-US" dirty="0" err="1"/>
              <a:t>устройств</a:t>
            </a:r>
            <a:r>
              <a:rPr lang="en-US" dirty="0"/>
              <a:t> </a:t>
            </a:r>
            <a:r>
              <a:rPr lang="en-US" dirty="0" err="1"/>
              <a:t>шлюза</a:t>
            </a:r>
            <a:r>
              <a:rPr lang="en-US" dirty="0"/>
              <a:t> </a:t>
            </a:r>
            <a:r>
              <a:rPr lang="en-US" dirty="0" err="1"/>
              <a:t>настроены</a:t>
            </a:r>
            <a:r>
              <a:rPr lang="en-US" dirty="0"/>
              <a:t> с </a:t>
            </a:r>
            <a:r>
              <a:rPr lang="en-US" dirty="0" err="1"/>
              <a:t>одинаковым</a:t>
            </a:r>
            <a:r>
              <a:rPr lang="en-US" dirty="0"/>
              <a:t> </a:t>
            </a:r>
            <a:r>
              <a:rPr lang="en-US" dirty="0" err="1"/>
              <a:t>адресом</a:t>
            </a:r>
            <a:r>
              <a:rPr lang="en-US" dirty="0"/>
              <a:t> </a:t>
            </a:r>
            <a:r>
              <a:rPr lang="en-US" dirty="0" err="1"/>
              <a:t>шлюза</a:t>
            </a:r>
            <a:r>
              <a:rPr lang="en-US" dirty="0"/>
              <a:t> и IP-</a:t>
            </a:r>
            <a:r>
              <a:rPr lang="en-US" dirty="0" err="1"/>
              <a:t>адресом</a:t>
            </a:r>
            <a:r>
              <a:rPr lang="en-US" dirty="0"/>
              <a:t> VTEP. </a:t>
            </a:r>
            <a:r>
              <a:rPr lang="en-US" dirty="0" err="1"/>
              <a:t>виртуальные</a:t>
            </a:r>
            <a:r>
              <a:rPr lang="en-US" dirty="0"/>
              <a:t> </a:t>
            </a:r>
            <a:r>
              <a:rPr lang="en-US" dirty="0" err="1"/>
              <a:t>машины</a:t>
            </a:r>
            <a:r>
              <a:rPr lang="en-US" dirty="0"/>
              <a:t> </a:t>
            </a:r>
            <a:r>
              <a:rPr lang="en-US" dirty="0" err="1"/>
              <a:t>не</a:t>
            </a:r>
            <a:r>
              <a:rPr lang="en-US" dirty="0"/>
              <a:t> </a:t>
            </a:r>
            <a:r>
              <a:rPr lang="en-US" dirty="0" err="1"/>
              <a:t>знают</a:t>
            </a:r>
            <a:endParaRPr lang="ru-RU" dirty="0" err="1"/>
          </a:p>
          <a:p>
            <a:r>
              <a:rPr lang="en-US" dirty="0" err="1"/>
              <a:t>местоположений</a:t>
            </a:r>
            <a:r>
              <a:rPr lang="en-US" dirty="0"/>
              <a:t> и </a:t>
            </a:r>
            <a:r>
              <a:rPr lang="en-US" dirty="0" err="1"/>
              <a:t>количество</a:t>
            </a:r>
            <a:r>
              <a:rPr lang="en-US" dirty="0"/>
              <a:t> </a:t>
            </a:r>
            <a:r>
              <a:rPr lang="en-US" dirty="0" err="1"/>
              <a:t>устройств</a:t>
            </a:r>
            <a:r>
              <a:rPr lang="en-US" dirty="0"/>
              <a:t> </a:t>
            </a:r>
            <a:r>
              <a:rPr lang="en-US" dirty="0" err="1"/>
              <a:t>шлюза</a:t>
            </a:r>
            <a:r>
              <a:rPr lang="en-US" dirty="0"/>
              <a:t>.</a:t>
            </a:r>
            <a:endParaRPr lang="ru-RU" dirty="0"/>
          </a:p>
          <a:p>
            <a:r>
              <a:rPr lang="en-US" dirty="0"/>
              <a:t> </a:t>
            </a:r>
            <a:r>
              <a:rPr lang="en-US" dirty="0" err="1"/>
              <a:t>Многоактивные</a:t>
            </a:r>
            <a:r>
              <a:rPr lang="en-US" dirty="0"/>
              <a:t> </a:t>
            </a:r>
            <a:r>
              <a:rPr lang="en-US" dirty="0" err="1"/>
              <a:t>шлюзовые</a:t>
            </a:r>
            <a:r>
              <a:rPr lang="en-US" dirty="0"/>
              <a:t> </a:t>
            </a:r>
            <a:r>
              <a:rPr lang="en-US" dirty="0" err="1"/>
              <a:t>устройства</a:t>
            </a:r>
            <a:r>
              <a:rPr lang="en-US" dirty="0"/>
              <a:t> </a:t>
            </a:r>
            <a:r>
              <a:rPr lang="en-US" dirty="0" err="1"/>
              <a:t>создают</a:t>
            </a:r>
            <a:r>
              <a:rPr lang="en-US" dirty="0"/>
              <a:t> </a:t>
            </a:r>
            <a:r>
              <a:rPr lang="en-US" dirty="0" err="1"/>
              <a:t>группу</a:t>
            </a:r>
            <a:r>
              <a:rPr lang="en-US" dirty="0"/>
              <a:t> DFS и </a:t>
            </a:r>
            <a:r>
              <a:rPr lang="en-US" dirty="0" err="1"/>
              <a:t>используют</a:t>
            </a:r>
            <a:r>
              <a:rPr lang="en-US" dirty="0"/>
              <a:t> </a:t>
            </a:r>
            <a:r>
              <a:rPr lang="en-US" dirty="0" err="1"/>
              <a:t>одноранговую</a:t>
            </a:r>
            <a:r>
              <a:rPr lang="en-US" dirty="0"/>
              <a:t> </a:t>
            </a:r>
            <a:r>
              <a:rPr lang="en-US" dirty="0" err="1"/>
              <a:t>связь</a:t>
            </a:r>
            <a:r>
              <a:rPr lang="en-US" dirty="0"/>
              <a:t> </a:t>
            </a:r>
            <a:r>
              <a:rPr lang="en-US" dirty="0" err="1"/>
              <a:t>между</a:t>
            </a:r>
            <a:r>
              <a:rPr lang="en-US" dirty="0"/>
              <a:t> </a:t>
            </a:r>
            <a:r>
              <a:rPr lang="en-US" dirty="0" err="1"/>
              <a:t>ними</a:t>
            </a:r>
            <a:r>
              <a:rPr lang="en-US" dirty="0"/>
              <a:t> </a:t>
            </a:r>
            <a:r>
              <a:rPr lang="en-US" dirty="0" err="1"/>
              <a:t>для</a:t>
            </a:r>
            <a:r>
              <a:rPr lang="en-US" dirty="0"/>
              <a:t> </a:t>
            </a:r>
            <a:r>
              <a:rPr lang="en-US" dirty="0" err="1"/>
              <a:t>синхронизации</a:t>
            </a:r>
            <a:r>
              <a:rPr lang="en-US" dirty="0"/>
              <a:t> ARP и</a:t>
            </a:r>
            <a:endParaRPr lang="ru-RU" dirty="0"/>
          </a:p>
          <a:p>
            <a:r>
              <a:rPr lang="en-US" dirty="0" err="1"/>
              <a:t>Записи</a:t>
            </a:r>
            <a:r>
              <a:rPr lang="en-US" dirty="0"/>
              <a:t> MAC, </a:t>
            </a:r>
            <a:r>
              <a:rPr lang="en-US" dirty="0" err="1"/>
              <a:t>чтобы</a:t>
            </a:r>
            <a:r>
              <a:rPr lang="en-US" dirty="0"/>
              <a:t> </a:t>
            </a:r>
            <a:r>
              <a:rPr lang="en-US" dirty="0" err="1"/>
              <a:t>они</a:t>
            </a:r>
            <a:r>
              <a:rPr lang="en-US" dirty="0"/>
              <a:t> </a:t>
            </a:r>
            <a:r>
              <a:rPr lang="en-US" dirty="0" err="1"/>
              <a:t>сохраняли</a:t>
            </a:r>
            <a:r>
              <a:rPr lang="en-US" dirty="0"/>
              <a:t> </a:t>
            </a:r>
            <a:r>
              <a:rPr lang="en-US" dirty="0" err="1"/>
              <a:t>ту</a:t>
            </a:r>
            <a:r>
              <a:rPr lang="en-US" dirty="0"/>
              <a:t> </a:t>
            </a:r>
            <a:r>
              <a:rPr lang="en-US" dirty="0" err="1"/>
              <a:t>же</a:t>
            </a:r>
            <a:r>
              <a:rPr lang="en-US" dirty="0"/>
              <a:t> </a:t>
            </a:r>
            <a:r>
              <a:rPr lang="en-US" dirty="0" err="1"/>
              <a:t>информацию</a:t>
            </a:r>
            <a:r>
              <a:rPr lang="en-US" dirty="0"/>
              <a:t> о </a:t>
            </a:r>
            <a:r>
              <a:rPr lang="en-US" dirty="0" err="1"/>
              <a:t>переадресации</a:t>
            </a:r>
            <a:r>
              <a:rPr lang="en-US" dirty="0"/>
              <a:t> </a:t>
            </a:r>
            <a:r>
              <a:rPr lang="en-US" dirty="0" err="1"/>
              <a:t>трафика</a:t>
            </a:r>
            <a:r>
              <a:rPr lang="en-US" dirty="0"/>
              <a:t>.</a:t>
            </a:r>
            <a:endParaRPr lang="ru-RU" dirty="0"/>
          </a:p>
          <a:p>
            <a:r>
              <a:rPr lang="en-US" dirty="0"/>
              <a:t> </a:t>
            </a:r>
            <a:r>
              <a:rPr lang="en-US" dirty="0" err="1"/>
              <a:t>Каждое</a:t>
            </a:r>
            <a:r>
              <a:rPr lang="en-US" dirty="0"/>
              <a:t> </a:t>
            </a:r>
            <a:r>
              <a:rPr lang="en-US" dirty="0" err="1"/>
              <a:t>устройство</a:t>
            </a:r>
            <a:r>
              <a:rPr lang="en-US" dirty="0"/>
              <a:t> </a:t>
            </a:r>
            <a:r>
              <a:rPr lang="en-US" dirty="0" err="1"/>
              <a:t>шлюза</a:t>
            </a:r>
            <a:r>
              <a:rPr lang="en-US" dirty="0"/>
              <a:t> в </a:t>
            </a:r>
            <a:r>
              <a:rPr lang="en-US" dirty="0" err="1"/>
              <a:t>многоактивной</a:t>
            </a:r>
            <a:r>
              <a:rPr lang="en-US" dirty="0"/>
              <a:t> </a:t>
            </a:r>
            <a:r>
              <a:rPr lang="en-US" dirty="0" err="1"/>
              <a:t>группе</a:t>
            </a:r>
            <a:r>
              <a:rPr lang="en-US" dirty="0"/>
              <a:t> </a:t>
            </a:r>
            <a:r>
              <a:rPr lang="en-US" dirty="0" err="1"/>
              <a:t>шлюзов</a:t>
            </a:r>
            <a:r>
              <a:rPr lang="en-US" dirty="0"/>
              <a:t> </a:t>
            </a:r>
            <a:r>
              <a:rPr lang="en-US" dirty="0" err="1"/>
              <a:t>имеет</a:t>
            </a:r>
            <a:r>
              <a:rPr lang="en-US" dirty="0"/>
              <a:t> </a:t>
            </a:r>
            <a:r>
              <a:rPr lang="en-US" dirty="0" err="1"/>
              <a:t>всю</a:t>
            </a:r>
            <a:r>
              <a:rPr lang="en-US" dirty="0"/>
              <a:t> </a:t>
            </a:r>
            <a:r>
              <a:rPr lang="en-US" dirty="0" err="1"/>
              <a:t>информацию</a:t>
            </a:r>
            <a:r>
              <a:rPr lang="en-US" dirty="0"/>
              <a:t> о </a:t>
            </a:r>
            <a:r>
              <a:rPr lang="en-US" dirty="0" err="1"/>
              <a:t>переадресации</a:t>
            </a:r>
            <a:r>
              <a:rPr lang="en-US" dirty="0"/>
              <a:t> и </a:t>
            </a:r>
            <a:r>
              <a:rPr lang="en-US" dirty="0" err="1"/>
              <a:t>может</a:t>
            </a:r>
            <a:r>
              <a:rPr lang="en-US" dirty="0"/>
              <a:t> </a:t>
            </a:r>
            <a:r>
              <a:rPr lang="en-US" dirty="0" err="1"/>
              <a:t>работать</a:t>
            </a:r>
            <a:r>
              <a:rPr lang="en-US" dirty="0"/>
              <a:t> </a:t>
            </a:r>
            <a:r>
              <a:rPr lang="en-US" dirty="0" err="1"/>
              <a:t>независимо</a:t>
            </a:r>
            <a:r>
              <a:rPr lang="en-US" dirty="0"/>
              <a:t>,</a:t>
            </a:r>
            <a:endParaRPr lang="ru-RU" dirty="0"/>
          </a:p>
          <a:p>
            <a:r>
              <a:rPr lang="en-US" dirty="0" err="1"/>
              <a:t>обеспечение</a:t>
            </a:r>
            <a:r>
              <a:rPr lang="en-US" dirty="0"/>
              <a:t> </a:t>
            </a:r>
            <a:r>
              <a:rPr lang="en-US" dirty="0" err="1"/>
              <a:t>высокой</a:t>
            </a:r>
            <a:r>
              <a:rPr lang="en-US" dirty="0"/>
              <a:t> </a:t>
            </a:r>
            <a:r>
              <a:rPr lang="en-US" dirty="0" err="1"/>
              <a:t>надежности</a:t>
            </a:r>
            <a:r>
              <a:rPr lang="en-US" dirty="0"/>
              <a:t> </a:t>
            </a:r>
            <a:r>
              <a:rPr lang="en-US" dirty="0" err="1"/>
              <a:t>шлюза</a:t>
            </a:r>
            <a:r>
              <a:rPr lang="en-US" dirty="0"/>
              <a:t>.</a:t>
            </a:r>
            <a:endParaRPr lang="ru-RU" dirty="0"/>
          </a:p>
          <a:p>
            <a:r>
              <a:rPr lang="en-US" dirty="0"/>
              <a:t> </a:t>
            </a:r>
            <a:r>
              <a:rPr lang="en-US" dirty="0" err="1"/>
              <a:t>Базовая</a:t>
            </a:r>
            <a:r>
              <a:rPr lang="en-US" dirty="0"/>
              <a:t> </a:t>
            </a:r>
            <a:r>
              <a:rPr lang="en-US" dirty="0" err="1"/>
              <a:t>сеть</a:t>
            </a:r>
            <a:r>
              <a:rPr lang="en-US" dirty="0"/>
              <a:t> </a:t>
            </a:r>
            <a:r>
              <a:rPr lang="en-US" dirty="0" err="1"/>
              <a:t>использует</a:t>
            </a:r>
            <a:r>
              <a:rPr lang="en-US" dirty="0"/>
              <a:t> IP ECMP </a:t>
            </a:r>
            <a:r>
              <a:rPr lang="en-US" dirty="0" err="1"/>
              <a:t>для</a:t>
            </a:r>
            <a:r>
              <a:rPr lang="en-US" dirty="0"/>
              <a:t> </a:t>
            </a:r>
            <a:r>
              <a:rPr lang="en-US" dirty="0" err="1"/>
              <a:t>реализации</a:t>
            </a:r>
            <a:r>
              <a:rPr lang="en-US" dirty="0"/>
              <a:t> </a:t>
            </a:r>
            <a:r>
              <a:rPr lang="en-US" dirty="0" err="1"/>
              <a:t>балансировки</a:t>
            </a:r>
            <a:r>
              <a:rPr lang="en-US" dirty="0"/>
              <a:t> </a:t>
            </a:r>
            <a:r>
              <a:rPr lang="en-US" dirty="0" err="1"/>
              <a:t>нагрузки</a:t>
            </a:r>
            <a:r>
              <a:rPr lang="en-US" dirty="0"/>
              <a:t>, </a:t>
            </a:r>
            <a:r>
              <a:rPr lang="en-US" dirty="0" err="1"/>
              <a:t>что</a:t>
            </a:r>
            <a:r>
              <a:rPr lang="en-US" dirty="0"/>
              <a:t> </a:t>
            </a:r>
            <a:r>
              <a:rPr lang="en-US" dirty="0" err="1"/>
              <a:t>позволяет</a:t>
            </a:r>
            <a:r>
              <a:rPr lang="en-US" dirty="0"/>
              <a:t> </a:t>
            </a:r>
            <a:r>
              <a:rPr lang="en-US" dirty="0" err="1"/>
              <a:t>равномерно</a:t>
            </a:r>
            <a:r>
              <a:rPr lang="en-US" dirty="0"/>
              <a:t> </a:t>
            </a:r>
            <a:r>
              <a:rPr lang="en-US" dirty="0" err="1"/>
              <a:t>распределять</a:t>
            </a:r>
            <a:r>
              <a:rPr lang="en-US" dirty="0"/>
              <a:t> </a:t>
            </a:r>
            <a:r>
              <a:rPr lang="en-US" dirty="0" err="1"/>
              <a:t>трафик</a:t>
            </a:r>
            <a:r>
              <a:rPr lang="en-US" dirty="0"/>
              <a:t> </a:t>
            </a:r>
            <a:r>
              <a:rPr lang="en-US" dirty="0" err="1"/>
              <a:t>между</a:t>
            </a:r>
            <a:endParaRPr lang="ru-RU" dirty="0" err="1"/>
          </a:p>
          <a:p>
            <a:r>
              <a:rPr lang="en-US" dirty="0" err="1"/>
              <a:t>шлюзы</a:t>
            </a:r>
            <a:r>
              <a:rPr lang="en-US" dirty="0"/>
              <a:t> и </a:t>
            </a:r>
            <a:r>
              <a:rPr lang="en-US" dirty="0" err="1"/>
              <a:t>повышает</a:t>
            </a:r>
            <a:r>
              <a:rPr lang="en-US" dirty="0"/>
              <a:t> </a:t>
            </a:r>
            <a:r>
              <a:rPr lang="en-US" dirty="0" err="1"/>
              <a:t>производительность</a:t>
            </a:r>
            <a:r>
              <a:rPr lang="en-US" dirty="0"/>
              <a:t> </a:t>
            </a:r>
            <a:r>
              <a:rPr lang="en-US" dirty="0" err="1"/>
              <a:t>пересылки</a:t>
            </a:r>
            <a:r>
              <a:rPr lang="en-US" dirty="0"/>
              <a:t>.</a:t>
            </a:r>
            <a:endParaRPr lang="ru-RU" dirty="0"/>
          </a:p>
          <a:p>
            <a:r>
              <a:rPr lang="en-US" dirty="0"/>
              <a:t> К </a:t>
            </a:r>
            <a:r>
              <a:rPr lang="en-US" dirty="0" err="1"/>
              <a:t>вашему</a:t>
            </a:r>
            <a:r>
              <a:rPr lang="en-US" dirty="0"/>
              <a:t> </a:t>
            </a:r>
            <a:r>
              <a:rPr lang="en-US" dirty="0" err="1"/>
              <a:t>сведению</a:t>
            </a:r>
            <a:r>
              <a:rPr lang="en-US" dirty="0"/>
              <a:t>: </a:t>
            </a:r>
            <a:r>
              <a:rPr lang="en-US" dirty="0" err="1"/>
              <a:t>при</a:t>
            </a:r>
            <a:r>
              <a:rPr lang="en-US" dirty="0"/>
              <a:t> </a:t>
            </a:r>
            <a:r>
              <a:rPr lang="en-US" dirty="0" err="1"/>
              <a:t>развертывании</a:t>
            </a:r>
            <a:r>
              <a:rPr lang="en-US" dirty="0"/>
              <a:t> с </a:t>
            </a:r>
            <a:r>
              <a:rPr lang="en-US" dirty="0" err="1"/>
              <a:t>несколькими</a:t>
            </a:r>
            <a:r>
              <a:rPr lang="en-US" dirty="0"/>
              <a:t> </a:t>
            </a:r>
            <a:r>
              <a:rPr lang="en-US" dirty="0" err="1"/>
              <a:t>активными</a:t>
            </a:r>
            <a:r>
              <a:rPr lang="en-US" dirty="0"/>
              <a:t> </a:t>
            </a:r>
            <a:r>
              <a:rPr lang="en-US" dirty="0" err="1"/>
              <a:t>шлюзами</a:t>
            </a:r>
            <a:r>
              <a:rPr lang="en-US" dirty="0"/>
              <a:t> </a:t>
            </a:r>
            <a:r>
              <a:rPr lang="en-US" dirty="0" err="1"/>
              <a:t>отправьте</a:t>
            </a:r>
            <a:r>
              <a:rPr lang="en-US" dirty="0"/>
              <a:t> </a:t>
            </a:r>
            <a:r>
              <a:rPr lang="en-US" dirty="0" err="1"/>
              <a:t>эхо-запрос</a:t>
            </a:r>
            <a:r>
              <a:rPr lang="en-US" dirty="0"/>
              <a:t> </a:t>
            </a:r>
            <a:r>
              <a:rPr lang="en-US" dirty="0" err="1"/>
              <a:t>на</a:t>
            </a:r>
            <a:r>
              <a:rPr lang="en-US" dirty="0"/>
              <a:t> </a:t>
            </a:r>
            <a:r>
              <a:rPr lang="en-US" dirty="0" err="1"/>
              <a:t>виртуальный</a:t>
            </a:r>
            <a:r>
              <a:rPr lang="en-US" dirty="0"/>
              <a:t> </a:t>
            </a:r>
            <a:r>
              <a:rPr lang="en-US" dirty="0" err="1"/>
              <a:t>или</a:t>
            </a:r>
            <a:r>
              <a:rPr lang="en-US" dirty="0"/>
              <a:t> </a:t>
            </a:r>
            <a:r>
              <a:rPr lang="en-US" dirty="0" err="1"/>
              <a:t>физический</a:t>
            </a:r>
            <a:r>
              <a:rPr lang="en-US" dirty="0"/>
              <a:t> </a:t>
            </a:r>
            <a:r>
              <a:rPr lang="en-US" dirty="0" err="1"/>
              <a:t>сервер</a:t>
            </a:r>
            <a:r>
              <a:rPr lang="en-US" dirty="0"/>
              <a:t> </a:t>
            </a:r>
            <a:r>
              <a:rPr lang="en-US" dirty="0" err="1"/>
              <a:t>из</a:t>
            </a:r>
            <a:endParaRPr lang="ru-RU" dirty="0" err="1"/>
          </a:p>
          <a:p>
            <a:r>
              <a:rPr lang="en-US" dirty="0" err="1"/>
              <a:t>шлюз</a:t>
            </a:r>
            <a:r>
              <a:rPr lang="en-US" dirty="0"/>
              <a:t> </a:t>
            </a:r>
            <a:r>
              <a:rPr lang="en-US" dirty="0" err="1"/>
              <a:t>может</a:t>
            </a:r>
            <a:r>
              <a:rPr lang="en-US" dirty="0"/>
              <a:t> </a:t>
            </a:r>
            <a:r>
              <a:rPr lang="en-US" dirty="0" err="1"/>
              <a:t>выйти</a:t>
            </a:r>
            <a:r>
              <a:rPr lang="en-US" dirty="0"/>
              <a:t> </a:t>
            </a:r>
            <a:r>
              <a:rPr lang="en-US" dirty="0" err="1"/>
              <a:t>из</a:t>
            </a:r>
            <a:r>
              <a:rPr lang="en-US" dirty="0"/>
              <a:t> </a:t>
            </a:r>
            <a:r>
              <a:rPr lang="en-US" dirty="0" err="1"/>
              <a:t>строя</a:t>
            </a:r>
            <a:r>
              <a:rPr lang="en-US" dirty="0"/>
              <a:t> </a:t>
            </a:r>
            <a:r>
              <a:rPr lang="en-US" dirty="0" err="1"/>
              <a:t>из-за</a:t>
            </a:r>
            <a:r>
              <a:rPr lang="en-US" dirty="0"/>
              <a:t> </a:t>
            </a:r>
            <a:r>
              <a:rPr lang="en-US" dirty="0" err="1"/>
              <a:t>несовместимости</a:t>
            </a:r>
            <a:r>
              <a:rPr lang="en-US" dirty="0"/>
              <a:t> </a:t>
            </a:r>
            <a:r>
              <a:rPr lang="en-US" dirty="0" err="1"/>
              <a:t>прямых</a:t>
            </a:r>
            <a:r>
              <a:rPr lang="en-US" dirty="0"/>
              <a:t> и </a:t>
            </a:r>
            <a:r>
              <a:rPr lang="en-US" dirty="0" err="1"/>
              <a:t>обратных</a:t>
            </a:r>
            <a:r>
              <a:rPr lang="en-US" dirty="0"/>
              <a:t> </a:t>
            </a:r>
            <a:r>
              <a:rPr lang="en-US" dirty="0" err="1"/>
              <a:t>путей</a:t>
            </a:r>
            <a:r>
              <a:rPr lang="en-US" dirty="0"/>
              <a:t>. </a:t>
            </a:r>
            <a:r>
              <a:rPr lang="en-US" dirty="0" err="1"/>
              <a:t>это</a:t>
            </a:r>
            <a:r>
              <a:rPr lang="en-US" dirty="0"/>
              <a:t> </a:t>
            </a:r>
            <a:r>
              <a:rPr lang="en-US" dirty="0" err="1"/>
              <a:t>нормально</a:t>
            </a:r>
            <a:endParaRPr lang="ru-RU" dirty="0" err="1"/>
          </a:p>
          <a:p>
            <a:r>
              <a:rPr lang="en-US" dirty="0" err="1"/>
              <a:t>ситуация</a:t>
            </a:r>
            <a:r>
              <a:rPr lang="en-US" dirty="0"/>
              <a:t>.</a:t>
            </a:r>
            <a:endParaRPr lang="ru-RU" dirty="0"/>
          </a:p>
          <a:p>
            <a:r>
              <a:rPr lang="en-US" dirty="0"/>
              <a:t> </a:t>
            </a:r>
            <a:r>
              <a:rPr lang="en-US" dirty="0" err="1"/>
              <a:t>Это</a:t>
            </a:r>
            <a:r>
              <a:rPr lang="en-US" dirty="0"/>
              <a:t> </a:t>
            </a:r>
            <a:r>
              <a:rPr lang="en-US" dirty="0" err="1"/>
              <a:t>решение</a:t>
            </a:r>
            <a:r>
              <a:rPr lang="en-US" dirty="0"/>
              <a:t> </a:t>
            </a:r>
            <a:r>
              <a:rPr lang="en-US" dirty="0" err="1"/>
              <a:t>не</a:t>
            </a:r>
            <a:r>
              <a:rPr lang="en-US" dirty="0"/>
              <a:t> </a:t>
            </a:r>
            <a:r>
              <a:rPr lang="en-US" dirty="0" err="1"/>
              <a:t>может</a:t>
            </a:r>
            <a:r>
              <a:rPr lang="en-US" dirty="0"/>
              <a:t> </a:t>
            </a:r>
            <a:r>
              <a:rPr lang="en-US" dirty="0" err="1"/>
              <a:t>увеличить</a:t>
            </a:r>
            <a:r>
              <a:rPr lang="en-US" dirty="0"/>
              <a:t> </a:t>
            </a:r>
            <a:r>
              <a:rPr lang="en-US" dirty="0" err="1"/>
              <a:t>количество</a:t>
            </a:r>
            <a:r>
              <a:rPr lang="en-US" dirty="0"/>
              <a:t> </a:t>
            </a:r>
            <a:r>
              <a:rPr lang="en-US" dirty="0" err="1"/>
              <a:t>записей</a:t>
            </a:r>
            <a:r>
              <a:rPr lang="en-US" dirty="0"/>
              <a:t> VRF/Subnet/RIB/FIB/ARP/MAC, </a:t>
            </a:r>
            <a:r>
              <a:rPr lang="en-US" dirty="0" err="1"/>
              <a:t>поддерживаемых</a:t>
            </a:r>
            <a:r>
              <a:rPr lang="en-US" dirty="0"/>
              <a:t> </a:t>
            </a:r>
            <a:r>
              <a:rPr lang="en-US" dirty="0" err="1"/>
              <a:t>на</a:t>
            </a:r>
            <a:r>
              <a:rPr lang="en-US" dirty="0"/>
              <a:t> </a:t>
            </a:r>
            <a:r>
              <a:rPr lang="en-US" dirty="0" err="1"/>
              <a:t>шлюзовых</a:t>
            </a:r>
            <a:r>
              <a:rPr lang="en-US" dirty="0"/>
              <a:t> </a:t>
            </a:r>
            <a:r>
              <a:rPr lang="en-US" dirty="0" err="1"/>
              <a:t>устройствах</a:t>
            </a:r>
            <a:r>
              <a:rPr lang="en-US" dirty="0"/>
              <a:t>.</a:t>
            </a:r>
            <a:endParaRPr lang="ru-RU" dirty="0"/>
          </a:p>
          <a:p>
            <a:r>
              <a:rPr lang="en-US" dirty="0"/>
              <a:t> </a:t>
            </a:r>
            <a:r>
              <a:rPr lang="en-US" dirty="0" err="1"/>
              <a:t>Это</a:t>
            </a:r>
            <a:r>
              <a:rPr lang="en-US" dirty="0"/>
              <a:t> </a:t>
            </a:r>
            <a:r>
              <a:rPr lang="en-US" dirty="0" err="1"/>
              <a:t>развертывание</a:t>
            </a:r>
            <a:r>
              <a:rPr lang="en-US" dirty="0"/>
              <a:t> </a:t>
            </a:r>
            <a:r>
              <a:rPr lang="en-US" dirty="0" err="1"/>
              <a:t>применимо</a:t>
            </a:r>
            <a:r>
              <a:rPr lang="en-US" dirty="0"/>
              <a:t> к </a:t>
            </a:r>
            <a:r>
              <a:rPr lang="en-US" dirty="0" err="1"/>
              <a:t>частным</a:t>
            </a:r>
            <a:r>
              <a:rPr lang="en-US" dirty="0"/>
              <a:t> </a:t>
            </a:r>
            <a:r>
              <a:rPr lang="en-US" dirty="0" err="1"/>
              <a:t>облачным</a:t>
            </a:r>
            <a:r>
              <a:rPr lang="en-US" dirty="0"/>
              <a:t> </a:t>
            </a:r>
            <a:r>
              <a:rPr lang="en-US" dirty="0" err="1"/>
              <a:t>центрам</a:t>
            </a:r>
            <a:r>
              <a:rPr lang="en-US" dirty="0"/>
              <a:t> </a:t>
            </a:r>
            <a:r>
              <a:rPr lang="en-US" dirty="0" err="1"/>
              <a:t>обработки</a:t>
            </a:r>
            <a:r>
              <a:rPr lang="en-US" dirty="0"/>
              <a:t> </a:t>
            </a:r>
            <a:r>
              <a:rPr lang="en-US" dirty="0" err="1"/>
              <a:t>данных</a:t>
            </a:r>
            <a:r>
              <a:rPr lang="en-US" dirty="0"/>
              <a:t>, </a:t>
            </a:r>
            <a:r>
              <a:rPr lang="en-US" dirty="0" err="1"/>
              <a:t>требующим</a:t>
            </a:r>
            <a:r>
              <a:rPr lang="en-US" dirty="0"/>
              <a:t> </a:t>
            </a:r>
            <a:r>
              <a:rPr lang="en-US" dirty="0" err="1"/>
              <a:t>высокой</a:t>
            </a:r>
            <a:r>
              <a:rPr lang="en-US" dirty="0"/>
              <a:t> </a:t>
            </a:r>
            <a:r>
              <a:rPr lang="en-US" dirty="0" err="1"/>
              <a:t>надежности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354</a:t>
            </a:fld>
            <a:endParaRPr lang="ru-RU" noProof="0"/>
          </a:p>
        </p:txBody>
      </p:sp>
    </p:spTree>
    <p:extLst>
      <p:ext uri="{BB962C8B-B14F-4D97-AF65-F5344CB8AC3E}">
        <p14:creationId xmlns:p14="http://schemas.microsoft.com/office/powerpoint/2010/main" val="241525529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Описание</a:t>
            </a:r>
            <a:r>
              <a:rPr lang="en-US" dirty="0"/>
              <a:t> </a:t>
            </a:r>
            <a:r>
              <a:rPr lang="en-US" dirty="0" err="1"/>
              <a:t>решения</a:t>
            </a:r>
            <a:endParaRPr lang="ru-RU" dirty="0" err="1"/>
          </a:p>
          <a:p>
            <a:r>
              <a:rPr lang="en-US" dirty="0"/>
              <a:t> </a:t>
            </a:r>
            <a:r>
              <a:rPr lang="en-US" dirty="0" err="1"/>
              <a:t>Разверните</a:t>
            </a:r>
            <a:r>
              <a:rPr lang="en-US" dirty="0"/>
              <a:t> </a:t>
            </a:r>
            <a:r>
              <a:rPr lang="en-US" dirty="0" err="1"/>
              <a:t>новые</a:t>
            </a:r>
            <a:r>
              <a:rPr lang="en-US" dirty="0"/>
              <a:t> </a:t>
            </a:r>
            <a:r>
              <a:rPr lang="en-US" dirty="0" err="1"/>
              <a:t>группы</a:t>
            </a:r>
            <a:r>
              <a:rPr lang="en-US" dirty="0"/>
              <a:t> </a:t>
            </a:r>
            <a:r>
              <a:rPr lang="en-US" dirty="0" err="1"/>
              <a:t>шлюзов</a:t>
            </a:r>
            <a:r>
              <a:rPr lang="en-US" dirty="0"/>
              <a:t>, </a:t>
            </a:r>
            <a:r>
              <a:rPr lang="en-US" dirty="0" err="1"/>
              <a:t>чтобы</a:t>
            </a:r>
            <a:r>
              <a:rPr lang="en-US" dirty="0"/>
              <a:t> </a:t>
            </a:r>
            <a:r>
              <a:rPr lang="en-US" dirty="0" err="1"/>
              <a:t>увеличить</a:t>
            </a:r>
            <a:r>
              <a:rPr lang="en-US" dirty="0"/>
              <a:t> </a:t>
            </a:r>
            <a:r>
              <a:rPr lang="en-US" dirty="0" err="1"/>
              <a:t>количество</a:t>
            </a:r>
            <a:r>
              <a:rPr lang="en-US" dirty="0"/>
              <a:t> </a:t>
            </a:r>
            <a:r>
              <a:rPr lang="en-US" dirty="0" err="1"/>
              <a:t>ресурсов</a:t>
            </a:r>
            <a:r>
              <a:rPr lang="en-US" dirty="0"/>
              <a:t> в </a:t>
            </a:r>
            <a:r>
              <a:rPr lang="en-US" dirty="0" err="1"/>
              <a:t>несколько</a:t>
            </a:r>
            <a:r>
              <a:rPr lang="en-US" dirty="0"/>
              <a:t> </a:t>
            </a:r>
            <a:r>
              <a:rPr lang="en-US" dirty="0" err="1"/>
              <a:t>раз</a:t>
            </a:r>
            <a:r>
              <a:rPr lang="en-US" dirty="0"/>
              <a:t>. </a:t>
            </a:r>
            <a:r>
              <a:rPr lang="en-US" dirty="0" err="1"/>
              <a:t>Новые</a:t>
            </a:r>
            <a:r>
              <a:rPr lang="en-US" dirty="0"/>
              <a:t> </a:t>
            </a:r>
            <a:r>
              <a:rPr lang="en-US" dirty="0" err="1"/>
              <a:t>группы</a:t>
            </a:r>
            <a:r>
              <a:rPr lang="en-US" dirty="0"/>
              <a:t> </a:t>
            </a:r>
            <a:r>
              <a:rPr lang="en-US" dirty="0" err="1"/>
              <a:t>шлюзов</a:t>
            </a:r>
            <a:r>
              <a:rPr lang="en-US" dirty="0"/>
              <a:t> </a:t>
            </a:r>
            <a:r>
              <a:rPr lang="en-US" dirty="0" err="1"/>
              <a:t>работают</a:t>
            </a:r>
            <a:endParaRPr lang="ru-RU" dirty="0" err="1"/>
          </a:p>
          <a:p>
            <a:r>
              <a:rPr lang="en-US" dirty="0" err="1"/>
              <a:t>независимо</a:t>
            </a:r>
            <a:r>
              <a:rPr lang="en-US" dirty="0"/>
              <a:t> и </a:t>
            </a:r>
            <a:r>
              <a:rPr lang="en-US" dirty="0" err="1"/>
              <a:t>не</a:t>
            </a:r>
            <a:r>
              <a:rPr lang="en-US" dirty="0"/>
              <a:t> </a:t>
            </a:r>
            <a:r>
              <a:rPr lang="en-US" dirty="0" err="1"/>
              <a:t>влияют</a:t>
            </a:r>
            <a:r>
              <a:rPr lang="en-US" dirty="0"/>
              <a:t> </a:t>
            </a:r>
            <a:r>
              <a:rPr lang="en-US" dirty="0" err="1"/>
              <a:t>на</a:t>
            </a:r>
            <a:r>
              <a:rPr lang="en-US" dirty="0"/>
              <a:t> </a:t>
            </a:r>
            <a:r>
              <a:rPr lang="en-US" dirty="0" err="1"/>
              <a:t>исходную</a:t>
            </a:r>
            <a:r>
              <a:rPr lang="en-US" dirty="0"/>
              <a:t> </a:t>
            </a:r>
            <a:r>
              <a:rPr lang="en-US" dirty="0" err="1"/>
              <a:t>группу</a:t>
            </a:r>
            <a:r>
              <a:rPr lang="en-US" dirty="0"/>
              <a:t> </a:t>
            </a:r>
            <a:r>
              <a:rPr lang="en-US" dirty="0" err="1"/>
              <a:t>шлюзов</a:t>
            </a:r>
            <a:r>
              <a:rPr lang="en-US" dirty="0"/>
              <a:t>. VNI </a:t>
            </a:r>
            <a:r>
              <a:rPr lang="en-US" dirty="0" err="1"/>
              <a:t>на</a:t>
            </a:r>
            <a:r>
              <a:rPr lang="en-US" dirty="0"/>
              <a:t> </a:t>
            </a:r>
            <a:r>
              <a:rPr lang="en-US" dirty="0" err="1"/>
              <a:t>одном</a:t>
            </a:r>
            <a:r>
              <a:rPr lang="en-US" dirty="0"/>
              <a:t> </a:t>
            </a:r>
            <a:r>
              <a:rPr lang="en-US" dirty="0" err="1"/>
              <a:t>коммутаторе</a:t>
            </a:r>
            <a:r>
              <a:rPr lang="en-US" dirty="0"/>
              <a:t> </a:t>
            </a:r>
            <a:r>
              <a:rPr lang="en-US" dirty="0" err="1"/>
              <a:t>ToR</a:t>
            </a:r>
            <a:r>
              <a:rPr lang="en-US" dirty="0"/>
              <a:t> </a:t>
            </a:r>
            <a:r>
              <a:rPr lang="en-US" dirty="0" err="1"/>
              <a:t>могут</a:t>
            </a:r>
            <a:r>
              <a:rPr lang="en-US" dirty="0"/>
              <a:t> </a:t>
            </a:r>
            <a:r>
              <a:rPr lang="en-US" dirty="0" err="1"/>
              <a:t>принадлежать</a:t>
            </a:r>
            <a:r>
              <a:rPr lang="en-US" dirty="0"/>
              <a:t> </a:t>
            </a:r>
            <a:r>
              <a:rPr lang="en-US" dirty="0" err="1"/>
              <a:t>разным</a:t>
            </a:r>
            <a:endParaRPr lang="ru-RU" dirty="0" err="1"/>
          </a:p>
          <a:p>
            <a:r>
              <a:rPr lang="en-US" dirty="0" err="1"/>
              <a:t>группы</a:t>
            </a:r>
            <a:r>
              <a:rPr lang="en-US" dirty="0"/>
              <a:t> </a:t>
            </a:r>
            <a:r>
              <a:rPr lang="en-US" dirty="0" err="1"/>
              <a:t>шлюзов</a:t>
            </a:r>
            <a:r>
              <a:rPr lang="en-US" dirty="0"/>
              <a:t>.</a:t>
            </a:r>
            <a:endParaRPr lang="ru-RU" dirty="0"/>
          </a:p>
          <a:p>
            <a:r>
              <a:rPr lang="en-US" dirty="0"/>
              <a:t> </a:t>
            </a:r>
            <a:r>
              <a:rPr lang="en-US" dirty="0" err="1"/>
              <a:t>Масштаб</a:t>
            </a:r>
            <a:r>
              <a:rPr lang="en-US" dirty="0"/>
              <a:t> </a:t>
            </a:r>
            <a:r>
              <a:rPr lang="en-US" dirty="0" err="1"/>
              <a:t>сети</a:t>
            </a:r>
            <a:r>
              <a:rPr lang="en-US" dirty="0"/>
              <a:t> в POD </a:t>
            </a:r>
            <a:r>
              <a:rPr lang="en-US" dirty="0" err="1"/>
              <a:t>увеличивается</a:t>
            </a:r>
            <a:r>
              <a:rPr lang="en-US" dirty="0"/>
              <a:t> в </a:t>
            </a:r>
            <a:r>
              <a:rPr lang="en-US" dirty="0" err="1"/>
              <a:t>несколько</a:t>
            </a:r>
            <a:r>
              <a:rPr lang="en-US" dirty="0"/>
              <a:t> </a:t>
            </a:r>
            <a:r>
              <a:rPr lang="en-US" dirty="0" err="1"/>
              <a:t>раз</a:t>
            </a:r>
            <a:r>
              <a:rPr lang="en-US" dirty="0"/>
              <a:t>, </a:t>
            </a:r>
            <a:r>
              <a:rPr lang="en-US" dirty="0" err="1"/>
              <a:t>но</a:t>
            </a:r>
            <a:r>
              <a:rPr lang="en-US" dirty="0"/>
              <a:t> </a:t>
            </a:r>
            <a:r>
              <a:rPr lang="en-US" dirty="0" err="1"/>
              <a:t>емкость</a:t>
            </a:r>
            <a:r>
              <a:rPr lang="en-US" dirty="0"/>
              <a:t> </a:t>
            </a:r>
            <a:r>
              <a:rPr lang="en-US" dirty="0" err="1"/>
              <a:t>одной</a:t>
            </a:r>
            <a:r>
              <a:rPr lang="en-US" dirty="0"/>
              <a:t> </a:t>
            </a:r>
            <a:r>
              <a:rPr lang="en-US" dirty="0" err="1"/>
              <a:t>группы</a:t>
            </a:r>
            <a:r>
              <a:rPr lang="en-US" dirty="0"/>
              <a:t> </a:t>
            </a:r>
            <a:r>
              <a:rPr lang="en-US" dirty="0" err="1"/>
              <a:t>шлюзов</a:t>
            </a:r>
            <a:r>
              <a:rPr lang="en-US" dirty="0"/>
              <a:t> </a:t>
            </a:r>
            <a:r>
              <a:rPr lang="en-US" dirty="0" err="1"/>
              <a:t>остается</a:t>
            </a:r>
            <a:endParaRPr lang="ru-RU" dirty="0" err="1"/>
          </a:p>
          <a:p>
            <a:r>
              <a:rPr lang="en-US" dirty="0" err="1"/>
              <a:t>без</a:t>
            </a:r>
            <a:r>
              <a:rPr lang="en-US" dirty="0"/>
              <a:t> </a:t>
            </a:r>
            <a:r>
              <a:rPr lang="en-US" dirty="0" err="1"/>
              <a:t>изменений</a:t>
            </a:r>
            <a:r>
              <a:rPr lang="en-US" dirty="0"/>
              <a:t>.</a:t>
            </a:r>
            <a:endParaRPr lang="ru-RU" dirty="0"/>
          </a:p>
          <a:p>
            <a:r>
              <a:rPr lang="en-US" dirty="0" err="1"/>
              <a:t>Дизайн</a:t>
            </a:r>
            <a:r>
              <a:rPr lang="en-US" dirty="0"/>
              <a:t> </a:t>
            </a:r>
            <a:r>
              <a:rPr lang="en-US" dirty="0" err="1"/>
              <a:t>решения</a:t>
            </a:r>
            <a:endParaRPr lang="ru-RU" dirty="0" err="1"/>
          </a:p>
          <a:p>
            <a:r>
              <a:rPr lang="en-US" dirty="0"/>
              <a:t> </a:t>
            </a:r>
            <a:r>
              <a:rPr lang="en-US" dirty="0" err="1"/>
              <a:t>Разверните</a:t>
            </a:r>
            <a:r>
              <a:rPr lang="en-US" dirty="0"/>
              <a:t> </a:t>
            </a:r>
            <a:r>
              <a:rPr lang="en-US" dirty="0" err="1"/>
              <a:t>несколько</a:t>
            </a:r>
            <a:r>
              <a:rPr lang="en-US" dirty="0"/>
              <a:t> </a:t>
            </a:r>
            <a:r>
              <a:rPr lang="en-US" dirty="0" err="1"/>
              <a:t>групп</a:t>
            </a:r>
            <a:r>
              <a:rPr lang="en-US" dirty="0"/>
              <a:t> </a:t>
            </a:r>
            <a:r>
              <a:rPr lang="en-US" dirty="0" err="1"/>
              <a:t>шлюзов</a:t>
            </a:r>
            <a:r>
              <a:rPr lang="en-US" dirty="0"/>
              <a:t> в POD с </a:t>
            </a:r>
            <a:r>
              <a:rPr lang="en-US" dirty="0" err="1"/>
              <a:t>большим</a:t>
            </a:r>
            <a:r>
              <a:rPr lang="en-US" dirty="0"/>
              <a:t> </a:t>
            </a:r>
            <a:r>
              <a:rPr lang="en-US" dirty="0" err="1"/>
              <a:t>количеством</a:t>
            </a:r>
            <a:r>
              <a:rPr lang="en-US" dirty="0"/>
              <a:t> </a:t>
            </a:r>
            <a:r>
              <a:rPr lang="en-US" dirty="0" err="1"/>
              <a:t>подсетей</a:t>
            </a:r>
            <a:r>
              <a:rPr lang="en-US" dirty="0"/>
              <a:t>.</a:t>
            </a:r>
            <a:endParaRPr lang="ru-RU" dirty="0"/>
          </a:p>
          <a:p>
            <a:r>
              <a:rPr lang="en-US" dirty="0"/>
              <a:t> POD </a:t>
            </a:r>
            <a:r>
              <a:rPr lang="en-US" dirty="0" err="1"/>
              <a:t>поддерживает</a:t>
            </a:r>
            <a:r>
              <a:rPr lang="en-US" dirty="0"/>
              <a:t> </a:t>
            </a:r>
            <a:r>
              <a:rPr lang="en-US" dirty="0" err="1"/>
              <a:t>максимум</a:t>
            </a:r>
            <a:r>
              <a:rPr lang="en-US" dirty="0"/>
              <a:t> </a:t>
            </a:r>
            <a:r>
              <a:rPr lang="en-US" dirty="0" err="1"/>
              <a:t>четыре</a:t>
            </a:r>
            <a:r>
              <a:rPr lang="en-US" dirty="0"/>
              <a:t> </a:t>
            </a:r>
            <a:r>
              <a:rPr lang="en-US" dirty="0" err="1"/>
              <a:t>группы</a:t>
            </a:r>
            <a:r>
              <a:rPr lang="en-US" dirty="0"/>
              <a:t> </a:t>
            </a:r>
            <a:r>
              <a:rPr lang="en-US" dirty="0" err="1"/>
              <a:t>шлюзов</a:t>
            </a:r>
            <a:r>
              <a:rPr lang="en-US" dirty="0"/>
              <a:t>. </a:t>
            </a:r>
            <a:r>
              <a:rPr lang="en-US" dirty="0" err="1"/>
              <a:t>Каждая</a:t>
            </a:r>
            <a:r>
              <a:rPr lang="en-US" dirty="0"/>
              <a:t> </a:t>
            </a:r>
            <a:r>
              <a:rPr lang="en-US" dirty="0" err="1"/>
              <a:t>группа</a:t>
            </a:r>
            <a:r>
              <a:rPr lang="en-US" dirty="0"/>
              <a:t> </a:t>
            </a:r>
            <a:r>
              <a:rPr lang="en-US" dirty="0" err="1"/>
              <a:t>шлюзов</a:t>
            </a:r>
            <a:r>
              <a:rPr lang="en-US" dirty="0"/>
              <a:t> </a:t>
            </a:r>
            <a:r>
              <a:rPr lang="en-US" dirty="0" err="1"/>
              <a:t>поддерживает</a:t>
            </a:r>
            <a:r>
              <a:rPr lang="en-US" dirty="0"/>
              <a:t> </a:t>
            </a:r>
            <a:r>
              <a:rPr lang="en-US" dirty="0" err="1"/>
              <a:t>домены</a:t>
            </a:r>
            <a:r>
              <a:rPr lang="en-US" dirty="0"/>
              <a:t> </a:t>
            </a:r>
            <a:r>
              <a:rPr lang="en-US" dirty="0" err="1"/>
              <a:t>маршрутизации</a:t>
            </a:r>
            <a:r>
              <a:rPr lang="en-US" dirty="0"/>
              <a:t> 4K, </a:t>
            </a:r>
            <a:r>
              <a:rPr lang="en-US" dirty="0" err="1"/>
              <a:t>подсети</a:t>
            </a:r>
            <a:r>
              <a:rPr lang="en-US" dirty="0"/>
              <a:t> 4K,</a:t>
            </a:r>
            <a:endParaRPr lang="ru-RU" dirty="0"/>
          </a:p>
          <a:p>
            <a:r>
              <a:rPr lang="en-US" dirty="0"/>
              <a:t>и 25 </a:t>
            </a:r>
            <a:r>
              <a:rPr lang="en-US" dirty="0" err="1"/>
              <a:t>тыс</a:t>
            </a:r>
            <a:r>
              <a:rPr lang="en-US" dirty="0"/>
              <a:t>. </a:t>
            </a:r>
            <a:r>
              <a:rPr lang="en-US" dirty="0" err="1"/>
              <a:t>записей</a:t>
            </a:r>
            <a:r>
              <a:rPr lang="en-US" dirty="0"/>
              <a:t> ARP. (</a:t>
            </a:r>
            <a:r>
              <a:rPr lang="en-US" dirty="0" err="1"/>
              <a:t>Это</a:t>
            </a:r>
            <a:r>
              <a:rPr lang="en-US" dirty="0"/>
              <a:t> </a:t>
            </a:r>
            <a:r>
              <a:rPr lang="en-US" dirty="0" err="1"/>
              <a:t>спецификация</a:t>
            </a:r>
            <a:r>
              <a:rPr lang="en-US" dirty="0"/>
              <a:t> </a:t>
            </a:r>
            <a:r>
              <a:rPr lang="en-US" dirty="0" err="1"/>
              <a:t>для</a:t>
            </a:r>
            <a:r>
              <a:rPr lang="en-US" dirty="0"/>
              <a:t> </a:t>
            </a:r>
            <a:r>
              <a:rPr lang="en-US" dirty="0" err="1"/>
              <a:t>сценария</a:t>
            </a:r>
            <a:r>
              <a:rPr lang="en-US" dirty="0"/>
              <a:t> с </a:t>
            </a:r>
            <a:r>
              <a:rPr lang="en-US" dirty="0" err="1"/>
              <a:t>виртуальными</a:t>
            </a:r>
            <a:r>
              <a:rPr lang="en-US" dirty="0"/>
              <a:t> и </a:t>
            </a:r>
            <a:r>
              <a:rPr lang="en-US" dirty="0" err="1"/>
              <a:t>физическими</a:t>
            </a:r>
            <a:r>
              <a:rPr lang="en-US" dirty="0"/>
              <a:t> </a:t>
            </a:r>
            <a:r>
              <a:rPr lang="en-US" dirty="0" err="1"/>
              <a:t>серверами</a:t>
            </a:r>
            <a:r>
              <a:rPr lang="en-US" dirty="0"/>
              <a:t>. 125 000 </a:t>
            </a:r>
            <a:r>
              <a:rPr lang="en-US" dirty="0" err="1"/>
              <a:t>записей</a:t>
            </a:r>
            <a:r>
              <a:rPr lang="en-US" dirty="0"/>
              <a:t> ARP.</a:t>
            </a:r>
            <a:endParaRPr lang="ru-RU" dirty="0"/>
          </a:p>
          <a:p>
            <a:r>
              <a:rPr lang="en-US" dirty="0" err="1"/>
              <a:t>поддерживаются</a:t>
            </a:r>
            <a:r>
              <a:rPr lang="en-US" dirty="0"/>
              <a:t>, </a:t>
            </a:r>
            <a:r>
              <a:rPr lang="en-US" dirty="0" err="1"/>
              <a:t>если</a:t>
            </a:r>
            <a:r>
              <a:rPr lang="en-US" dirty="0"/>
              <a:t> </a:t>
            </a:r>
            <a:r>
              <a:rPr lang="en-US" dirty="0" err="1"/>
              <a:t>есть</a:t>
            </a:r>
            <a:r>
              <a:rPr lang="en-US" dirty="0"/>
              <a:t> </a:t>
            </a:r>
            <a:r>
              <a:rPr lang="en-US" dirty="0" err="1"/>
              <a:t>только</a:t>
            </a:r>
            <a:r>
              <a:rPr lang="en-US" dirty="0"/>
              <a:t> </a:t>
            </a:r>
            <a:r>
              <a:rPr lang="en-US" dirty="0" err="1"/>
              <a:t>виртуальные</a:t>
            </a:r>
            <a:r>
              <a:rPr lang="en-US" dirty="0"/>
              <a:t> </a:t>
            </a:r>
            <a:r>
              <a:rPr lang="en-US" dirty="0" err="1"/>
              <a:t>машины</a:t>
            </a:r>
            <a:r>
              <a:rPr lang="en-US" dirty="0"/>
              <a:t>.)</a:t>
            </a:r>
            <a:endParaRPr lang="ru-RU" dirty="0"/>
          </a:p>
          <a:p>
            <a:r>
              <a:rPr lang="en-US" dirty="0"/>
              <a:t> </a:t>
            </a:r>
            <a:r>
              <a:rPr lang="en-US" dirty="0" err="1"/>
              <a:t>Группа</a:t>
            </a:r>
            <a:r>
              <a:rPr lang="en-US" dirty="0"/>
              <a:t> </a:t>
            </a:r>
            <a:r>
              <a:rPr lang="en-US" dirty="0" err="1"/>
              <a:t>шлюзов</a:t>
            </a:r>
            <a:r>
              <a:rPr lang="en-US" dirty="0"/>
              <a:t> </a:t>
            </a:r>
            <a:r>
              <a:rPr lang="en-US" dirty="0" err="1"/>
              <a:t>может</a:t>
            </a:r>
            <a:r>
              <a:rPr lang="en-US" dirty="0"/>
              <a:t> </a:t>
            </a:r>
            <a:r>
              <a:rPr lang="en-US" dirty="0" err="1"/>
              <a:t>содержать</a:t>
            </a:r>
            <a:r>
              <a:rPr lang="en-US" dirty="0"/>
              <a:t> </a:t>
            </a:r>
            <a:r>
              <a:rPr lang="en-US" dirty="0" err="1"/>
              <a:t>один</a:t>
            </a:r>
            <a:r>
              <a:rPr lang="en-US" dirty="0"/>
              <a:t> </a:t>
            </a:r>
            <a:r>
              <a:rPr lang="en-US" dirty="0" err="1"/>
              <a:t>шлюз</a:t>
            </a:r>
            <a:r>
              <a:rPr lang="en-US" dirty="0"/>
              <a:t>, </a:t>
            </a:r>
            <a:r>
              <a:rPr lang="en-US" dirty="0" err="1"/>
              <a:t>активные-активные</a:t>
            </a:r>
            <a:r>
              <a:rPr lang="en-US" dirty="0"/>
              <a:t> </a:t>
            </a:r>
            <a:r>
              <a:rPr lang="en-US" dirty="0" err="1"/>
              <a:t>шлюзы</a:t>
            </a:r>
            <a:r>
              <a:rPr lang="en-US" dirty="0"/>
              <a:t> </a:t>
            </a:r>
            <a:r>
              <a:rPr lang="en-US" dirty="0" err="1"/>
              <a:t>или</a:t>
            </a:r>
            <a:r>
              <a:rPr lang="en-US" dirty="0"/>
              <a:t> </a:t>
            </a:r>
            <a:r>
              <a:rPr lang="en-US" dirty="0" err="1"/>
              <a:t>четыре</a:t>
            </a:r>
            <a:r>
              <a:rPr lang="en-US" dirty="0"/>
              <a:t> </a:t>
            </a:r>
            <a:r>
              <a:rPr lang="en-US" dirty="0" err="1"/>
              <a:t>активных</a:t>
            </a:r>
            <a:r>
              <a:rPr lang="en-US" dirty="0"/>
              <a:t> </a:t>
            </a:r>
            <a:r>
              <a:rPr lang="en-US" dirty="0" err="1"/>
              <a:t>шлюза</a:t>
            </a:r>
            <a:r>
              <a:rPr lang="en-US" dirty="0"/>
              <a:t>.</a:t>
            </a:r>
            <a:endParaRPr lang="ru-RU" dirty="0"/>
          </a:p>
          <a:p>
            <a:r>
              <a:rPr lang="en-US" dirty="0"/>
              <a:t> </a:t>
            </a:r>
            <a:r>
              <a:rPr lang="en-US" dirty="0" err="1"/>
              <a:t>Арендатор</a:t>
            </a:r>
            <a:r>
              <a:rPr lang="en-US" dirty="0"/>
              <a:t> </a:t>
            </a:r>
            <a:r>
              <a:rPr lang="en-US" dirty="0" err="1"/>
              <a:t>может</a:t>
            </a:r>
            <a:r>
              <a:rPr lang="en-US" dirty="0"/>
              <a:t> </a:t>
            </a:r>
            <a:r>
              <a:rPr lang="en-US" dirty="0" err="1"/>
              <a:t>выбрать</a:t>
            </a:r>
            <a:r>
              <a:rPr lang="en-US" dirty="0"/>
              <a:t> </a:t>
            </a:r>
            <a:r>
              <a:rPr lang="en-US" dirty="0" err="1"/>
              <a:t>группу</a:t>
            </a:r>
            <a:r>
              <a:rPr lang="en-US" dirty="0"/>
              <a:t> </a:t>
            </a:r>
            <a:r>
              <a:rPr lang="en-US" dirty="0" err="1"/>
              <a:t>шлюзов</a:t>
            </a:r>
            <a:r>
              <a:rPr lang="en-US" dirty="0"/>
              <a:t> </a:t>
            </a:r>
            <a:r>
              <a:rPr lang="en-US" dirty="0" err="1"/>
              <a:t>при</a:t>
            </a:r>
            <a:r>
              <a:rPr lang="en-US" dirty="0"/>
              <a:t> </a:t>
            </a:r>
            <a:r>
              <a:rPr lang="en-US" dirty="0" err="1"/>
              <a:t>создании</a:t>
            </a:r>
            <a:r>
              <a:rPr lang="en-US" dirty="0"/>
              <a:t> </a:t>
            </a:r>
            <a:r>
              <a:rPr lang="en-US" dirty="0" err="1"/>
              <a:t>первого</a:t>
            </a:r>
            <a:r>
              <a:rPr lang="en-US" dirty="0"/>
              <a:t> VRF. </a:t>
            </a:r>
            <a:r>
              <a:rPr lang="en-US" dirty="0" err="1"/>
              <a:t>Последующие</a:t>
            </a:r>
            <a:r>
              <a:rPr lang="en-US" dirty="0"/>
              <a:t> VRF, </a:t>
            </a:r>
            <a:r>
              <a:rPr lang="en-US" dirty="0" err="1"/>
              <a:t>созданные</a:t>
            </a:r>
            <a:r>
              <a:rPr lang="en-US" dirty="0"/>
              <a:t> </a:t>
            </a:r>
            <a:r>
              <a:rPr lang="en-US" dirty="0" err="1"/>
              <a:t>арендатором</a:t>
            </a:r>
            <a:r>
              <a:rPr lang="en-US" dirty="0"/>
              <a:t>,</a:t>
            </a:r>
            <a:endParaRPr lang="ru-RU" dirty="0"/>
          </a:p>
          <a:p>
            <a:r>
              <a:rPr lang="en-US" dirty="0" err="1"/>
              <a:t>автоматически</a:t>
            </a:r>
            <a:r>
              <a:rPr lang="en-US" dirty="0"/>
              <a:t> </a:t>
            </a:r>
            <a:r>
              <a:rPr lang="en-US" dirty="0" err="1"/>
              <a:t>назначается</a:t>
            </a:r>
            <a:r>
              <a:rPr lang="en-US" dirty="0"/>
              <a:t> </a:t>
            </a:r>
            <a:r>
              <a:rPr lang="en-US" dirty="0" err="1"/>
              <a:t>выбранной</a:t>
            </a:r>
            <a:r>
              <a:rPr lang="en-US" dirty="0"/>
              <a:t> </a:t>
            </a:r>
            <a:r>
              <a:rPr lang="en-US" dirty="0" err="1"/>
              <a:t>группе</a:t>
            </a:r>
            <a:r>
              <a:rPr lang="en-US" dirty="0"/>
              <a:t> </a:t>
            </a:r>
            <a:r>
              <a:rPr lang="en-US" dirty="0" err="1"/>
              <a:t>шлюзов</a:t>
            </a:r>
            <a:r>
              <a:rPr lang="en-US" dirty="0"/>
              <a:t>. (</a:t>
            </a:r>
            <a:r>
              <a:rPr lang="en-US" dirty="0" err="1"/>
              <a:t>Подсети</a:t>
            </a:r>
            <a:r>
              <a:rPr lang="en-US" dirty="0"/>
              <a:t> </a:t>
            </a:r>
            <a:r>
              <a:rPr lang="en-US" dirty="0" err="1"/>
              <a:t>арендатора</a:t>
            </a:r>
            <a:r>
              <a:rPr lang="en-US" dirty="0"/>
              <a:t> </a:t>
            </a:r>
            <a:r>
              <a:rPr lang="en-US" dirty="0" err="1"/>
              <a:t>должны</a:t>
            </a:r>
            <a:r>
              <a:rPr lang="en-US" dirty="0"/>
              <a:t> </a:t>
            </a:r>
            <a:r>
              <a:rPr lang="en-US" dirty="0" err="1"/>
              <a:t>быть</a:t>
            </a:r>
            <a:r>
              <a:rPr lang="en-US" dirty="0"/>
              <a:t> </a:t>
            </a:r>
            <a:r>
              <a:rPr lang="en-US" dirty="0" err="1"/>
              <a:t>развернуты</a:t>
            </a:r>
            <a:r>
              <a:rPr lang="en-US" dirty="0"/>
              <a:t> </a:t>
            </a:r>
            <a:r>
              <a:rPr lang="en-US" dirty="0" err="1"/>
              <a:t>на</a:t>
            </a:r>
            <a:r>
              <a:rPr lang="en-US" dirty="0"/>
              <a:t> </a:t>
            </a:r>
            <a:r>
              <a:rPr lang="en-US" dirty="0" err="1"/>
              <a:t>одном</a:t>
            </a:r>
            <a:r>
              <a:rPr lang="en-US" dirty="0"/>
              <a:t> </a:t>
            </a:r>
            <a:r>
              <a:rPr lang="en-US" dirty="0" err="1"/>
              <a:t>шлюзе</a:t>
            </a:r>
            <a:endParaRPr lang="ru-RU" dirty="0" err="1"/>
          </a:p>
          <a:p>
            <a:r>
              <a:rPr lang="en-US" dirty="0" err="1"/>
              <a:t>группа</a:t>
            </a:r>
            <a:r>
              <a:rPr lang="en-US" dirty="0"/>
              <a:t>.)</a:t>
            </a:r>
            <a:endParaRPr lang="ru-RU" dirty="0"/>
          </a:p>
          <a:p>
            <a:r>
              <a:rPr lang="en-US" dirty="0"/>
              <a:t> Agile Controller </a:t>
            </a:r>
            <a:r>
              <a:rPr lang="en-US" dirty="0" err="1"/>
              <a:t>может</a:t>
            </a:r>
            <a:r>
              <a:rPr lang="en-US" dirty="0"/>
              <a:t> </a:t>
            </a:r>
            <a:r>
              <a:rPr lang="en-US" dirty="0" err="1"/>
              <a:t>назначать</a:t>
            </a:r>
            <a:r>
              <a:rPr lang="en-US" dirty="0"/>
              <a:t> </a:t>
            </a:r>
            <a:r>
              <a:rPr lang="en-US" dirty="0" err="1"/>
              <a:t>группы</a:t>
            </a:r>
            <a:r>
              <a:rPr lang="en-US" dirty="0"/>
              <a:t> </a:t>
            </a:r>
            <a:r>
              <a:rPr lang="en-US" dirty="0" err="1"/>
              <a:t>шлюзов</a:t>
            </a:r>
            <a:r>
              <a:rPr lang="en-US" dirty="0"/>
              <a:t> </a:t>
            </a:r>
            <a:r>
              <a:rPr lang="en-US" dirty="0" err="1"/>
              <a:t>арендаторам</a:t>
            </a:r>
            <a:r>
              <a:rPr lang="en-US" dirty="0"/>
              <a:t> в </a:t>
            </a:r>
            <a:r>
              <a:rPr lang="en-US" dirty="0" err="1"/>
              <a:t>зависимости</a:t>
            </a:r>
            <a:r>
              <a:rPr lang="en-US" dirty="0"/>
              <a:t> </a:t>
            </a:r>
            <a:r>
              <a:rPr lang="en-US" dirty="0" err="1"/>
              <a:t>от</a:t>
            </a:r>
            <a:r>
              <a:rPr lang="en-US" dirty="0"/>
              <a:t> </a:t>
            </a:r>
            <a:r>
              <a:rPr lang="en-US" dirty="0" err="1"/>
              <a:t>загруженности</a:t>
            </a:r>
            <a:r>
              <a:rPr lang="en-US" dirty="0"/>
              <a:t> </a:t>
            </a:r>
            <a:r>
              <a:rPr lang="en-US" dirty="0" err="1"/>
              <a:t>групп</a:t>
            </a:r>
            <a:r>
              <a:rPr lang="en-US" dirty="0"/>
              <a:t> </a:t>
            </a:r>
            <a:r>
              <a:rPr lang="en-US" dirty="0" err="1"/>
              <a:t>шлюзов</a:t>
            </a:r>
            <a:r>
              <a:rPr lang="en-US" dirty="0"/>
              <a:t>.</a:t>
            </a:r>
            <a:endParaRPr lang="ru-RU" dirty="0"/>
          </a:p>
          <a:p>
            <a:r>
              <a:rPr lang="en-US" dirty="0"/>
              <a:t> </a:t>
            </a:r>
            <a:r>
              <a:rPr lang="en-US" dirty="0" err="1"/>
              <a:t>Трафик</a:t>
            </a:r>
            <a:r>
              <a:rPr lang="en-US" dirty="0"/>
              <a:t>, </a:t>
            </a:r>
            <a:r>
              <a:rPr lang="en-US" dirty="0" err="1"/>
              <a:t>отправляемый</a:t>
            </a:r>
            <a:r>
              <a:rPr lang="en-US" dirty="0"/>
              <a:t> </a:t>
            </a:r>
            <a:r>
              <a:rPr lang="en-US" dirty="0" err="1"/>
              <a:t>из</a:t>
            </a:r>
            <a:r>
              <a:rPr lang="en-US" dirty="0"/>
              <a:t> </a:t>
            </a:r>
            <a:r>
              <a:rPr lang="en-US" dirty="0" err="1"/>
              <a:t>узлового</a:t>
            </a:r>
            <a:r>
              <a:rPr lang="en-US" dirty="0"/>
              <a:t> </a:t>
            </a:r>
            <a:r>
              <a:rPr lang="en-US" dirty="0" err="1"/>
              <a:t>узла</a:t>
            </a:r>
            <a:r>
              <a:rPr lang="en-US" dirty="0"/>
              <a:t> в </a:t>
            </a:r>
            <a:r>
              <a:rPr lang="en-US" dirty="0" err="1"/>
              <a:t>группу</a:t>
            </a:r>
            <a:r>
              <a:rPr lang="en-US" dirty="0"/>
              <a:t> с </a:t>
            </a:r>
            <a:r>
              <a:rPr lang="en-US" dirty="0" err="1"/>
              <a:t>несколькими</a:t>
            </a:r>
            <a:r>
              <a:rPr lang="en-US" dirty="0"/>
              <a:t> </a:t>
            </a:r>
            <a:r>
              <a:rPr lang="en-US" dirty="0" err="1"/>
              <a:t>активными</a:t>
            </a:r>
            <a:r>
              <a:rPr lang="en-US" dirty="0"/>
              <a:t> </a:t>
            </a:r>
            <a:r>
              <a:rPr lang="en-US" dirty="0" err="1"/>
              <a:t>шлюзами</a:t>
            </a:r>
            <a:r>
              <a:rPr lang="en-US" dirty="0"/>
              <a:t>, </a:t>
            </a:r>
            <a:r>
              <a:rPr lang="en-US" dirty="0" err="1"/>
              <a:t>распределяется</a:t>
            </a:r>
            <a:r>
              <a:rPr lang="en-US" dirty="0"/>
              <a:t> </a:t>
            </a:r>
            <a:r>
              <a:rPr lang="en-US" dirty="0" err="1"/>
              <a:t>по</a:t>
            </a:r>
            <a:r>
              <a:rPr lang="en-US" dirty="0"/>
              <a:t> </a:t>
            </a:r>
            <a:r>
              <a:rPr lang="en-US" dirty="0" err="1"/>
              <a:t>нагрузке</a:t>
            </a:r>
            <a:r>
              <a:rPr lang="en-US" dirty="0"/>
              <a:t> </a:t>
            </a:r>
            <a:r>
              <a:rPr lang="en-US" dirty="0" err="1"/>
              <a:t>между</a:t>
            </a:r>
            <a:r>
              <a:rPr lang="en-US" dirty="0"/>
              <a:t> </a:t>
            </a:r>
            <a:r>
              <a:rPr lang="en-US" dirty="0" err="1"/>
              <a:t>путями</a:t>
            </a:r>
            <a:r>
              <a:rPr lang="en-US" dirty="0"/>
              <a:t> IP ECMP.</a:t>
            </a:r>
            <a:endParaRPr lang="ru-RU" dirty="0"/>
          </a:p>
          <a:p>
            <a:r>
              <a:rPr lang="en-US" dirty="0" err="1"/>
              <a:t>Характеристики</a:t>
            </a:r>
            <a:endParaRPr lang="ru-RU" dirty="0" err="1"/>
          </a:p>
          <a:p>
            <a:r>
              <a:rPr lang="en-US" dirty="0"/>
              <a:t> </a:t>
            </a:r>
            <a:r>
              <a:rPr lang="en-US" dirty="0" err="1"/>
              <a:t>Это</a:t>
            </a:r>
            <a:r>
              <a:rPr lang="en-US" dirty="0"/>
              <a:t> </a:t>
            </a:r>
            <a:r>
              <a:rPr lang="en-US" dirty="0" err="1"/>
              <a:t>решение</a:t>
            </a:r>
            <a:r>
              <a:rPr lang="en-US" dirty="0"/>
              <a:t> </a:t>
            </a:r>
            <a:r>
              <a:rPr lang="en-US" dirty="0" err="1"/>
              <a:t>применимо</a:t>
            </a:r>
            <a:r>
              <a:rPr lang="en-US" dirty="0"/>
              <a:t> к </a:t>
            </a:r>
            <a:r>
              <a:rPr lang="en-US" dirty="0" err="1"/>
              <a:t>крупномасштабным</a:t>
            </a:r>
            <a:r>
              <a:rPr lang="en-US" dirty="0"/>
              <a:t> </a:t>
            </a:r>
            <a:r>
              <a:rPr lang="en-US" dirty="0" err="1"/>
              <a:t>контроллерам</a:t>
            </a:r>
            <a:r>
              <a:rPr lang="en-US" dirty="0"/>
              <a:t> </a:t>
            </a:r>
            <a:r>
              <a:rPr lang="en-US" dirty="0" err="1"/>
              <a:t>домена</a:t>
            </a:r>
            <a:r>
              <a:rPr lang="en-US" dirty="0"/>
              <a:t> </a:t>
            </a:r>
            <a:r>
              <a:rPr lang="en-US" dirty="0" err="1"/>
              <a:t>частного</a:t>
            </a:r>
            <a:r>
              <a:rPr lang="en-US" dirty="0"/>
              <a:t> </a:t>
            </a:r>
            <a:r>
              <a:rPr lang="en-US" dirty="0" err="1"/>
              <a:t>облака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355</a:t>
            </a:fld>
            <a:endParaRPr lang="ru-RU" noProof="0"/>
          </a:p>
        </p:txBody>
      </p:sp>
    </p:spTree>
    <p:extLst>
      <p:ext uri="{BB962C8B-B14F-4D97-AF65-F5344CB8AC3E}">
        <p14:creationId xmlns:p14="http://schemas.microsoft.com/office/powerpoint/2010/main" val="426097467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356</a:t>
            </a:fld>
            <a:endParaRPr lang="ru-RU" noProof="0"/>
          </a:p>
        </p:txBody>
      </p:sp>
    </p:spTree>
    <p:extLst>
      <p:ext uri="{BB962C8B-B14F-4D97-AF65-F5344CB8AC3E}">
        <p14:creationId xmlns:p14="http://schemas.microsoft.com/office/powerpoint/2010/main" val="426948901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357</a:t>
            </a:fld>
            <a:endParaRPr lang="ru-RU" noProof="0"/>
          </a:p>
        </p:txBody>
      </p:sp>
    </p:spTree>
    <p:extLst>
      <p:ext uri="{BB962C8B-B14F-4D97-AF65-F5344CB8AC3E}">
        <p14:creationId xmlns:p14="http://schemas.microsoft.com/office/powerpoint/2010/main" val="86611499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Существует</a:t>
            </a:r>
            <a:r>
              <a:rPr lang="en-US" dirty="0"/>
              <a:t> 3 </a:t>
            </a:r>
            <a:r>
              <a:rPr lang="en-US" dirty="0" err="1"/>
              <a:t>типа</a:t>
            </a:r>
            <a:r>
              <a:rPr lang="en-US" dirty="0"/>
              <a:t> </a:t>
            </a:r>
            <a:r>
              <a:rPr lang="en-US" dirty="0" err="1"/>
              <a:t>протокола</a:t>
            </a:r>
            <a:r>
              <a:rPr lang="en-US" dirty="0"/>
              <a:t>, </a:t>
            </a:r>
            <a:r>
              <a:rPr lang="en-US" dirty="0" err="1"/>
              <a:t>настроенного</a:t>
            </a:r>
            <a:r>
              <a:rPr lang="en-US" dirty="0"/>
              <a:t> </a:t>
            </a:r>
            <a:r>
              <a:rPr lang="en-US" dirty="0" err="1"/>
              <a:t>между</a:t>
            </a:r>
            <a:r>
              <a:rPr lang="en-US" dirty="0"/>
              <a:t> AC и </a:t>
            </a:r>
            <a:r>
              <a:rPr lang="en-US" dirty="0" err="1"/>
              <a:t>серверами</a:t>
            </a:r>
            <a:r>
              <a:rPr lang="en-US" dirty="0"/>
              <a:t> </a:t>
            </a:r>
            <a:r>
              <a:rPr lang="en-US" dirty="0" err="1"/>
              <a:t>пересылки</a:t>
            </a:r>
            <a:r>
              <a:rPr lang="en-US" dirty="0"/>
              <a:t>; </a:t>
            </a:r>
            <a:r>
              <a:rPr lang="en-US" dirty="0" err="1"/>
              <a:t>все</a:t>
            </a:r>
            <a:r>
              <a:rPr lang="en-US" dirty="0"/>
              <a:t> </a:t>
            </a:r>
            <a:r>
              <a:rPr lang="en-US" dirty="0" err="1"/>
              <a:t>протоколы</a:t>
            </a:r>
            <a:r>
              <a:rPr lang="en-US" dirty="0"/>
              <a:t> </a:t>
            </a:r>
            <a:r>
              <a:rPr lang="en-US" dirty="0" err="1"/>
              <a:t>есть</a:t>
            </a:r>
            <a:endParaRPr lang="ru-RU" dirty="0" err="1"/>
          </a:p>
          <a:p>
            <a:r>
              <a:rPr lang="en-US" dirty="0" err="1"/>
              <a:t>настроено</a:t>
            </a:r>
            <a:r>
              <a:rPr lang="en-US" dirty="0"/>
              <a:t> </a:t>
            </a:r>
            <a:r>
              <a:rPr lang="en-US" dirty="0" err="1"/>
              <a:t>обслуживание</a:t>
            </a:r>
            <a:r>
              <a:rPr lang="en-US" dirty="0"/>
              <a:t> </a:t>
            </a:r>
            <a:r>
              <a:rPr lang="en-US" dirty="0" err="1"/>
              <a:t>для</a:t>
            </a:r>
            <a:r>
              <a:rPr lang="en-US" dirty="0"/>
              <a:t> </a:t>
            </a:r>
            <a:r>
              <a:rPr lang="en-US" dirty="0" err="1"/>
              <a:t>различных</a:t>
            </a:r>
            <a:r>
              <a:rPr lang="en-US" dirty="0"/>
              <a:t> </a:t>
            </a:r>
            <a:r>
              <a:rPr lang="en-US" dirty="0" err="1"/>
              <a:t>функций</a:t>
            </a:r>
            <a:r>
              <a:rPr lang="en-US" dirty="0"/>
              <a:t>. </a:t>
            </a:r>
            <a:endParaRPr lang="en-US" dirty="0">
              <a:cs typeface="Calibri"/>
            </a:endParaRPr>
          </a:p>
          <a:p>
            <a:r>
              <a:rPr lang="en-US" dirty="0"/>
              <a:t> </a:t>
            </a:r>
            <a:r>
              <a:rPr lang="en-US" dirty="0" err="1"/>
              <a:t>Конфигурация</a:t>
            </a:r>
            <a:r>
              <a:rPr lang="en-US" dirty="0"/>
              <a:t> SNMP и Netconf </a:t>
            </a:r>
            <a:r>
              <a:rPr lang="en-US" dirty="0" err="1"/>
              <a:t>должна</a:t>
            </a:r>
            <a:r>
              <a:rPr lang="en-US" dirty="0"/>
              <a:t> </a:t>
            </a:r>
            <a:r>
              <a:rPr lang="en-US" dirty="0" err="1"/>
              <a:t>быть</a:t>
            </a:r>
            <a:r>
              <a:rPr lang="en-US" dirty="0"/>
              <a:t> </a:t>
            </a:r>
            <a:r>
              <a:rPr lang="en-US" dirty="0" err="1"/>
              <a:t>настроена</a:t>
            </a:r>
            <a:r>
              <a:rPr lang="en-US" dirty="0"/>
              <a:t> </a:t>
            </a:r>
            <a:r>
              <a:rPr lang="en-US" dirty="0" err="1"/>
              <a:t>вручную</a:t>
            </a:r>
            <a:r>
              <a:rPr lang="en-US" dirty="0"/>
              <a:t> </a:t>
            </a:r>
            <a:r>
              <a:rPr lang="en-US" dirty="0" err="1"/>
              <a:t>на</a:t>
            </a:r>
            <a:r>
              <a:rPr lang="en-US" dirty="0"/>
              <a:t> </a:t>
            </a:r>
            <a:r>
              <a:rPr lang="en-US" dirty="0" err="1"/>
              <a:t>коммутаторах</a:t>
            </a:r>
            <a:r>
              <a:rPr lang="en-US" dirty="0"/>
              <a:t>,</a:t>
            </a:r>
            <a:endParaRPr lang="en-US" dirty="0">
              <a:cs typeface="Calibri"/>
            </a:endParaRPr>
          </a:p>
          <a:p>
            <a:r>
              <a:rPr lang="en-US" dirty="0" err="1"/>
              <a:t>Конфигурация</a:t>
            </a:r>
            <a:r>
              <a:rPr lang="en-US" dirty="0"/>
              <a:t> </a:t>
            </a:r>
            <a:r>
              <a:rPr lang="en-US" dirty="0" err="1"/>
              <a:t>Openflow</a:t>
            </a:r>
            <a:r>
              <a:rPr lang="en-US" dirty="0"/>
              <a:t> </a:t>
            </a:r>
            <a:r>
              <a:rPr lang="en-US" dirty="0" err="1"/>
              <a:t>может</a:t>
            </a:r>
            <a:r>
              <a:rPr lang="en-US" dirty="0"/>
              <a:t> </a:t>
            </a:r>
            <a:r>
              <a:rPr lang="en-US" dirty="0" err="1"/>
              <a:t>быть</a:t>
            </a:r>
            <a:r>
              <a:rPr lang="en-US" dirty="0"/>
              <a:t> </a:t>
            </a:r>
            <a:r>
              <a:rPr lang="en-US" dirty="0" err="1"/>
              <a:t>развернута</a:t>
            </a:r>
            <a:r>
              <a:rPr lang="en-US" dirty="0"/>
              <a:t> </a:t>
            </a:r>
            <a:r>
              <a:rPr lang="en-US" dirty="0" err="1"/>
              <a:t>через</a:t>
            </a:r>
            <a:r>
              <a:rPr lang="en-US" dirty="0"/>
              <a:t> AC </a:t>
            </a:r>
            <a:r>
              <a:rPr lang="en-US" dirty="0" err="1"/>
              <a:t>на</a:t>
            </a:r>
            <a:r>
              <a:rPr lang="en-US" dirty="0"/>
              <a:t> </a:t>
            </a:r>
            <a:r>
              <a:rPr lang="en-US" dirty="0" err="1"/>
              <a:t>коммутаторы</a:t>
            </a:r>
            <a:r>
              <a:rPr lang="en-US" dirty="0"/>
              <a:t> </a:t>
            </a:r>
            <a:r>
              <a:rPr lang="en-US" dirty="0" err="1"/>
              <a:t>после</a:t>
            </a:r>
            <a:r>
              <a:rPr lang="en-US" dirty="0"/>
              <a:t> </a:t>
            </a:r>
            <a:r>
              <a:rPr lang="en-US" dirty="0" err="1"/>
              <a:t>установки</a:t>
            </a:r>
            <a:r>
              <a:rPr lang="en-US" dirty="0"/>
              <a:t> </a:t>
            </a:r>
            <a:r>
              <a:rPr lang="en-US" dirty="0" err="1"/>
              <a:t>соединения</a:t>
            </a:r>
            <a:r>
              <a:rPr lang="en-US" dirty="0"/>
              <a:t>  SNMP и Netconf</a:t>
            </a:r>
            <a:endParaRPr lang="en-US" dirty="0">
              <a:cs typeface="Calibri"/>
            </a:endParaRPr>
          </a:p>
          <a:p>
            <a:r>
              <a:rPr lang="en-US"/>
              <a:t> </a:t>
            </a:r>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358</a:t>
            </a:fld>
            <a:endParaRPr lang="ru-RU" noProof="0"/>
          </a:p>
        </p:txBody>
      </p:sp>
    </p:spTree>
    <p:extLst>
      <p:ext uri="{BB962C8B-B14F-4D97-AF65-F5344CB8AC3E}">
        <p14:creationId xmlns:p14="http://schemas.microsoft.com/office/powerpoint/2010/main" val="117839007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приведенных</a:t>
            </a:r>
            <a:r>
              <a:rPr lang="en-US" dirty="0"/>
              <a:t> </a:t>
            </a:r>
            <a:r>
              <a:rPr lang="en-US" dirty="0" err="1"/>
              <a:t>выше</a:t>
            </a:r>
            <a:r>
              <a:rPr lang="en-US" dirty="0"/>
              <a:t> </a:t>
            </a:r>
            <a:r>
              <a:rPr lang="en-US" dirty="0" err="1"/>
              <a:t>шагах</a:t>
            </a:r>
            <a:r>
              <a:rPr lang="en-US" dirty="0"/>
              <a:t> </a:t>
            </a:r>
            <a:r>
              <a:rPr lang="en-US" dirty="0" err="1"/>
              <a:t>показан</a:t>
            </a:r>
            <a:r>
              <a:rPr lang="en-US" dirty="0"/>
              <a:t> </a:t>
            </a:r>
            <a:r>
              <a:rPr lang="en-US" dirty="0" err="1"/>
              <a:t>пример</a:t>
            </a:r>
            <a:r>
              <a:rPr lang="en-US" dirty="0"/>
              <a:t> </a:t>
            </a:r>
            <a:r>
              <a:rPr lang="en-US" dirty="0" err="1"/>
              <a:t>ручной</a:t>
            </a:r>
            <a:r>
              <a:rPr lang="en-US" dirty="0"/>
              <a:t> </a:t>
            </a:r>
            <a:r>
              <a:rPr lang="en-US" dirty="0" err="1"/>
              <a:t>настройки</a:t>
            </a:r>
            <a:r>
              <a:rPr lang="en-US" dirty="0"/>
              <a:t>, </a:t>
            </a:r>
            <a:r>
              <a:rPr lang="en-US" dirty="0" err="1"/>
              <a:t>которую</a:t>
            </a:r>
            <a:r>
              <a:rPr lang="en-US" dirty="0"/>
              <a:t> </a:t>
            </a:r>
            <a:r>
              <a:rPr lang="en-US" dirty="0" err="1"/>
              <a:t>необходимо</a:t>
            </a:r>
            <a:r>
              <a:rPr lang="en-US" dirty="0"/>
              <a:t> </a:t>
            </a:r>
            <a:r>
              <a:rPr lang="en-US" dirty="0" err="1"/>
              <a:t>выполнить</a:t>
            </a:r>
            <a:r>
              <a:rPr lang="en-US" dirty="0"/>
              <a:t> </a:t>
            </a:r>
            <a:r>
              <a:rPr lang="en-US" dirty="0" err="1"/>
              <a:t>на</a:t>
            </a:r>
            <a:r>
              <a:rPr lang="en-US" dirty="0"/>
              <a:t> </a:t>
            </a:r>
            <a:r>
              <a:rPr lang="en-US" dirty="0" err="1"/>
              <a:t>устройствах</a:t>
            </a:r>
            <a:r>
              <a:rPr lang="en-US" dirty="0"/>
              <a:t> </a:t>
            </a:r>
            <a:r>
              <a:rPr lang="en-US" dirty="0" err="1"/>
              <a:t>передачи</a:t>
            </a:r>
            <a:r>
              <a:rPr lang="en-US" dirty="0"/>
              <a:t> </a:t>
            </a:r>
            <a:r>
              <a:rPr lang="en-US" dirty="0" err="1"/>
              <a:t>данных</a:t>
            </a:r>
            <a:r>
              <a:rPr lang="en-US" dirty="0"/>
              <a:t>.</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359</a:t>
            </a:fld>
            <a:endParaRPr lang="ru-RU" noProof="0"/>
          </a:p>
        </p:txBody>
      </p:sp>
    </p:spTree>
    <p:extLst>
      <p:ext uri="{BB962C8B-B14F-4D97-AF65-F5344CB8AC3E}">
        <p14:creationId xmlns:p14="http://schemas.microsoft.com/office/powerpoint/2010/main" val="78149177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360</a:t>
            </a:fld>
            <a:endParaRPr lang="ru-RU" noProof="0"/>
          </a:p>
        </p:txBody>
      </p:sp>
    </p:spTree>
    <p:extLst>
      <p:ext uri="{BB962C8B-B14F-4D97-AF65-F5344CB8AC3E}">
        <p14:creationId xmlns:p14="http://schemas.microsoft.com/office/powerpoint/2010/main" val="1338017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Разница</a:t>
            </a:r>
            <a:r>
              <a:rPr lang="en-US"/>
              <a:t> </a:t>
            </a:r>
            <a:r>
              <a:rPr lang="en-US" err="1"/>
              <a:t>между</a:t>
            </a:r>
            <a:r>
              <a:rPr lang="en-US"/>
              <a:t> </a:t>
            </a:r>
            <a:r>
              <a:rPr lang="en-US" err="1"/>
              <a:t>распределенной</a:t>
            </a:r>
            <a:r>
              <a:rPr lang="en-US"/>
              <a:t> </a:t>
            </a:r>
            <a:r>
              <a:rPr lang="en-US" err="1"/>
              <a:t>сетью</a:t>
            </a:r>
            <a:r>
              <a:rPr lang="en-US"/>
              <a:t> в </a:t>
            </a:r>
            <a:r>
              <a:rPr lang="en-US" err="1"/>
              <a:t>традиционной</a:t>
            </a:r>
            <a:r>
              <a:rPr lang="en-US"/>
              <a:t> </a:t>
            </a:r>
            <a:r>
              <a:rPr lang="en-US" err="1"/>
              <a:t>сети</a:t>
            </a:r>
            <a:r>
              <a:rPr lang="en-US"/>
              <a:t> и </a:t>
            </a:r>
            <a:r>
              <a:rPr lang="en-US" err="1"/>
              <a:t>централизованной</a:t>
            </a:r>
            <a:r>
              <a:rPr lang="en-US"/>
              <a:t> </a:t>
            </a:r>
            <a:r>
              <a:rPr lang="en-US" err="1"/>
              <a:t>сетью</a:t>
            </a:r>
            <a:r>
              <a:rPr lang="en-US"/>
              <a:t> с </a:t>
            </a:r>
            <a:r>
              <a:rPr lang="en-US" err="1"/>
              <a:t>контроллером</a:t>
            </a:r>
            <a:r>
              <a:rPr lang="en-US"/>
              <a:t> SDN в </a:t>
            </a:r>
            <a:r>
              <a:rPr lang="en-US" err="1"/>
              <a:t>качестве</a:t>
            </a:r>
            <a:r>
              <a:rPr lang="en-US"/>
              <a:t> </a:t>
            </a:r>
            <a:r>
              <a:rPr lang="en-US" err="1"/>
              <a:t>ядра</a:t>
            </a:r>
            <a:r>
              <a:rPr lang="en-US"/>
              <a:t> </a:t>
            </a:r>
            <a:r>
              <a:rPr lang="en-US" err="1"/>
              <a:t>сети</a:t>
            </a:r>
            <a:r>
              <a:rPr lang="en-US"/>
              <a:t> </a:t>
            </a:r>
            <a:r>
              <a:rPr lang="en-US" err="1"/>
              <a:t>заключается</a:t>
            </a:r>
            <a:r>
              <a:rPr lang="en-US"/>
              <a:t> в </a:t>
            </a:r>
            <a:r>
              <a:rPr lang="en-US" err="1"/>
              <a:t>следующем</a:t>
            </a:r>
            <a:r>
              <a:rPr lang="en-US"/>
              <a:t>: </a:t>
            </a:r>
            <a:endParaRPr lang="ru-RU"/>
          </a:p>
          <a:p>
            <a:r>
              <a:rPr lang="en-US"/>
              <a:t> </a:t>
            </a:r>
            <a:endParaRPr lang="ru-RU"/>
          </a:p>
          <a:p>
            <a:r>
              <a:rPr lang="en-US" err="1"/>
              <a:t>Традиционная</a:t>
            </a:r>
            <a:r>
              <a:rPr lang="en-US"/>
              <a:t> </a:t>
            </a:r>
            <a:r>
              <a:rPr lang="en-US" err="1"/>
              <a:t>сеть</a:t>
            </a:r>
            <a:r>
              <a:rPr lang="en-US"/>
              <a:t>, </a:t>
            </a:r>
            <a:r>
              <a:rPr lang="en-US" err="1"/>
              <a:t>полностью</a:t>
            </a:r>
            <a:r>
              <a:rPr lang="en-US"/>
              <a:t> </a:t>
            </a:r>
            <a:r>
              <a:rPr lang="en-US" err="1"/>
              <a:t>распределенная</a:t>
            </a:r>
            <a:r>
              <a:rPr lang="en-US"/>
              <a:t> </a:t>
            </a:r>
            <a:r>
              <a:rPr lang="en-US" err="1"/>
              <a:t>сетевая</a:t>
            </a:r>
            <a:r>
              <a:rPr lang="en-US"/>
              <a:t> </a:t>
            </a:r>
            <a:r>
              <a:rPr lang="en-US" err="1"/>
              <a:t>структура</a:t>
            </a:r>
            <a:r>
              <a:rPr lang="en-US"/>
              <a:t>, в </a:t>
            </a:r>
            <a:r>
              <a:rPr lang="en-US" err="1"/>
              <a:t>которой</a:t>
            </a:r>
            <a:r>
              <a:rPr lang="en-US"/>
              <a:t> </a:t>
            </a:r>
            <a:r>
              <a:rPr lang="en-US" err="1"/>
              <a:t>каждый</a:t>
            </a:r>
            <a:r>
              <a:rPr lang="en-US"/>
              <a:t> </a:t>
            </a:r>
            <a:r>
              <a:rPr lang="en-US" err="1"/>
              <a:t>маршрутизатор</a:t>
            </a:r>
            <a:r>
              <a:rPr lang="en-US"/>
              <a:t> </a:t>
            </a:r>
            <a:r>
              <a:rPr lang="en-US" err="1"/>
              <a:t>вычисляет</a:t>
            </a:r>
            <a:r>
              <a:rPr lang="en-US"/>
              <a:t> </a:t>
            </a:r>
            <a:r>
              <a:rPr lang="en-US" err="1"/>
              <a:t>записи</a:t>
            </a:r>
            <a:r>
              <a:rPr lang="en-US"/>
              <a:t> </a:t>
            </a:r>
            <a:r>
              <a:rPr lang="en-US" err="1"/>
              <a:t>маршрутизации</a:t>
            </a:r>
            <a:r>
              <a:rPr lang="en-US"/>
              <a:t> </a:t>
            </a:r>
            <a:r>
              <a:rPr lang="en-US" err="1"/>
              <a:t>независимо</a:t>
            </a:r>
            <a:r>
              <a:rPr lang="en-US"/>
              <a:t>. </a:t>
            </a:r>
            <a:endParaRPr lang="ru-RU"/>
          </a:p>
          <a:p>
            <a:r>
              <a:rPr lang="en-US" err="1"/>
              <a:t>Каждый</a:t>
            </a:r>
            <a:r>
              <a:rPr lang="en-US"/>
              <a:t> </a:t>
            </a:r>
            <a:r>
              <a:rPr lang="en-US" err="1"/>
              <a:t>маршрутизатор</a:t>
            </a:r>
            <a:r>
              <a:rPr lang="en-US"/>
              <a:t> в </a:t>
            </a:r>
            <a:r>
              <a:rPr lang="en-US" err="1"/>
              <a:t>сети</a:t>
            </a:r>
            <a:r>
              <a:rPr lang="en-US"/>
              <a:t> </a:t>
            </a:r>
            <a:r>
              <a:rPr lang="en-US" err="1"/>
              <a:t>собирает</a:t>
            </a:r>
            <a:r>
              <a:rPr lang="en-US"/>
              <a:t> </a:t>
            </a:r>
            <a:r>
              <a:rPr lang="en-US" err="1"/>
              <a:t>информацию</a:t>
            </a:r>
            <a:r>
              <a:rPr lang="en-US"/>
              <a:t> о </a:t>
            </a:r>
            <a:r>
              <a:rPr lang="en-US" err="1"/>
              <a:t>состоянии</a:t>
            </a:r>
            <a:r>
              <a:rPr lang="en-US"/>
              <a:t> </a:t>
            </a:r>
            <a:r>
              <a:rPr lang="en-US" err="1"/>
              <a:t>канала</a:t>
            </a:r>
            <a:r>
              <a:rPr lang="en-US"/>
              <a:t> в </a:t>
            </a:r>
            <a:r>
              <a:rPr lang="en-US" err="1"/>
              <a:t>качестве</a:t>
            </a:r>
            <a:r>
              <a:rPr lang="en-US"/>
              <a:t> </a:t>
            </a:r>
            <a:r>
              <a:rPr lang="en-US" err="1"/>
              <a:t>материала</a:t>
            </a:r>
            <a:r>
              <a:rPr lang="en-US"/>
              <a:t> </a:t>
            </a:r>
            <a:r>
              <a:rPr lang="en-US" err="1"/>
              <a:t>для</a:t>
            </a:r>
            <a:r>
              <a:rPr lang="en-US"/>
              <a:t> </a:t>
            </a:r>
            <a:r>
              <a:rPr lang="en-US" err="1"/>
              <a:t>алгоритма</a:t>
            </a:r>
            <a:r>
              <a:rPr lang="en-US"/>
              <a:t> </a:t>
            </a:r>
            <a:r>
              <a:rPr lang="en-US" err="1"/>
              <a:t>маршрутизации</a:t>
            </a:r>
            <a:r>
              <a:rPr lang="en-US"/>
              <a:t> </a:t>
            </a:r>
            <a:r>
              <a:rPr lang="en-US" err="1"/>
              <a:t>для</a:t>
            </a:r>
            <a:r>
              <a:rPr lang="en-US"/>
              <a:t> </a:t>
            </a:r>
            <a:r>
              <a:rPr lang="en-US" err="1"/>
              <a:t>расчета</a:t>
            </a:r>
            <a:r>
              <a:rPr lang="en-US"/>
              <a:t> </a:t>
            </a:r>
            <a:r>
              <a:rPr lang="en-US" err="1"/>
              <a:t>кратчайшего</a:t>
            </a:r>
            <a:r>
              <a:rPr lang="en-US"/>
              <a:t> </a:t>
            </a:r>
            <a:r>
              <a:rPr lang="en-US" err="1"/>
              <a:t>пути</a:t>
            </a:r>
            <a:r>
              <a:rPr lang="en-US"/>
              <a:t> к </a:t>
            </a:r>
            <a:r>
              <a:rPr lang="en-US" err="1"/>
              <a:t>определенному</a:t>
            </a:r>
            <a:r>
              <a:rPr lang="en-US"/>
              <a:t> </a:t>
            </a:r>
            <a:r>
              <a:rPr lang="en-US" err="1"/>
              <a:t>месту</a:t>
            </a:r>
            <a:r>
              <a:rPr lang="en-US"/>
              <a:t> </a:t>
            </a:r>
            <a:r>
              <a:rPr lang="en-US" err="1"/>
              <a:t>назначения</a:t>
            </a:r>
            <a:r>
              <a:rPr lang="en-US"/>
              <a:t>.  </a:t>
            </a:r>
            <a:endParaRPr lang="ru-RU">
              <a:cs typeface="Calibri"/>
            </a:endParaRPr>
          </a:p>
          <a:p>
            <a:r>
              <a:rPr lang="en-US" err="1"/>
              <a:t>Любые</a:t>
            </a:r>
            <a:r>
              <a:rPr lang="en-US"/>
              <a:t> </a:t>
            </a:r>
            <a:r>
              <a:rPr lang="en-US" err="1"/>
              <a:t>изменения</a:t>
            </a:r>
            <a:r>
              <a:rPr lang="en-US"/>
              <a:t> </a:t>
            </a:r>
            <a:r>
              <a:rPr lang="en-US" err="1"/>
              <a:t>топологии</a:t>
            </a:r>
            <a:r>
              <a:rPr lang="en-US"/>
              <a:t> </a:t>
            </a:r>
            <a:r>
              <a:rPr lang="en-US" err="1"/>
              <a:t>сети</a:t>
            </a:r>
            <a:r>
              <a:rPr lang="en-US"/>
              <a:t> </a:t>
            </a:r>
            <a:r>
              <a:rPr lang="en-US" err="1"/>
              <a:t>заставят</a:t>
            </a:r>
            <a:r>
              <a:rPr lang="en-US"/>
              <a:t> </a:t>
            </a:r>
            <a:r>
              <a:rPr lang="en-US" err="1"/>
              <a:t>маршрутизаторы</a:t>
            </a:r>
            <a:r>
              <a:rPr lang="en-US"/>
              <a:t> </a:t>
            </a:r>
            <a:r>
              <a:rPr lang="en-US" err="1"/>
              <a:t>рассылать</a:t>
            </a:r>
            <a:r>
              <a:rPr lang="en-US"/>
              <a:t> </a:t>
            </a:r>
            <a:r>
              <a:rPr lang="en-US" err="1"/>
              <a:t>новую</a:t>
            </a:r>
            <a:r>
              <a:rPr lang="en-US"/>
              <a:t> </a:t>
            </a:r>
            <a:r>
              <a:rPr lang="en-US" err="1"/>
              <a:t>информацию</a:t>
            </a:r>
            <a:r>
              <a:rPr lang="en-US"/>
              <a:t> о </a:t>
            </a:r>
            <a:r>
              <a:rPr lang="en-US" err="1"/>
              <a:t>состоянии</a:t>
            </a:r>
            <a:r>
              <a:rPr lang="en-US"/>
              <a:t> </a:t>
            </a:r>
            <a:r>
              <a:rPr lang="en-US" err="1"/>
              <a:t>канала</a:t>
            </a:r>
            <a:r>
              <a:rPr lang="en-US"/>
              <a:t> и </a:t>
            </a:r>
            <a:r>
              <a:rPr lang="en-US" err="1"/>
              <a:t>независимо</a:t>
            </a:r>
            <a:r>
              <a:rPr lang="en-US"/>
              <a:t> </a:t>
            </a:r>
            <a:r>
              <a:rPr lang="en-US" err="1"/>
              <a:t>пересчитывать</a:t>
            </a:r>
            <a:r>
              <a:rPr lang="en-US"/>
              <a:t> </a:t>
            </a:r>
            <a:r>
              <a:rPr lang="en-US" err="1"/>
              <a:t>новый</a:t>
            </a:r>
            <a:r>
              <a:rPr lang="en-US"/>
              <a:t> </a:t>
            </a:r>
            <a:r>
              <a:rPr lang="en-US" err="1"/>
              <a:t>маршрут</a:t>
            </a:r>
            <a:r>
              <a:rPr lang="en-US"/>
              <a:t>.</a:t>
            </a:r>
            <a:endParaRPr lang="ru-RU"/>
          </a:p>
          <a:p>
            <a:r>
              <a:rPr lang="en-US" err="1"/>
              <a:t>Следовательно</a:t>
            </a:r>
            <a:r>
              <a:rPr lang="en-US"/>
              <a:t>, </a:t>
            </a:r>
            <a:r>
              <a:rPr lang="en-US" err="1"/>
              <a:t>традиционная</a:t>
            </a:r>
            <a:r>
              <a:rPr lang="en-US"/>
              <a:t> </a:t>
            </a:r>
            <a:r>
              <a:rPr lang="en-US" err="1"/>
              <a:t>сеть</a:t>
            </a:r>
            <a:r>
              <a:rPr lang="en-US"/>
              <a:t> </a:t>
            </a:r>
            <a:r>
              <a:rPr lang="en-US" err="1"/>
              <a:t>имеет</a:t>
            </a:r>
            <a:r>
              <a:rPr lang="en-US"/>
              <a:t> </a:t>
            </a:r>
            <a:r>
              <a:rPr lang="en-US" err="1"/>
              <a:t>автоматическую</a:t>
            </a:r>
            <a:r>
              <a:rPr lang="en-US"/>
              <a:t> </a:t>
            </a:r>
            <a:r>
              <a:rPr lang="en-US" err="1"/>
              <a:t>сетевую</a:t>
            </a:r>
            <a:r>
              <a:rPr lang="en-US"/>
              <a:t> </a:t>
            </a:r>
            <a:r>
              <a:rPr lang="en-US" err="1"/>
              <a:t>конвергенцию</a:t>
            </a:r>
            <a:r>
              <a:rPr lang="en-US"/>
              <a:t> в </a:t>
            </a:r>
            <a:r>
              <a:rPr lang="en-US" err="1"/>
              <a:t>случае</a:t>
            </a:r>
            <a:r>
              <a:rPr lang="en-US"/>
              <a:t> </a:t>
            </a:r>
            <a:r>
              <a:rPr lang="en-US" err="1"/>
              <a:t>сбоя</a:t>
            </a:r>
            <a:r>
              <a:rPr lang="en-US"/>
              <a:t>. </a:t>
            </a:r>
            <a:r>
              <a:rPr lang="en-US" err="1"/>
              <a:t>Надежность</a:t>
            </a:r>
            <a:r>
              <a:rPr lang="en-US"/>
              <a:t> </a:t>
            </a:r>
            <a:r>
              <a:rPr lang="en-US" err="1"/>
              <a:t>сети</a:t>
            </a:r>
            <a:r>
              <a:rPr lang="en-US"/>
              <a:t> </a:t>
            </a:r>
            <a:r>
              <a:rPr lang="en-US" err="1"/>
              <a:t>остается</a:t>
            </a:r>
            <a:r>
              <a:rPr lang="en-US"/>
              <a:t> </a:t>
            </a:r>
            <a:r>
              <a:rPr lang="en-US" err="1"/>
              <a:t>высокой</a:t>
            </a:r>
            <a:r>
              <a:rPr lang="en-US"/>
              <a:t>. </a:t>
            </a:r>
            <a:endParaRPr lang="ru-RU">
              <a:cs typeface="Calibri"/>
            </a:endParaRPr>
          </a:p>
          <a:p>
            <a:r>
              <a:rPr lang="en-US"/>
              <a:t> </a:t>
            </a:r>
            <a:endParaRPr lang="ru-RU"/>
          </a:p>
          <a:p>
            <a:r>
              <a:rPr lang="en-US"/>
              <a:t>В </a:t>
            </a:r>
            <a:r>
              <a:rPr lang="en-US" err="1"/>
              <a:t>сети</a:t>
            </a:r>
            <a:r>
              <a:rPr lang="en-US"/>
              <a:t> SDN </a:t>
            </a:r>
            <a:r>
              <a:rPr lang="en-US" err="1"/>
              <a:t>конвергенция</a:t>
            </a:r>
            <a:r>
              <a:rPr lang="en-US"/>
              <a:t> </a:t>
            </a:r>
            <a:r>
              <a:rPr lang="en-US" err="1"/>
              <a:t>сети</a:t>
            </a:r>
            <a:r>
              <a:rPr lang="en-US"/>
              <a:t> </a:t>
            </a:r>
            <a:r>
              <a:rPr lang="en-US" err="1"/>
              <a:t>зависит</a:t>
            </a:r>
            <a:r>
              <a:rPr lang="en-US"/>
              <a:t> </a:t>
            </a:r>
            <a:r>
              <a:rPr lang="en-US" err="1"/>
              <a:t>от</a:t>
            </a:r>
            <a:r>
              <a:rPr lang="en-US"/>
              <a:t> </a:t>
            </a:r>
            <a:r>
              <a:rPr lang="en-US" err="1"/>
              <a:t>контроллера</a:t>
            </a:r>
            <a:r>
              <a:rPr lang="en-US"/>
              <a:t> SDN, </a:t>
            </a:r>
            <a:r>
              <a:rPr lang="en-US" err="1"/>
              <a:t>поскольку</a:t>
            </a:r>
            <a:r>
              <a:rPr lang="en-US"/>
              <a:t> </a:t>
            </a:r>
            <a:r>
              <a:rPr lang="en-US" err="1"/>
              <a:t>контроллер</a:t>
            </a:r>
            <a:r>
              <a:rPr lang="en-US"/>
              <a:t> SDN </a:t>
            </a:r>
            <a:r>
              <a:rPr lang="en-US" err="1"/>
              <a:t>является</a:t>
            </a:r>
            <a:r>
              <a:rPr lang="en-US"/>
              <a:t> </a:t>
            </a:r>
            <a:r>
              <a:rPr lang="en-US" err="1"/>
              <a:t>основным</a:t>
            </a:r>
            <a:r>
              <a:rPr lang="en-US"/>
              <a:t> </a:t>
            </a:r>
            <a:r>
              <a:rPr lang="en-US" err="1"/>
              <a:t>компонентом</a:t>
            </a:r>
            <a:r>
              <a:rPr lang="en-US"/>
              <a:t> и </a:t>
            </a:r>
            <a:r>
              <a:rPr lang="en-US" err="1"/>
              <a:t>централизованно</a:t>
            </a:r>
            <a:r>
              <a:rPr lang="en-US"/>
              <a:t> </a:t>
            </a:r>
            <a:r>
              <a:rPr lang="en-US" err="1"/>
              <a:t>управляет</a:t>
            </a:r>
            <a:r>
              <a:rPr lang="en-US"/>
              <a:t> </a:t>
            </a:r>
            <a:r>
              <a:rPr lang="en-US" err="1"/>
              <a:t>сетевыми</a:t>
            </a:r>
            <a:r>
              <a:rPr lang="en-US"/>
              <a:t> </a:t>
            </a:r>
            <a:r>
              <a:rPr lang="en-US" err="1"/>
              <a:t>устройствами</a:t>
            </a:r>
            <a:r>
              <a:rPr lang="en-US"/>
              <a:t>, в </a:t>
            </a:r>
            <a:r>
              <a:rPr lang="en-US" err="1"/>
              <a:t>результате</a:t>
            </a:r>
            <a:r>
              <a:rPr lang="en-US"/>
              <a:t> </a:t>
            </a:r>
            <a:r>
              <a:rPr lang="en-US" err="1"/>
              <a:t>может</a:t>
            </a:r>
            <a:r>
              <a:rPr lang="en-US"/>
              <a:t> </a:t>
            </a:r>
            <a:r>
              <a:rPr lang="en-US" err="1"/>
              <a:t>возникнуть</a:t>
            </a:r>
            <a:r>
              <a:rPr lang="en-US"/>
              <a:t> </a:t>
            </a:r>
            <a:r>
              <a:rPr lang="en-US" err="1"/>
              <a:t>единая</a:t>
            </a:r>
            <a:r>
              <a:rPr lang="en-US"/>
              <a:t> </a:t>
            </a:r>
            <a:r>
              <a:rPr lang="en-US" err="1"/>
              <a:t>точка</a:t>
            </a:r>
            <a:r>
              <a:rPr lang="en-US"/>
              <a:t> </a:t>
            </a:r>
            <a:r>
              <a:rPr lang="en-US" err="1"/>
              <a:t>отказа</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42</a:t>
            </a:fld>
            <a:endParaRPr lang="ru-RU" noProof="0"/>
          </a:p>
        </p:txBody>
      </p:sp>
    </p:spTree>
    <p:extLst>
      <p:ext uri="{BB962C8B-B14F-4D97-AF65-F5344CB8AC3E}">
        <p14:creationId xmlns:p14="http://schemas.microsoft.com/office/powerpoint/2010/main" val="55941996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AC-DCN </a:t>
            </a:r>
            <a:r>
              <a:rPr lang="en-US" dirty="0" err="1"/>
              <a:t>получает</a:t>
            </a:r>
            <a:r>
              <a:rPr lang="en-US" dirty="0"/>
              <a:t> </a:t>
            </a:r>
            <a:r>
              <a:rPr lang="en-US" dirty="0" err="1"/>
              <a:t>информацию</a:t>
            </a:r>
            <a:r>
              <a:rPr lang="en-US" dirty="0"/>
              <a:t> о </a:t>
            </a:r>
            <a:r>
              <a:rPr lang="en-US" dirty="0" err="1"/>
              <a:t>соединении</a:t>
            </a:r>
            <a:r>
              <a:rPr lang="en-US" dirty="0"/>
              <a:t> LLDP </a:t>
            </a:r>
            <a:r>
              <a:rPr lang="en-US" dirty="0" err="1"/>
              <a:t>из</a:t>
            </a:r>
            <a:r>
              <a:rPr lang="en-US" dirty="0"/>
              <a:t> </a:t>
            </a:r>
            <a:r>
              <a:rPr lang="en-US" dirty="0" err="1"/>
              <a:t>представления</a:t>
            </a:r>
            <a:r>
              <a:rPr lang="en-US" dirty="0"/>
              <a:t> MIB, </a:t>
            </a:r>
            <a:r>
              <a:rPr lang="en-US" dirty="0" err="1"/>
              <a:t>заданного</a:t>
            </a:r>
            <a:r>
              <a:rPr lang="en-US" dirty="0"/>
              <a:t> SNMP. В </a:t>
            </a:r>
            <a:r>
              <a:rPr lang="en-US" dirty="0" err="1"/>
              <a:t>этом</a:t>
            </a:r>
            <a:r>
              <a:rPr lang="en-US" dirty="0"/>
              <a:t> </a:t>
            </a:r>
            <a:endParaRPr lang="ru-RU"/>
          </a:p>
          <a:p>
            <a:r>
              <a:rPr lang="en-US" dirty="0" err="1"/>
              <a:t>случае</a:t>
            </a:r>
            <a:r>
              <a:rPr lang="en-US" dirty="0"/>
              <a:t> </a:t>
            </a:r>
            <a:r>
              <a:rPr lang="en-US" dirty="0" err="1"/>
              <a:t>указанное</a:t>
            </a:r>
            <a:r>
              <a:rPr lang="en-US" dirty="0"/>
              <a:t> </a:t>
            </a:r>
            <a:r>
              <a:rPr lang="en-US" dirty="0" err="1"/>
              <a:t>представление</a:t>
            </a:r>
            <a:r>
              <a:rPr lang="en-US" dirty="0"/>
              <a:t> MIB </a:t>
            </a:r>
            <a:r>
              <a:rPr lang="en-US" dirty="0" err="1"/>
              <a:t>должно</a:t>
            </a:r>
            <a:r>
              <a:rPr lang="en-US" dirty="0"/>
              <a:t> </a:t>
            </a:r>
            <a:r>
              <a:rPr lang="en-US" dirty="0" err="1"/>
              <a:t>быть</a:t>
            </a:r>
            <a:r>
              <a:rPr lang="en-US" dirty="0"/>
              <a:t> iso-</a:t>
            </a:r>
            <a:r>
              <a:rPr lang="en-US" dirty="0" err="1"/>
              <a:t>представлением</a:t>
            </a:r>
            <a:r>
              <a:rPr lang="en-US" dirty="0"/>
              <a:t>, а </a:t>
            </a:r>
            <a:r>
              <a:rPr lang="en-US" dirty="0" err="1"/>
              <a:t>поддерево</a:t>
            </a:r>
            <a:r>
              <a:rPr lang="en-US" dirty="0"/>
              <a:t> MIB </a:t>
            </a:r>
            <a:r>
              <a:rPr lang="en-US" dirty="0" err="1"/>
              <a:t>указанного</a:t>
            </a:r>
            <a:r>
              <a:rPr lang="en-US" dirty="0"/>
              <a:t> OID </a:t>
            </a:r>
            <a:endParaRPr lang="en-US" dirty="0">
              <a:cs typeface="Calibri"/>
            </a:endParaRPr>
          </a:p>
          <a:p>
            <a:r>
              <a:rPr lang="en-US" dirty="0" err="1"/>
              <a:t>должно</a:t>
            </a:r>
            <a:r>
              <a:rPr lang="en-US" dirty="0"/>
              <a:t> </a:t>
            </a:r>
            <a:r>
              <a:rPr lang="en-US" dirty="0" err="1"/>
              <a:t>быть</a:t>
            </a:r>
            <a:r>
              <a:rPr lang="en-US" dirty="0"/>
              <a:t> iso . </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361</a:t>
            </a:fld>
            <a:endParaRPr lang="ru-RU" noProof="0"/>
          </a:p>
        </p:txBody>
      </p:sp>
    </p:spTree>
    <p:extLst>
      <p:ext uri="{BB962C8B-B14F-4D97-AF65-F5344CB8AC3E}">
        <p14:creationId xmlns:p14="http://schemas.microsoft.com/office/powerpoint/2010/main" val="24459058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362</a:t>
            </a:fld>
            <a:endParaRPr lang="ru-RU" noProof="0"/>
          </a:p>
        </p:txBody>
      </p:sp>
    </p:spTree>
    <p:extLst>
      <p:ext uri="{BB962C8B-B14F-4D97-AF65-F5344CB8AC3E}">
        <p14:creationId xmlns:p14="http://schemas.microsoft.com/office/powerpoint/2010/main" val="185410932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Как</a:t>
            </a:r>
            <a:r>
              <a:rPr lang="en-US" dirty="0"/>
              <a:t> </a:t>
            </a:r>
            <a:r>
              <a:rPr lang="en-US" dirty="0" err="1"/>
              <a:t>показано</a:t>
            </a:r>
            <a:r>
              <a:rPr lang="en-US" dirty="0"/>
              <a:t> в </a:t>
            </a:r>
            <a:r>
              <a:rPr lang="en-US" dirty="0" err="1"/>
              <a:t>приведенной</a:t>
            </a:r>
            <a:r>
              <a:rPr lang="en-US" dirty="0"/>
              <a:t> </a:t>
            </a:r>
            <a:r>
              <a:rPr lang="en-US" dirty="0" err="1"/>
              <a:t>выше</a:t>
            </a:r>
            <a:r>
              <a:rPr lang="en-US" dirty="0"/>
              <a:t> </a:t>
            </a:r>
            <a:r>
              <a:rPr lang="en-US" dirty="0" err="1"/>
              <a:t>топологии</a:t>
            </a:r>
            <a:r>
              <a:rPr lang="en-US" dirty="0"/>
              <a:t>, </a:t>
            </a:r>
            <a:r>
              <a:rPr lang="en-US" dirty="0" err="1"/>
              <a:t>сеть</a:t>
            </a:r>
            <a:r>
              <a:rPr lang="en-US" dirty="0"/>
              <a:t> DCN, </a:t>
            </a:r>
            <a:r>
              <a:rPr lang="en-US" dirty="0" err="1"/>
              <a:t>показанная</a:t>
            </a:r>
            <a:r>
              <a:rPr lang="en-US" dirty="0"/>
              <a:t> </a:t>
            </a:r>
            <a:r>
              <a:rPr lang="en-US" dirty="0" err="1"/>
              <a:t>на</a:t>
            </a:r>
            <a:r>
              <a:rPr lang="en-US" dirty="0"/>
              <a:t> </a:t>
            </a:r>
            <a:r>
              <a:rPr lang="en-US" dirty="0" err="1"/>
              <a:t>схеме</a:t>
            </a:r>
            <a:r>
              <a:rPr lang="en-US" dirty="0"/>
              <a:t>, </a:t>
            </a:r>
            <a:r>
              <a:rPr lang="en-US" dirty="0" err="1"/>
              <a:t>запускает</a:t>
            </a:r>
            <a:r>
              <a:rPr lang="en-US" dirty="0"/>
              <a:t> </a:t>
            </a:r>
            <a:r>
              <a:rPr lang="en-US" dirty="0" err="1"/>
              <a:t>шлюз</a:t>
            </a:r>
            <a:r>
              <a:rPr lang="en-US" dirty="0"/>
              <a:t> и </a:t>
            </a:r>
            <a:endParaRPr lang="ru-RU" dirty="0"/>
          </a:p>
          <a:p>
            <a:r>
              <a:rPr lang="en-US" dirty="0" err="1"/>
              <a:t>конвергентную</a:t>
            </a:r>
            <a:r>
              <a:rPr lang="en-US" dirty="0"/>
              <a:t> </a:t>
            </a:r>
            <a:r>
              <a:rPr lang="en-US" dirty="0" err="1"/>
              <a:t>двухуровневую</a:t>
            </a:r>
            <a:r>
              <a:rPr lang="en-US" dirty="0"/>
              <a:t> </a:t>
            </a:r>
            <a:r>
              <a:rPr lang="en-US" dirty="0" err="1"/>
              <a:t>архитектура</a:t>
            </a:r>
            <a:r>
              <a:rPr lang="en-US" dirty="0"/>
              <a:t> ЦОД и </a:t>
            </a:r>
            <a:r>
              <a:rPr lang="en-US" dirty="0" err="1"/>
              <a:t>централизованная</a:t>
            </a:r>
            <a:r>
              <a:rPr lang="en-US" dirty="0"/>
              <a:t> </a:t>
            </a:r>
            <a:r>
              <a:rPr lang="en-US" dirty="0" err="1"/>
              <a:t>многоактивную</a:t>
            </a:r>
            <a:r>
              <a:rPr lang="en-US" dirty="0"/>
              <a:t> </a:t>
            </a:r>
            <a:r>
              <a:rPr lang="en-US" dirty="0" err="1"/>
              <a:t>группу</a:t>
            </a:r>
            <a:r>
              <a:rPr lang="en-US" dirty="0"/>
              <a:t> </a:t>
            </a:r>
            <a:r>
              <a:rPr lang="en-US" dirty="0" err="1"/>
              <a:t>шлюзов</a:t>
            </a:r>
            <a:r>
              <a:rPr lang="en-US" dirty="0"/>
              <a:t>.</a:t>
            </a:r>
            <a:endParaRPr lang="en-US" dirty="0" err="1"/>
          </a:p>
          <a:p>
            <a:r>
              <a:rPr lang="en-US" dirty="0"/>
              <a:t>Spine 1 и Spine 2 </a:t>
            </a:r>
            <a:r>
              <a:rPr lang="en-US" dirty="0" err="1"/>
              <a:t>расположены</a:t>
            </a:r>
            <a:r>
              <a:rPr lang="en-US" dirty="0"/>
              <a:t> в core layer, а Leaf1, Leaf2 и Leaf 3 </a:t>
            </a:r>
            <a:r>
              <a:rPr lang="en-US" dirty="0" err="1"/>
              <a:t>расположены</a:t>
            </a:r>
            <a:r>
              <a:rPr lang="en-US" dirty="0"/>
              <a:t> в</a:t>
            </a:r>
            <a:endParaRPr lang="en-US">
              <a:cs typeface="Calibri"/>
            </a:endParaRPr>
          </a:p>
          <a:p>
            <a:r>
              <a:rPr lang="en-US" dirty="0"/>
              <a:t>access layer. </a:t>
            </a:r>
            <a:endParaRPr lang="en-US" dirty="0">
              <a:cs typeface="Calibri"/>
            </a:endParaRPr>
          </a:p>
          <a:p>
            <a:r>
              <a:rPr lang="en-US" dirty="0" err="1"/>
              <a:t>Между</a:t>
            </a:r>
            <a:r>
              <a:rPr lang="en-US" dirty="0"/>
              <a:t>  Spines и Leafs </a:t>
            </a:r>
            <a:r>
              <a:rPr lang="en-US" dirty="0" err="1"/>
              <a:t>устанавливается</a:t>
            </a:r>
            <a:r>
              <a:rPr lang="en-US" dirty="0"/>
              <a:t> </a:t>
            </a:r>
            <a:r>
              <a:rPr lang="en-US" dirty="0" err="1"/>
              <a:t>полносвязное</a:t>
            </a:r>
            <a:r>
              <a:rPr lang="en-US" dirty="0"/>
              <a:t> </a:t>
            </a:r>
            <a:r>
              <a:rPr lang="en-US" dirty="0" err="1"/>
              <a:t>соединение</a:t>
            </a:r>
            <a:r>
              <a:rPr lang="en-US" dirty="0"/>
              <a:t>, </a:t>
            </a:r>
            <a:r>
              <a:rPr lang="en-US" dirty="0" err="1"/>
              <a:t>выполняющее</a:t>
            </a:r>
            <a:r>
              <a:rPr lang="en-US" dirty="0"/>
              <a:t> </a:t>
            </a:r>
            <a:endParaRPr lang="en-US">
              <a:cs typeface="Calibri"/>
            </a:endParaRPr>
          </a:p>
          <a:p>
            <a:r>
              <a:rPr lang="en-US" dirty="0"/>
              <a:t>ECMP </a:t>
            </a:r>
            <a:r>
              <a:rPr lang="en-US" dirty="0" err="1"/>
              <a:t>для</a:t>
            </a:r>
            <a:r>
              <a:rPr lang="en-US" dirty="0"/>
              <a:t> </a:t>
            </a:r>
            <a:r>
              <a:rPr lang="en-US" dirty="0" err="1"/>
              <a:t>большей</a:t>
            </a:r>
            <a:r>
              <a:rPr lang="en-US" dirty="0"/>
              <a:t> </a:t>
            </a:r>
            <a:r>
              <a:rPr lang="en-US" dirty="0" err="1"/>
              <a:t>избыточности</a:t>
            </a:r>
            <a:r>
              <a:rPr lang="en-US" dirty="0"/>
              <a:t>.  </a:t>
            </a:r>
            <a:endParaRPr lang="en-US" dirty="0">
              <a:cs typeface="Calibri"/>
            </a:endParaRPr>
          </a:p>
          <a:p>
            <a:r>
              <a:rPr lang="en-US" dirty="0"/>
              <a:t> ВМ </a:t>
            </a:r>
            <a:r>
              <a:rPr lang="en-US" dirty="0" err="1"/>
              <a:t>принадлежат</a:t>
            </a:r>
            <a:r>
              <a:rPr lang="en-US" dirty="0"/>
              <a:t> VLAN 10, 20 и 30 </a:t>
            </a:r>
            <a:r>
              <a:rPr lang="en-US" dirty="0" err="1"/>
              <a:t>соответственно</a:t>
            </a:r>
            <a:r>
              <a:rPr lang="en-US" dirty="0"/>
              <a:t>; </a:t>
            </a:r>
            <a:r>
              <a:rPr lang="en-US" dirty="0" err="1"/>
              <a:t>Домен</a:t>
            </a:r>
            <a:r>
              <a:rPr lang="en-US" dirty="0"/>
              <a:t> </a:t>
            </a:r>
            <a:r>
              <a:rPr lang="en-US" dirty="0" err="1"/>
              <a:t>моста</a:t>
            </a:r>
            <a:r>
              <a:rPr lang="en-US" dirty="0"/>
              <a:t>, </a:t>
            </a:r>
            <a:r>
              <a:rPr lang="en-US" dirty="0" err="1"/>
              <a:t>который</a:t>
            </a:r>
            <a:r>
              <a:rPr lang="en-US" dirty="0"/>
              <a:t> </a:t>
            </a:r>
            <a:r>
              <a:rPr lang="en-US" dirty="0" err="1"/>
              <a:t>необходимо</a:t>
            </a:r>
            <a:r>
              <a:rPr lang="en-US" dirty="0"/>
              <a:t> </a:t>
            </a:r>
            <a:r>
              <a:rPr lang="en-US" dirty="0" err="1"/>
              <a:t>настроить</a:t>
            </a:r>
            <a:r>
              <a:rPr lang="en-US" dirty="0"/>
              <a:t> </a:t>
            </a:r>
            <a:endParaRPr lang="en-US" dirty="0">
              <a:cs typeface="Calibri"/>
            </a:endParaRPr>
          </a:p>
          <a:p>
            <a:r>
              <a:rPr lang="en-US" dirty="0"/>
              <a:t>BD10, BD20 и BD30; </a:t>
            </a:r>
            <a:r>
              <a:rPr lang="en-US" dirty="0" err="1"/>
              <a:t>Идентификаторы</a:t>
            </a:r>
            <a:r>
              <a:rPr lang="en-US" dirty="0"/>
              <a:t> VNI </a:t>
            </a:r>
            <a:r>
              <a:rPr lang="en-US" dirty="0" err="1"/>
              <a:t>VxLAN</a:t>
            </a:r>
            <a:r>
              <a:rPr lang="en-US" dirty="0"/>
              <a:t>: VNI 5000, VNI 5001 и VNI 5002 </a:t>
            </a:r>
            <a:endParaRPr lang="en-US" dirty="0">
              <a:cs typeface="Calibri"/>
            </a:endParaRPr>
          </a:p>
          <a:p>
            <a:r>
              <a:rPr lang="en-US" dirty="0" err="1"/>
              <a:t>соответственно</a:t>
            </a:r>
            <a:endParaRPr lang="ru-RU" dirty="0" err="1">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363</a:t>
            </a:fld>
            <a:endParaRPr lang="ru-RU" noProof="0"/>
          </a:p>
        </p:txBody>
      </p:sp>
    </p:spTree>
    <p:extLst>
      <p:ext uri="{BB962C8B-B14F-4D97-AF65-F5344CB8AC3E}">
        <p14:creationId xmlns:p14="http://schemas.microsoft.com/office/powerpoint/2010/main" val="383054489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ПРИМЕЧАНИЕ. </a:t>
            </a:r>
            <a:r>
              <a:rPr lang="en-US" dirty="0" err="1"/>
              <a:t>После</a:t>
            </a:r>
            <a:r>
              <a:rPr lang="en-US" dirty="0"/>
              <a:t> </a:t>
            </a:r>
            <a:r>
              <a:rPr lang="en-US" dirty="0" err="1"/>
              <a:t>изменения</a:t>
            </a:r>
            <a:r>
              <a:rPr lang="en-US" dirty="0"/>
              <a:t> </a:t>
            </a:r>
            <a:r>
              <a:rPr lang="en-US" dirty="0" err="1"/>
              <a:t>режима</a:t>
            </a:r>
            <a:r>
              <a:rPr lang="en-US" dirty="0"/>
              <a:t> </a:t>
            </a:r>
            <a:r>
              <a:rPr lang="en-US" dirty="0" err="1"/>
              <a:t>туннеля</a:t>
            </a:r>
            <a:r>
              <a:rPr lang="en-US" dirty="0"/>
              <a:t> </a:t>
            </a:r>
            <a:r>
              <a:rPr lang="en-US" dirty="0" err="1"/>
              <a:t>или</a:t>
            </a:r>
            <a:r>
              <a:rPr lang="en-US" dirty="0"/>
              <a:t> </a:t>
            </a:r>
            <a:r>
              <a:rPr lang="en-US" dirty="0" err="1"/>
              <a:t>включения</a:t>
            </a:r>
            <a:r>
              <a:rPr lang="en-US" dirty="0"/>
              <a:t> </a:t>
            </a:r>
            <a:r>
              <a:rPr lang="en-US" dirty="0" err="1"/>
              <a:t>функции</a:t>
            </a:r>
            <a:r>
              <a:rPr lang="en-US" dirty="0"/>
              <a:t> </a:t>
            </a:r>
            <a:r>
              <a:rPr lang="en-US" dirty="0" err="1"/>
              <a:t>расширения</a:t>
            </a:r>
            <a:r>
              <a:rPr lang="en-US" dirty="0"/>
              <a:t> NVO3 ACL</a:t>
            </a:r>
            <a:endParaRPr lang="ru-RU" dirty="0"/>
          </a:p>
          <a:p>
            <a:r>
              <a:rPr lang="en-US" dirty="0" err="1"/>
              <a:t>необходимо</a:t>
            </a:r>
            <a:r>
              <a:rPr lang="en-US" dirty="0"/>
              <a:t> </a:t>
            </a:r>
            <a:r>
              <a:rPr lang="en-US" dirty="0" err="1"/>
              <a:t>сохранить</a:t>
            </a:r>
            <a:r>
              <a:rPr lang="en-US" dirty="0"/>
              <a:t> </a:t>
            </a:r>
            <a:r>
              <a:rPr lang="en-US" dirty="0" err="1"/>
              <a:t>конфигурацию</a:t>
            </a:r>
            <a:r>
              <a:rPr lang="en-US" dirty="0"/>
              <a:t> и </a:t>
            </a:r>
            <a:r>
              <a:rPr lang="en-US" dirty="0" err="1"/>
              <a:t>перезапустить</a:t>
            </a:r>
            <a:r>
              <a:rPr lang="en-US" dirty="0"/>
              <a:t> </a:t>
            </a:r>
            <a:r>
              <a:rPr lang="en-US" dirty="0" err="1"/>
              <a:t>устройство</a:t>
            </a:r>
            <a:r>
              <a:rPr lang="en-US" dirty="0"/>
              <a:t>, </a:t>
            </a:r>
            <a:r>
              <a:rPr lang="en-US" dirty="0" err="1"/>
              <a:t>чтобы</a:t>
            </a:r>
            <a:r>
              <a:rPr lang="en-US" dirty="0"/>
              <a:t> </a:t>
            </a:r>
            <a:r>
              <a:rPr lang="en-US" dirty="0" err="1"/>
              <a:t>конфигурация</a:t>
            </a:r>
            <a:r>
              <a:rPr lang="en-US" dirty="0"/>
              <a:t> </a:t>
            </a:r>
            <a:r>
              <a:rPr lang="en-US" dirty="0" err="1"/>
              <a:t>вступила</a:t>
            </a:r>
            <a:r>
              <a:rPr lang="en-US" dirty="0"/>
              <a:t> в </a:t>
            </a:r>
            <a:r>
              <a:rPr lang="en-US" dirty="0" err="1"/>
              <a:t>силу</a:t>
            </a:r>
            <a:r>
              <a:rPr lang="en-US" dirty="0"/>
              <a:t>. </a:t>
            </a:r>
            <a:endParaRPr lang="ru-RU"/>
          </a:p>
          <a:p>
            <a:r>
              <a:rPr lang="en-US" dirty="0" err="1"/>
              <a:t>Можно</a:t>
            </a:r>
            <a:r>
              <a:rPr lang="en-US" dirty="0"/>
              <a:t> </a:t>
            </a:r>
            <a:r>
              <a:rPr lang="en-US" dirty="0" err="1"/>
              <a:t>просто</a:t>
            </a:r>
            <a:r>
              <a:rPr lang="en-US" dirty="0"/>
              <a:t>  </a:t>
            </a:r>
            <a:r>
              <a:rPr lang="en-US" dirty="0" err="1"/>
              <a:t>перезагрузить</a:t>
            </a:r>
            <a:r>
              <a:rPr lang="en-US" dirty="0"/>
              <a:t> </a:t>
            </a:r>
            <a:r>
              <a:rPr lang="en-US" dirty="0" err="1"/>
              <a:t>устройство</a:t>
            </a:r>
            <a:r>
              <a:rPr lang="en-US" dirty="0"/>
              <a:t> </a:t>
            </a:r>
            <a:r>
              <a:rPr lang="en-US" dirty="0" err="1"/>
              <a:t>сразу</a:t>
            </a:r>
            <a:r>
              <a:rPr lang="en-US" dirty="0"/>
              <a:t> </a:t>
            </a:r>
            <a:r>
              <a:rPr lang="en-US" dirty="0" err="1"/>
              <a:t>после</a:t>
            </a:r>
            <a:r>
              <a:rPr lang="en-US" dirty="0"/>
              <a:t> </a:t>
            </a:r>
            <a:r>
              <a:rPr lang="en-US" dirty="0" err="1"/>
              <a:t>завершения</a:t>
            </a:r>
            <a:r>
              <a:rPr lang="en-US" dirty="0"/>
              <a:t> </a:t>
            </a:r>
            <a:r>
              <a:rPr lang="en-US" dirty="0" err="1"/>
              <a:t>всех</a:t>
            </a:r>
            <a:r>
              <a:rPr lang="en-US" dirty="0"/>
              <a:t> </a:t>
            </a:r>
            <a:r>
              <a:rPr lang="en-US" dirty="0" err="1"/>
              <a:t>настроек</a:t>
            </a:r>
            <a:r>
              <a:rPr lang="en-US" dirty="0"/>
              <a:t> </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243117592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После</a:t>
            </a:r>
            <a:r>
              <a:rPr lang="en-US" dirty="0"/>
              <a:t> </a:t>
            </a:r>
            <a:r>
              <a:rPr lang="en-US" dirty="0" err="1"/>
              <a:t>завершения</a:t>
            </a:r>
            <a:r>
              <a:rPr lang="en-US" dirty="0"/>
              <a:t> </a:t>
            </a:r>
            <a:r>
              <a:rPr lang="en-US" dirty="0" err="1"/>
              <a:t>настройки</a:t>
            </a:r>
            <a:r>
              <a:rPr lang="en-US" dirty="0"/>
              <a:t>  -  display </a:t>
            </a:r>
            <a:r>
              <a:rPr lang="en-US" dirty="0" err="1"/>
              <a:t>dfs</a:t>
            </a:r>
            <a:r>
              <a:rPr lang="en-US" dirty="0"/>
              <a:t>-group 1 active-active-gateway  - </a:t>
            </a:r>
            <a:r>
              <a:rPr lang="en-US" dirty="0" err="1"/>
              <a:t>на</a:t>
            </a:r>
            <a:r>
              <a:rPr lang="en-US" dirty="0"/>
              <a:t> Spine1 и Spine2. </a:t>
            </a:r>
            <a:endParaRPr lang="ru-RU"/>
          </a:p>
          <a:p>
            <a:r>
              <a:rPr lang="en-US" dirty="0" err="1"/>
              <a:t>Если</a:t>
            </a:r>
            <a:r>
              <a:rPr lang="en-US" dirty="0"/>
              <a:t> </a:t>
            </a:r>
            <a:r>
              <a:rPr lang="en-US" dirty="0" err="1"/>
              <a:t>состояние</a:t>
            </a:r>
            <a:r>
              <a:rPr lang="en-US" dirty="0"/>
              <a:t> </a:t>
            </a:r>
            <a:r>
              <a:rPr lang="en-US" dirty="0" err="1"/>
              <a:t>отображается</a:t>
            </a:r>
            <a:r>
              <a:rPr lang="en-US" dirty="0"/>
              <a:t> </a:t>
            </a:r>
            <a:r>
              <a:rPr lang="en-US" dirty="0" err="1"/>
              <a:t>как</a:t>
            </a:r>
            <a:r>
              <a:rPr lang="en-US" dirty="0"/>
              <a:t> «Active», </a:t>
            </a:r>
            <a:r>
              <a:rPr lang="en-US" dirty="0" err="1"/>
              <a:t>это</a:t>
            </a:r>
            <a:r>
              <a:rPr lang="en-US" dirty="0"/>
              <a:t> </a:t>
            </a:r>
            <a:r>
              <a:rPr lang="en-US" dirty="0" err="1"/>
              <a:t>означает</a:t>
            </a:r>
            <a:r>
              <a:rPr lang="en-US" dirty="0"/>
              <a:t>, </a:t>
            </a:r>
            <a:r>
              <a:rPr lang="en-US" dirty="0" err="1"/>
              <a:t>что</a:t>
            </a:r>
            <a:r>
              <a:rPr lang="en-US" dirty="0"/>
              <a:t> </a:t>
            </a:r>
            <a:r>
              <a:rPr lang="en-US" dirty="0" err="1"/>
              <a:t>установлено</a:t>
            </a:r>
            <a:r>
              <a:rPr lang="en-US" dirty="0"/>
              <a:t> </a:t>
            </a:r>
            <a:r>
              <a:rPr lang="en-US" dirty="0" err="1"/>
              <a:t>активное</a:t>
            </a:r>
            <a:r>
              <a:rPr lang="en-US" dirty="0"/>
              <a:t> </a:t>
            </a:r>
            <a:r>
              <a:rPr lang="en-US" dirty="0" err="1"/>
              <a:t>шлюзовое</a:t>
            </a:r>
            <a:r>
              <a:rPr lang="en-US" dirty="0"/>
              <a:t> </a:t>
            </a:r>
            <a:r>
              <a:rPr lang="en-US" dirty="0" err="1"/>
              <a:t>соединение</a:t>
            </a:r>
            <a:r>
              <a:rPr lang="en-US" dirty="0"/>
              <a:t>. </a:t>
            </a:r>
            <a:endParaRPr lang="en-US" dirty="0">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37468711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Так</a:t>
            </a:r>
            <a:r>
              <a:rPr lang="en-US" dirty="0"/>
              <a:t> </a:t>
            </a:r>
            <a:r>
              <a:rPr lang="en-US" dirty="0" err="1"/>
              <a:t>как</a:t>
            </a:r>
            <a:r>
              <a:rPr lang="en-US" dirty="0"/>
              <a:t> Spine 1 и Spine2 </a:t>
            </a:r>
            <a:r>
              <a:rPr lang="en-US" dirty="0" err="1"/>
              <a:t>работают</a:t>
            </a:r>
            <a:r>
              <a:rPr lang="en-US" dirty="0"/>
              <a:t> в </a:t>
            </a:r>
            <a:r>
              <a:rPr lang="en-US" dirty="0" err="1"/>
              <a:t>активной</a:t>
            </a:r>
            <a:r>
              <a:rPr lang="en-US" dirty="0"/>
              <a:t> </a:t>
            </a:r>
            <a:r>
              <a:rPr lang="en-US" dirty="0" err="1"/>
              <a:t>группе</a:t>
            </a:r>
            <a:r>
              <a:rPr lang="en-US" dirty="0"/>
              <a:t> DFS,  localhost 0, </a:t>
            </a:r>
            <a:r>
              <a:rPr lang="en-US" dirty="0" err="1"/>
              <a:t>настроенный</a:t>
            </a:r>
            <a:r>
              <a:rPr lang="en-US" dirty="0"/>
              <a:t> </a:t>
            </a:r>
            <a:r>
              <a:rPr lang="en-US" dirty="0" err="1"/>
              <a:t>на</a:t>
            </a:r>
            <a:r>
              <a:rPr lang="en-US" dirty="0"/>
              <a:t> </a:t>
            </a:r>
            <a:r>
              <a:rPr lang="en-US" dirty="0" err="1"/>
              <a:t>каждом</a:t>
            </a:r>
            <a:r>
              <a:rPr lang="en-US" dirty="0"/>
              <a:t> </a:t>
            </a:r>
            <a:r>
              <a:rPr lang="en-US" dirty="0" err="1"/>
              <a:t>из</a:t>
            </a:r>
            <a:r>
              <a:rPr lang="en-US" dirty="0"/>
              <a:t> </a:t>
            </a:r>
            <a:r>
              <a:rPr lang="en-US" dirty="0" err="1"/>
              <a:t>них</a:t>
            </a:r>
            <a:r>
              <a:rPr lang="en-US" dirty="0"/>
              <a:t>  </a:t>
            </a:r>
            <a:r>
              <a:rPr lang="en-US" dirty="0" err="1"/>
              <a:t>должен</a:t>
            </a:r>
            <a:r>
              <a:rPr lang="en-US" dirty="0"/>
              <a:t> </a:t>
            </a:r>
            <a:r>
              <a:rPr lang="en-US" dirty="0" err="1"/>
              <a:t>иметь</a:t>
            </a:r>
            <a:r>
              <a:rPr lang="en-US" dirty="0"/>
              <a:t> </a:t>
            </a:r>
            <a:r>
              <a:rPr lang="en-US" dirty="0" err="1"/>
              <a:t>один</a:t>
            </a:r>
            <a:r>
              <a:rPr lang="en-US" dirty="0"/>
              <a:t> и </a:t>
            </a:r>
            <a:r>
              <a:rPr lang="en-US" dirty="0" err="1"/>
              <a:t>тот</a:t>
            </a:r>
            <a:r>
              <a:rPr lang="en-US" dirty="0"/>
              <a:t> </a:t>
            </a:r>
            <a:r>
              <a:rPr lang="en-US" dirty="0" err="1"/>
              <a:t>же</a:t>
            </a:r>
            <a:r>
              <a:rPr lang="en-US" dirty="0"/>
              <a:t> IP-</a:t>
            </a:r>
            <a:r>
              <a:rPr lang="en-US" dirty="0" err="1"/>
              <a:t>адрес</a:t>
            </a:r>
            <a:r>
              <a:rPr lang="en-US" dirty="0"/>
              <a:t>. </a:t>
            </a:r>
            <a:endParaRPr lang="ru-RU"/>
          </a:p>
          <a:p>
            <a:endParaRPr lang="en-US" dirty="0"/>
          </a:p>
          <a:p>
            <a:r>
              <a:rPr lang="en-US" dirty="0"/>
              <a:t>Leaf </a:t>
            </a:r>
            <a:r>
              <a:rPr lang="en-US" dirty="0" err="1"/>
              <a:t>увидит</a:t>
            </a:r>
            <a:r>
              <a:rPr lang="en-US" dirty="0"/>
              <a:t> </a:t>
            </a:r>
            <a:r>
              <a:rPr lang="en-US" dirty="0" err="1"/>
              <a:t>их</a:t>
            </a:r>
            <a:r>
              <a:rPr lang="en-US" dirty="0"/>
              <a:t> </a:t>
            </a:r>
            <a:r>
              <a:rPr lang="en-US" dirty="0" err="1"/>
              <a:t>как</a:t>
            </a:r>
            <a:r>
              <a:rPr lang="en-US" dirty="0"/>
              <a:t>  </a:t>
            </a:r>
            <a:r>
              <a:rPr lang="en-US" dirty="0" err="1"/>
              <a:t>одно</a:t>
            </a:r>
            <a:r>
              <a:rPr lang="en-US" dirty="0"/>
              <a:t> </a:t>
            </a:r>
            <a:r>
              <a:rPr lang="en-US" dirty="0" err="1"/>
              <a:t>устройство</a:t>
            </a:r>
            <a:r>
              <a:rPr lang="en-US" dirty="0"/>
              <a:t>. </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288252816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приведенном</a:t>
            </a:r>
            <a:r>
              <a:rPr lang="en-US" dirty="0"/>
              <a:t> </a:t>
            </a:r>
            <a:r>
              <a:rPr lang="en-US" dirty="0" err="1"/>
              <a:t>выше</a:t>
            </a:r>
            <a:r>
              <a:rPr lang="en-US" dirty="0"/>
              <a:t> </a:t>
            </a:r>
            <a:r>
              <a:rPr lang="en-US" dirty="0" err="1"/>
              <a:t>примере</a:t>
            </a:r>
            <a:r>
              <a:rPr lang="en-US" dirty="0"/>
              <a:t> </a:t>
            </a:r>
            <a:r>
              <a:rPr lang="en-US" dirty="0" err="1"/>
              <a:t>показана</a:t>
            </a:r>
            <a:r>
              <a:rPr lang="en-US" dirty="0"/>
              <a:t> </a:t>
            </a:r>
            <a:r>
              <a:rPr lang="en-US" dirty="0" err="1"/>
              <a:t>проверка</a:t>
            </a:r>
            <a:r>
              <a:rPr lang="en-US" dirty="0"/>
              <a:t>, </a:t>
            </a:r>
            <a:r>
              <a:rPr lang="en-US" dirty="0" err="1"/>
              <a:t>выполненная</a:t>
            </a:r>
            <a:r>
              <a:rPr lang="en-US" dirty="0"/>
              <a:t> </a:t>
            </a:r>
            <a:r>
              <a:rPr lang="en-US" dirty="0" err="1"/>
              <a:t>на</a:t>
            </a:r>
            <a:r>
              <a:rPr lang="en-US" dirty="0"/>
              <a:t> Spine1. </a:t>
            </a:r>
            <a:endParaRPr lang="ru-RU"/>
          </a:p>
          <a:p>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туннели</a:t>
            </a:r>
            <a:r>
              <a:rPr lang="en-US" dirty="0"/>
              <a:t> VXLAN </a:t>
            </a:r>
            <a:r>
              <a:rPr lang="en-US" dirty="0" err="1"/>
              <a:t>установлены</a:t>
            </a:r>
            <a:r>
              <a:rPr lang="en-US" dirty="0"/>
              <a:t>, </a:t>
            </a:r>
            <a:r>
              <a:rPr lang="en-US" dirty="0" err="1"/>
              <a:t>вводится</a:t>
            </a:r>
            <a:r>
              <a:rPr lang="en-US" dirty="0"/>
              <a:t>  </a:t>
            </a:r>
            <a:r>
              <a:rPr lang="en-US" dirty="0" err="1"/>
              <a:t>команда</a:t>
            </a:r>
            <a:r>
              <a:rPr lang="en-US" dirty="0"/>
              <a:t> </a:t>
            </a:r>
            <a:r>
              <a:rPr lang="en-US" dirty="0" err="1"/>
              <a:t>туннеля</a:t>
            </a:r>
            <a:r>
              <a:rPr lang="en-US" dirty="0"/>
              <a:t> -  display </a:t>
            </a:r>
            <a:r>
              <a:rPr lang="en-US" dirty="0" err="1"/>
              <a:t>vxlan</a:t>
            </a:r>
            <a:r>
              <a:rPr lang="en-US" dirty="0"/>
              <a:t>, </a:t>
            </a:r>
            <a:r>
              <a:rPr lang="en-US" dirty="0" err="1"/>
              <a:t>чтобы</a:t>
            </a:r>
            <a:r>
              <a:rPr lang="en-US" dirty="0"/>
              <a:t> </a:t>
            </a:r>
            <a:r>
              <a:rPr lang="en-US" dirty="0" err="1"/>
              <a:t>проверить</a:t>
            </a:r>
            <a:endParaRPr lang="en-US" dirty="0" err="1">
              <a:cs typeface="Calibri"/>
            </a:endParaRPr>
          </a:p>
          <a:p>
            <a:r>
              <a:rPr lang="en-US" dirty="0" err="1"/>
              <a:t>информация</a:t>
            </a:r>
            <a:r>
              <a:rPr lang="en-US" dirty="0"/>
              <a:t> о </a:t>
            </a:r>
            <a:r>
              <a:rPr lang="en-US" dirty="0" err="1"/>
              <a:t>туннеле</a:t>
            </a:r>
            <a:endParaRPr lang="en-US" dirty="0" err="1">
              <a:cs typeface="Calibri"/>
            </a:endParaRPr>
          </a:p>
          <a:p>
            <a:r>
              <a:rPr lang="en-US" dirty="0"/>
              <a:t> </a:t>
            </a:r>
            <a:r>
              <a:rPr lang="en-US" dirty="0" err="1"/>
              <a:t>После</a:t>
            </a:r>
            <a:r>
              <a:rPr lang="en-US" dirty="0"/>
              <a:t> </a:t>
            </a:r>
            <a:r>
              <a:rPr lang="en-US" dirty="0" err="1"/>
              <a:t>настройки</a:t>
            </a:r>
            <a:r>
              <a:rPr lang="en-US" dirty="0"/>
              <a:t> VXLAN, </a:t>
            </a:r>
            <a:r>
              <a:rPr lang="en-US" dirty="0" err="1"/>
              <a:t>чтобы</a:t>
            </a:r>
            <a:r>
              <a:rPr lang="en-US" dirty="0"/>
              <a:t> </a:t>
            </a:r>
            <a:r>
              <a:rPr lang="en-US" dirty="0" err="1"/>
              <a:t>проверить</a:t>
            </a:r>
            <a:r>
              <a:rPr lang="en-US" dirty="0"/>
              <a:t> </a:t>
            </a:r>
            <a:r>
              <a:rPr lang="en-US" dirty="0" err="1"/>
              <a:t>состояние</a:t>
            </a:r>
            <a:r>
              <a:rPr lang="en-US" dirty="0"/>
              <a:t> VNI и BD, с </a:t>
            </a:r>
            <a:r>
              <a:rPr lang="en-US" dirty="0" err="1"/>
              <a:t>которым</a:t>
            </a:r>
            <a:r>
              <a:rPr lang="en-US" dirty="0"/>
              <a:t> </a:t>
            </a:r>
            <a:r>
              <a:rPr lang="en-US" dirty="0" err="1"/>
              <a:t>сопоставлен</a:t>
            </a:r>
            <a:r>
              <a:rPr lang="en-US" dirty="0"/>
              <a:t> VNI -  </a:t>
            </a:r>
            <a:r>
              <a:rPr lang="en-US" dirty="0" err="1"/>
              <a:t>команда</a:t>
            </a:r>
            <a:r>
              <a:rPr lang="en-US" dirty="0"/>
              <a:t>  display </a:t>
            </a:r>
            <a:r>
              <a:rPr lang="en-US" dirty="0" err="1"/>
              <a:t>vxlan</a:t>
            </a:r>
            <a:r>
              <a:rPr lang="en-US" dirty="0"/>
              <a:t> </a:t>
            </a:r>
            <a:r>
              <a:rPr lang="en-US" dirty="0" err="1"/>
              <a:t>vni</a:t>
            </a:r>
            <a:r>
              <a:rPr lang="en-US" dirty="0"/>
              <a:t>. </a:t>
            </a:r>
            <a:endParaRPr lang="en-US"/>
          </a:p>
          <a:p>
            <a:r>
              <a:rPr lang="en-US" dirty="0" err="1"/>
              <a:t>Вывод</a:t>
            </a:r>
            <a:r>
              <a:rPr lang="en-US" dirty="0"/>
              <a:t> </a:t>
            </a:r>
            <a:r>
              <a:rPr lang="en-US" dirty="0" err="1"/>
              <a:t>команды</a:t>
            </a:r>
            <a:r>
              <a:rPr lang="en-US" dirty="0"/>
              <a:t> </a:t>
            </a:r>
            <a:r>
              <a:rPr lang="en-US" dirty="0" err="1"/>
              <a:t>поможет</a:t>
            </a:r>
            <a:r>
              <a:rPr lang="en-US" dirty="0"/>
              <a:t> </a:t>
            </a:r>
            <a:r>
              <a:rPr lang="en-US" dirty="0" err="1"/>
              <a:t>вам</a:t>
            </a:r>
            <a:r>
              <a:rPr lang="en-US" dirty="0"/>
              <a:t> </a:t>
            </a:r>
            <a:r>
              <a:rPr lang="en-US" dirty="0" err="1"/>
              <a:t>определить</a:t>
            </a:r>
            <a:r>
              <a:rPr lang="en-US" dirty="0"/>
              <a:t>, </a:t>
            </a:r>
            <a:r>
              <a:rPr lang="en-US" dirty="0" err="1"/>
              <a:t>что</a:t>
            </a:r>
            <a:r>
              <a:rPr lang="en-US" dirty="0"/>
              <a:t> </a:t>
            </a:r>
            <a:r>
              <a:rPr lang="en-US" dirty="0" err="1"/>
              <a:t>сеть</a:t>
            </a:r>
            <a:r>
              <a:rPr lang="en-US" dirty="0"/>
              <a:t> VXLAN </a:t>
            </a:r>
            <a:r>
              <a:rPr lang="en-US" dirty="0" err="1"/>
              <a:t>настроена</a:t>
            </a:r>
            <a:r>
              <a:rPr lang="en-US" dirty="0"/>
              <a:t> </a:t>
            </a:r>
            <a:r>
              <a:rPr lang="en-US" dirty="0" err="1"/>
              <a:t>правильно</a:t>
            </a:r>
            <a:r>
              <a:rPr lang="en-US" dirty="0"/>
              <a:t>. </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321631494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239450562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Конфигурация</a:t>
            </a:r>
            <a:r>
              <a:rPr lang="en-US" dirty="0"/>
              <a:t> Spine 1 и 2 </a:t>
            </a:r>
            <a:r>
              <a:rPr lang="en-US" dirty="0" err="1"/>
              <a:t>должна</a:t>
            </a:r>
            <a:r>
              <a:rPr lang="en-US" dirty="0"/>
              <a:t> </a:t>
            </a:r>
            <a:r>
              <a:rPr lang="en-US" dirty="0" err="1"/>
              <a:t>быть</a:t>
            </a:r>
            <a:r>
              <a:rPr lang="en-US" dirty="0"/>
              <a:t> </a:t>
            </a:r>
            <a:r>
              <a:rPr lang="en-US" dirty="0" err="1"/>
              <a:t>одинаковой</a:t>
            </a:r>
            <a:r>
              <a:rPr lang="en-US" dirty="0"/>
              <a:t>, </a:t>
            </a:r>
            <a:r>
              <a:rPr lang="en-US" dirty="0" err="1"/>
              <a:t>поскольку</a:t>
            </a:r>
            <a:r>
              <a:rPr lang="en-US" dirty="0"/>
              <a:t> </a:t>
            </a:r>
            <a:r>
              <a:rPr lang="en-US" dirty="0" err="1"/>
              <a:t>они</a:t>
            </a:r>
            <a:r>
              <a:rPr lang="en-US" dirty="0"/>
              <a:t> </a:t>
            </a:r>
            <a:r>
              <a:rPr lang="en-US" dirty="0" err="1"/>
              <a:t>работают</a:t>
            </a:r>
            <a:r>
              <a:rPr lang="en-US" dirty="0"/>
              <a:t> в </a:t>
            </a:r>
            <a:r>
              <a:rPr lang="en-US" dirty="0" err="1"/>
              <a:t>активном</a:t>
            </a:r>
            <a:r>
              <a:rPr lang="en-US" dirty="0"/>
              <a:t> </a:t>
            </a:r>
            <a:r>
              <a:rPr lang="en-US" dirty="0" err="1"/>
              <a:t>режиме</a:t>
            </a:r>
            <a:r>
              <a:rPr lang="en-US" dirty="0"/>
              <a:t>.</a:t>
            </a:r>
            <a:endParaRPr lang="ru-RU" dirty="0"/>
          </a:p>
          <a:p>
            <a:endParaRPr lang="en-US" dirty="0"/>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196684566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Команда</a:t>
            </a:r>
            <a:r>
              <a:rPr lang="en-US" dirty="0"/>
              <a:t>  - display mac-address bridge-domain  - </a:t>
            </a:r>
            <a:r>
              <a:rPr lang="en-US" dirty="0" err="1"/>
              <a:t>отображает</a:t>
            </a:r>
            <a:r>
              <a:rPr lang="en-US" dirty="0"/>
              <a:t> </a:t>
            </a:r>
            <a:r>
              <a:rPr lang="en-US" dirty="0" err="1"/>
              <a:t>записи</a:t>
            </a:r>
            <a:r>
              <a:rPr lang="en-US" dirty="0"/>
              <a:t> MAC-</a:t>
            </a:r>
            <a:r>
              <a:rPr lang="en-US" dirty="0" err="1"/>
              <a:t>адресов</a:t>
            </a:r>
            <a:r>
              <a:rPr lang="en-US" dirty="0"/>
              <a:t> в</a:t>
            </a:r>
            <a:endParaRPr lang="ru-RU" dirty="0"/>
          </a:p>
          <a:p>
            <a:r>
              <a:rPr lang="en-US" dirty="0" err="1"/>
              <a:t>указанном</a:t>
            </a:r>
            <a:r>
              <a:rPr lang="en-US" dirty="0"/>
              <a:t>  </a:t>
            </a:r>
            <a:r>
              <a:rPr lang="en-US" dirty="0" err="1"/>
              <a:t>домене</a:t>
            </a:r>
            <a:r>
              <a:rPr lang="en-US" dirty="0"/>
              <a:t> </a:t>
            </a:r>
            <a:r>
              <a:rPr lang="en-US" dirty="0" err="1"/>
              <a:t>моста</a:t>
            </a:r>
            <a:r>
              <a:rPr lang="en-US" dirty="0"/>
              <a:t> (BD). </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1524102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основном</a:t>
            </a:r>
            <a:r>
              <a:rPr lang="en-US"/>
              <a:t> в </a:t>
            </a:r>
            <a:r>
              <a:rPr lang="en-US" err="1"/>
              <a:t>сети</a:t>
            </a:r>
            <a:r>
              <a:rPr lang="en-US"/>
              <a:t> SDN </a:t>
            </a:r>
            <a:r>
              <a:rPr lang="en-US" err="1"/>
              <a:t>есть</a:t>
            </a:r>
            <a:r>
              <a:rPr lang="en-US"/>
              <a:t> 5 </a:t>
            </a:r>
            <a:r>
              <a:rPr lang="en-US" err="1"/>
              <a:t>точек</a:t>
            </a:r>
            <a:r>
              <a:rPr lang="en-US"/>
              <a:t> </a:t>
            </a:r>
            <a:r>
              <a:rPr lang="en-US" err="1"/>
              <a:t>отказа</a:t>
            </a:r>
            <a:r>
              <a:rPr lang="en-US"/>
              <a:t>, </a:t>
            </a:r>
            <a:r>
              <a:rPr lang="en-US" err="1"/>
              <a:t>которые</a:t>
            </a:r>
            <a:r>
              <a:rPr lang="en-US"/>
              <a:t> </a:t>
            </a:r>
            <a:r>
              <a:rPr lang="en-US" err="1"/>
              <a:t>влияют</a:t>
            </a:r>
            <a:r>
              <a:rPr lang="en-US"/>
              <a:t> </a:t>
            </a:r>
            <a:r>
              <a:rPr lang="en-US" err="1"/>
              <a:t>на</a:t>
            </a:r>
            <a:r>
              <a:rPr lang="en-US"/>
              <a:t> </a:t>
            </a:r>
            <a:r>
              <a:rPr lang="en-US" err="1"/>
              <a:t>факторы</a:t>
            </a:r>
            <a:r>
              <a:rPr lang="en-US"/>
              <a:t> </a:t>
            </a:r>
            <a:r>
              <a:rPr lang="en-US" err="1"/>
              <a:t>надежности</a:t>
            </a:r>
            <a:r>
              <a:rPr lang="en-US"/>
              <a:t>, </a:t>
            </a:r>
            <a:r>
              <a:rPr lang="en-US" err="1"/>
              <a:t>как</a:t>
            </a:r>
            <a:r>
              <a:rPr lang="en-US"/>
              <a:t> </a:t>
            </a:r>
            <a:r>
              <a:rPr lang="en-US" err="1"/>
              <a:t>указано</a:t>
            </a:r>
            <a:r>
              <a:rPr lang="en-US"/>
              <a:t> </a:t>
            </a:r>
            <a:r>
              <a:rPr lang="en-US" err="1"/>
              <a:t>ниже</a:t>
            </a:r>
            <a:r>
              <a:rPr lang="en-US"/>
              <a:t>: </a:t>
            </a:r>
            <a:endParaRPr lang="ru-RU"/>
          </a:p>
          <a:p>
            <a:r>
              <a:rPr lang="en-US"/>
              <a:t> </a:t>
            </a:r>
            <a:endParaRPr lang="ru-RU"/>
          </a:p>
          <a:p>
            <a:r>
              <a:rPr lang="en-US"/>
              <a:t>1. </a:t>
            </a:r>
            <a:r>
              <a:rPr lang="en-US" err="1"/>
              <a:t>Сервер</a:t>
            </a:r>
            <a:r>
              <a:rPr lang="en-US"/>
              <a:t>, </a:t>
            </a:r>
            <a:r>
              <a:rPr lang="en-US" err="1"/>
              <a:t>на</a:t>
            </a:r>
            <a:r>
              <a:rPr lang="en-US"/>
              <a:t> </a:t>
            </a:r>
            <a:r>
              <a:rPr lang="en-US" err="1"/>
              <a:t>котором</a:t>
            </a:r>
            <a:r>
              <a:rPr lang="en-US"/>
              <a:t> </a:t>
            </a:r>
            <a:r>
              <a:rPr lang="en-US" err="1"/>
              <a:t>работает</a:t>
            </a:r>
            <a:r>
              <a:rPr lang="en-US"/>
              <a:t> </a:t>
            </a:r>
            <a:r>
              <a:rPr lang="en-US" err="1"/>
              <a:t>контроллер</a:t>
            </a:r>
            <a:r>
              <a:rPr lang="en-US"/>
              <a:t>, </a:t>
            </a:r>
            <a:r>
              <a:rPr lang="en-US" err="1"/>
              <a:t>может</a:t>
            </a:r>
            <a:r>
              <a:rPr lang="en-US"/>
              <a:t> </a:t>
            </a:r>
            <a:r>
              <a:rPr lang="en-US" err="1"/>
              <a:t>работать</a:t>
            </a:r>
            <a:r>
              <a:rPr lang="en-US"/>
              <a:t> </a:t>
            </a:r>
            <a:r>
              <a:rPr lang="en-US" err="1"/>
              <a:t>со</a:t>
            </a:r>
            <a:r>
              <a:rPr lang="en-US"/>
              <a:t> </a:t>
            </a:r>
            <a:r>
              <a:rPr lang="en-US" err="1"/>
              <a:t>сбоями</a:t>
            </a:r>
            <a:r>
              <a:rPr lang="en-US"/>
              <a:t>, </a:t>
            </a:r>
            <a:r>
              <a:rPr lang="en-US" err="1"/>
              <a:t>например</a:t>
            </a:r>
            <a:r>
              <a:rPr lang="en-US"/>
              <a:t>, </a:t>
            </a:r>
            <a:r>
              <a:rPr lang="en-US" err="1"/>
              <a:t>сервер</a:t>
            </a:r>
            <a:r>
              <a:rPr lang="en-US"/>
              <a:t> </a:t>
            </a:r>
            <a:r>
              <a:rPr lang="en-US" err="1"/>
              <a:t>выключается</a:t>
            </a:r>
            <a:r>
              <a:rPr lang="en-US"/>
              <a:t> </a:t>
            </a:r>
            <a:r>
              <a:rPr lang="en-US" err="1"/>
              <a:t>из-за</a:t>
            </a:r>
            <a:r>
              <a:rPr lang="en-US"/>
              <a:t> </a:t>
            </a:r>
            <a:r>
              <a:rPr lang="en-US" err="1"/>
              <a:t>отключения</a:t>
            </a:r>
            <a:r>
              <a:rPr lang="en-US"/>
              <a:t> </a:t>
            </a:r>
            <a:r>
              <a:rPr lang="en-US" err="1"/>
              <a:t>питания</a:t>
            </a:r>
            <a:r>
              <a:rPr lang="en-US"/>
              <a:t>. </a:t>
            </a:r>
            <a:endParaRPr lang="ru-RU"/>
          </a:p>
          <a:p>
            <a:r>
              <a:rPr lang="en-US"/>
              <a:t> </a:t>
            </a:r>
            <a:endParaRPr lang="ru-RU"/>
          </a:p>
          <a:p>
            <a:r>
              <a:rPr lang="en-US"/>
              <a:t>2. </a:t>
            </a:r>
            <a:r>
              <a:rPr lang="en-US" err="1"/>
              <a:t>Программное</a:t>
            </a:r>
            <a:r>
              <a:rPr lang="en-US"/>
              <a:t> </a:t>
            </a:r>
            <a:r>
              <a:rPr lang="en-US" err="1"/>
              <a:t>обеспечение</a:t>
            </a:r>
            <a:r>
              <a:rPr lang="en-US"/>
              <a:t> </a:t>
            </a:r>
            <a:r>
              <a:rPr lang="en-US" err="1"/>
              <a:t>контроллера</a:t>
            </a:r>
            <a:r>
              <a:rPr lang="en-US"/>
              <a:t> </a:t>
            </a:r>
            <a:r>
              <a:rPr lang="en-US" err="1"/>
              <a:t>выходит</a:t>
            </a:r>
            <a:r>
              <a:rPr lang="en-US"/>
              <a:t> </a:t>
            </a:r>
            <a:r>
              <a:rPr lang="en-US" err="1"/>
              <a:t>из</a:t>
            </a:r>
            <a:r>
              <a:rPr lang="en-US"/>
              <a:t> </a:t>
            </a:r>
            <a:r>
              <a:rPr lang="en-US" err="1"/>
              <a:t>строя</a:t>
            </a:r>
            <a:r>
              <a:rPr lang="en-US"/>
              <a:t> </a:t>
            </a:r>
            <a:endParaRPr lang="ru-RU"/>
          </a:p>
          <a:p>
            <a:r>
              <a:rPr lang="en-US"/>
              <a:t> </a:t>
            </a:r>
            <a:endParaRPr lang="ru-RU"/>
          </a:p>
          <a:p>
            <a:r>
              <a:rPr lang="en-US"/>
              <a:t>3. </a:t>
            </a:r>
            <a:r>
              <a:rPr lang="en-US" err="1"/>
              <a:t>Сбой</a:t>
            </a:r>
            <a:r>
              <a:rPr lang="en-US"/>
              <a:t> </a:t>
            </a:r>
            <a:r>
              <a:rPr lang="en-US" err="1"/>
              <a:t>связи</a:t>
            </a:r>
            <a:r>
              <a:rPr lang="en-US"/>
              <a:t> </a:t>
            </a:r>
            <a:r>
              <a:rPr lang="en-US" err="1"/>
              <a:t>между</a:t>
            </a:r>
            <a:r>
              <a:rPr lang="en-US"/>
              <a:t> SDN и </a:t>
            </a:r>
            <a:r>
              <a:rPr lang="en-US" err="1"/>
              <a:t>сервером</a:t>
            </a:r>
            <a:r>
              <a:rPr lang="en-US"/>
              <a:t> </a:t>
            </a:r>
            <a:r>
              <a:rPr lang="en-US" err="1"/>
              <a:t>пересылки</a:t>
            </a:r>
            <a:r>
              <a:rPr lang="en-US"/>
              <a:t>. </a:t>
            </a:r>
            <a:endParaRPr lang="ru-RU"/>
          </a:p>
          <a:p>
            <a:r>
              <a:rPr lang="en-US"/>
              <a:t> </a:t>
            </a:r>
            <a:endParaRPr lang="ru-RU"/>
          </a:p>
          <a:p>
            <a:r>
              <a:rPr lang="en-US"/>
              <a:t>4. </a:t>
            </a:r>
            <a:r>
              <a:rPr lang="en-US" err="1"/>
              <a:t>Некоторые</a:t>
            </a:r>
            <a:r>
              <a:rPr lang="en-US"/>
              <a:t> </a:t>
            </a:r>
            <a:r>
              <a:rPr lang="en-US" err="1"/>
              <a:t>аварии</a:t>
            </a:r>
            <a:r>
              <a:rPr lang="en-US"/>
              <a:t> </a:t>
            </a:r>
            <a:r>
              <a:rPr lang="en-US" err="1"/>
              <a:t>происходят</a:t>
            </a:r>
            <a:r>
              <a:rPr lang="en-US"/>
              <a:t> в </a:t>
            </a:r>
            <a:r>
              <a:rPr lang="en-US" err="1"/>
              <a:t>центре</a:t>
            </a:r>
            <a:r>
              <a:rPr lang="en-US"/>
              <a:t> </a:t>
            </a:r>
            <a:r>
              <a:rPr lang="en-US" err="1"/>
              <a:t>обработки</a:t>
            </a:r>
            <a:r>
              <a:rPr lang="en-US"/>
              <a:t> </a:t>
            </a:r>
            <a:r>
              <a:rPr lang="en-US" err="1"/>
              <a:t>данных</a:t>
            </a:r>
            <a:r>
              <a:rPr lang="en-US"/>
              <a:t>, </a:t>
            </a:r>
            <a:r>
              <a:rPr lang="en-US" err="1"/>
              <a:t>состоящем</a:t>
            </a:r>
            <a:r>
              <a:rPr lang="en-US"/>
              <a:t> </a:t>
            </a:r>
            <a:r>
              <a:rPr lang="en-US" err="1"/>
              <a:t>из</a:t>
            </a:r>
            <a:r>
              <a:rPr lang="en-US"/>
              <a:t> </a:t>
            </a:r>
            <a:r>
              <a:rPr lang="en-US" err="1"/>
              <a:t>серверов</a:t>
            </a:r>
            <a:r>
              <a:rPr lang="en-US"/>
              <a:t>. </a:t>
            </a:r>
            <a:endParaRPr lang="ru-RU"/>
          </a:p>
          <a:p>
            <a:r>
              <a:rPr lang="en-US"/>
              <a:t> </a:t>
            </a:r>
            <a:endParaRPr lang="ru-RU"/>
          </a:p>
          <a:p>
            <a:r>
              <a:rPr lang="en-US"/>
              <a:t>5. </a:t>
            </a:r>
            <a:r>
              <a:rPr lang="en-US" err="1"/>
              <a:t>Сбой</a:t>
            </a:r>
            <a:r>
              <a:rPr lang="en-US"/>
              <a:t> </a:t>
            </a:r>
            <a:r>
              <a:rPr lang="en-US" err="1"/>
              <a:t>сети</a:t>
            </a:r>
            <a:r>
              <a:rPr lang="en-US"/>
              <a:t> </a:t>
            </a:r>
            <a:r>
              <a:rPr lang="en-US" err="1"/>
              <a:t>пересылки</a:t>
            </a:r>
            <a:r>
              <a:rPr lang="en-US"/>
              <a:t>, </a:t>
            </a:r>
            <a:r>
              <a:rPr lang="en-US" err="1"/>
              <a:t>например</a:t>
            </a:r>
            <a:r>
              <a:rPr lang="en-US"/>
              <a:t> </a:t>
            </a:r>
            <a:r>
              <a:rPr lang="en-US" err="1"/>
              <a:t>обрыв</a:t>
            </a:r>
            <a:r>
              <a:rPr lang="en-US"/>
              <a:t> </a:t>
            </a:r>
            <a:r>
              <a:rPr lang="en-US" err="1"/>
              <a:t>связи</a:t>
            </a:r>
            <a:r>
              <a:rPr lang="en-US"/>
              <a:t> </a:t>
            </a:r>
            <a:r>
              <a:rPr lang="en-US" err="1"/>
              <a:t>между</a:t>
            </a:r>
            <a:r>
              <a:rPr lang="en-US"/>
              <a:t> </a:t>
            </a:r>
            <a:r>
              <a:rPr lang="en-US" err="1"/>
              <a:t>серверами</a:t>
            </a:r>
            <a:r>
              <a:rPr lang="en-US"/>
              <a:t> </a:t>
            </a:r>
            <a:r>
              <a:rPr lang="en-US" err="1"/>
              <a:t>пересылки</a:t>
            </a:r>
            <a:r>
              <a:rPr lang="en-US"/>
              <a:t>. </a:t>
            </a:r>
            <a:endParaRPr lang="ru-RU"/>
          </a:p>
          <a:p>
            <a:endParaRPr lang="en-US">
              <a:cs typeface="Calibri"/>
            </a:endParaRPr>
          </a:p>
          <a:p>
            <a:r>
              <a:rPr lang="en-US" err="1"/>
              <a:t>Первые</a:t>
            </a:r>
            <a:r>
              <a:rPr lang="en-US"/>
              <a:t> 4 </a:t>
            </a:r>
            <a:r>
              <a:rPr lang="en-US" err="1"/>
              <a:t>точки</a:t>
            </a:r>
            <a:r>
              <a:rPr lang="en-US"/>
              <a:t> </a:t>
            </a:r>
            <a:r>
              <a:rPr lang="en-US" err="1"/>
              <a:t>отказа</a:t>
            </a:r>
            <a:r>
              <a:rPr lang="en-US"/>
              <a:t> </a:t>
            </a:r>
            <a:r>
              <a:rPr lang="en-US" err="1"/>
              <a:t>из</a:t>
            </a:r>
            <a:r>
              <a:rPr lang="en-US"/>
              <a:t> 5 </a:t>
            </a:r>
            <a:r>
              <a:rPr lang="en-US" err="1"/>
              <a:t>перечисленных</a:t>
            </a:r>
            <a:r>
              <a:rPr lang="en-US"/>
              <a:t> </a:t>
            </a:r>
            <a:r>
              <a:rPr lang="en-US" err="1"/>
              <a:t>выше</a:t>
            </a:r>
            <a:r>
              <a:rPr lang="en-US"/>
              <a:t> </a:t>
            </a:r>
            <a:r>
              <a:rPr lang="en-US" err="1"/>
              <a:t>не</a:t>
            </a:r>
            <a:r>
              <a:rPr lang="en-US"/>
              <a:t> </a:t>
            </a:r>
            <a:r>
              <a:rPr lang="en-US" err="1"/>
              <a:t>повлияют</a:t>
            </a:r>
            <a:r>
              <a:rPr lang="en-US"/>
              <a:t> </a:t>
            </a:r>
            <a:r>
              <a:rPr lang="en-US" err="1"/>
              <a:t>сразу</a:t>
            </a:r>
            <a:r>
              <a:rPr lang="en-US"/>
              <a:t> </a:t>
            </a:r>
            <a:r>
              <a:rPr lang="en-US" err="1"/>
              <a:t>на</a:t>
            </a:r>
            <a:r>
              <a:rPr lang="en-US"/>
              <a:t> </a:t>
            </a:r>
            <a:r>
              <a:rPr lang="en-US" err="1"/>
              <a:t>сервисы</a:t>
            </a:r>
            <a:r>
              <a:rPr lang="en-US"/>
              <a:t>  в </a:t>
            </a:r>
            <a:r>
              <a:rPr lang="en-US" err="1"/>
              <a:t>сети</a:t>
            </a:r>
            <a:r>
              <a:rPr lang="en-US"/>
              <a:t> </a:t>
            </a:r>
            <a:r>
              <a:rPr lang="en-US" err="1"/>
              <a:t>пересылки</a:t>
            </a:r>
            <a:r>
              <a:rPr lang="en-US"/>
              <a:t>; </a:t>
            </a:r>
            <a:r>
              <a:rPr lang="en-US" err="1"/>
              <a:t>другими</a:t>
            </a:r>
            <a:r>
              <a:rPr lang="en-US"/>
              <a:t> </a:t>
            </a:r>
            <a:r>
              <a:rPr lang="en-US" err="1"/>
              <a:t>словами</a:t>
            </a:r>
            <a:r>
              <a:rPr lang="en-US"/>
              <a:t>, </a:t>
            </a:r>
            <a:r>
              <a:rPr lang="en-US" err="1"/>
              <a:t>сеть</a:t>
            </a:r>
            <a:r>
              <a:rPr lang="en-US"/>
              <a:t> </a:t>
            </a:r>
            <a:r>
              <a:rPr lang="en-US" err="1"/>
              <a:t>пересылки</a:t>
            </a:r>
            <a:r>
              <a:rPr lang="en-US"/>
              <a:t> </a:t>
            </a:r>
            <a:r>
              <a:rPr lang="en-US" err="1"/>
              <a:t>по-прежнему</a:t>
            </a:r>
            <a:r>
              <a:rPr lang="en-US"/>
              <a:t> </a:t>
            </a:r>
            <a:r>
              <a:rPr lang="en-US" err="1"/>
              <a:t>работает</a:t>
            </a:r>
            <a:r>
              <a:rPr lang="en-US"/>
              <a:t> </a:t>
            </a:r>
            <a:r>
              <a:rPr lang="en-US" err="1"/>
              <a:t>должным</a:t>
            </a:r>
            <a:r>
              <a:rPr lang="en-US"/>
              <a:t> </a:t>
            </a:r>
            <a:r>
              <a:rPr lang="en-US" err="1"/>
              <a:t>образом</a:t>
            </a:r>
            <a:r>
              <a:rPr lang="en-US"/>
              <a:t>, и </a:t>
            </a:r>
            <a:r>
              <a:rPr lang="en-US" err="1"/>
              <a:t>серверы</a:t>
            </a:r>
            <a:r>
              <a:rPr lang="en-US"/>
              <a:t> </a:t>
            </a:r>
            <a:r>
              <a:rPr lang="en-US" err="1"/>
              <a:t>пересылки</a:t>
            </a:r>
            <a:r>
              <a:rPr lang="en-US"/>
              <a:t> </a:t>
            </a:r>
            <a:r>
              <a:rPr lang="en-US" err="1"/>
              <a:t>могут</a:t>
            </a:r>
            <a:r>
              <a:rPr lang="en-US"/>
              <a:t> </a:t>
            </a:r>
            <a:r>
              <a:rPr lang="en-US" err="1"/>
              <a:t>выполнять</a:t>
            </a:r>
            <a:r>
              <a:rPr lang="en-US"/>
              <a:t> </a:t>
            </a:r>
            <a:r>
              <a:rPr lang="en-US" err="1"/>
              <a:t>обычную</a:t>
            </a:r>
            <a:r>
              <a:rPr lang="en-US"/>
              <a:t> </a:t>
            </a:r>
            <a:r>
              <a:rPr lang="en-US" err="1"/>
              <a:t>пересылку</a:t>
            </a:r>
            <a:r>
              <a:rPr lang="en-US"/>
              <a:t>, </a:t>
            </a:r>
            <a:r>
              <a:rPr lang="en-US" err="1"/>
              <a:t>используя</a:t>
            </a:r>
            <a:r>
              <a:rPr lang="en-US"/>
              <a:t> </a:t>
            </a:r>
            <a:r>
              <a:rPr lang="en-US" err="1"/>
              <a:t>записи</a:t>
            </a:r>
            <a:r>
              <a:rPr lang="en-US"/>
              <a:t> </a:t>
            </a:r>
            <a:r>
              <a:rPr lang="en-US" err="1"/>
              <a:t>пересылки</a:t>
            </a:r>
            <a:r>
              <a:rPr lang="en-US"/>
              <a:t>, </a:t>
            </a:r>
            <a:r>
              <a:rPr lang="en-US" err="1"/>
              <a:t>которые</a:t>
            </a:r>
            <a:r>
              <a:rPr lang="en-US"/>
              <a:t> </a:t>
            </a:r>
            <a:r>
              <a:rPr lang="en-US" err="1"/>
              <a:t>распределяются</a:t>
            </a:r>
            <a:r>
              <a:rPr lang="en-US"/>
              <a:t> </a:t>
            </a:r>
            <a:r>
              <a:rPr lang="en-US" err="1"/>
              <a:t>до</a:t>
            </a:r>
            <a:r>
              <a:rPr lang="en-US"/>
              <a:t> </a:t>
            </a:r>
            <a:r>
              <a:rPr lang="en-US" err="1"/>
              <a:t>того</a:t>
            </a:r>
            <a:r>
              <a:rPr lang="en-US"/>
              <a:t>, </a:t>
            </a:r>
            <a:r>
              <a:rPr lang="en-US" err="1"/>
              <a:t>как</a:t>
            </a:r>
            <a:r>
              <a:rPr lang="en-US"/>
              <a:t> </a:t>
            </a:r>
            <a:r>
              <a:rPr lang="en-US" err="1"/>
              <a:t>произойдет</a:t>
            </a:r>
            <a:r>
              <a:rPr lang="en-US"/>
              <a:t> </a:t>
            </a:r>
            <a:r>
              <a:rPr lang="en-US" err="1"/>
              <a:t>сбой</a:t>
            </a:r>
            <a:r>
              <a:rPr lang="en-US"/>
              <a:t>. </a:t>
            </a:r>
            <a:endParaRPr lang="ru-RU"/>
          </a:p>
          <a:p>
            <a:r>
              <a:rPr lang="en-US"/>
              <a:t> </a:t>
            </a:r>
            <a:endParaRPr lang="ru-RU"/>
          </a:p>
          <a:p>
            <a:r>
              <a:rPr lang="en-US" err="1"/>
              <a:t>Тем</a:t>
            </a:r>
            <a:r>
              <a:rPr lang="en-US"/>
              <a:t> </a:t>
            </a:r>
            <a:r>
              <a:rPr lang="en-US" err="1"/>
              <a:t>не</a:t>
            </a:r>
            <a:r>
              <a:rPr lang="en-US"/>
              <a:t> </a:t>
            </a:r>
            <a:r>
              <a:rPr lang="en-US" err="1"/>
              <a:t>менее</a:t>
            </a:r>
            <a:r>
              <a:rPr lang="en-US"/>
              <a:t>, </a:t>
            </a:r>
            <a:r>
              <a:rPr lang="en-US" err="1"/>
              <a:t>сервисы</a:t>
            </a:r>
            <a:r>
              <a:rPr lang="en-US"/>
              <a:t> </a:t>
            </a:r>
            <a:r>
              <a:rPr lang="en-US" err="1"/>
              <a:t>могут</a:t>
            </a:r>
            <a:r>
              <a:rPr lang="en-US"/>
              <a:t> </a:t>
            </a:r>
            <a:r>
              <a:rPr lang="en-US" err="1"/>
              <a:t>быть</a:t>
            </a:r>
            <a:r>
              <a:rPr lang="en-US"/>
              <a:t> </a:t>
            </a:r>
            <a:r>
              <a:rPr lang="en-US" err="1"/>
              <a:t>прерваны</a:t>
            </a:r>
            <a:r>
              <a:rPr lang="en-US"/>
              <a:t>, </a:t>
            </a:r>
            <a:r>
              <a:rPr lang="en-US" err="1"/>
              <a:t>если</a:t>
            </a:r>
            <a:r>
              <a:rPr lang="en-US"/>
              <a:t> в </a:t>
            </a:r>
            <a:r>
              <a:rPr lang="en-US" err="1"/>
              <a:t>сети</a:t>
            </a:r>
            <a:r>
              <a:rPr lang="en-US"/>
              <a:t> </a:t>
            </a:r>
            <a:r>
              <a:rPr lang="en-US" err="1"/>
              <a:t>пересылки</a:t>
            </a:r>
            <a:r>
              <a:rPr lang="en-US"/>
              <a:t> </a:t>
            </a:r>
            <a:r>
              <a:rPr lang="en-US" err="1"/>
              <a:t>есть</a:t>
            </a:r>
            <a:r>
              <a:rPr lang="en-US"/>
              <a:t>  </a:t>
            </a:r>
            <a:r>
              <a:rPr lang="en-US" err="1"/>
              <a:t>какие-либо</a:t>
            </a:r>
            <a:r>
              <a:rPr lang="en-US"/>
              <a:t>  </a:t>
            </a:r>
            <a:r>
              <a:rPr lang="en-US" err="1"/>
              <a:t>изменения</a:t>
            </a:r>
            <a:r>
              <a:rPr lang="en-US"/>
              <a:t>,  </a:t>
            </a:r>
            <a:r>
              <a:rPr lang="en-US" err="1"/>
              <a:t>например</a:t>
            </a:r>
            <a:r>
              <a:rPr lang="en-US"/>
              <a:t>, </a:t>
            </a:r>
            <a:r>
              <a:rPr lang="en-US" err="1"/>
              <a:t>связь</a:t>
            </a:r>
            <a:r>
              <a:rPr lang="en-US"/>
              <a:t> </a:t>
            </a:r>
            <a:r>
              <a:rPr lang="en-US" err="1"/>
              <a:t>между</a:t>
            </a:r>
            <a:r>
              <a:rPr lang="en-US"/>
              <a:t> </a:t>
            </a:r>
            <a:r>
              <a:rPr lang="en-US" err="1"/>
              <a:t>серверами</a:t>
            </a:r>
            <a:r>
              <a:rPr lang="en-US"/>
              <a:t> </a:t>
            </a:r>
            <a:r>
              <a:rPr lang="en-US" err="1"/>
              <a:t>пересылки</a:t>
            </a:r>
            <a:r>
              <a:rPr lang="en-US"/>
              <a:t> </a:t>
            </a:r>
            <a:r>
              <a:rPr lang="en-US" err="1"/>
              <a:t>отключена</a:t>
            </a:r>
            <a:r>
              <a:rPr lang="en-US"/>
              <a:t>, </a:t>
            </a:r>
            <a:endParaRPr lang="ru-RU"/>
          </a:p>
          <a:p>
            <a:r>
              <a:rPr lang="en-US" err="1"/>
              <a:t>потому</a:t>
            </a:r>
            <a:r>
              <a:rPr lang="en-US"/>
              <a:t> </a:t>
            </a:r>
            <a:r>
              <a:rPr lang="en-US" err="1"/>
              <a:t>что</a:t>
            </a:r>
            <a:r>
              <a:rPr lang="en-US"/>
              <a:t> </a:t>
            </a:r>
            <a:r>
              <a:rPr lang="en-US" err="1"/>
              <a:t>контроллер</a:t>
            </a:r>
            <a:r>
              <a:rPr lang="en-US"/>
              <a:t> </a:t>
            </a:r>
            <a:r>
              <a:rPr lang="en-US" err="1"/>
              <a:t>не</a:t>
            </a:r>
            <a:r>
              <a:rPr lang="en-US"/>
              <a:t> </a:t>
            </a:r>
            <a:r>
              <a:rPr lang="en-US" err="1"/>
              <a:t>может</a:t>
            </a:r>
            <a:r>
              <a:rPr lang="en-US"/>
              <a:t> </a:t>
            </a:r>
            <a:r>
              <a:rPr lang="en-US" err="1"/>
              <a:t>отправить</a:t>
            </a:r>
            <a:r>
              <a:rPr lang="en-US"/>
              <a:t> </a:t>
            </a:r>
            <a:r>
              <a:rPr lang="en-US" err="1"/>
              <a:t>новую</a:t>
            </a:r>
            <a:r>
              <a:rPr lang="en-US"/>
              <a:t> </a:t>
            </a:r>
            <a:r>
              <a:rPr lang="en-US" err="1"/>
              <a:t>запись</a:t>
            </a:r>
            <a:r>
              <a:rPr lang="en-US"/>
              <a:t> </a:t>
            </a:r>
            <a:r>
              <a:rPr lang="en-US" err="1"/>
              <a:t>пересылки</a:t>
            </a:r>
            <a:r>
              <a:rPr lang="en-US"/>
              <a:t> </a:t>
            </a:r>
            <a:r>
              <a:rPr lang="en-US" err="1"/>
              <a:t>вычислений</a:t>
            </a:r>
            <a:r>
              <a:rPr lang="en-US"/>
              <a:t>, </a:t>
            </a:r>
            <a:r>
              <a:rPr lang="en-US" err="1"/>
              <a:t>если</a:t>
            </a:r>
            <a:r>
              <a:rPr lang="en-US"/>
              <a:t> </a:t>
            </a:r>
            <a:r>
              <a:rPr lang="en-US" err="1"/>
              <a:t>произойдет</a:t>
            </a:r>
            <a:r>
              <a:rPr lang="en-US"/>
              <a:t> </a:t>
            </a:r>
            <a:r>
              <a:rPr lang="en-US" err="1"/>
              <a:t>какая-либо</a:t>
            </a:r>
            <a:r>
              <a:rPr lang="en-US"/>
              <a:t> </a:t>
            </a:r>
            <a:r>
              <a:rPr lang="en-US" err="1"/>
              <a:t>точка</a:t>
            </a:r>
            <a:r>
              <a:rPr lang="en-US"/>
              <a:t> </a:t>
            </a:r>
            <a:r>
              <a:rPr lang="en-US" err="1"/>
              <a:t>отказа</a:t>
            </a:r>
            <a:r>
              <a:rPr lang="en-US"/>
              <a:t> </a:t>
            </a:r>
            <a:r>
              <a:rPr lang="en-US" err="1"/>
              <a:t>от</a:t>
            </a:r>
            <a:r>
              <a:rPr lang="en-US"/>
              <a:t> 1 </a:t>
            </a:r>
            <a:r>
              <a:rPr lang="en-US" err="1"/>
              <a:t>до</a:t>
            </a:r>
            <a:r>
              <a:rPr lang="en-US"/>
              <a:t> 4. </a:t>
            </a:r>
            <a:endParaRPr lang="ru-RU">
              <a:cs typeface="Calibri"/>
            </a:endParaRPr>
          </a:p>
          <a:p>
            <a:r>
              <a:rPr lang="en-US"/>
              <a:t> </a:t>
            </a:r>
            <a:endParaRPr lang="ru-RU"/>
          </a:p>
          <a:p>
            <a:r>
              <a:rPr lang="en-US" err="1"/>
              <a:t>Таким</a:t>
            </a:r>
            <a:r>
              <a:rPr lang="en-US"/>
              <a:t> </a:t>
            </a:r>
            <a:r>
              <a:rPr lang="en-US" err="1"/>
              <a:t>образом</a:t>
            </a:r>
            <a:r>
              <a:rPr lang="en-US"/>
              <a:t>, </a:t>
            </a:r>
            <a:r>
              <a:rPr lang="en-US" err="1"/>
              <a:t>эти</a:t>
            </a:r>
            <a:r>
              <a:rPr lang="en-US"/>
              <a:t> </a:t>
            </a:r>
            <a:r>
              <a:rPr lang="en-US" err="1"/>
              <a:t>сбои</a:t>
            </a:r>
            <a:r>
              <a:rPr lang="en-US"/>
              <a:t> </a:t>
            </a:r>
            <a:r>
              <a:rPr lang="en-US" err="1"/>
              <a:t>также</a:t>
            </a:r>
            <a:r>
              <a:rPr lang="en-US"/>
              <a:t> </a:t>
            </a:r>
            <a:r>
              <a:rPr lang="en-US" err="1"/>
              <a:t>должны</a:t>
            </a:r>
            <a:r>
              <a:rPr lang="en-US"/>
              <a:t> </a:t>
            </a:r>
            <a:r>
              <a:rPr lang="en-US" err="1"/>
              <a:t>быть</a:t>
            </a:r>
            <a:r>
              <a:rPr lang="en-US"/>
              <a:t> </a:t>
            </a:r>
            <a:r>
              <a:rPr lang="en-US" err="1"/>
              <a:t>устранены</a:t>
            </a:r>
            <a:r>
              <a:rPr lang="en-US"/>
              <a:t> </a:t>
            </a:r>
            <a:r>
              <a:rPr lang="en-US" err="1"/>
              <a:t>как</a:t>
            </a:r>
            <a:r>
              <a:rPr lang="en-US"/>
              <a:t> </a:t>
            </a:r>
            <a:r>
              <a:rPr lang="en-US" err="1"/>
              <a:t>можно</a:t>
            </a:r>
            <a:r>
              <a:rPr lang="en-US"/>
              <a:t> </a:t>
            </a:r>
            <a:r>
              <a:rPr lang="en-US" err="1"/>
              <a:t>скорее</a:t>
            </a:r>
            <a:r>
              <a:rPr lang="en-US"/>
              <a:t>. </a:t>
            </a:r>
            <a:endParaRPr lang="ru-RU"/>
          </a:p>
          <a:p>
            <a:endParaRPr lang="en-US"/>
          </a:p>
          <a:p>
            <a:r>
              <a:rPr lang="en-US" err="1"/>
              <a:t>Что</a:t>
            </a:r>
            <a:r>
              <a:rPr lang="en-US"/>
              <a:t> </a:t>
            </a:r>
            <a:r>
              <a:rPr lang="en-US" err="1"/>
              <a:t>касается</a:t>
            </a:r>
            <a:r>
              <a:rPr lang="en-US"/>
              <a:t> </a:t>
            </a:r>
            <a:r>
              <a:rPr lang="en-US" err="1"/>
              <a:t>сбоя</a:t>
            </a:r>
            <a:r>
              <a:rPr lang="en-US"/>
              <a:t> </a:t>
            </a:r>
            <a:r>
              <a:rPr lang="en-US" err="1"/>
              <a:t>номер</a:t>
            </a:r>
            <a:r>
              <a:rPr lang="en-US"/>
              <a:t> 5, </a:t>
            </a:r>
            <a:r>
              <a:rPr lang="en-US" err="1"/>
              <a:t>он</a:t>
            </a:r>
            <a:r>
              <a:rPr lang="en-US"/>
              <a:t> </a:t>
            </a:r>
            <a:r>
              <a:rPr lang="en-US" err="1"/>
              <a:t>включает</a:t>
            </a:r>
            <a:r>
              <a:rPr lang="en-US"/>
              <a:t> в </a:t>
            </a:r>
            <a:r>
              <a:rPr lang="en-US" err="1"/>
              <a:t>себя</a:t>
            </a:r>
            <a:r>
              <a:rPr lang="en-US"/>
              <a:t> </a:t>
            </a:r>
            <a:r>
              <a:rPr lang="en-US" err="1"/>
              <a:t>пересылку</a:t>
            </a:r>
            <a:r>
              <a:rPr lang="en-US"/>
              <a:t> </a:t>
            </a:r>
            <a:r>
              <a:rPr lang="en-US" err="1"/>
              <a:t>изменений</a:t>
            </a:r>
            <a:r>
              <a:rPr lang="en-US"/>
              <a:t> </a:t>
            </a:r>
            <a:r>
              <a:rPr lang="en-US" err="1"/>
              <a:t>топологии</a:t>
            </a:r>
            <a:r>
              <a:rPr lang="en-US"/>
              <a:t> </a:t>
            </a:r>
            <a:r>
              <a:rPr lang="en-US" err="1"/>
              <a:t>сети</a:t>
            </a:r>
            <a:r>
              <a:rPr lang="en-US"/>
              <a:t>, и </a:t>
            </a:r>
            <a:r>
              <a:rPr lang="en-US" err="1"/>
              <a:t>контроллер</a:t>
            </a:r>
            <a:r>
              <a:rPr lang="en-US"/>
              <a:t> </a:t>
            </a:r>
            <a:r>
              <a:rPr lang="en-US" err="1"/>
              <a:t>должен</a:t>
            </a:r>
            <a:r>
              <a:rPr lang="en-US"/>
              <a:t> </a:t>
            </a:r>
            <a:r>
              <a:rPr lang="en-US" err="1"/>
              <a:t>инициировать</a:t>
            </a:r>
            <a:r>
              <a:rPr lang="en-US"/>
              <a:t> </a:t>
            </a:r>
            <a:r>
              <a:rPr lang="en-US" err="1"/>
              <a:t>пересчет</a:t>
            </a:r>
            <a:r>
              <a:rPr lang="en-US"/>
              <a:t>, </a:t>
            </a:r>
            <a:r>
              <a:rPr lang="en-US" err="1"/>
              <a:t>чтобы</a:t>
            </a:r>
            <a:r>
              <a:rPr lang="en-US"/>
              <a:t> </a:t>
            </a:r>
            <a:r>
              <a:rPr lang="en-US" err="1"/>
              <a:t>установить</a:t>
            </a:r>
            <a:r>
              <a:rPr lang="en-US"/>
              <a:t> </a:t>
            </a:r>
            <a:r>
              <a:rPr lang="en-US" err="1"/>
              <a:t>новую</a:t>
            </a:r>
            <a:r>
              <a:rPr lang="en-US"/>
              <a:t> </a:t>
            </a:r>
            <a:r>
              <a:rPr lang="en-US" err="1"/>
              <a:t>запись</a:t>
            </a:r>
            <a:r>
              <a:rPr lang="en-US"/>
              <a:t> </a:t>
            </a:r>
            <a:r>
              <a:rPr lang="en-US" err="1"/>
              <a:t>переадресации</a:t>
            </a:r>
            <a:r>
              <a:rPr lang="en-US"/>
              <a:t> </a:t>
            </a:r>
            <a:r>
              <a:rPr lang="en-US" err="1"/>
              <a:t>для</a:t>
            </a:r>
            <a:r>
              <a:rPr lang="en-US"/>
              <a:t> </a:t>
            </a:r>
            <a:r>
              <a:rPr lang="en-US" err="1"/>
              <a:t>затронутого</a:t>
            </a:r>
            <a:r>
              <a:rPr lang="en-US"/>
              <a:t> </a:t>
            </a:r>
            <a:r>
              <a:rPr lang="en-US" err="1"/>
              <a:t>пути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43</a:t>
            </a:fld>
            <a:endParaRPr lang="ru-RU" noProof="0"/>
          </a:p>
        </p:txBody>
      </p:sp>
    </p:spTree>
    <p:extLst>
      <p:ext uri="{BB962C8B-B14F-4D97-AF65-F5344CB8AC3E}">
        <p14:creationId xmlns:p14="http://schemas.microsoft.com/office/powerpoint/2010/main" val="2301327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Предлагается</a:t>
            </a:r>
            <a:r>
              <a:rPr lang="en-US"/>
              <a:t> </a:t>
            </a:r>
            <a:r>
              <a:rPr lang="en-US" err="1"/>
              <a:t>использовать</a:t>
            </a:r>
            <a:r>
              <a:rPr lang="en-US"/>
              <a:t> </a:t>
            </a:r>
            <a:r>
              <a:rPr lang="en-US" err="1"/>
              <a:t>резервирование</a:t>
            </a:r>
            <a:r>
              <a:rPr lang="en-US"/>
              <a:t> </a:t>
            </a:r>
            <a:r>
              <a:rPr lang="en-US" err="1"/>
              <a:t>сервера</a:t>
            </a:r>
            <a:r>
              <a:rPr lang="en-US"/>
              <a:t> в </a:t>
            </a:r>
            <a:r>
              <a:rPr lang="en-US" err="1"/>
              <a:t>качестве</a:t>
            </a:r>
            <a:r>
              <a:rPr lang="en-US"/>
              <a:t> </a:t>
            </a:r>
            <a:r>
              <a:rPr lang="en-US" err="1"/>
              <a:t>меры</a:t>
            </a:r>
            <a:r>
              <a:rPr lang="en-US"/>
              <a:t> </a:t>
            </a:r>
            <a:r>
              <a:rPr lang="en-US" err="1"/>
              <a:t>защиты</a:t>
            </a:r>
            <a:r>
              <a:rPr lang="en-US"/>
              <a:t> </a:t>
            </a:r>
            <a:r>
              <a:rPr lang="en-US" err="1"/>
              <a:t>для</a:t>
            </a:r>
            <a:r>
              <a:rPr lang="en-US"/>
              <a:t> </a:t>
            </a:r>
            <a:r>
              <a:rPr lang="en-US" err="1"/>
              <a:t>точки</a:t>
            </a:r>
            <a:r>
              <a:rPr lang="en-US"/>
              <a:t> </a:t>
            </a:r>
            <a:r>
              <a:rPr lang="en-US" err="1"/>
              <a:t>отказа</a:t>
            </a:r>
            <a:r>
              <a:rPr lang="en-US"/>
              <a:t> 1, </a:t>
            </a:r>
            <a:r>
              <a:rPr lang="en-US" err="1"/>
              <a:t>то</a:t>
            </a:r>
            <a:r>
              <a:rPr lang="en-US"/>
              <a:t> </a:t>
            </a:r>
            <a:r>
              <a:rPr lang="en-US" err="1"/>
              <a:t>есть</a:t>
            </a:r>
            <a:r>
              <a:rPr lang="en-US"/>
              <a:t> </a:t>
            </a:r>
            <a:r>
              <a:rPr lang="en-US" err="1"/>
              <a:t>аппаратного</a:t>
            </a:r>
            <a:r>
              <a:rPr lang="en-US"/>
              <a:t> </a:t>
            </a:r>
            <a:r>
              <a:rPr lang="en-US" err="1"/>
              <a:t>сбоя</a:t>
            </a:r>
            <a:r>
              <a:rPr lang="en-US"/>
              <a:t> </a:t>
            </a:r>
            <a:r>
              <a:rPr lang="en-US" err="1"/>
              <a:t>сервера</a:t>
            </a:r>
            <a:r>
              <a:rPr lang="en-US"/>
              <a:t>. </a:t>
            </a:r>
            <a:r>
              <a:rPr lang="en-US" err="1"/>
              <a:t>Горячее</a:t>
            </a:r>
            <a:r>
              <a:rPr lang="en-US"/>
              <a:t> </a:t>
            </a:r>
            <a:r>
              <a:rPr lang="en-US" err="1"/>
              <a:t>резервное</a:t>
            </a:r>
            <a:r>
              <a:rPr lang="en-US"/>
              <a:t> </a:t>
            </a:r>
            <a:r>
              <a:rPr lang="en-US" err="1"/>
              <a:t>копирование</a:t>
            </a:r>
            <a:r>
              <a:rPr lang="en-US"/>
              <a:t> </a:t>
            </a:r>
            <a:r>
              <a:rPr lang="en-US" err="1"/>
              <a:t>на</a:t>
            </a:r>
            <a:r>
              <a:rPr lang="en-US"/>
              <a:t> </a:t>
            </a:r>
            <a:r>
              <a:rPr lang="en-US" err="1"/>
              <a:t>два</a:t>
            </a:r>
            <a:r>
              <a:rPr lang="en-US"/>
              <a:t> </a:t>
            </a:r>
            <a:r>
              <a:rPr lang="en-US" err="1"/>
              <a:t>устройства</a:t>
            </a:r>
            <a:r>
              <a:rPr lang="en-US"/>
              <a:t> </a:t>
            </a:r>
            <a:r>
              <a:rPr lang="en-US" err="1"/>
              <a:t>реализовано</a:t>
            </a:r>
            <a:r>
              <a:rPr lang="en-US"/>
              <a:t> </a:t>
            </a:r>
            <a:r>
              <a:rPr lang="en-US" err="1"/>
              <a:t>на</a:t>
            </a:r>
            <a:r>
              <a:rPr lang="en-US"/>
              <a:t> </a:t>
            </a:r>
            <a:r>
              <a:rPr lang="en-US" err="1"/>
              <a:t>основе</a:t>
            </a:r>
            <a:r>
              <a:rPr lang="en-US"/>
              <a:t> </a:t>
            </a:r>
            <a:r>
              <a:rPr lang="en-US" err="1"/>
              <a:t>следующих</a:t>
            </a:r>
            <a:r>
              <a:rPr lang="en-US"/>
              <a:t> </a:t>
            </a:r>
            <a:r>
              <a:rPr lang="en-US" err="1"/>
              <a:t>механизмов</a:t>
            </a:r>
            <a:r>
              <a:rPr lang="en-US"/>
              <a:t>:  </a:t>
            </a:r>
            <a:endParaRPr lang="ru-RU"/>
          </a:p>
          <a:p>
            <a:r>
              <a:rPr lang="en-US"/>
              <a:t> </a:t>
            </a:r>
            <a:endParaRPr lang="ru-RU"/>
          </a:p>
          <a:p>
            <a:r>
              <a:rPr lang="en-US" err="1"/>
              <a:t>Активный</a:t>
            </a:r>
            <a:r>
              <a:rPr lang="en-US"/>
              <a:t>/</a:t>
            </a:r>
            <a:r>
              <a:rPr lang="en-US" err="1"/>
              <a:t>Резервный</a:t>
            </a:r>
            <a:r>
              <a:rPr lang="en-US"/>
              <a:t> </a:t>
            </a:r>
            <a:r>
              <a:rPr lang="en-US" err="1"/>
              <a:t>контроллер</a:t>
            </a:r>
            <a:r>
              <a:rPr lang="en-US"/>
              <a:t>: </a:t>
            </a:r>
            <a:endParaRPr lang="ru-RU"/>
          </a:p>
          <a:p>
            <a:r>
              <a:rPr lang="en-US" err="1"/>
              <a:t>Два</a:t>
            </a:r>
            <a:r>
              <a:rPr lang="en-US"/>
              <a:t> </a:t>
            </a:r>
            <a:r>
              <a:rPr lang="en-US" err="1"/>
              <a:t>контроллера</a:t>
            </a:r>
            <a:r>
              <a:rPr lang="en-US"/>
              <a:t> </a:t>
            </a:r>
            <a:r>
              <a:rPr lang="en-US" err="1"/>
              <a:t>указаны</a:t>
            </a:r>
            <a:r>
              <a:rPr lang="en-US"/>
              <a:t> </a:t>
            </a:r>
            <a:r>
              <a:rPr lang="en-US" err="1"/>
              <a:t>для</a:t>
            </a:r>
            <a:r>
              <a:rPr lang="en-US"/>
              <a:t> </a:t>
            </a:r>
            <a:r>
              <a:rPr lang="en-US" err="1"/>
              <a:t>сервера</a:t>
            </a:r>
            <a:r>
              <a:rPr lang="en-US"/>
              <a:t> </a:t>
            </a:r>
            <a:r>
              <a:rPr lang="en-US" err="1"/>
              <a:t>пересылки</a:t>
            </a:r>
            <a:r>
              <a:rPr lang="en-US"/>
              <a:t>. </a:t>
            </a:r>
            <a:r>
              <a:rPr lang="en-US" err="1"/>
              <a:t>Когда</a:t>
            </a:r>
            <a:r>
              <a:rPr lang="en-US"/>
              <a:t> </a:t>
            </a:r>
            <a:r>
              <a:rPr lang="en-US" err="1"/>
              <a:t>приоритеты</a:t>
            </a:r>
            <a:r>
              <a:rPr lang="en-US"/>
              <a:t> </a:t>
            </a:r>
            <a:r>
              <a:rPr lang="en-US" err="1"/>
              <a:t>настроены</a:t>
            </a:r>
            <a:r>
              <a:rPr lang="en-US"/>
              <a:t> </a:t>
            </a:r>
            <a:r>
              <a:rPr lang="en-US" err="1"/>
              <a:t>для</a:t>
            </a:r>
            <a:r>
              <a:rPr lang="en-US"/>
              <a:t> </a:t>
            </a:r>
            <a:r>
              <a:rPr lang="en-US" err="1"/>
              <a:t>двух</a:t>
            </a:r>
            <a:r>
              <a:rPr lang="en-US"/>
              <a:t> </a:t>
            </a:r>
            <a:r>
              <a:rPr lang="en-US" err="1"/>
              <a:t>контроллеров</a:t>
            </a:r>
            <a:r>
              <a:rPr lang="en-US"/>
              <a:t> </a:t>
            </a:r>
            <a:r>
              <a:rPr lang="en-US" err="1"/>
              <a:t>или</a:t>
            </a:r>
            <a:r>
              <a:rPr lang="en-US"/>
              <a:t> </a:t>
            </a:r>
            <a:r>
              <a:rPr lang="en-US" err="1"/>
              <a:t>используется</a:t>
            </a:r>
            <a:r>
              <a:rPr lang="en-US"/>
              <a:t> </a:t>
            </a:r>
            <a:r>
              <a:rPr lang="en-US" err="1"/>
              <a:t>механизм</a:t>
            </a:r>
            <a:r>
              <a:rPr lang="en-US"/>
              <a:t> </a:t>
            </a:r>
            <a:r>
              <a:rPr lang="en-US" err="1"/>
              <a:t>выбора</a:t>
            </a:r>
            <a:r>
              <a:rPr lang="en-US"/>
              <a:t>, </a:t>
            </a:r>
            <a:r>
              <a:rPr lang="en-US" err="1"/>
              <a:t>сервер</a:t>
            </a:r>
            <a:r>
              <a:rPr lang="en-US"/>
              <a:t> </a:t>
            </a:r>
            <a:r>
              <a:rPr lang="en-US" err="1"/>
              <a:t>пересылки</a:t>
            </a:r>
            <a:r>
              <a:rPr lang="en-US"/>
              <a:t> </a:t>
            </a:r>
            <a:r>
              <a:rPr lang="en-US" err="1"/>
              <a:t>выбирает</a:t>
            </a:r>
            <a:r>
              <a:rPr lang="en-US"/>
              <a:t> </a:t>
            </a:r>
            <a:r>
              <a:rPr lang="en-US" err="1"/>
              <a:t>контроллер</a:t>
            </a:r>
            <a:r>
              <a:rPr lang="en-US"/>
              <a:t> в </a:t>
            </a:r>
            <a:r>
              <a:rPr lang="en-US" err="1"/>
              <a:t>качестве</a:t>
            </a:r>
            <a:r>
              <a:rPr lang="en-US"/>
              <a:t> </a:t>
            </a:r>
            <a:r>
              <a:rPr lang="en-US" err="1"/>
              <a:t>активного</a:t>
            </a:r>
            <a:r>
              <a:rPr lang="en-US"/>
              <a:t> </a:t>
            </a:r>
            <a:r>
              <a:rPr lang="en-US" err="1"/>
              <a:t>контроллера</a:t>
            </a:r>
            <a:r>
              <a:rPr lang="en-US"/>
              <a:t> </a:t>
            </a:r>
            <a:r>
              <a:rPr lang="en-US" err="1"/>
              <a:t>для</a:t>
            </a:r>
            <a:r>
              <a:rPr lang="en-US"/>
              <a:t> </a:t>
            </a:r>
            <a:r>
              <a:rPr lang="en-US" err="1"/>
              <a:t>переадресации</a:t>
            </a:r>
            <a:r>
              <a:rPr lang="en-US"/>
              <a:t> </a:t>
            </a:r>
            <a:r>
              <a:rPr lang="en-US" err="1"/>
              <a:t>услуги</a:t>
            </a:r>
            <a:r>
              <a:rPr lang="en-US"/>
              <a:t>. </a:t>
            </a:r>
            <a:r>
              <a:rPr lang="en-US" err="1"/>
              <a:t>Другой</a:t>
            </a:r>
            <a:r>
              <a:rPr lang="en-US"/>
              <a:t> </a:t>
            </a:r>
            <a:r>
              <a:rPr lang="en-US" err="1"/>
              <a:t>контроллер</a:t>
            </a:r>
            <a:r>
              <a:rPr lang="en-US"/>
              <a:t> </a:t>
            </a:r>
            <a:r>
              <a:rPr lang="en-US" err="1"/>
              <a:t>находится</a:t>
            </a:r>
            <a:r>
              <a:rPr lang="en-US"/>
              <a:t> в </a:t>
            </a:r>
            <a:r>
              <a:rPr lang="en-US" err="1"/>
              <a:t>режиме</a:t>
            </a:r>
            <a:r>
              <a:rPr lang="en-US"/>
              <a:t> </a:t>
            </a:r>
            <a:r>
              <a:rPr lang="en-US" err="1"/>
              <a:t>ожидания</a:t>
            </a:r>
            <a:r>
              <a:rPr lang="en-US"/>
              <a:t>.  </a:t>
            </a:r>
            <a:endParaRPr lang="ru-RU">
              <a:cs typeface="Calibri"/>
            </a:endParaRPr>
          </a:p>
          <a:p>
            <a:r>
              <a:rPr lang="en-US"/>
              <a:t> </a:t>
            </a:r>
            <a:endParaRPr lang="ru-RU"/>
          </a:p>
          <a:p>
            <a:r>
              <a:rPr lang="en-US" err="1"/>
              <a:t>Управление</a:t>
            </a:r>
            <a:r>
              <a:rPr lang="en-US"/>
              <a:t> </a:t>
            </a:r>
            <a:r>
              <a:rPr lang="en-US" err="1"/>
              <a:t>службами</a:t>
            </a:r>
            <a:r>
              <a:rPr lang="en-US"/>
              <a:t>: </a:t>
            </a:r>
            <a:r>
              <a:rPr lang="en-US" err="1"/>
              <a:t>данные</a:t>
            </a:r>
            <a:r>
              <a:rPr lang="en-US"/>
              <a:t> </a:t>
            </a:r>
            <a:r>
              <a:rPr lang="en-US" err="1"/>
              <a:t>управления</a:t>
            </a:r>
            <a:r>
              <a:rPr lang="en-US"/>
              <a:t> </a:t>
            </a:r>
            <a:r>
              <a:rPr lang="en-US" err="1"/>
              <a:t>службами</a:t>
            </a:r>
            <a:r>
              <a:rPr lang="en-US"/>
              <a:t> </a:t>
            </a:r>
            <a:r>
              <a:rPr lang="en-US" err="1"/>
              <a:t>на</a:t>
            </a:r>
            <a:r>
              <a:rPr lang="en-US"/>
              <a:t> </a:t>
            </a:r>
            <a:r>
              <a:rPr lang="en-US" err="1"/>
              <a:t>активном</a:t>
            </a:r>
            <a:r>
              <a:rPr lang="en-US"/>
              <a:t> и </a:t>
            </a:r>
            <a:r>
              <a:rPr lang="en-US" err="1"/>
              <a:t>резервном</a:t>
            </a:r>
            <a:r>
              <a:rPr lang="en-US"/>
              <a:t> </a:t>
            </a:r>
            <a:r>
              <a:rPr lang="en-US" err="1"/>
              <a:t>контроллерах</a:t>
            </a:r>
            <a:r>
              <a:rPr lang="en-US"/>
              <a:t> </a:t>
            </a:r>
            <a:r>
              <a:rPr lang="en-US" err="1"/>
              <a:t>должны</a:t>
            </a:r>
            <a:r>
              <a:rPr lang="en-US"/>
              <a:t> </a:t>
            </a:r>
            <a:r>
              <a:rPr lang="en-US" err="1"/>
              <a:t>быть</a:t>
            </a:r>
            <a:r>
              <a:rPr lang="en-US"/>
              <a:t> </a:t>
            </a:r>
            <a:r>
              <a:rPr lang="en-US" err="1"/>
              <a:t>одинаковыми</a:t>
            </a:r>
            <a:r>
              <a:rPr lang="en-US"/>
              <a:t> в </a:t>
            </a:r>
            <a:r>
              <a:rPr lang="en-US" err="1"/>
              <a:t>сценариях</a:t>
            </a:r>
            <a:r>
              <a:rPr lang="en-US"/>
              <a:t> </a:t>
            </a:r>
            <a:r>
              <a:rPr lang="en-US" err="1"/>
              <a:t>горячего</a:t>
            </a:r>
            <a:r>
              <a:rPr lang="en-US"/>
              <a:t> </a:t>
            </a:r>
            <a:r>
              <a:rPr lang="en-US" err="1"/>
              <a:t>резервного</a:t>
            </a:r>
            <a:r>
              <a:rPr lang="en-US"/>
              <a:t> </a:t>
            </a:r>
            <a:r>
              <a:rPr lang="en-US" err="1"/>
              <a:t>копирования</a:t>
            </a:r>
            <a:r>
              <a:rPr lang="en-US"/>
              <a:t> с </a:t>
            </a:r>
            <a:r>
              <a:rPr lang="en-US" err="1"/>
              <a:t>двумя</a:t>
            </a:r>
            <a:r>
              <a:rPr lang="en-US"/>
              <a:t> </a:t>
            </a:r>
            <a:r>
              <a:rPr lang="en-US" err="1"/>
              <a:t>устройствами</a:t>
            </a:r>
            <a:r>
              <a:rPr lang="en-US"/>
              <a:t>. </a:t>
            </a:r>
            <a:r>
              <a:rPr lang="en-US" err="1"/>
              <a:t>После</a:t>
            </a:r>
            <a:r>
              <a:rPr lang="en-US"/>
              <a:t> </a:t>
            </a:r>
            <a:r>
              <a:rPr lang="en-US" err="1"/>
              <a:t>переключения</a:t>
            </a:r>
            <a:r>
              <a:rPr lang="en-US"/>
              <a:t> </a:t>
            </a:r>
            <a:r>
              <a:rPr lang="en-US" err="1"/>
              <a:t>активного</a:t>
            </a:r>
            <a:r>
              <a:rPr lang="en-US"/>
              <a:t>/</a:t>
            </a:r>
            <a:r>
              <a:rPr lang="en-US" err="1"/>
              <a:t>резервного</a:t>
            </a:r>
            <a:r>
              <a:rPr lang="en-US"/>
              <a:t> </a:t>
            </a:r>
            <a:r>
              <a:rPr lang="en-US" err="1"/>
              <a:t>контроллера</a:t>
            </a:r>
            <a:r>
              <a:rPr lang="en-US"/>
              <a:t> </a:t>
            </a:r>
            <a:r>
              <a:rPr lang="en-US" err="1"/>
              <a:t>новый</a:t>
            </a:r>
            <a:r>
              <a:rPr lang="en-US"/>
              <a:t> </a:t>
            </a:r>
            <a:r>
              <a:rPr lang="en-US" err="1"/>
              <a:t>активный</a:t>
            </a:r>
            <a:r>
              <a:rPr lang="en-US"/>
              <a:t> </a:t>
            </a:r>
            <a:r>
              <a:rPr lang="en-US" err="1"/>
              <a:t>контроллер</a:t>
            </a:r>
            <a:r>
              <a:rPr lang="en-US"/>
              <a:t> </a:t>
            </a:r>
            <a:r>
              <a:rPr lang="en-US" err="1"/>
              <a:t>вступает</a:t>
            </a:r>
            <a:r>
              <a:rPr lang="en-US"/>
              <a:t> </a:t>
            </a:r>
            <a:r>
              <a:rPr lang="en-US" err="1"/>
              <a:t>во</a:t>
            </a:r>
            <a:r>
              <a:rPr lang="en-US"/>
              <a:t> </a:t>
            </a:r>
            <a:r>
              <a:rPr lang="en-US" err="1"/>
              <a:t>владение</a:t>
            </a:r>
            <a:r>
              <a:rPr lang="en-US"/>
              <a:t> </a:t>
            </a:r>
            <a:r>
              <a:rPr lang="en-US" err="1"/>
              <a:t>без</a:t>
            </a:r>
            <a:r>
              <a:rPr lang="en-US"/>
              <a:t> </a:t>
            </a:r>
            <a:r>
              <a:rPr lang="en-US" err="1"/>
              <a:t>необходимости</a:t>
            </a:r>
            <a:r>
              <a:rPr lang="en-US"/>
              <a:t> </a:t>
            </a:r>
            <a:r>
              <a:rPr lang="en-US" err="1"/>
              <a:t>реконфигурации</a:t>
            </a:r>
            <a:r>
              <a:rPr lang="en-US"/>
              <a:t> </a:t>
            </a:r>
            <a:r>
              <a:rPr lang="en-US" err="1"/>
              <a:t>данных</a:t>
            </a:r>
            <a:r>
              <a:rPr lang="en-US"/>
              <a:t> </a:t>
            </a:r>
            <a:r>
              <a:rPr lang="en-US" err="1"/>
              <a:t>управления</a:t>
            </a:r>
            <a:r>
              <a:rPr lang="en-US"/>
              <a:t> </a:t>
            </a:r>
            <a:r>
              <a:rPr lang="en-US" err="1"/>
              <a:t>услугами</a:t>
            </a:r>
            <a:r>
              <a:rPr lang="en-US"/>
              <a:t>.  </a:t>
            </a:r>
            <a:endParaRPr lang="ru-RU"/>
          </a:p>
          <a:p>
            <a:endParaRPr lang="en-US">
              <a:cs typeface="Calibri"/>
            </a:endParaRPr>
          </a:p>
          <a:p>
            <a:r>
              <a:rPr lang="en-US" err="1"/>
              <a:t>Между</a:t>
            </a:r>
            <a:r>
              <a:rPr lang="en-US"/>
              <a:t> </a:t>
            </a:r>
            <a:r>
              <a:rPr lang="en-US" err="1"/>
              <a:t>активным</a:t>
            </a:r>
            <a:r>
              <a:rPr lang="en-US"/>
              <a:t> и </a:t>
            </a:r>
            <a:r>
              <a:rPr lang="en-US" err="1"/>
              <a:t>резервным</a:t>
            </a:r>
            <a:r>
              <a:rPr lang="en-US"/>
              <a:t> </a:t>
            </a:r>
            <a:r>
              <a:rPr lang="en-US" err="1"/>
              <a:t>контроллером</a:t>
            </a:r>
            <a:r>
              <a:rPr lang="en-US"/>
              <a:t> </a:t>
            </a:r>
            <a:r>
              <a:rPr lang="en-US" err="1"/>
              <a:t>должно</a:t>
            </a:r>
            <a:r>
              <a:rPr lang="en-US"/>
              <a:t> </a:t>
            </a:r>
            <a:r>
              <a:rPr lang="en-US" err="1"/>
              <a:t>быть</a:t>
            </a:r>
            <a:r>
              <a:rPr lang="en-US"/>
              <a:t> </a:t>
            </a:r>
            <a:r>
              <a:rPr lang="en-US" err="1"/>
              <a:t>установлено</a:t>
            </a:r>
            <a:r>
              <a:rPr lang="en-US"/>
              <a:t> heartbeat </a:t>
            </a:r>
            <a:r>
              <a:rPr lang="en-US" err="1"/>
              <a:t>соединение</a:t>
            </a:r>
            <a:r>
              <a:rPr lang="en-US"/>
              <a:t>. </a:t>
            </a:r>
            <a:r>
              <a:rPr lang="en-US" err="1"/>
              <a:t>Резервный</a:t>
            </a:r>
            <a:r>
              <a:rPr lang="en-US"/>
              <a:t> </a:t>
            </a:r>
            <a:r>
              <a:rPr lang="en-US" err="1"/>
              <a:t>контроллер</a:t>
            </a:r>
            <a:r>
              <a:rPr lang="en-US"/>
              <a:t> </a:t>
            </a:r>
            <a:r>
              <a:rPr lang="en-US" err="1"/>
              <a:t>должен</a:t>
            </a:r>
            <a:r>
              <a:rPr lang="en-US"/>
              <a:t> </a:t>
            </a:r>
            <a:r>
              <a:rPr lang="en-US" err="1"/>
              <a:t>соответствовать</a:t>
            </a:r>
            <a:r>
              <a:rPr lang="en-US"/>
              <a:t> </a:t>
            </a:r>
            <a:r>
              <a:rPr lang="en-US" err="1"/>
              <a:t>нескольким</a:t>
            </a:r>
            <a:r>
              <a:rPr lang="en-US"/>
              <a:t> </a:t>
            </a:r>
            <a:r>
              <a:rPr lang="en-US" err="1"/>
              <a:t>требованиям</a:t>
            </a:r>
            <a:r>
              <a:rPr lang="en-US"/>
              <a:t>, </a:t>
            </a:r>
            <a:r>
              <a:rPr lang="en-US" err="1"/>
              <a:t>как</a:t>
            </a:r>
            <a:r>
              <a:rPr lang="en-US"/>
              <a:t> </a:t>
            </a:r>
            <a:r>
              <a:rPr lang="en-US" err="1"/>
              <a:t>показано</a:t>
            </a:r>
            <a:r>
              <a:rPr lang="en-US"/>
              <a:t> </a:t>
            </a:r>
            <a:r>
              <a:rPr lang="en-US" err="1"/>
              <a:t>ниже</a:t>
            </a:r>
            <a:r>
              <a:rPr lang="en-US"/>
              <a:t>, </a:t>
            </a:r>
            <a:r>
              <a:rPr lang="en-US" err="1"/>
              <a:t>чтобы</a:t>
            </a:r>
            <a:r>
              <a:rPr lang="en-US"/>
              <a:t> </a:t>
            </a:r>
            <a:r>
              <a:rPr lang="en-US" err="1"/>
              <a:t>резервный</a:t>
            </a:r>
            <a:r>
              <a:rPr lang="en-US"/>
              <a:t> </a:t>
            </a:r>
            <a:r>
              <a:rPr lang="en-US" err="1"/>
              <a:t>контроллер</a:t>
            </a:r>
            <a:r>
              <a:rPr lang="en-US"/>
              <a:t> </a:t>
            </a:r>
            <a:r>
              <a:rPr lang="en-US" err="1"/>
              <a:t>мог</a:t>
            </a:r>
            <a:r>
              <a:rPr lang="en-US"/>
              <a:t> </a:t>
            </a:r>
            <a:r>
              <a:rPr lang="en-US" err="1"/>
              <a:t>взять</a:t>
            </a:r>
            <a:r>
              <a:rPr lang="en-US"/>
              <a:t> </a:t>
            </a:r>
            <a:r>
              <a:rPr lang="en-US" err="1"/>
              <a:t>на</a:t>
            </a:r>
            <a:r>
              <a:rPr lang="en-US"/>
              <a:t> </a:t>
            </a:r>
            <a:r>
              <a:rPr lang="en-US" err="1"/>
              <a:t>себя</a:t>
            </a:r>
            <a:r>
              <a:rPr lang="en-US"/>
              <a:t> </a:t>
            </a:r>
            <a:r>
              <a:rPr lang="en-US" err="1"/>
              <a:t>задачу</a:t>
            </a:r>
            <a:r>
              <a:rPr lang="en-US"/>
              <a:t> </a:t>
            </a:r>
            <a:r>
              <a:rPr lang="en-US" err="1"/>
              <a:t>активного</a:t>
            </a:r>
            <a:r>
              <a:rPr lang="en-US"/>
              <a:t> </a:t>
            </a:r>
            <a:r>
              <a:rPr lang="en-US" err="1"/>
              <a:t>контроллера</a:t>
            </a:r>
            <a:r>
              <a:rPr lang="en-US"/>
              <a:t>, </a:t>
            </a:r>
            <a:r>
              <a:rPr lang="en-US" err="1"/>
              <a:t>когда</a:t>
            </a:r>
            <a:r>
              <a:rPr lang="en-US"/>
              <a:t> </a:t>
            </a:r>
            <a:r>
              <a:rPr lang="en-US" err="1"/>
              <a:t>будет</a:t>
            </a:r>
            <a:r>
              <a:rPr lang="en-US"/>
              <a:t> </a:t>
            </a:r>
            <a:r>
              <a:rPr lang="en-US" err="1"/>
              <a:t>обнаружено</a:t>
            </a:r>
            <a:r>
              <a:rPr lang="en-US"/>
              <a:t>, </a:t>
            </a:r>
            <a:r>
              <a:rPr lang="en-US" err="1"/>
              <a:t>что</a:t>
            </a:r>
            <a:r>
              <a:rPr lang="en-US"/>
              <a:t> </a:t>
            </a:r>
            <a:r>
              <a:rPr lang="en-US" err="1"/>
              <a:t>активный</a:t>
            </a:r>
            <a:r>
              <a:rPr lang="en-US"/>
              <a:t> / </a:t>
            </a:r>
            <a:r>
              <a:rPr lang="en-US" err="1"/>
              <a:t>резервный</a:t>
            </a:r>
            <a:r>
              <a:rPr lang="en-US"/>
              <a:t> </a:t>
            </a:r>
            <a:r>
              <a:rPr lang="en-US" err="1"/>
              <a:t>статус</a:t>
            </a:r>
            <a:r>
              <a:rPr lang="en-US"/>
              <a:t> </a:t>
            </a:r>
            <a:r>
              <a:rPr lang="en-US" err="1"/>
              <a:t>происходит</a:t>
            </a:r>
            <a:r>
              <a:rPr lang="en-US"/>
              <a:t>: </a:t>
            </a:r>
            <a:endParaRPr lang="ru-RU"/>
          </a:p>
          <a:p>
            <a:r>
              <a:rPr lang="en-US"/>
              <a:t> </a:t>
            </a:r>
            <a:endParaRPr lang="ru-RU"/>
          </a:p>
          <a:p>
            <a:r>
              <a:rPr lang="en-US" err="1"/>
              <a:t>Программное</a:t>
            </a:r>
            <a:r>
              <a:rPr lang="en-US"/>
              <a:t> </a:t>
            </a:r>
            <a:r>
              <a:rPr lang="en-US" err="1"/>
              <a:t>обеспечение</a:t>
            </a:r>
            <a:r>
              <a:rPr lang="en-US"/>
              <a:t> </a:t>
            </a:r>
            <a:r>
              <a:rPr lang="en-US" err="1"/>
              <a:t>резервного</a:t>
            </a:r>
            <a:r>
              <a:rPr lang="en-US"/>
              <a:t> </a:t>
            </a:r>
            <a:r>
              <a:rPr lang="en-US" err="1"/>
              <a:t>контроллера</a:t>
            </a:r>
            <a:r>
              <a:rPr lang="en-US"/>
              <a:t> </a:t>
            </a:r>
            <a:r>
              <a:rPr lang="en-US" err="1"/>
              <a:t>должно</a:t>
            </a:r>
            <a:r>
              <a:rPr lang="en-US"/>
              <a:t> </a:t>
            </a:r>
            <a:r>
              <a:rPr lang="en-US" err="1"/>
              <a:t>быть</a:t>
            </a:r>
            <a:r>
              <a:rPr lang="en-US"/>
              <a:t> </a:t>
            </a:r>
            <a:r>
              <a:rPr lang="en-US" err="1"/>
              <a:t>таким</a:t>
            </a:r>
            <a:r>
              <a:rPr lang="en-US"/>
              <a:t> </a:t>
            </a:r>
            <a:r>
              <a:rPr lang="en-US" err="1"/>
              <a:t>же</a:t>
            </a:r>
            <a:r>
              <a:rPr lang="en-US"/>
              <a:t> </a:t>
            </a:r>
            <a:r>
              <a:rPr lang="en-US" err="1"/>
              <a:t>или</a:t>
            </a:r>
            <a:r>
              <a:rPr lang="en-US"/>
              <a:t> </a:t>
            </a:r>
            <a:r>
              <a:rPr lang="en-US" err="1"/>
              <a:t>совместимым</a:t>
            </a:r>
            <a:r>
              <a:rPr lang="en-US"/>
              <a:t> с </a:t>
            </a:r>
            <a:r>
              <a:rPr lang="en-US" err="1"/>
              <a:t>активным</a:t>
            </a:r>
            <a:r>
              <a:rPr lang="en-US"/>
              <a:t> </a:t>
            </a:r>
            <a:r>
              <a:rPr lang="en-US" err="1"/>
              <a:t>контроллером</a:t>
            </a:r>
            <a:r>
              <a:rPr lang="en-US"/>
              <a:t>.  </a:t>
            </a:r>
            <a:endParaRPr lang="ru-RU"/>
          </a:p>
          <a:p>
            <a:r>
              <a:rPr lang="en-US"/>
              <a:t> </a:t>
            </a:r>
            <a:endParaRPr lang="ru-RU"/>
          </a:p>
          <a:p>
            <a:r>
              <a:rPr lang="en-US" err="1"/>
              <a:t>Все</a:t>
            </a:r>
            <a:r>
              <a:rPr lang="en-US"/>
              <a:t> </a:t>
            </a:r>
            <a:r>
              <a:rPr lang="en-US" err="1"/>
              <a:t>необходимые</a:t>
            </a:r>
            <a:r>
              <a:rPr lang="en-US"/>
              <a:t> </a:t>
            </a:r>
            <a:r>
              <a:rPr lang="en-US" err="1"/>
              <a:t>данные</a:t>
            </a:r>
            <a:r>
              <a:rPr lang="en-US"/>
              <a:t> </a:t>
            </a:r>
            <a:r>
              <a:rPr lang="en-US" err="1"/>
              <a:t>конфигурации</a:t>
            </a:r>
            <a:r>
              <a:rPr lang="en-US"/>
              <a:t> </a:t>
            </a:r>
            <a:r>
              <a:rPr lang="en-US" err="1"/>
              <a:t>должны</a:t>
            </a:r>
            <a:r>
              <a:rPr lang="en-US"/>
              <a:t> </a:t>
            </a:r>
            <a:r>
              <a:rPr lang="en-US" err="1"/>
              <a:t>быть</a:t>
            </a:r>
            <a:r>
              <a:rPr lang="en-US"/>
              <a:t> </a:t>
            </a:r>
            <a:r>
              <a:rPr lang="en-US" err="1"/>
              <a:t>загружены</a:t>
            </a:r>
            <a:r>
              <a:rPr lang="en-US"/>
              <a:t> </a:t>
            </a:r>
            <a:r>
              <a:rPr lang="en-US" err="1"/>
              <a:t>на</a:t>
            </a:r>
            <a:r>
              <a:rPr lang="en-US"/>
              <a:t> </a:t>
            </a:r>
            <a:r>
              <a:rPr lang="en-US" err="1"/>
              <a:t>резервный</a:t>
            </a:r>
            <a:r>
              <a:rPr lang="en-US"/>
              <a:t> </a:t>
            </a:r>
            <a:r>
              <a:rPr lang="en-US" err="1"/>
              <a:t>маршрутизатор</a:t>
            </a:r>
            <a:r>
              <a:rPr lang="en-US"/>
              <a:t>; </a:t>
            </a:r>
            <a:r>
              <a:rPr lang="en-US" err="1"/>
              <a:t>обычно</a:t>
            </a:r>
            <a:r>
              <a:rPr lang="en-US"/>
              <a:t> </a:t>
            </a:r>
            <a:r>
              <a:rPr lang="en-US" err="1"/>
              <a:t>синхронизация</a:t>
            </a:r>
            <a:r>
              <a:rPr lang="en-US"/>
              <a:t> </a:t>
            </a:r>
            <a:r>
              <a:rPr lang="en-US" err="1"/>
              <a:t>конфигурации</a:t>
            </a:r>
            <a:r>
              <a:rPr lang="en-US"/>
              <a:t> </a:t>
            </a:r>
            <a:r>
              <a:rPr lang="en-US" err="1"/>
              <a:t>выполняется</a:t>
            </a:r>
            <a:r>
              <a:rPr lang="en-US"/>
              <a:t> </a:t>
            </a:r>
            <a:r>
              <a:rPr lang="en-US" err="1"/>
              <a:t>между</a:t>
            </a:r>
            <a:r>
              <a:rPr lang="en-US"/>
              <a:t> </a:t>
            </a:r>
            <a:r>
              <a:rPr lang="en-US" err="1"/>
              <a:t>главным</a:t>
            </a:r>
            <a:r>
              <a:rPr lang="en-US"/>
              <a:t> и </a:t>
            </a:r>
            <a:r>
              <a:rPr lang="en-US" err="1"/>
              <a:t>резервным</a:t>
            </a:r>
            <a:r>
              <a:rPr lang="en-US"/>
              <a:t> </a:t>
            </a:r>
            <a:r>
              <a:rPr lang="en-US" err="1"/>
              <a:t>контроллером</a:t>
            </a:r>
            <a:r>
              <a:rPr lang="en-US"/>
              <a:t>  </a:t>
            </a:r>
            <a:endParaRPr lang="ru-RU"/>
          </a:p>
          <a:p>
            <a:r>
              <a:rPr lang="en-US"/>
              <a:t> </a:t>
            </a:r>
            <a:endParaRPr lang="ru-RU"/>
          </a:p>
          <a:p>
            <a:r>
              <a:rPr lang="en-US" err="1"/>
              <a:t>Резервный</a:t>
            </a:r>
            <a:r>
              <a:rPr lang="en-US"/>
              <a:t> </a:t>
            </a:r>
            <a:r>
              <a:rPr lang="en-US" err="1"/>
              <a:t>контроллер</a:t>
            </a:r>
            <a:r>
              <a:rPr lang="en-US"/>
              <a:t> </a:t>
            </a:r>
            <a:r>
              <a:rPr lang="en-US" err="1"/>
              <a:t>должен</a:t>
            </a:r>
            <a:r>
              <a:rPr lang="en-US"/>
              <a:t> </a:t>
            </a:r>
            <a:r>
              <a:rPr lang="en-US" err="1"/>
              <a:t>быть</a:t>
            </a:r>
            <a:r>
              <a:rPr lang="en-US"/>
              <a:t> </a:t>
            </a:r>
            <a:r>
              <a:rPr lang="en-US" err="1"/>
              <a:t>подключен</a:t>
            </a:r>
            <a:r>
              <a:rPr lang="en-US"/>
              <a:t> к </a:t>
            </a:r>
            <a:r>
              <a:rPr lang="en-US" err="1"/>
              <a:t>сети</a:t>
            </a:r>
            <a:r>
              <a:rPr lang="en-US"/>
              <a:t> </a:t>
            </a:r>
            <a:r>
              <a:rPr lang="en-US" err="1"/>
              <a:t>пересылки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44</a:t>
            </a:fld>
            <a:endParaRPr lang="ru-RU" noProof="0"/>
          </a:p>
        </p:txBody>
      </p:sp>
    </p:spTree>
    <p:extLst>
      <p:ext uri="{BB962C8B-B14F-4D97-AF65-F5344CB8AC3E}">
        <p14:creationId xmlns:p14="http://schemas.microsoft.com/office/powerpoint/2010/main" val="3579039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Как</a:t>
            </a:r>
            <a:r>
              <a:rPr lang="en-US"/>
              <a:t> </a:t>
            </a:r>
            <a:r>
              <a:rPr lang="en-US" err="1"/>
              <a:t>мы</a:t>
            </a:r>
            <a:r>
              <a:rPr lang="en-US"/>
              <a:t> </a:t>
            </a:r>
            <a:r>
              <a:rPr lang="en-US" err="1"/>
              <a:t>знаем</a:t>
            </a:r>
            <a:r>
              <a:rPr lang="en-US"/>
              <a:t>, </a:t>
            </a:r>
            <a:r>
              <a:rPr lang="en-US" err="1"/>
              <a:t>аппаратное</a:t>
            </a:r>
            <a:r>
              <a:rPr lang="en-US"/>
              <a:t> </a:t>
            </a:r>
            <a:r>
              <a:rPr lang="en-US" err="1"/>
              <a:t>обеспечение</a:t>
            </a:r>
            <a:r>
              <a:rPr lang="en-US"/>
              <a:t> </a:t>
            </a:r>
            <a:r>
              <a:rPr lang="en-US" err="1"/>
              <a:t>контроллера</a:t>
            </a:r>
            <a:r>
              <a:rPr lang="en-US"/>
              <a:t> SDN </a:t>
            </a:r>
            <a:r>
              <a:rPr lang="en-US" err="1"/>
              <a:t>может</a:t>
            </a:r>
            <a:r>
              <a:rPr lang="en-US"/>
              <a:t> </a:t>
            </a:r>
            <a:r>
              <a:rPr lang="en-US" err="1"/>
              <a:t>быть</a:t>
            </a:r>
            <a:r>
              <a:rPr lang="en-US"/>
              <a:t> </a:t>
            </a:r>
            <a:r>
              <a:rPr lang="en-US" err="1"/>
              <a:t>автономным</a:t>
            </a:r>
            <a:r>
              <a:rPr lang="en-US"/>
              <a:t> </a:t>
            </a:r>
            <a:r>
              <a:rPr lang="en-US" err="1"/>
              <a:t>сервером</a:t>
            </a:r>
            <a:r>
              <a:rPr lang="en-US"/>
              <a:t> </a:t>
            </a:r>
            <a:r>
              <a:rPr lang="en-US" err="1"/>
              <a:t>или</a:t>
            </a:r>
            <a:r>
              <a:rPr lang="en-US"/>
              <a:t> </a:t>
            </a:r>
            <a:r>
              <a:rPr lang="en-US" err="1"/>
              <a:t>может</a:t>
            </a:r>
            <a:r>
              <a:rPr lang="en-US"/>
              <a:t> </a:t>
            </a:r>
            <a:r>
              <a:rPr lang="en-US" err="1"/>
              <a:t>состоять</a:t>
            </a:r>
            <a:r>
              <a:rPr lang="en-US"/>
              <a:t> </a:t>
            </a:r>
            <a:r>
              <a:rPr lang="en-US" err="1"/>
              <a:t>из</a:t>
            </a:r>
            <a:r>
              <a:rPr lang="en-US"/>
              <a:t> </a:t>
            </a:r>
            <a:r>
              <a:rPr lang="en-US" err="1"/>
              <a:t>кластера</a:t>
            </a:r>
            <a:r>
              <a:rPr lang="en-US"/>
              <a:t> </a:t>
            </a:r>
            <a:r>
              <a:rPr lang="en-US" err="1"/>
              <a:t>серверов</a:t>
            </a:r>
            <a:r>
              <a:rPr lang="en-US"/>
              <a:t>. </a:t>
            </a:r>
            <a:endParaRPr lang="ru-RU"/>
          </a:p>
          <a:p>
            <a:endParaRPr lang="en-US"/>
          </a:p>
          <a:p>
            <a:r>
              <a:rPr lang="en-US" err="1"/>
              <a:t>Обычно</a:t>
            </a:r>
            <a:r>
              <a:rPr lang="en-US"/>
              <a:t> </a:t>
            </a:r>
            <a:r>
              <a:rPr lang="en-US" err="1"/>
              <a:t>разворачивается</a:t>
            </a:r>
            <a:r>
              <a:rPr lang="en-US"/>
              <a:t> </a:t>
            </a:r>
            <a:r>
              <a:rPr lang="en-US" err="1"/>
              <a:t>кластер</a:t>
            </a:r>
            <a:r>
              <a:rPr lang="en-US"/>
              <a:t> </a:t>
            </a:r>
            <a:r>
              <a:rPr lang="en-US" err="1"/>
              <a:t>серверов</a:t>
            </a:r>
            <a:r>
              <a:rPr lang="en-US"/>
              <a:t>, </a:t>
            </a:r>
            <a:r>
              <a:rPr lang="en-US" err="1"/>
              <a:t>когда</a:t>
            </a:r>
            <a:r>
              <a:rPr lang="en-US"/>
              <a:t>  </a:t>
            </a:r>
            <a:r>
              <a:rPr lang="en-US" err="1"/>
              <a:t>строятся</a:t>
            </a:r>
            <a:r>
              <a:rPr lang="en-US"/>
              <a:t> SDN </a:t>
            </a:r>
            <a:r>
              <a:rPr lang="en-US" err="1"/>
              <a:t>решения</a:t>
            </a:r>
            <a:r>
              <a:rPr lang="en-US"/>
              <a:t> </a:t>
            </a:r>
            <a:r>
              <a:rPr lang="en-US" err="1"/>
              <a:t>для</a:t>
            </a:r>
            <a:r>
              <a:rPr lang="en-US"/>
              <a:t> </a:t>
            </a:r>
            <a:r>
              <a:rPr lang="en-US" err="1"/>
              <a:t>управления</a:t>
            </a:r>
            <a:r>
              <a:rPr lang="en-US"/>
              <a:t> </a:t>
            </a:r>
            <a:r>
              <a:rPr lang="en-US" err="1"/>
              <a:t>большим</a:t>
            </a:r>
            <a:r>
              <a:rPr lang="en-US"/>
              <a:t> </a:t>
            </a:r>
            <a:r>
              <a:rPr lang="en-US" err="1"/>
              <a:t>количеством</a:t>
            </a:r>
            <a:r>
              <a:rPr lang="en-US"/>
              <a:t> </a:t>
            </a:r>
            <a:r>
              <a:rPr lang="en-US" err="1"/>
              <a:t>серверов</a:t>
            </a:r>
            <a:r>
              <a:rPr lang="en-US"/>
              <a:t> </a:t>
            </a:r>
            <a:r>
              <a:rPr lang="en-US" err="1"/>
              <a:t>пересылки</a:t>
            </a:r>
            <a:r>
              <a:rPr lang="en-US"/>
              <a:t>. </a:t>
            </a:r>
            <a:endParaRPr lang="ru-RU"/>
          </a:p>
          <a:p>
            <a:r>
              <a:rPr lang="en-US" err="1"/>
              <a:t>Кластер</a:t>
            </a:r>
            <a:r>
              <a:rPr lang="en-US"/>
              <a:t> </a:t>
            </a:r>
            <a:r>
              <a:rPr lang="en-US" err="1"/>
              <a:t>контроллеров</a:t>
            </a:r>
            <a:r>
              <a:rPr lang="en-US"/>
              <a:t> </a:t>
            </a:r>
            <a:r>
              <a:rPr lang="en-US" err="1"/>
              <a:t>рассматривается</a:t>
            </a:r>
            <a:r>
              <a:rPr lang="en-US"/>
              <a:t> </a:t>
            </a:r>
            <a:r>
              <a:rPr lang="en-US" err="1"/>
              <a:t>как</a:t>
            </a:r>
            <a:r>
              <a:rPr lang="en-US"/>
              <a:t> </a:t>
            </a:r>
            <a:r>
              <a:rPr lang="en-US" err="1"/>
              <a:t>программное</a:t>
            </a:r>
            <a:r>
              <a:rPr lang="en-US"/>
              <a:t> </a:t>
            </a:r>
            <a:r>
              <a:rPr lang="en-US" err="1"/>
              <a:t>обеспечение</a:t>
            </a:r>
            <a:r>
              <a:rPr lang="en-US"/>
              <a:t> </a:t>
            </a:r>
            <a:r>
              <a:rPr lang="en-US" err="1"/>
              <a:t>контроллера</a:t>
            </a:r>
            <a:r>
              <a:rPr lang="en-US"/>
              <a:t> SDN, </a:t>
            </a:r>
            <a:r>
              <a:rPr lang="en-US" err="1"/>
              <a:t>работающее</a:t>
            </a:r>
            <a:r>
              <a:rPr lang="en-US"/>
              <a:t> </a:t>
            </a:r>
            <a:r>
              <a:rPr lang="en-US" err="1"/>
              <a:t>на</a:t>
            </a:r>
            <a:r>
              <a:rPr lang="en-US"/>
              <a:t> </a:t>
            </a:r>
            <a:r>
              <a:rPr lang="en-US" err="1"/>
              <a:t>нескольких</a:t>
            </a:r>
            <a:r>
              <a:rPr lang="en-US"/>
              <a:t> </a:t>
            </a:r>
            <a:r>
              <a:rPr lang="en-US" err="1"/>
              <a:t>физических</a:t>
            </a:r>
            <a:r>
              <a:rPr lang="en-US"/>
              <a:t> </a:t>
            </a:r>
            <a:r>
              <a:rPr lang="en-US" err="1"/>
              <a:t>серверах</a:t>
            </a:r>
            <a:r>
              <a:rPr lang="en-US"/>
              <a:t> в </a:t>
            </a:r>
            <a:r>
              <a:rPr lang="en-US" err="1"/>
              <a:t>кластере</a:t>
            </a:r>
            <a:r>
              <a:rPr lang="en-US"/>
              <a:t> </a:t>
            </a:r>
            <a:r>
              <a:rPr lang="en-US" err="1"/>
              <a:t>серверов</a:t>
            </a:r>
            <a:r>
              <a:rPr lang="en-US"/>
              <a:t>. </a:t>
            </a:r>
            <a:endParaRPr lang="ru-RU"/>
          </a:p>
          <a:p>
            <a:r>
              <a:rPr lang="en-US"/>
              <a:t>OSS </a:t>
            </a:r>
            <a:r>
              <a:rPr lang="en-US" err="1"/>
              <a:t>или</a:t>
            </a:r>
            <a:r>
              <a:rPr lang="en-US"/>
              <a:t> </a:t>
            </a:r>
            <a:r>
              <a:rPr lang="en-US" err="1"/>
              <a:t>серверы</a:t>
            </a:r>
            <a:r>
              <a:rPr lang="en-US"/>
              <a:t> </a:t>
            </a:r>
            <a:r>
              <a:rPr lang="en-US" err="1"/>
              <a:t>пересылки</a:t>
            </a:r>
            <a:r>
              <a:rPr lang="en-US"/>
              <a:t> </a:t>
            </a:r>
            <a:r>
              <a:rPr lang="en-US" err="1"/>
              <a:t>будут</a:t>
            </a:r>
            <a:r>
              <a:rPr lang="en-US"/>
              <a:t> </a:t>
            </a:r>
            <a:r>
              <a:rPr lang="en-US" err="1"/>
              <a:t>рассматривать</a:t>
            </a:r>
            <a:r>
              <a:rPr lang="en-US"/>
              <a:t> </a:t>
            </a:r>
            <a:r>
              <a:rPr lang="en-US" err="1"/>
              <a:t>этот</a:t>
            </a:r>
            <a:r>
              <a:rPr lang="en-US"/>
              <a:t> </a:t>
            </a:r>
            <a:r>
              <a:rPr lang="en-US" err="1"/>
              <a:t>кластер</a:t>
            </a:r>
            <a:r>
              <a:rPr lang="en-US"/>
              <a:t> </a:t>
            </a:r>
            <a:r>
              <a:rPr lang="en-US" err="1"/>
              <a:t>контроллеров</a:t>
            </a:r>
            <a:r>
              <a:rPr lang="en-US"/>
              <a:t> </a:t>
            </a:r>
            <a:r>
              <a:rPr lang="en-US" err="1"/>
              <a:t>как</a:t>
            </a:r>
            <a:r>
              <a:rPr lang="en-US"/>
              <a:t> </a:t>
            </a:r>
            <a:r>
              <a:rPr lang="en-US" err="1"/>
              <a:t>один</a:t>
            </a:r>
            <a:r>
              <a:rPr lang="en-US"/>
              <a:t> </a:t>
            </a:r>
            <a:r>
              <a:rPr lang="en-US" err="1"/>
              <a:t>контроллер</a:t>
            </a:r>
            <a:r>
              <a:rPr lang="en-US"/>
              <a:t>, </a:t>
            </a:r>
            <a:r>
              <a:rPr lang="en-US" err="1"/>
              <a:t>независимо</a:t>
            </a:r>
            <a:r>
              <a:rPr lang="en-US"/>
              <a:t> </a:t>
            </a:r>
            <a:r>
              <a:rPr lang="en-US" err="1"/>
              <a:t>от</a:t>
            </a:r>
            <a:r>
              <a:rPr lang="en-US"/>
              <a:t> </a:t>
            </a:r>
            <a:r>
              <a:rPr lang="en-US" err="1"/>
              <a:t>его</a:t>
            </a:r>
            <a:r>
              <a:rPr lang="en-US"/>
              <a:t> </a:t>
            </a:r>
            <a:r>
              <a:rPr lang="en-US" err="1"/>
              <a:t>физической</a:t>
            </a:r>
            <a:r>
              <a:rPr lang="en-US"/>
              <a:t> </a:t>
            </a:r>
            <a:r>
              <a:rPr lang="en-US" err="1"/>
              <a:t>реализации</a:t>
            </a:r>
            <a:r>
              <a:rPr lang="en-US"/>
              <a:t>. </a:t>
            </a:r>
            <a:endParaRPr lang="ru-RU"/>
          </a:p>
          <a:p>
            <a:endParaRPr lang="en-US"/>
          </a:p>
          <a:p>
            <a:r>
              <a:rPr lang="en-US"/>
              <a:t>В </a:t>
            </a:r>
            <a:r>
              <a:rPr lang="en-US" err="1"/>
              <a:t>решении</a:t>
            </a:r>
            <a:r>
              <a:rPr lang="en-US"/>
              <a:t> с </a:t>
            </a:r>
            <a:r>
              <a:rPr lang="en-US" err="1"/>
              <a:t>кластером</a:t>
            </a:r>
            <a:r>
              <a:rPr lang="en-US"/>
              <a:t> </a:t>
            </a:r>
            <a:r>
              <a:rPr lang="en-US" err="1"/>
              <a:t>контроллеров</a:t>
            </a:r>
            <a:r>
              <a:rPr lang="en-US"/>
              <a:t> SDN, </a:t>
            </a:r>
            <a:r>
              <a:rPr lang="en-US" err="1"/>
              <a:t>как</a:t>
            </a:r>
            <a:r>
              <a:rPr lang="en-US"/>
              <a:t> </a:t>
            </a:r>
            <a:r>
              <a:rPr lang="en-US" err="1"/>
              <a:t>происходит</a:t>
            </a:r>
            <a:r>
              <a:rPr lang="en-US"/>
              <a:t> </a:t>
            </a:r>
            <a:r>
              <a:rPr lang="en-US" err="1"/>
              <a:t>резервирование</a:t>
            </a:r>
            <a:r>
              <a:rPr lang="en-US"/>
              <a:t> </a:t>
            </a:r>
            <a:r>
              <a:rPr lang="en-US" err="1"/>
              <a:t>серверов</a:t>
            </a:r>
            <a:r>
              <a:rPr lang="en-US"/>
              <a:t>?  </a:t>
            </a:r>
            <a:endParaRPr lang="ru-RU">
              <a:cs typeface="Calibri"/>
            </a:endParaRPr>
          </a:p>
          <a:p>
            <a:endParaRPr lang="en-US"/>
          </a:p>
          <a:p>
            <a:r>
              <a:rPr lang="en-US" err="1"/>
              <a:t>Есть</a:t>
            </a:r>
            <a:r>
              <a:rPr lang="en-US"/>
              <a:t> </a:t>
            </a:r>
            <a:r>
              <a:rPr lang="en-US" err="1"/>
              <a:t>два</a:t>
            </a:r>
            <a:r>
              <a:rPr lang="en-US"/>
              <a:t> </a:t>
            </a:r>
            <a:r>
              <a:rPr lang="en-US" err="1"/>
              <a:t>возможных</a:t>
            </a:r>
            <a:r>
              <a:rPr lang="en-US"/>
              <a:t> </a:t>
            </a:r>
            <a:r>
              <a:rPr lang="en-US" err="1"/>
              <a:t>решения</a:t>
            </a:r>
            <a:r>
              <a:rPr lang="en-US"/>
              <a:t>, </a:t>
            </a:r>
            <a:r>
              <a:rPr lang="en-US" err="1"/>
              <a:t>как</a:t>
            </a:r>
            <a:r>
              <a:rPr lang="en-US"/>
              <a:t> </a:t>
            </a:r>
            <a:r>
              <a:rPr lang="en-US" err="1"/>
              <a:t>указано</a:t>
            </a:r>
            <a:r>
              <a:rPr lang="en-US"/>
              <a:t> </a:t>
            </a:r>
            <a:r>
              <a:rPr lang="en-US" err="1"/>
              <a:t>ниже</a:t>
            </a:r>
            <a:r>
              <a:rPr lang="en-US"/>
              <a:t>:  </a:t>
            </a:r>
            <a:endParaRPr lang="ru-RU">
              <a:cs typeface="Calibri"/>
            </a:endParaRPr>
          </a:p>
          <a:p>
            <a:r>
              <a:rPr lang="en-US"/>
              <a:t> </a:t>
            </a:r>
            <a:endParaRPr lang="ru-RU"/>
          </a:p>
          <a:p>
            <a:r>
              <a:rPr lang="en-US" err="1"/>
              <a:t>Решение</a:t>
            </a:r>
            <a:r>
              <a:rPr lang="en-US"/>
              <a:t> 1. </a:t>
            </a:r>
            <a:r>
              <a:rPr lang="en-US" err="1"/>
              <a:t>Все</a:t>
            </a:r>
            <a:r>
              <a:rPr lang="en-US"/>
              <a:t> </a:t>
            </a:r>
            <a:r>
              <a:rPr lang="en-US" err="1"/>
              <a:t>серверы</a:t>
            </a:r>
            <a:r>
              <a:rPr lang="en-US"/>
              <a:t> в </a:t>
            </a:r>
            <a:r>
              <a:rPr lang="en-US" err="1"/>
              <a:t>кластере</a:t>
            </a:r>
            <a:r>
              <a:rPr lang="en-US"/>
              <a:t> </a:t>
            </a:r>
            <a:r>
              <a:rPr lang="en-US" err="1"/>
              <a:t>разделены</a:t>
            </a:r>
            <a:r>
              <a:rPr lang="en-US"/>
              <a:t> </a:t>
            </a:r>
            <a:r>
              <a:rPr lang="en-US" err="1"/>
              <a:t>на</a:t>
            </a:r>
            <a:r>
              <a:rPr lang="en-US"/>
              <a:t> </a:t>
            </a:r>
            <a:r>
              <a:rPr lang="en-US" err="1"/>
              <a:t>две</a:t>
            </a:r>
            <a:r>
              <a:rPr lang="en-US"/>
              <a:t> </a:t>
            </a:r>
            <a:r>
              <a:rPr lang="en-US" err="1"/>
              <a:t>группы</a:t>
            </a:r>
            <a:r>
              <a:rPr lang="en-US"/>
              <a:t>: </a:t>
            </a:r>
            <a:r>
              <a:rPr lang="en-US" err="1"/>
              <a:t>активную</a:t>
            </a:r>
            <a:r>
              <a:rPr lang="en-US"/>
              <a:t> и </a:t>
            </a:r>
            <a:r>
              <a:rPr lang="en-US" err="1"/>
              <a:t>резервную</a:t>
            </a:r>
            <a:r>
              <a:rPr lang="en-US"/>
              <a:t>. </a:t>
            </a:r>
            <a:endParaRPr lang="ru-RU"/>
          </a:p>
          <a:p>
            <a:r>
              <a:rPr lang="en-US" err="1"/>
              <a:t>Каждый</a:t>
            </a:r>
            <a:r>
              <a:rPr lang="en-US"/>
              <a:t> </a:t>
            </a:r>
            <a:r>
              <a:rPr lang="en-US" err="1"/>
              <a:t>активный</a:t>
            </a:r>
            <a:r>
              <a:rPr lang="en-US"/>
              <a:t> </a:t>
            </a:r>
            <a:r>
              <a:rPr lang="en-US" err="1"/>
              <a:t>сервер</a:t>
            </a:r>
            <a:r>
              <a:rPr lang="en-US"/>
              <a:t> </a:t>
            </a:r>
            <a:r>
              <a:rPr lang="en-US" err="1"/>
              <a:t>сопоставляется</a:t>
            </a:r>
            <a:r>
              <a:rPr lang="en-US"/>
              <a:t> с </a:t>
            </a:r>
            <a:r>
              <a:rPr lang="en-US" err="1"/>
              <a:t>резервным</a:t>
            </a:r>
            <a:r>
              <a:rPr lang="en-US"/>
              <a:t> </a:t>
            </a:r>
            <a:r>
              <a:rPr lang="en-US" err="1"/>
              <a:t>сервером</a:t>
            </a:r>
            <a:r>
              <a:rPr lang="en-US"/>
              <a:t>; </a:t>
            </a:r>
            <a:r>
              <a:rPr lang="en-US" err="1"/>
              <a:t>если</a:t>
            </a:r>
            <a:r>
              <a:rPr lang="en-US"/>
              <a:t> </a:t>
            </a:r>
            <a:r>
              <a:rPr lang="en-US" err="1"/>
              <a:t>активный</a:t>
            </a:r>
            <a:r>
              <a:rPr lang="en-US"/>
              <a:t> </a:t>
            </a:r>
            <a:r>
              <a:rPr lang="en-US" err="1"/>
              <a:t>сервер</a:t>
            </a:r>
            <a:r>
              <a:rPr lang="en-US"/>
              <a:t> </a:t>
            </a:r>
            <a:r>
              <a:rPr lang="en-US" err="1"/>
              <a:t>не</a:t>
            </a:r>
            <a:r>
              <a:rPr lang="en-US"/>
              <a:t> </a:t>
            </a:r>
            <a:r>
              <a:rPr lang="en-US" err="1"/>
              <a:t>работает</a:t>
            </a:r>
            <a:r>
              <a:rPr lang="en-US"/>
              <a:t>, </a:t>
            </a:r>
            <a:r>
              <a:rPr lang="en-US" err="1"/>
              <a:t>резервный</a:t>
            </a:r>
            <a:r>
              <a:rPr lang="en-US"/>
              <a:t> </a:t>
            </a:r>
            <a:r>
              <a:rPr lang="en-US" err="1"/>
              <a:t>сервер</a:t>
            </a:r>
            <a:r>
              <a:rPr lang="en-US"/>
              <a:t> </a:t>
            </a:r>
            <a:r>
              <a:rPr lang="en-US" err="1"/>
              <a:t>переключается</a:t>
            </a:r>
            <a:r>
              <a:rPr lang="en-US"/>
              <a:t> </a:t>
            </a:r>
            <a:r>
              <a:rPr lang="en-US" err="1"/>
              <a:t>на</a:t>
            </a:r>
            <a:r>
              <a:rPr lang="en-US"/>
              <a:t> </a:t>
            </a:r>
            <a:r>
              <a:rPr lang="en-US" err="1"/>
              <a:t>активный</a:t>
            </a:r>
            <a:r>
              <a:rPr lang="en-US"/>
              <a:t>. </a:t>
            </a:r>
            <a:r>
              <a:rPr lang="en-US" err="1"/>
              <a:t>Это</a:t>
            </a:r>
            <a:r>
              <a:rPr lang="en-US"/>
              <a:t> </a:t>
            </a:r>
            <a:r>
              <a:rPr lang="en-US" err="1"/>
              <a:t>решение</a:t>
            </a:r>
            <a:r>
              <a:rPr lang="en-US"/>
              <a:t> </a:t>
            </a:r>
            <a:r>
              <a:rPr lang="en-US" err="1"/>
              <a:t>простое</a:t>
            </a:r>
            <a:r>
              <a:rPr lang="en-US"/>
              <a:t> и </a:t>
            </a:r>
            <a:r>
              <a:rPr lang="en-US" err="1"/>
              <a:t>легко</a:t>
            </a:r>
            <a:r>
              <a:rPr lang="en-US"/>
              <a:t> </a:t>
            </a:r>
            <a:r>
              <a:rPr lang="en-US" err="1"/>
              <a:t>развертываемое</a:t>
            </a:r>
            <a:r>
              <a:rPr lang="en-US"/>
              <a:t>.  </a:t>
            </a:r>
            <a:endParaRPr lang="ru-RU">
              <a:cs typeface="Calibri"/>
            </a:endParaRPr>
          </a:p>
          <a:p>
            <a:endParaRPr lang="en-US"/>
          </a:p>
          <a:p>
            <a:r>
              <a:rPr lang="en-US" err="1"/>
              <a:t>Решение</a:t>
            </a:r>
            <a:r>
              <a:rPr lang="en-US"/>
              <a:t> 2. </a:t>
            </a:r>
            <a:r>
              <a:rPr lang="en-US" err="1"/>
              <a:t>Серверы</a:t>
            </a:r>
            <a:r>
              <a:rPr lang="en-US"/>
              <a:t> </a:t>
            </a:r>
            <a:r>
              <a:rPr lang="en-US" err="1"/>
              <a:t>обеспечивают</a:t>
            </a:r>
            <a:r>
              <a:rPr lang="en-US"/>
              <a:t> </a:t>
            </a:r>
            <a:r>
              <a:rPr lang="en-US" err="1"/>
              <a:t>переключение</a:t>
            </a:r>
            <a:r>
              <a:rPr lang="en-US"/>
              <a:t> </a:t>
            </a:r>
            <a:r>
              <a:rPr lang="en-US" err="1"/>
              <a:t>активной</a:t>
            </a:r>
            <a:r>
              <a:rPr lang="en-US"/>
              <a:t>/</a:t>
            </a:r>
            <a:r>
              <a:rPr lang="en-US" err="1"/>
              <a:t>резервной</a:t>
            </a:r>
            <a:r>
              <a:rPr lang="en-US"/>
              <a:t> </a:t>
            </a:r>
            <a:r>
              <a:rPr lang="en-US" err="1"/>
              <a:t>защиты</a:t>
            </a:r>
            <a:r>
              <a:rPr lang="en-US"/>
              <a:t> </a:t>
            </a:r>
            <a:r>
              <a:rPr lang="en-US" err="1"/>
              <a:t>на</a:t>
            </a:r>
            <a:r>
              <a:rPr lang="en-US"/>
              <a:t> </a:t>
            </a:r>
            <a:r>
              <a:rPr lang="en-US" err="1"/>
              <a:t>уровне</a:t>
            </a:r>
            <a:r>
              <a:rPr lang="en-US"/>
              <a:t> </a:t>
            </a:r>
            <a:r>
              <a:rPr lang="en-US" err="1"/>
              <a:t>процесса</a:t>
            </a:r>
            <a:r>
              <a:rPr lang="en-US"/>
              <a:t>. </a:t>
            </a:r>
            <a:r>
              <a:rPr lang="en-US" err="1"/>
              <a:t>Каждый</a:t>
            </a:r>
            <a:r>
              <a:rPr lang="en-US"/>
              <a:t> </a:t>
            </a:r>
            <a:r>
              <a:rPr lang="en-US" err="1"/>
              <a:t>сервер</a:t>
            </a:r>
            <a:r>
              <a:rPr lang="en-US"/>
              <a:t> </a:t>
            </a:r>
            <a:r>
              <a:rPr lang="en-US" err="1"/>
              <a:t>будет</a:t>
            </a:r>
            <a:r>
              <a:rPr lang="en-US"/>
              <a:t> </a:t>
            </a:r>
            <a:r>
              <a:rPr lang="en-US" err="1"/>
              <a:t>одновременно</a:t>
            </a:r>
            <a:r>
              <a:rPr lang="en-US"/>
              <a:t> </a:t>
            </a:r>
            <a:r>
              <a:rPr lang="en-US" err="1"/>
              <a:t>запускать</a:t>
            </a:r>
            <a:r>
              <a:rPr lang="en-US"/>
              <a:t> </a:t>
            </a:r>
            <a:r>
              <a:rPr lang="en-US" err="1"/>
              <a:t>активный</a:t>
            </a:r>
            <a:r>
              <a:rPr lang="en-US"/>
              <a:t> </a:t>
            </a:r>
            <a:r>
              <a:rPr lang="en-US" err="1"/>
              <a:t>процесс</a:t>
            </a:r>
            <a:r>
              <a:rPr lang="en-US"/>
              <a:t> и </a:t>
            </a:r>
            <a:r>
              <a:rPr lang="en-US" err="1"/>
              <a:t>процесс</a:t>
            </a:r>
            <a:r>
              <a:rPr lang="en-US"/>
              <a:t> </a:t>
            </a:r>
            <a:r>
              <a:rPr lang="en-US" err="1"/>
              <a:t>резервного</a:t>
            </a:r>
            <a:r>
              <a:rPr lang="en-US"/>
              <a:t> </a:t>
            </a:r>
            <a:r>
              <a:rPr lang="en-US" err="1"/>
              <a:t>копирования</a:t>
            </a:r>
            <a:r>
              <a:rPr lang="en-US"/>
              <a:t>. </a:t>
            </a:r>
            <a:endParaRPr lang="ru-RU"/>
          </a:p>
          <a:p>
            <a:endParaRPr lang="en-US"/>
          </a:p>
          <a:p>
            <a:r>
              <a:rPr lang="en-US" err="1"/>
              <a:t>Весь</a:t>
            </a:r>
            <a:r>
              <a:rPr lang="en-US"/>
              <a:t> </a:t>
            </a:r>
            <a:r>
              <a:rPr lang="en-US" err="1"/>
              <a:t>процесс</a:t>
            </a:r>
            <a:r>
              <a:rPr lang="en-US"/>
              <a:t> </a:t>
            </a:r>
            <a:r>
              <a:rPr lang="en-US" err="1"/>
              <a:t>отвечает</a:t>
            </a:r>
            <a:r>
              <a:rPr lang="en-US"/>
              <a:t> </a:t>
            </a:r>
            <a:r>
              <a:rPr lang="en-US" err="1"/>
              <a:t>за</a:t>
            </a:r>
            <a:r>
              <a:rPr lang="en-US"/>
              <a:t> </a:t>
            </a:r>
            <a:r>
              <a:rPr lang="en-US" err="1"/>
              <a:t>различные</a:t>
            </a:r>
            <a:r>
              <a:rPr lang="en-US"/>
              <a:t> </a:t>
            </a:r>
            <a:r>
              <a:rPr lang="en-US" err="1"/>
              <a:t>функции</a:t>
            </a:r>
            <a:r>
              <a:rPr lang="en-US"/>
              <a:t>; </a:t>
            </a:r>
            <a:endParaRPr lang="ru-RU"/>
          </a:p>
          <a:p>
            <a:r>
              <a:rPr lang="en-US" err="1"/>
              <a:t>например</a:t>
            </a:r>
            <a:r>
              <a:rPr lang="en-US"/>
              <a:t>, </a:t>
            </a:r>
            <a:r>
              <a:rPr lang="en-US" err="1"/>
              <a:t>процессы</a:t>
            </a:r>
            <a:r>
              <a:rPr lang="en-US"/>
              <a:t> A, B и C </a:t>
            </a:r>
            <a:r>
              <a:rPr lang="en-US" err="1"/>
              <a:t>имеют</a:t>
            </a:r>
            <a:r>
              <a:rPr lang="en-US"/>
              <a:t> </a:t>
            </a:r>
            <a:r>
              <a:rPr lang="en-US" err="1"/>
              <a:t>разные</a:t>
            </a:r>
            <a:r>
              <a:rPr lang="en-US"/>
              <a:t> </a:t>
            </a:r>
            <a:r>
              <a:rPr lang="en-US" err="1"/>
              <a:t>функции</a:t>
            </a:r>
            <a:r>
              <a:rPr lang="en-US"/>
              <a:t>. </a:t>
            </a:r>
            <a:r>
              <a:rPr lang="en-US" err="1"/>
              <a:t>Каждый</a:t>
            </a:r>
            <a:r>
              <a:rPr lang="en-US"/>
              <a:t> </a:t>
            </a:r>
            <a:r>
              <a:rPr lang="en-US" err="1"/>
              <a:t>сервер</a:t>
            </a:r>
            <a:r>
              <a:rPr lang="en-US"/>
              <a:t> </a:t>
            </a:r>
            <a:r>
              <a:rPr lang="en-US" err="1"/>
              <a:t>служит</a:t>
            </a:r>
            <a:r>
              <a:rPr lang="en-US"/>
              <a:t> </a:t>
            </a:r>
            <a:r>
              <a:rPr lang="en-US" err="1"/>
              <a:t>активным</a:t>
            </a:r>
            <a:r>
              <a:rPr lang="en-US"/>
              <a:t> </a:t>
            </a:r>
            <a:r>
              <a:rPr lang="en-US" err="1"/>
              <a:t>процессом</a:t>
            </a:r>
            <a:r>
              <a:rPr lang="en-US"/>
              <a:t> </a:t>
            </a:r>
            <a:r>
              <a:rPr lang="en-US" err="1"/>
              <a:t>для</a:t>
            </a:r>
            <a:r>
              <a:rPr lang="en-US"/>
              <a:t> </a:t>
            </a:r>
            <a:r>
              <a:rPr lang="en-US" err="1"/>
              <a:t>определенных</a:t>
            </a:r>
            <a:r>
              <a:rPr lang="en-US"/>
              <a:t> </a:t>
            </a:r>
            <a:r>
              <a:rPr lang="en-US" err="1"/>
              <a:t>процессов</a:t>
            </a:r>
            <a:r>
              <a:rPr lang="en-US"/>
              <a:t> и в </a:t>
            </a:r>
            <a:r>
              <a:rPr lang="en-US" err="1"/>
              <a:t>то</a:t>
            </a:r>
            <a:r>
              <a:rPr lang="en-US"/>
              <a:t> </a:t>
            </a:r>
            <a:r>
              <a:rPr lang="en-US" err="1"/>
              <a:t>же</a:t>
            </a:r>
            <a:r>
              <a:rPr lang="en-US"/>
              <a:t> </a:t>
            </a:r>
            <a:r>
              <a:rPr lang="en-US" err="1"/>
              <a:t>время</a:t>
            </a:r>
            <a:r>
              <a:rPr lang="en-US"/>
              <a:t> </a:t>
            </a:r>
            <a:r>
              <a:rPr lang="en-US" err="1"/>
              <a:t>служит</a:t>
            </a:r>
            <a:r>
              <a:rPr lang="en-US"/>
              <a:t> </a:t>
            </a:r>
            <a:r>
              <a:rPr lang="en-US" err="1"/>
              <a:t>резервным</a:t>
            </a:r>
            <a:r>
              <a:rPr lang="en-US"/>
              <a:t> </a:t>
            </a:r>
            <a:r>
              <a:rPr lang="en-US" err="1"/>
              <a:t>для</a:t>
            </a:r>
            <a:r>
              <a:rPr lang="en-US"/>
              <a:t> </a:t>
            </a:r>
            <a:r>
              <a:rPr lang="en-US" err="1"/>
              <a:t>другого</a:t>
            </a:r>
            <a:r>
              <a:rPr lang="en-US"/>
              <a:t> </a:t>
            </a:r>
            <a:r>
              <a:rPr lang="en-US" err="1"/>
              <a:t>процесса</a:t>
            </a:r>
            <a:r>
              <a:rPr lang="en-US"/>
              <a:t>, </a:t>
            </a:r>
            <a:r>
              <a:rPr lang="en-US" err="1"/>
              <a:t>как</a:t>
            </a:r>
            <a:r>
              <a:rPr lang="en-US"/>
              <a:t> </a:t>
            </a:r>
            <a:r>
              <a:rPr lang="en-US" err="1"/>
              <a:t>показано</a:t>
            </a:r>
            <a:r>
              <a:rPr lang="en-US"/>
              <a:t> </a:t>
            </a:r>
            <a:r>
              <a:rPr lang="en-US" err="1"/>
              <a:t>на</a:t>
            </a:r>
            <a:r>
              <a:rPr lang="en-US"/>
              <a:t> </a:t>
            </a:r>
            <a:r>
              <a:rPr lang="en-US" err="1"/>
              <a:t>диаграмме</a:t>
            </a:r>
            <a:r>
              <a:rPr lang="en-US"/>
              <a:t> </a:t>
            </a:r>
            <a:r>
              <a:rPr lang="en-US" err="1"/>
              <a:t>выше</a:t>
            </a:r>
            <a:r>
              <a:rPr lang="en-US"/>
              <a:t>.  </a:t>
            </a:r>
            <a:endParaRPr lang="ru-RU">
              <a:cs typeface="Calibri"/>
            </a:endParaRPr>
          </a:p>
          <a:p>
            <a:r>
              <a:rPr lang="en-US" err="1"/>
              <a:t>Например</a:t>
            </a:r>
            <a:r>
              <a:rPr lang="en-US"/>
              <a:t>, </a:t>
            </a:r>
            <a:r>
              <a:rPr lang="en-US" err="1"/>
              <a:t>сервер</a:t>
            </a:r>
            <a:r>
              <a:rPr lang="en-US"/>
              <a:t> 1 </a:t>
            </a:r>
            <a:r>
              <a:rPr lang="en-US" err="1"/>
              <a:t>служит</a:t>
            </a:r>
            <a:r>
              <a:rPr lang="en-US"/>
              <a:t> </a:t>
            </a:r>
            <a:r>
              <a:rPr lang="en-US" err="1"/>
              <a:t>активным</a:t>
            </a:r>
            <a:r>
              <a:rPr lang="en-US"/>
              <a:t> </a:t>
            </a:r>
            <a:r>
              <a:rPr lang="en-US" err="1"/>
              <a:t>сервером</a:t>
            </a:r>
            <a:r>
              <a:rPr lang="en-US"/>
              <a:t> </a:t>
            </a:r>
            <a:r>
              <a:rPr lang="en-US" err="1"/>
              <a:t>для</a:t>
            </a:r>
            <a:r>
              <a:rPr lang="en-US"/>
              <a:t> </a:t>
            </a:r>
            <a:r>
              <a:rPr lang="en-US" err="1"/>
              <a:t>процесса</a:t>
            </a:r>
            <a:r>
              <a:rPr lang="en-US"/>
              <a:t> A и </a:t>
            </a:r>
            <a:r>
              <a:rPr lang="en-US" err="1"/>
              <a:t>резервным</a:t>
            </a:r>
            <a:r>
              <a:rPr lang="en-US"/>
              <a:t> </a:t>
            </a:r>
            <a:r>
              <a:rPr lang="en-US" err="1"/>
              <a:t>сервером</a:t>
            </a:r>
            <a:r>
              <a:rPr lang="en-US"/>
              <a:t> </a:t>
            </a:r>
            <a:r>
              <a:rPr lang="en-US" err="1"/>
              <a:t>для</a:t>
            </a:r>
            <a:r>
              <a:rPr lang="en-US"/>
              <a:t> </a:t>
            </a:r>
            <a:r>
              <a:rPr lang="en-US" err="1"/>
              <a:t>процесса</a:t>
            </a:r>
            <a:r>
              <a:rPr lang="en-US"/>
              <a:t> B;  </a:t>
            </a:r>
            <a:endParaRPr lang="ru-RU"/>
          </a:p>
          <a:p>
            <a:r>
              <a:rPr lang="en-US" err="1"/>
              <a:t>Процесс</a:t>
            </a:r>
            <a:r>
              <a:rPr lang="en-US"/>
              <a:t> A </a:t>
            </a:r>
            <a:r>
              <a:rPr lang="en-US" err="1"/>
              <a:t>защищен</a:t>
            </a:r>
            <a:r>
              <a:rPr lang="en-US"/>
              <a:t> </a:t>
            </a:r>
            <a:r>
              <a:rPr lang="en-US" err="1"/>
              <a:t>резервным</a:t>
            </a:r>
            <a:r>
              <a:rPr lang="en-US"/>
              <a:t> </a:t>
            </a:r>
            <a:r>
              <a:rPr lang="en-US" err="1"/>
              <a:t>сервером</a:t>
            </a:r>
            <a:r>
              <a:rPr lang="en-US"/>
              <a:t> 2, а </a:t>
            </a:r>
            <a:r>
              <a:rPr lang="en-US" err="1"/>
              <a:t>процесс</a:t>
            </a:r>
            <a:r>
              <a:rPr lang="en-US"/>
              <a:t> B </a:t>
            </a:r>
            <a:r>
              <a:rPr lang="en-US" err="1"/>
              <a:t>защищен</a:t>
            </a:r>
            <a:r>
              <a:rPr lang="en-US"/>
              <a:t> </a:t>
            </a:r>
            <a:r>
              <a:rPr lang="en-US" err="1"/>
              <a:t>резервным</a:t>
            </a:r>
            <a:r>
              <a:rPr lang="en-US"/>
              <a:t> </a:t>
            </a:r>
            <a:r>
              <a:rPr lang="en-US" err="1"/>
              <a:t>сервером</a:t>
            </a:r>
            <a:r>
              <a:rPr lang="en-US"/>
              <a:t> 3. 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45</a:t>
            </a:fld>
            <a:endParaRPr lang="ru-RU" noProof="0"/>
          </a:p>
        </p:txBody>
      </p:sp>
    </p:spTree>
    <p:extLst>
      <p:ext uri="{BB962C8B-B14F-4D97-AF65-F5344CB8AC3E}">
        <p14:creationId xmlns:p14="http://schemas.microsoft.com/office/powerpoint/2010/main" val="2975009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кластерной</a:t>
            </a:r>
            <a:r>
              <a:rPr lang="en-US"/>
              <a:t> </a:t>
            </a:r>
            <a:r>
              <a:rPr lang="en-US" err="1"/>
              <a:t>архитектуре</a:t>
            </a:r>
            <a:r>
              <a:rPr lang="en-US"/>
              <a:t> SDN </a:t>
            </a:r>
            <a:r>
              <a:rPr lang="en-US" err="1"/>
              <a:t>система</a:t>
            </a:r>
            <a:r>
              <a:rPr lang="en-US"/>
              <a:t> </a:t>
            </a:r>
            <a:r>
              <a:rPr lang="en-US" err="1"/>
              <a:t>состоит</a:t>
            </a:r>
            <a:r>
              <a:rPr lang="en-US"/>
              <a:t> </a:t>
            </a:r>
            <a:r>
              <a:rPr lang="en-US" err="1"/>
              <a:t>из</a:t>
            </a:r>
            <a:r>
              <a:rPr lang="en-US"/>
              <a:t> </a:t>
            </a:r>
            <a:r>
              <a:rPr lang="en-US" err="1"/>
              <a:t>множества</a:t>
            </a:r>
            <a:r>
              <a:rPr lang="en-US"/>
              <a:t> </a:t>
            </a:r>
            <a:r>
              <a:rPr lang="en-US" err="1"/>
              <a:t>компонентов</a:t>
            </a:r>
            <a:r>
              <a:rPr lang="en-US"/>
              <a:t>, </a:t>
            </a:r>
            <a:r>
              <a:rPr lang="en-US" err="1"/>
              <a:t>таких</a:t>
            </a:r>
            <a:r>
              <a:rPr lang="en-US"/>
              <a:t> </a:t>
            </a:r>
            <a:r>
              <a:rPr lang="en-US" err="1"/>
              <a:t>как</a:t>
            </a:r>
            <a:r>
              <a:rPr lang="en-US"/>
              <a:t> </a:t>
            </a:r>
            <a:r>
              <a:rPr lang="en-US" err="1"/>
              <a:t>netconf</a:t>
            </a:r>
            <a:r>
              <a:rPr lang="en-US"/>
              <a:t>, </a:t>
            </a:r>
            <a:r>
              <a:rPr lang="en-US" err="1"/>
              <a:t>openflow</a:t>
            </a:r>
            <a:r>
              <a:rPr lang="en-US"/>
              <a:t>, </a:t>
            </a:r>
            <a:r>
              <a:rPr lang="en-US" err="1"/>
              <a:t>pce</a:t>
            </a:r>
            <a:r>
              <a:rPr lang="en-US"/>
              <a:t>, restful, </a:t>
            </a:r>
            <a:r>
              <a:rPr lang="en-US" err="1"/>
              <a:t>snmp</a:t>
            </a:r>
            <a:r>
              <a:rPr lang="en-US"/>
              <a:t>, telnet и т. д. </a:t>
            </a:r>
            <a:endParaRPr lang="ru-RU"/>
          </a:p>
          <a:p>
            <a:r>
              <a:rPr lang="en-US" err="1"/>
              <a:t>Некоторые</a:t>
            </a:r>
            <a:r>
              <a:rPr lang="en-US"/>
              <a:t> </a:t>
            </a:r>
            <a:r>
              <a:rPr lang="en-US" err="1"/>
              <a:t>другие</a:t>
            </a:r>
            <a:r>
              <a:rPr lang="en-US"/>
              <a:t> </a:t>
            </a:r>
            <a:r>
              <a:rPr lang="en-US" err="1"/>
              <a:t>компоненты</a:t>
            </a:r>
            <a:r>
              <a:rPr lang="en-US"/>
              <a:t>, </a:t>
            </a:r>
            <a:r>
              <a:rPr lang="en-US" err="1"/>
              <a:t>такие</a:t>
            </a:r>
            <a:r>
              <a:rPr lang="en-US"/>
              <a:t> </a:t>
            </a:r>
            <a:r>
              <a:rPr lang="en-US" err="1"/>
              <a:t>как</a:t>
            </a:r>
            <a:r>
              <a:rPr lang="en-US"/>
              <a:t> BGP, ARP, </a:t>
            </a:r>
            <a:r>
              <a:rPr lang="en-US" err="1"/>
              <a:t>также</a:t>
            </a:r>
            <a:r>
              <a:rPr lang="en-US"/>
              <a:t> </a:t>
            </a:r>
            <a:r>
              <a:rPr lang="en-US" err="1"/>
              <a:t>вносят</a:t>
            </a:r>
            <a:r>
              <a:rPr lang="en-US"/>
              <a:t> </a:t>
            </a:r>
            <a:r>
              <a:rPr lang="en-US" err="1"/>
              <a:t>свой</a:t>
            </a:r>
            <a:r>
              <a:rPr lang="en-US"/>
              <a:t> </a:t>
            </a:r>
            <a:r>
              <a:rPr lang="en-US" err="1"/>
              <a:t>вклад</a:t>
            </a:r>
            <a:r>
              <a:rPr lang="en-US"/>
              <a:t> в </a:t>
            </a:r>
            <a:r>
              <a:rPr lang="en-US" err="1"/>
              <a:t>распределенную</a:t>
            </a:r>
            <a:r>
              <a:rPr lang="en-US"/>
              <a:t> </a:t>
            </a:r>
            <a:r>
              <a:rPr lang="en-US" err="1"/>
              <a:t>архитектуру</a:t>
            </a:r>
            <a:r>
              <a:rPr lang="en-US"/>
              <a:t>. </a:t>
            </a:r>
            <a:endParaRPr lang="ru-RU"/>
          </a:p>
          <a:p>
            <a:r>
              <a:rPr lang="en-US"/>
              <a:t>  </a:t>
            </a:r>
            <a:endParaRPr lang="ru-RU">
              <a:cs typeface="Calibri"/>
            </a:endParaRPr>
          </a:p>
          <a:p>
            <a:r>
              <a:rPr lang="en-US"/>
              <a:t> </a:t>
            </a:r>
            <a:r>
              <a:rPr lang="en-US" err="1"/>
              <a:t>Сбои</a:t>
            </a:r>
            <a:r>
              <a:rPr lang="en-US"/>
              <a:t> </a:t>
            </a:r>
            <a:r>
              <a:rPr lang="en-US" err="1"/>
              <a:t>программных</a:t>
            </a:r>
            <a:r>
              <a:rPr lang="en-US"/>
              <a:t> </a:t>
            </a:r>
            <a:r>
              <a:rPr lang="en-US" err="1"/>
              <a:t>компонентов</a:t>
            </a:r>
            <a:r>
              <a:rPr lang="en-US"/>
              <a:t> </a:t>
            </a:r>
            <a:r>
              <a:rPr lang="en-US" err="1"/>
              <a:t>имеют</a:t>
            </a:r>
            <a:r>
              <a:rPr lang="en-US"/>
              <a:t> </a:t>
            </a:r>
            <a:r>
              <a:rPr lang="en-US" err="1"/>
              <a:t>множество</a:t>
            </a:r>
            <a:r>
              <a:rPr lang="en-US"/>
              <a:t> </a:t>
            </a:r>
            <a:r>
              <a:rPr lang="en-US" err="1"/>
              <a:t>факторов</a:t>
            </a:r>
            <a:r>
              <a:rPr lang="en-US"/>
              <a:t>, </a:t>
            </a:r>
            <a:r>
              <a:rPr lang="en-US" err="1"/>
              <a:t>таких</a:t>
            </a:r>
            <a:r>
              <a:rPr lang="en-US"/>
              <a:t> </a:t>
            </a:r>
            <a:r>
              <a:rPr lang="en-US" err="1"/>
              <a:t>как</a:t>
            </a:r>
            <a:r>
              <a:rPr lang="en-US"/>
              <a:t> </a:t>
            </a:r>
            <a:r>
              <a:rPr lang="en-US" err="1"/>
              <a:t>взаимоблокировка</a:t>
            </a:r>
            <a:r>
              <a:rPr lang="en-US"/>
              <a:t> </a:t>
            </a:r>
            <a:r>
              <a:rPr lang="en-US" err="1"/>
              <a:t>программы</a:t>
            </a:r>
            <a:r>
              <a:rPr lang="en-US"/>
              <a:t> </a:t>
            </a:r>
            <a:r>
              <a:rPr lang="en-US" err="1"/>
              <a:t>или</a:t>
            </a:r>
            <a:r>
              <a:rPr lang="en-US"/>
              <a:t> </a:t>
            </a:r>
            <a:r>
              <a:rPr lang="en-US" err="1"/>
              <a:t>определенные</a:t>
            </a:r>
            <a:r>
              <a:rPr lang="en-US"/>
              <a:t> </a:t>
            </a:r>
            <a:r>
              <a:rPr lang="en-US" err="1"/>
              <a:t>непредсказуемые</a:t>
            </a:r>
            <a:r>
              <a:rPr lang="en-US"/>
              <a:t> </a:t>
            </a:r>
            <a:r>
              <a:rPr lang="en-US" err="1"/>
              <a:t>события</a:t>
            </a:r>
            <a:r>
              <a:rPr lang="en-US"/>
              <a:t>. </a:t>
            </a:r>
            <a:endParaRPr lang="ru-RU"/>
          </a:p>
          <a:p>
            <a:r>
              <a:rPr lang="en-US" err="1"/>
              <a:t>Эти</a:t>
            </a:r>
            <a:r>
              <a:rPr lang="en-US"/>
              <a:t> </a:t>
            </a:r>
            <a:r>
              <a:rPr lang="en-US" err="1"/>
              <a:t>проблемы</a:t>
            </a:r>
            <a:r>
              <a:rPr lang="en-US"/>
              <a:t> </a:t>
            </a:r>
            <a:r>
              <a:rPr lang="en-US" err="1"/>
              <a:t>могут</a:t>
            </a:r>
            <a:r>
              <a:rPr lang="en-US"/>
              <a:t> </a:t>
            </a:r>
            <a:r>
              <a:rPr lang="en-US" err="1"/>
              <a:t>повлиять</a:t>
            </a:r>
            <a:r>
              <a:rPr lang="en-US"/>
              <a:t> </a:t>
            </a:r>
            <a:r>
              <a:rPr lang="en-US" err="1"/>
              <a:t>на</a:t>
            </a:r>
            <a:r>
              <a:rPr lang="en-US"/>
              <a:t> </a:t>
            </a:r>
            <a:r>
              <a:rPr lang="en-US" err="1"/>
              <a:t>нормальную</a:t>
            </a:r>
            <a:r>
              <a:rPr lang="en-US"/>
              <a:t> </a:t>
            </a:r>
            <a:r>
              <a:rPr lang="en-US" err="1"/>
              <a:t>работу</a:t>
            </a:r>
            <a:r>
              <a:rPr lang="en-US"/>
              <a:t> </a:t>
            </a:r>
            <a:r>
              <a:rPr lang="en-US" err="1"/>
              <a:t>системы</a:t>
            </a:r>
            <a:r>
              <a:rPr lang="en-US"/>
              <a:t>. </a:t>
            </a:r>
            <a:r>
              <a:rPr lang="en-US" err="1"/>
              <a:t>Как</a:t>
            </a:r>
            <a:r>
              <a:rPr lang="en-US"/>
              <a:t> </a:t>
            </a:r>
            <a:r>
              <a:rPr lang="en-US" err="1"/>
              <a:t>избежать</a:t>
            </a:r>
            <a:r>
              <a:rPr lang="en-US"/>
              <a:t> </a:t>
            </a:r>
            <a:r>
              <a:rPr lang="en-US" err="1"/>
              <a:t>возникновения</a:t>
            </a:r>
            <a:r>
              <a:rPr lang="en-US"/>
              <a:t> </a:t>
            </a:r>
            <a:r>
              <a:rPr lang="en-US" err="1"/>
              <a:t>этих</a:t>
            </a:r>
            <a:r>
              <a:rPr lang="en-US"/>
              <a:t> </a:t>
            </a:r>
            <a:r>
              <a:rPr lang="en-US" err="1"/>
              <a:t>проблем</a:t>
            </a:r>
            <a:r>
              <a:rPr lang="en-US"/>
              <a:t>? </a:t>
            </a:r>
            <a:endParaRPr lang="ru-RU"/>
          </a:p>
          <a:p>
            <a:endParaRPr lang="en-US"/>
          </a:p>
          <a:p>
            <a:r>
              <a:rPr lang="en-US" err="1"/>
              <a:t>Ниже</a:t>
            </a:r>
            <a:r>
              <a:rPr lang="en-US"/>
              <a:t> </a:t>
            </a:r>
            <a:r>
              <a:rPr lang="en-US" err="1"/>
              <a:t>объясняется</a:t>
            </a:r>
            <a:r>
              <a:rPr lang="en-US"/>
              <a:t>, </a:t>
            </a:r>
            <a:r>
              <a:rPr lang="en-US" err="1"/>
              <a:t>как</a:t>
            </a:r>
            <a:r>
              <a:rPr lang="en-US"/>
              <a:t> </a:t>
            </a:r>
            <a:r>
              <a:rPr lang="en-US" err="1"/>
              <a:t>контроллер</a:t>
            </a:r>
            <a:r>
              <a:rPr lang="en-US"/>
              <a:t> Huawei </a:t>
            </a:r>
            <a:r>
              <a:rPr lang="en-US" err="1"/>
              <a:t>реализует</a:t>
            </a:r>
            <a:r>
              <a:rPr lang="en-US"/>
              <a:t> </a:t>
            </a:r>
            <a:r>
              <a:rPr lang="en-US" err="1"/>
              <a:t>эту</a:t>
            </a:r>
            <a:r>
              <a:rPr lang="en-US"/>
              <a:t> </a:t>
            </a:r>
            <a:r>
              <a:rPr lang="en-US" err="1"/>
              <a:t>надежность</a:t>
            </a:r>
            <a:r>
              <a:rPr lang="en-US"/>
              <a:t>.  </a:t>
            </a:r>
            <a:endParaRPr lang="ru-RU">
              <a:cs typeface="Calibri"/>
            </a:endParaRPr>
          </a:p>
          <a:p>
            <a:r>
              <a:rPr lang="en-US" err="1"/>
              <a:t>Как</a:t>
            </a:r>
            <a:r>
              <a:rPr lang="en-US"/>
              <a:t> </a:t>
            </a:r>
            <a:r>
              <a:rPr lang="en-US" err="1"/>
              <a:t>показано</a:t>
            </a:r>
            <a:r>
              <a:rPr lang="en-US"/>
              <a:t> </a:t>
            </a:r>
            <a:r>
              <a:rPr lang="en-US" err="1"/>
              <a:t>на</a:t>
            </a:r>
            <a:r>
              <a:rPr lang="en-US"/>
              <a:t> </a:t>
            </a:r>
            <a:r>
              <a:rPr lang="en-US" err="1"/>
              <a:t>рисунке</a:t>
            </a:r>
            <a:r>
              <a:rPr lang="en-US"/>
              <a:t> </a:t>
            </a:r>
            <a:r>
              <a:rPr lang="en-US" err="1"/>
              <a:t>выше</a:t>
            </a:r>
            <a:r>
              <a:rPr lang="en-US"/>
              <a:t>:  </a:t>
            </a:r>
            <a:endParaRPr lang="ru-RU"/>
          </a:p>
          <a:p>
            <a:r>
              <a:rPr lang="en-US"/>
              <a:t> </a:t>
            </a:r>
            <a:endParaRPr lang="ru-RU"/>
          </a:p>
          <a:p>
            <a:r>
              <a:rPr lang="en-US" err="1"/>
              <a:t>Каждый</a:t>
            </a:r>
            <a:r>
              <a:rPr lang="en-US"/>
              <a:t> </a:t>
            </a:r>
            <a:r>
              <a:rPr lang="en-US" err="1"/>
              <a:t>процесс</a:t>
            </a:r>
            <a:r>
              <a:rPr lang="en-US"/>
              <a:t> </a:t>
            </a:r>
            <a:r>
              <a:rPr lang="en-US" err="1"/>
              <a:t>должен</a:t>
            </a:r>
            <a:r>
              <a:rPr lang="en-US"/>
              <a:t> </a:t>
            </a:r>
            <a:r>
              <a:rPr lang="en-US" err="1"/>
              <a:t>иметь</a:t>
            </a:r>
            <a:r>
              <a:rPr lang="en-US"/>
              <a:t> </a:t>
            </a:r>
            <a:r>
              <a:rPr lang="en-US" err="1"/>
              <a:t>какой-либо</a:t>
            </a:r>
            <a:r>
              <a:rPr lang="en-US"/>
              <a:t> </a:t>
            </a:r>
            <a:r>
              <a:rPr lang="en-US" err="1"/>
              <a:t>мониторинг</a:t>
            </a:r>
            <a:r>
              <a:rPr lang="en-US"/>
              <a:t> </a:t>
            </a:r>
            <a:r>
              <a:rPr lang="en-US" err="1"/>
              <a:t>неисправностей</a:t>
            </a:r>
            <a:r>
              <a:rPr lang="en-US"/>
              <a:t> и </a:t>
            </a:r>
            <a:r>
              <a:rPr lang="en-US" err="1"/>
              <a:t>сбоев</a:t>
            </a:r>
            <a:r>
              <a:rPr lang="en-US"/>
              <a:t>. </a:t>
            </a:r>
            <a:r>
              <a:rPr lang="en-US" err="1"/>
              <a:t>Без</a:t>
            </a:r>
            <a:r>
              <a:rPr lang="en-US"/>
              <a:t> </a:t>
            </a:r>
            <a:r>
              <a:rPr lang="en-US" err="1"/>
              <a:t>механизма</a:t>
            </a:r>
            <a:r>
              <a:rPr lang="en-US"/>
              <a:t> </a:t>
            </a:r>
            <a:r>
              <a:rPr lang="en-US" err="1"/>
              <a:t>обнаружения</a:t>
            </a:r>
            <a:r>
              <a:rPr lang="en-US"/>
              <a:t> </a:t>
            </a:r>
            <a:r>
              <a:rPr lang="en-US" err="1"/>
              <a:t>на</a:t>
            </a:r>
            <a:r>
              <a:rPr lang="en-US"/>
              <a:t> </a:t>
            </a:r>
            <a:r>
              <a:rPr lang="en-US" err="1"/>
              <a:t>компоненте</a:t>
            </a:r>
            <a:r>
              <a:rPr lang="en-US"/>
              <a:t> </a:t>
            </a:r>
            <a:r>
              <a:rPr lang="en-US" err="1"/>
              <a:t>мы</a:t>
            </a:r>
            <a:r>
              <a:rPr lang="en-US"/>
              <a:t> </a:t>
            </a:r>
            <a:r>
              <a:rPr lang="en-US" err="1"/>
              <a:t>не</a:t>
            </a:r>
            <a:r>
              <a:rPr lang="en-US"/>
              <a:t> </a:t>
            </a:r>
            <a:r>
              <a:rPr lang="en-US" err="1"/>
              <a:t>сможем</a:t>
            </a:r>
            <a:r>
              <a:rPr lang="en-US"/>
              <a:t> </a:t>
            </a:r>
            <a:r>
              <a:rPr lang="en-US" err="1"/>
              <a:t>обнаружить</a:t>
            </a:r>
            <a:r>
              <a:rPr lang="en-US"/>
              <a:t> </a:t>
            </a:r>
            <a:r>
              <a:rPr lang="en-US" err="1"/>
              <a:t>неисправность</a:t>
            </a:r>
            <a:r>
              <a:rPr lang="en-US"/>
              <a:t>. </a:t>
            </a:r>
            <a:r>
              <a:rPr lang="en-US" err="1"/>
              <a:t>Например</a:t>
            </a:r>
            <a:r>
              <a:rPr lang="en-US"/>
              <a:t>, </a:t>
            </a:r>
            <a:r>
              <a:rPr lang="en-US" err="1"/>
              <a:t>есть</a:t>
            </a:r>
            <a:r>
              <a:rPr lang="en-US"/>
              <a:t> </a:t>
            </a:r>
            <a:r>
              <a:rPr lang="en-US" err="1"/>
              <a:t>дополнительный</a:t>
            </a:r>
            <a:r>
              <a:rPr lang="en-US"/>
              <a:t> </a:t>
            </a:r>
            <a:r>
              <a:rPr lang="en-US" err="1"/>
              <a:t>уровень</a:t>
            </a:r>
            <a:r>
              <a:rPr lang="en-US"/>
              <a:t>, </a:t>
            </a:r>
            <a:r>
              <a:rPr lang="en-US" err="1"/>
              <a:t>называемый</a:t>
            </a:r>
            <a:r>
              <a:rPr lang="en-US"/>
              <a:t> </a:t>
            </a:r>
            <a:r>
              <a:rPr lang="en-US" err="1"/>
              <a:t>промежуточным</a:t>
            </a:r>
            <a:r>
              <a:rPr lang="en-US"/>
              <a:t> </a:t>
            </a:r>
            <a:r>
              <a:rPr lang="en-US" err="1"/>
              <a:t>программным</a:t>
            </a:r>
            <a:r>
              <a:rPr lang="en-US"/>
              <a:t> </a:t>
            </a:r>
            <a:r>
              <a:rPr lang="en-US" err="1"/>
              <a:t>обеспечением</a:t>
            </a:r>
            <a:r>
              <a:rPr lang="en-US"/>
              <a:t> </a:t>
            </a:r>
            <a:r>
              <a:rPr lang="en-US" err="1"/>
              <a:t>распределенной</a:t>
            </a:r>
            <a:r>
              <a:rPr lang="en-US"/>
              <a:t> </a:t>
            </a:r>
            <a:r>
              <a:rPr lang="en-US" err="1"/>
              <a:t>системы</a:t>
            </a:r>
            <a:r>
              <a:rPr lang="en-US"/>
              <a:t>, </a:t>
            </a:r>
            <a:r>
              <a:rPr lang="en-US" err="1"/>
              <a:t>для</a:t>
            </a:r>
            <a:r>
              <a:rPr lang="en-US"/>
              <a:t> </a:t>
            </a:r>
            <a:r>
              <a:rPr lang="en-US" err="1"/>
              <a:t>целей</a:t>
            </a:r>
            <a:r>
              <a:rPr lang="en-US"/>
              <a:t> </a:t>
            </a:r>
            <a:r>
              <a:rPr lang="en-US" err="1"/>
              <a:t>мониторинга</a:t>
            </a:r>
            <a:r>
              <a:rPr lang="en-US"/>
              <a:t> </a:t>
            </a:r>
            <a:r>
              <a:rPr lang="en-US" err="1"/>
              <a:t>или</a:t>
            </a:r>
            <a:r>
              <a:rPr lang="en-US"/>
              <a:t> </a:t>
            </a:r>
            <a:r>
              <a:rPr lang="en-US" err="1"/>
              <a:t>обнаружения</a:t>
            </a:r>
            <a:r>
              <a:rPr lang="en-US"/>
              <a:t>, </a:t>
            </a:r>
            <a:r>
              <a:rPr lang="en-US" err="1"/>
              <a:t>задача</a:t>
            </a:r>
            <a:r>
              <a:rPr lang="en-US"/>
              <a:t> </a:t>
            </a:r>
            <a:r>
              <a:rPr lang="en-US" err="1"/>
              <a:t>которого</a:t>
            </a:r>
            <a:r>
              <a:rPr lang="en-US"/>
              <a:t> </a:t>
            </a:r>
            <a:r>
              <a:rPr lang="en-US" err="1"/>
              <a:t>контролировать</a:t>
            </a:r>
            <a:r>
              <a:rPr lang="en-US"/>
              <a:t> </a:t>
            </a:r>
            <a:r>
              <a:rPr lang="en-US" err="1"/>
              <a:t>состояние</a:t>
            </a:r>
            <a:r>
              <a:rPr lang="en-US"/>
              <a:t> </a:t>
            </a:r>
            <a:r>
              <a:rPr lang="en-US" err="1"/>
              <a:t>программного</a:t>
            </a:r>
            <a:r>
              <a:rPr lang="en-US"/>
              <a:t> </a:t>
            </a:r>
            <a:r>
              <a:rPr lang="en-US" err="1"/>
              <a:t>обеспечения</a:t>
            </a:r>
            <a:r>
              <a:rPr lang="en-US"/>
              <a:t>, </a:t>
            </a:r>
            <a:r>
              <a:rPr lang="en-US" err="1"/>
              <a:t>состояние</a:t>
            </a:r>
            <a:r>
              <a:rPr lang="en-US"/>
              <a:t> </a:t>
            </a:r>
            <a:r>
              <a:rPr lang="en-US" err="1"/>
              <a:t>процесса</a:t>
            </a:r>
            <a:r>
              <a:rPr lang="en-US"/>
              <a:t> и </a:t>
            </a:r>
            <a:r>
              <a:rPr lang="en-US" err="1"/>
              <a:t>состояние</a:t>
            </a:r>
            <a:r>
              <a:rPr lang="en-US"/>
              <a:t> </a:t>
            </a:r>
            <a:r>
              <a:rPr lang="en-US" err="1"/>
              <a:t>других</a:t>
            </a:r>
            <a:r>
              <a:rPr lang="en-US"/>
              <a:t> </a:t>
            </a:r>
            <a:r>
              <a:rPr lang="en-US" err="1"/>
              <a:t>узлов</a:t>
            </a:r>
            <a:r>
              <a:rPr lang="en-US"/>
              <a:t> </a:t>
            </a:r>
            <a:r>
              <a:rPr lang="en-US" err="1"/>
              <a:t>кластерной</a:t>
            </a:r>
            <a:r>
              <a:rPr lang="en-US"/>
              <a:t> </a:t>
            </a:r>
            <a:r>
              <a:rPr lang="en-US" err="1"/>
              <a:t>системы</a:t>
            </a:r>
            <a:r>
              <a:rPr lang="en-US"/>
              <a:t>. </a:t>
            </a:r>
            <a:endParaRPr lang="ru-RU"/>
          </a:p>
          <a:p>
            <a:r>
              <a:rPr lang="en-US"/>
              <a:t> </a:t>
            </a:r>
            <a:endParaRPr lang="ru-RU"/>
          </a:p>
          <a:p>
            <a:r>
              <a:rPr lang="en-US" err="1"/>
              <a:t>Работает</a:t>
            </a:r>
            <a:r>
              <a:rPr lang="en-US"/>
              <a:t> </a:t>
            </a:r>
            <a:r>
              <a:rPr lang="en-US" err="1"/>
              <a:t>более</a:t>
            </a:r>
            <a:r>
              <a:rPr lang="en-US"/>
              <a:t> </a:t>
            </a:r>
            <a:r>
              <a:rPr lang="en-US" err="1"/>
              <a:t>одной</a:t>
            </a:r>
            <a:r>
              <a:rPr lang="en-US"/>
              <a:t> </a:t>
            </a:r>
            <a:r>
              <a:rPr lang="en-US" err="1"/>
              <a:t>системы</a:t>
            </a:r>
            <a:r>
              <a:rPr lang="en-US"/>
              <a:t> </a:t>
            </a:r>
            <a:r>
              <a:rPr lang="en-US" err="1"/>
              <a:t>мониторинга</a:t>
            </a:r>
            <a:r>
              <a:rPr lang="en-US"/>
              <a:t>; </a:t>
            </a:r>
            <a:r>
              <a:rPr lang="en-US" err="1"/>
              <a:t>кроме</a:t>
            </a:r>
            <a:r>
              <a:rPr lang="en-US"/>
              <a:t> </a:t>
            </a:r>
            <a:r>
              <a:rPr lang="en-US" err="1"/>
              <a:t>основной</a:t>
            </a:r>
            <a:r>
              <a:rPr lang="en-US"/>
              <a:t> </a:t>
            </a:r>
            <a:r>
              <a:rPr lang="en-US" err="1"/>
              <a:t>системы</a:t>
            </a:r>
            <a:r>
              <a:rPr lang="en-US"/>
              <a:t> </a:t>
            </a:r>
            <a:r>
              <a:rPr lang="en-US" err="1"/>
              <a:t>мониторинга</a:t>
            </a:r>
            <a:r>
              <a:rPr lang="en-US"/>
              <a:t>, </a:t>
            </a:r>
            <a:r>
              <a:rPr lang="en-US" err="1"/>
              <a:t>работающей</a:t>
            </a:r>
            <a:r>
              <a:rPr lang="en-US"/>
              <a:t> </a:t>
            </a:r>
            <a:r>
              <a:rPr lang="en-US" err="1"/>
              <a:t>на</a:t>
            </a:r>
            <a:r>
              <a:rPr lang="en-US"/>
              <a:t> </a:t>
            </a:r>
            <a:r>
              <a:rPr lang="en-US" err="1"/>
              <a:t>основном</a:t>
            </a:r>
            <a:r>
              <a:rPr lang="en-US"/>
              <a:t> </a:t>
            </a:r>
            <a:r>
              <a:rPr lang="en-US" err="1"/>
              <a:t>сервере</a:t>
            </a:r>
            <a:r>
              <a:rPr lang="en-US"/>
              <a:t>, </a:t>
            </a:r>
            <a:r>
              <a:rPr lang="en-US" err="1"/>
              <a:t>она</a:t>
            </a:r>
            <a:r>
              <a:rPr lang="en-US"/>
              <a:t> </a:t>
            </a:r>
            <a:r>
              <a:rPr lang="en-US" err="1"/>
              <a:t>может</a:t>
            </a:r>
            <a:r>
              <a:rPr lang="en-US"/>
              <a:t> </a:t>
            </a:r>
            <a:r>
              <a:rPr lang="en-US" err="1"/>
              <a:t>иметь</a:t>
            </a:r>
            <a:r>
              <a:rPr lang="en-US"/>
              <a:t> </a:t>
            </a:r>
            <a:r>
              <a:rPr lang="en-US" err="1"/>
              <a:t>другую</a:t>
            </a:r>
            <a:r>
              <a:rPr lang="en-US"/>
              <a:t> </a:t>
            </a:r>
            <a:r>
              <a:rPr lang="en-US" err="1"/>
              <a:t>систему</a:t>
            </a:r>
            <a:r>
              <a:rPr lang="en-US"/>
              <a:t> </a:t>
            </a:r>
            <a:r>
              <a:rPr lang="en-US" err="1"/>
              <a:t>мониторинга</a:t>
            </a:r>
            <a:r>
              <a:rPr lang="en-US"/>
              <a:t>, </a:t>
            </a:r>
            <a:r>
              <a:rPr lang="en-US" err="1"/>
              <a:t>работающую</a:t>
            </a:r>
            <a:r>
              <a:rPr lang="en-US"/>
              <a:t> </a:t>
            </a:r>
            <a:r>
              <a:rPr lang="en-US" err="1"/>
              <a:t>на</a:t>
            </a:r>
            <a:r>
              <a:rPr lang="en-US"/>
              <a:t> </a:t>
            </a:r>
            <a:r>
              <a:rPr lang="en-US" err="1"/>
              <a:t>резервном</a:t>
            </a:r>
            <a:r>
              <a:rPr lang="en-US"/>
              <a:t> </a:t>
            </a:r>
            <a:r>
              <a:rPr lang="en-US" err="1"/>
              <a:t>сервере</a:t>
            </a:r>
            <a:r>
              <a:rPr lang="en-US"/>
              <a:t> (</a:t>
            </a:r>
            <a:r>
              <a:rPr lang="en-US" err="1"/>
              <a:t>обычно</a:t>
            </a:r>
            <a:r>
              <a:rPr lang="en-US"/>
              <a:t> </a:t>
            </a:r>
            <a:r>
              <a:rPr lang="en-US" err="1"/>
              <a:t>контроллер</a:t>
            </a:r>
            <a:r>
              <a:rPr lang="en-US"/>
              <a:t> </a:t>
            </a:r>
            <a:r>
              <a:rPr lang="en-US" err="1"/>
              <a:t>установлен</a:t>
            </a:r>
            <a:r>
              <a:rPr lang="en-US"/>
              <a:t> </a:t>
            </a:r>
            <a:r>
              <a:rPr lang="en-US" err="1"/>
              <a:t>на</a:t>
            </a:r>
            <a:r>
              <a:rPr lang="en-US"/>
              <a:t> </a:t>
            </a:r>
            <a:r>
              <a:rPr lang="en-US" err="1"/>
              <a:t>другом</a:t>
            </a:r>
            <a:r>
              <a:rPr lang="en-US"/>
              <a:t> </a:t>
            </a:r>
            <a:r>
              <a:rPr lang="en-US" err="1"/>
              <a:t>физическом</a:t>
            </a:r>
            <a:r>
              <a:rPr lang="en-US"/>
              <a:t> </a:t>
            </a:r>
            <a:r>
              <a:rPr lang="en-US" err="1"/>
              <a:t>сервере</a:t>
            </a:r>
            <a:r>
              <a:rPr lang="en-US"/>
              <a:t>).  </a:t>
            </a:r>
            <a:endParaRPr lang="ru-RU"/>
          </a:p>
          <a:p>
            <a:endParaRPr lang="en-US">
              <a:cs typeface="Calibri"/>
            </a:endParaRPr>
          </a:p>
          <a:p>
            <a:r>
              <a:rPr lang="en-US" err="1"/>
              <a:t>Можно</a:t>
            </a:r>
            <a:r>
              <a:rPr lang="en-US"/>
              <a:t> </a:t>
            </a:r>
            <a:r>
              <a:rPr lang="en-US" err="1"/>
              <a:t>реализовать</a:t>
            </a:r>
            <a:r>
              <a:rPr lang="en-US"/>
              <a:t> </a:t>
            </a:r>
            <a:r>
              <a:rPr lang="en-US" err="1"/>
              <a:t>горячее</a:t>
            </a:r>
            <a:r>
              <a:rPr lang="en-US"/>
              <a:t> </a:t>
            </a:r>
            <a:r>
              <a:rPr lang="en-US" err="1"/>
              <a:t>резервное</a:t>
            </a:r>
            <a:r>
              <a:rPr lang="en-US"/>
              <a:t> </a:t>
            </a:r>
            <a:r>
              <a:rPr lang="en-US" err="1"/>
              <a:t>копирование</a:t>
            </a:r>
            <a:r>
              <a:rPr lang="en-US"/>
              <a:t> </a:t>
            </a:r>
            <a:r>
              <a:rPr lang="en-US" err="1"/>
              <a:t>на</a:t>
            </a:r>
            <a:r>
              <a:rPr lang="en-US"/>
              <a:t> </a:t>
            </a:r>
            <a:r>
              <a:rPr lang="en-US" err="1"/>
              <a:t>два</a:t>
            </a:r>
            <a:r>
              <a:rPr lang="en-US"/>
              <a:t> </a:t>
            </a:r>
            <a:r>
              <a:rPr lang="en-US" err="1"/>
              <a:t>устройства</a:t>
            </a:r>
            <a:r>
              <a:rPr lang="en-US"/>
              <a:t>. </a:t>
            </a:r>
            <a:r>
              <a:rPr lang="en-US" err="1"/>
              <a:t>Благодаря</a:t>
            </a:r>
            <a:r>
              <a:rPr lang="en-US"/>
              <a:t> </a:t>
            </a:r>
            <a:r>
              <a:rPr lang="en-US" err="1"/>
              <a:t>интеграции</a:t>
            </a:r>
            <a:r>
              <a:rPr lang="en-US"/>
              <a:t> </a:t>
            </a:r>
            <a:r>
              <a:rPr lang="en-US" err="1"/>
              <a:t>технологий</a:t>
            </a:r>
            <a:r>
              <a:rPr lang="en-US"/>
              <a:t> NSR (Non-Stop Routing) и NSF (Non-Stop Forwarding), </a:t>
            </a:r>
            <a:r>
              <a:rPr lang="en-US" err="1"/>
              <a:t>как</a:t>
            </a:r>
            <a:r>
              <a:rPr lang="en-US"/>
              <a:t> </a:t>
            </a:r>
            <a:r>
              <a:rPr lang="en-US" err="1"/>
              <a:t>только</a:t>
            </a:r>
            <a:r>
              <a:rPr lang="en-US"/>
              <a:t> </a:t>
            </a:r>
            <a:r>
              <a:rPr lang="en-US" err="1"/>
              <a:t>какой-либо</a:t>
            </a:r>
            <a:r>
              <a:rPr lang="en-US"/>
              <a:t> </a:t>
            </a:r>
            <a:r>
              <a:rPr lang="en-US" err="1"/>
              <a:t>компонент</a:t>
            </a:r>
            <a:r>
              <a:rPr lang="en-US"/>
              <a:t> </a:t>
            </a:r>
            <a:r>
              <a:rPr lang="en-US" err="1"/>
              <a:t>обнаружит</a:t>
            </a:r>
            <a:r>
              <a:rPr lang="en-US"/>
              <a:t> </a:t>
            </a:r>
            <a:r>
              <a:rPr lang="en-US" err="1"/>
              <a:t>неисправность</a:t>
            </a:r>
            <a:r>
              <a:rPr lang="en-US"/>
              <a:t>,  NSR и NSF </a:t>
            </a:r>
            <a:r>
              <a:rPr lang="en-US" err="1"/>
              <a:t>могут</a:t>
            </a:r>
            <a:r>
              <a:rPr lang="en-US"/>
              <a:t> </a:t>
            </a:r>
            <a:r>
              <a:rPr lang="en-US" err="1"/>
              <a:t>вступить</a:t>
            </a:r>
            <a:r>
              <a:rPr lang="en-US"/>
              <a:t> в </a:t>
            </a:r>
            <a:r>
              <a:rPr lang="en-US" err="1"/>
              <a:t>игру</a:t>
            </a:r>
            <a:r>
              <a:rPr lang="en-US"/>
              <a:t>, </a:t>
            </a:r>
            <a:r>
              <a:rPr lang="en-US" err="1"/>
              <a:t>чтобы</a:t>
            </a:r>
            <a:r>
              <a:rPr lang="en-US"/>
              <a:t> </a:t>
            </a:r>
            <a:r>
              <a:rPr lang="en-US" err="1"/>
              <a:t>решить</a:t>
            </a:r>
            <a:r>
              <a:rPr lang="en-US"/>
              <a:t> </a:t>
            </a:r>
            <a:r>
              <a:rPr lang="en-US" err="1"/>
              <a:t>проблему</a:t>
            </a:r>
            <a:r>
              <a:rPr lang="en-US"/>
              <a:t> </a:t>
            </a:r>
            <a:r>
              <a:rPr lang="en-US" err="1"/>
              <a:t>отказа</a:t>
            </a:r>
            <a:r>
              <a:rPr lang="en-US"/>
              <a:t> </a:t>
            </a:r>
            <a:r>
              <a:rPr lang="en-US" err="1"/>
              <a:t>распределенного</a:t>
            </a:r>
            <a:r>
              <a:rPr lang="en-US"/>
              <a:t> </a:t>
            </a:r>
            <a:r>
              <a:rPr lang="en-US" err="1"/>
              <a:t>контроллера</a:t>
            </a:r>
            <a:r>
              <a:rPr lang="en-US"/>
              <a:t> SDN.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46</a:t>
            </a:fld>
            <a:endParaRPr lang="ru-RU" noProof="0"/>
          </a:p>
        </p:txBody>
      </p:sp>
    </p:spTree>
    <p:extLst>
      <p:ext uri="{BB962C8B-B14F-4D97-AF65-F5344CB8AC3E}">
        <p14:creationId xmlns:p14="http://schemas.microsoft.com/office/powerpoint/2010/main" val="4039868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Когда</a:t>
            </a:r>
            <a:r>
              <a:rPr lang="en-US"/>
              <a:t> </a:t>
            </a:r>
            <a:r>
              <a:rPr lang="en-US" err="1"/>
              <a:t>канал</a:t>
            </a:r>
            <a:r>
              <a:rPr lang="en-US"/>
              <a:t> </a:t>
            </a:r>
            <a:r>
              <a:rPr lang="en-US" err="1"/>
              <a:t>связи</a:t>
            </a:r>
            <a:r>
              <a:rPr lang="en-US"/>
              <a:t> </a:t>
            </a:r>
            <a:r>
              <a:rPr lang="en-US" err="1"/>
              <a:t>между</a:t>
            </a:r>
            <a:r>
              <a:rPr lang="en-US"/>
              <a:t> </a:t>
            </a:r>
            <a:r>
              <a:rPr lang="en-US" err="1"/>
              <a:t>контроллером</a:t>
            </a:r>
            <a:r>
              <a:rPr lang="en-US"/>
              <a:t> и </a:t>
            </a:r>
            <a:r>
              <a:rPr lang="en-US" err="1"/>
              <a:t>передающей</a:t>
            </a:r>
            <a:r>
              <a:rPr lang="en-US"/>
              <a:t> </a:t>
            </a:r>
            <a:r>
              <a:rPr lang="en-US" err="1"/>
              <a:t>плоскостью</a:t>
            </a:r>
            <a:r>
              <a:rPr lang="en-US"/>
              <a:t> </a:t>
            </a:r>
            <a:r>
              <a:rPr lang="en-US" err="1"/>
              <a:t>нарушен</a:t>
            </a:r>
            <a:r>
              <a:rPr lang="en-US"/>
              <a:t>, </a:t>
            </a:r>
            <a:r>
              <a:rPr lang="en-US" err="1"/>
              <a:t>это</a:t>
            </a:r>
            <a:r>
              <a:rPr lang="en-US"/>
              <a:t> </a:t>
            </a:r>
            <a:r>
              <a:rPr lang="en-US" err="1"/>
              <a:t>похоже</a:t>
            </a:r>
            <a:r>
              <a:rPr lang="en-US"/>
              <a:t> </a:t>
            </a:r>
            <a:r>
              <a:rPr lang="en-US" err="1"/>
              <a:t>на</a:t>
            </a:r>
            <a:r>
              <a:rPr lang="en-US"/>
              <a:t> </a:t>
            </a:r>
            <a:r>
              <a:rPr lang="en-US" err="1"/>
              <a:t>состояние</a:t>
            </a:r>
            <a:r>
              <a:rPr lang="en-US"/>
              <a:t>, </a:t>
            </a:r>
            <a:r>
              <a:rPr lang="en-US" err="1"/>
              <a:t>когда</a:t>
            </a:r>
            <a:r>
              <a:rPr lang="en-US"/>
              <a:t> </a:t>
            </a:r>
            <a:r>
              <a:rPr lang="en-US" err="1"/>
              <a:t>мозг</a:t>
            </a:r>
            <a:r>
              <a:rPr lang="en-US"/>
              <a:t> </a:t>
            </a:r>
            <a:r>
              <a:rPr lang="en-US" err="1"/>
              <a:t>не</a:t>
            </a:r>
            <a:r>
              <a:rPr lang="en-US"/>
              <a:t> </a:t>
            </a:r>
            <a:r>
              <a:rPr lang="en-US" err="1"/>
              <a:t>может</a:t>
            </a:r>
            <a:r>
              <a:rPr lang="en-US"/>
              <a:t> </a:t>
            </a:r>
            <a:r>
              <a:rPr lang="en-US" err="1"/>
              <a:t>посылать</a:t>
            </a:r>
            <a:r>
              <a:rPr lang="en-US"/>
              <a:t> </a:t>
            </a:r>
            <a:r>
              <a:rPr lang="en-US" err="1"/>
              <a:t>сигнал</a:t>
            </a:r>
            <a:r>
              <a:rPr lang="en-US"/>
              <a:t> и </a:t>
            </a:r>
            <a:r>
              <a:rPr lang="en-US" err="1"/>
              <a:t>контролировать</a:t>
            </a:r>
            <a:r>
              <a:rPr lang="en-US"/>
              <a:t> </a:t>
            </a:r>
            <a:r>
              <a:rPr lang="en-US" err="1"/>
              <a:t>руки</a:t>
            </a:r>
            <a:r>
              <a:rPr lang="en-US"/>
              <a:t> и </a:t>
            </a:r>
            <a:r>
              <a:rPr lang="en-US" err="1"/>
              <a:t>ноги</a:t>
            </a:r>
            <a:r>
              <a:rPr lang="en-US"/>
              <a:t> </a:t>
            </a:r>
            <a:r>
              <a:rPr lang="en-US" err="1"/>
              <a:t>нашей</a:t>
            </a:r>
            <a:r>
              <a:rPr lang="en-US"/>
              <a:t> </a:t>
            </a:r>
            <a:r>
              <a:rPr lang="en-US" err="1"/>
              <a:t>системы</a:t>
            </a:r>
            <a:r>
              <a:rPr lang="en-US"/>
              <a:t> </a:t>
            </a:r>
            <a:r>
              <a:rPr lang="en-US" err="1"/>
              <a:t>тела</a:t>
            </a:r>
            <a:r>
              <a:rPr lang="en-US"/>
              <a:t>. </a:t>
            </a:r>
            <a:r>
              <a:rPr lang="en-US" err="1"/>
              <a:t>Чтобы</a:t>
            </a:r>
            <a:r>
              <a:rPr lang="en-US"/>
              <a:t> </a:t>
            </a:r>
            <a:r>
              <a:rPr lang="en-US" err="1"/>
              <a:t>решить</a:t>
            </a:r>
            <a:r>
              <a:rPr lang="en-US"/>
              <a:t> </a:t>
            </a:r>
            <a:r>
              <a:rPr lang="en-US" err="1"/>
              <a:t>эту</a:t>
            </a:r>
            <a:r>
              <a:rPr lang="en-US"/>
              <a:t> </a:t>
            </a:r>
            <a:r>
              <a:rPr lang="en-US" err="1"/>
              <a:t>проблему</a:t>
            </a:r>
            <a:r>
              <a:rPr lang="en-US"/>
              <a:t>, </a:t>
            </a:r>
            <a:r>
              <a:rPr lang="en-US" err="1"/>
              <a:t>можно</a:t>
            </a:r>
            <a:r>
              <a:rPr lang="en-US"/>
              <a:t> </a:t>
            </a:r>
            <a:r>
              <a:rPr lang="en-US" err="1"/>
              <a:t>ввести</a:t>
            </a:r>
            <a:r>
              <a:rPr lang="en-US"/>
              <a:t>  </a:t>
            </a:r>
            <a:r>
              <a:rPr lang="en-US" err="1"/>
              <a:t>механизм</a:t>
            </a:r>
            <a:r>
              <a:rPr lang="en-US"/>
              <a:t> </a:t>
            </a:r>
            <a:r>
              <a:rPr lang="en-US" err="1"/>
              <a:t>резервирования</a:t>
            </a:r>
            <a:r>
              <a:rPr lang="en-US"/>
              <a:t>. </a:t>
            </a:r>
            <a:r>
              <a:rPr lang="en-US" err="1"/>
              <a:t>Канал</a:t>
            </a:r>
            <a:r>
              <a:rPr lang="en-US"/>
              <a:t> </a:t>
            </a:r>
            <a:r>
              <a:rPr lang="en-US" err="1"/>
              <a:t>управления</a:t>
            </a:r>
            <a:r>
              <a:rPr lang="en-US"/>
              <a:t> </a:t>
            </a:r>
            <a:r>
              <a:rPr lang="en-US" err="1"/>
              <a:t>обычно</a:t>
            </a:r>
            <a:r>
              <a:rPr lang="en-US"/>
              <a:t> </a:t>
            </a:r>
            <a:r>
              <a:rPr lang="en-US" err="1"/>
              <a:t>может</a:t>
            </a:r>
            <a:r>
              <a:rPr lang="en-US"/>
              <a:t> </a:t>
            </a:r>
            <a:r>
              <a:rPr lang="en-US" err="1"/>
              <a:t>быть</a:t>
            </a:r>
            <a:r>
              <a:rPr lang="en-US"/>
              <a:t> </a:t>
            </a:r>
            <a:r>
              <a:rPr lang="en-US" err="1"/>
              <a:t>установлен</a:t>
            </a:r>
            <a:r>
              <a:rPr lang="en-US"/>
              <a:t> </a:t>
            </a:r>
            <a:r>
              <a:rPr lang="en-US" err="1"/>
              <a:t>либо</a:t>
            </a:r>
            <a:r>
              <a:rPr lang="en-US"/>
              <a:t> </a:t>
            </a:r>
            <a:r>
              <a:rPr lang="en-US" err="1"/>
              <a:t>через</a:t>
            </a:r>
            <a:r>
              <a:rPr lang="en-US"/>
              <a:t> </a:t>
            </a:r>
            <a:r>
              <a:rPr lang="en-US" err="1"/>
              <a:t>внешнюю</a:t>
            </a:r>
            <a:r>
              <a:rPr lang="en-US"/>
              <a:t> </a:t>
            </a:r>
            <a:r>
              <a:rPr lang="en-US" err="1"/>
              <a:t>сеть</a:t>
            </a:r>
            <a:r>
              <a:rPr lang="en-US"/>
              <a:t>, </a:t>
            </a:r>
            <a:r>
              <a:rPr lang="en-US" err="1"/>
              <a:t>которая</a:t>
            </a:r>
            <a:r>
              <a:rPr lang="en-US"/>
              <a:t> </a:t>
            </a:r>
            <a:r>
              <a:rPr lang="en-US" err="1"/>
              <a:t>является</a:t>
            </a:r>
            <a:r>
              <a:rPr lang="en-US"/>
              <a:t> </a:t>
            </a:r>
            <a:r>
              <a:rPr lang="en-US" err="1"/>
              <a:t>выделенным</a:t>
            </a:r>
            <a:r>
              <a:rPr lang="en-US"/>
              <a:t> </a:t>
            </a:r>
            <a:r>
              <a:rPr lang="en-US" err="1"/>
              <a:t>каналом</a:t>
            </a:r>
            <a:r>
              <a:rPr lang="en-US"/>
              <a:t> </a:t>
            </a:r>
            <a:r>
              <a:rPr lang="en-US" err="1"/>
              <a:t>управления</a:t>
            </a:r>
            <a:r>
              <a:rPr lang="en-US"/>
              <a:t>, </a:t>
            </a:r>
            <a:r>
              <a:rPr lang="en-US" err="1"/>
              <a:t>либо</a:t>
            </a:r>
            <a:r>
              <a:rPr lang="en-US"/>
              <a:t> </a:t>
            </a:r>
            <a:r>
              <a:rPr lang="en-US" err="1"/>
              <a:t>через</a:t>
            </a:r>
            <a:r>
              <a:rPr lang="en-US"/>
              <a:t> </a:t>
            </a:r>
            <a:r>
              <a:rPr lang="en-US" err="1"/>
              <a:t>внутреннюю</a:t>
            </a:r>
            <a:r>
              <a:rPr lang="en-US"/>
              <a:t> </a:t>
            </a:r>
            <a:r>
              <a:rPr lang="en-US" err="1"/>
              <a:t>сеть</a:t>
            </a:r>
            <a:r>
              <a:rPr lang="en-US"/>
              <a:t>, </a:t>
            </a:r>
            <a:r>
              <a:rPr lang="en-US" err="1"/>
              <a:t>которая</a:t>
            </a:r>
            <a:r>
              <a:rPr lang="en-US"/>
              <a:t> </a:t>
            </a:r>
            <a:r>
              <a:rPr lang="en-US" err="1"/>
              <a:t>является</a:t>
            </a:r>
            <a:r>
              <a:rPr lang="en-US"/>
              <a:t> </a:t>
            </a:r>
            <a:r>
              <a:rPr lang="en-US" err="1"/>
              <a:t>общим</a:t>
            </a:r>
            <a:r>
              <a:rPr lang="en-US"/>
              <a:t> </a:t>
            </a:r>
            <a:r>
              <a:rPr lang="en-US" err="1"/>
              <a:t>каналом</a:t>
            </a:r>
            <a:r>
              <a:rPr lang="en-US"/>
              <a:t> </a:t>
            </a:r>
            <a:r>
              <a:rPr lang="en-US" err="1"/>
              <a:t>между</a:t>
            </a:r>
            <a:r>
              <a:rPr lang="en-US"/>
              <a:t> </a:t>
            </a:r>
            <a:r>
              <a:rPr lang="en-US" err="1"/>
              <a:t>каналом</a:t>
            </a:r>
            <a:r>
              <a:rPr lang="en-US"/>
              <a:t> </a:t>
            </a:r>
            <a:r>
              <a:rPr lang="en-US" err="1"/>
              <a:t>управления</a:t>
            </a:r>
            <a:r>
              <a:rPr lang="en-US"/>
              <a:t> и </a:t>
            </a:r>
            <a:r>
              <a:rPr lang="en-US" err="1"/>
              <a:t>каналом</a:t>
            </a:r>
            <a:r>
              <a:rPr lang="en-US"/>
              <a:t> </a:t>
            </a:r>
            <a:r>
              <a:rPr lang="en-US" err="1"/>
              <a:t>пересылки</a:t>
            </a:r>
            <a:r>
              <a:rPr lang="en-US"/>
              <a:t>. </a:t>
            </a:r>
            <a:endParaRPr lang="ru-RU"/>
          </a:p>
          <a:p>
            <a:r>
              <a:rPr lang="en-US" err="1"/>
              <a:t>Обычно</a:t>
            </a:r>
            <a:r>
              <a:rPr lang="en-US"/>
              <a:t> </a:t>
            </a:r>
            <a:r>
              <a:rPr lang="en-US" err="1"/>
              <a:t>используется</a:t>
            </a:r>
            <a:r>
              <a:rPr lang="en-US"/>
              <a:t> </a:t>
            </a:r>
            <a:r>
              <a:rPr lang="en-US" err="1"/>
              <a:t>внутренняя</a:t>
            </a:r>
            <a:r>
              <a:rPr lang="en-US"/>
              <a:t> </a:t>
            </a:r>
            <a:r>
              <a:rPr lang="en-US" err="1"/>
              <a:t>сеть</a:t>
            </a:r>
            <a:r>
              <a:rPr lang="en-US"/>
              <a:t>  </a:t>
            </a:r>
            <a:r>
              <a:rPr lang="en-US" err="1"/>
              <a:t>из-за</a:t>
            </a:r>
            <a:r>
              <a:rPr lang="en-US"/>
              <a:t> </a:t>
            </a:r>
            <a:r>
              <a:rPr lang="en-US" err="1"/>
              <a:t>ее</a:t>
            </a:r>
            <a:r>
              <a:rPr lang="en-US"/>
              <a:t> </a:t>
            </a:r>
            <a:r>
              <a:rPr lang="en-US" err="1"/>
              <a:t>практичности</a:t>
            </a:r>
            <a:r>
              <a:rPr lang="en-US"/>
              <a:t> и </a:t>
            </a:r>
            <a:r>
              <a:rPr lang="en-US" err="1"/>
              <a:t>фактора</a:t>
            </a:r>
            <a:r>
              <a:rPr lang="en-US"/>
              <a:t> </a:t>
            </a:r>
            <a:r>
              <a:rPr lang="en-US" err="1"/>
              <a:t>экономии</a:t>
            </a:r>
            <a:r>
              <a:rPr lang="en-US"/>
              <a:t>.  </a:t>
            </a:r>
            <a:endParaRPr lang="ru-RU">
              <a:cs typeface="Calibri"/>
            </a:endParaRPr>
          </a:p>
          <a:p>
            <a:r>
              <a:rPr lang="en-US"/>
              <a:t> </a:t>
            </a:r>
            <a:endParaRPr lang="ru-RU"/>
          </a:p>
          <a:p>
            <a:r>
              <a:rPr lang="en-US" err="1"/>
              <a:t>Контроллер</a:t>
            </a:r>
            <a:r>
              <a:rPr lang="en-US"/>
              <a:t> </a:t>
            </a:r>
            <a:r>
              <a:rPr lang="en-US" err="1"/>
              <a:t>как</a:t>
            </a:r>
            <a:r>
              <a:rPr lang="en-US"/>
              <a:t> </a:t>
            </a:r>
            <a:r>
              <a:rPr lang="en-US" err="1"/>
              <a:t>правило</a:t>
            </a:r>
            <a:r>
              <a:rPr lang="en-US"/>
              <a:t> </a:t>
            </a:r>
            <a:r>
              <a:rPr lang="en-US" err="1"/>
              <a:t>подключается</a:t>
            </a:r>
            <a:r>
              <a:rPr lang="en-US"/>
              <a:t> </a:t>
            </a:r>
            <a:r>
              <a:rPr lang="en-US" err="1"/>
              <a:t>не</a:t>
            </a:r>
            <a:r>
              <a:rPr lang="en-US"/>
              <a:t> к </a:t>
            </a:r>
            <a:r>
              <a:rPr lang="en-US" err="1"/>
              <a:t>каждому</a:t>
            </a:r>
            <a:r>
              <a:rPr lang="en-US"/>
              <a:t> </a:t>
            </a:r>
            <a:r>
              <a:rPr lang="en-US" err="1"/>
              <a:t>серверу</a:t>
            </a:r>
            <a:r>
              <a:rPr lang="en-US"/>
              <a:t> </a:t>
            </a:r>
            <a:r>
              <a:rPr lang="en-US" err="1"/>
              <a:t>пересылки</a:t>
            </a:r>
            <a:r>
              <a:rPr lang="en-US"/>
              <a:t>, а </a:t>
            </a:r>
            <a:r>
              <a:rPr lang="en-US" err="1"/>
              <a:t>только</a:t>
            </a:r>
            <a:r>
              <a:rPr lang="en-US"/>
              <a:t> к </a:t>
            </a:r>
            <a:r>
              <a:rPr lang="en-US" err="1"/>
              <a:t>нескольким</a:t>
            </a:r>
            <a:r>
              <a:rPr lang="en-US"/>
              <a:t> </a:t>
            </a:r>
            <a:r>
              <a:rPr lang="en-US" err="1"/>
              <a:t>ближайшим</a:t>
            </a:r>
            <a:r>
              <a:rPr lang="en-US"/>
              <a:t> к </a:t>
            </a:r>
            <a:r>
              <a:rPr lang="en-US" err="1"/>
              <a:t>контроллеру</a:t>
            </a:r>
            <a:r>
              <a:rPr lang="en-US"/>
              <a:t>. </a:t>
            </a:r>
            <a:endParaRPr lang="ru-RU"/>
          </a:p>
          <a:p>
            <a:r>
              <a:rPr lang="en-US" err="1"/>
              <a:t>Коммутаторы</a:t>
            </a:r>
            <a:r>
              <a:rPr lang="en-US"/>
              <a:t> с </a:t>
            </a:r>
            <a:r>
              <a:rPr lang="en-US" err="1"/>
              <a:t>прямым</a:t>
            </a:r>
            <a:r>
              <a:rPr lang="en-US"/>
              <a:t> </a:t>
            </a:r>
            <a:r>
              <a:rPr lang="en-US" err="1"/>
              <a:t>соединением</a:t>
            </a:r>
            <a:r>
              <a:rPr lang="en-US"/>
              <a:t> </a:t>
            </a:r>
            <a:r>
              <a:rPr lang="en-US" err="1"/>
              <a:t>помогут</a:t>
            </a:r>
            <a:r>
              <a:rPr lang="en-US"/>
              <a:t> </a:t>
            </a:r>
            <a:r>
              <a:rPr lang="en-US" err="1"/>
              <a:t>пересылать</a:t>
            </a:r>
            <a:r>
              <a:rPr lang="en-US"/>
              <a:t> </a:t>
            </a:r>
            <a:r>
              <a:rPr lang="en-US" err="1"/>
              <a:t>управляющие</a:t>
            </a:r>
            <a:r>
              <a:rPr lang="en-US"/>
              <a:t> </a:t>
            </a:r>
            <a:r>
              <a:rPr lang="en-US" err="1"/>
              <a:t>пакеты</a:t>
            </a:r>
            <a:r>
              <a:rPr lang="en-US"/>
              <a:t> </a:t>
            </a:r>
            <a:r>
              <a:rPr lang="en-US" err="1"/>
              <a:t>от</a:t>
            </a:r>
            <a:r>
              <a:rPr lang="en-US"/>
              <a:t> </a:t>
            </a:r>
            <a:r>
              <a:rPr lang="en-US" err="1"/>
              <a:t>контроллера</a:t>
            </a:r>
            <a:r>
              <a:rPr lang="en-US"/>
              <a:t> к </a:t>
            </a:r>
            <a:r>
              <a:rPr lang="en-US" err="1"/>
              <a:t>получателю</a:t>
            </a:r>
            <a:r>
              <a:rPr lang="en-US"/>
              <a:t>;  </a:t>
            </a:r>
            <a:endParaRPr lang="ru-RU">
              <a:cs typeface="Calibri"/>
            </a:endParaRPr>
          </a:p>
          <a:p>
            <a:r>
              <a:rPr lang="en-US" err="1"/>
              <a:t>Однако</a:t>
            </a:r>
            <a:r>
              <a:rPr lang="en-US"/>
              <a:t> </a:t>
            </a:r>
            <a:r>
              <a:rPr lang="en-US" err="1"/>
              <a:t>кто</a:t>
            </a:r>
            <a:r>
              <a:rPr lang="en-US"/>
              <a:t> </a:t>
            </a:r>
            <a:r>
              <a:rPr lang="en-US" err="1"/>
              <a:t>будет</a:t>
            </a:r>
            <a:r>
              <a:rPr lang="en-US"/>
              <a:t> </a:t>
            </a:r>
            <a:r>
              <a:rPr lang="en-US" err="1"/>
              <a:t>генерировать</a:t>
            </a:r>
            <a:r>
              <a:rPr lang="en-US"/>
              <a:t> </a:t>
            </a:r>
            <a:r>
              <a:rPr lang="en-US" err="1"/>
              <a:t>эти</a:t>
            </a:r>
            <a:r>
              <a:rPr lang="en-US"/>
              <a:t> </a:t>
            </a:r>
            <a:r>
              <a:rPr lang="en-US" err="1"/>
              <a:t>контрольные</a:t>
            </a:r>
            <a:r>
              <a:rPr lang="en-US"/>
              <a:t> </a:t>
            </a:r>
            <a:r>
              <a:rPr lang="en-US" err="1"/>
              <a:t>пакеты</a:t>
            </a:r>
            <a:r>
              <a:rPr lang="en-US"/>
              <a:t>, </a:t>
            </a:r>
            <a:r>
              <a:rPr lang="en-US" err="1"/>
              <a:t>передаваемые</a:t>
            </a:r>
            <a:r>
              <a:rPr lang="en-US"/>
              <a:t> </a:t>
            </a:r>
            <a:r>
              <a:rPr lang="en-US" err="1"/>
              <a:t>между</a:t>
            </a:r>
            <a:r>
              <a:rPr lang="en-US"/>
              <a:t> </a:t>
            </a:r>
            <a:r>
              <a:rPr lang="en-US" err="1"/>
              <a:t>серверами</a:t>
            </a:r>
            <a:r>
              <a:rPr lang="en-US"/>
              <a:t> </a:t>
            </a:r>
            <a:r>
              <a:rPr lang="en-US" err="1"/>
              <a:t>пересылки</a:t>
            </a:r>
            <a:r>
              <a:rPr lang="en-US"/>
              <a:t>? </a:t>
            </a:r>
            <a:r>
              <a:rPr lang="en-US" err="1"/>
              <a:t>Контроллер</a:t>
            </a:r>
            <a:r>
              <a:rPr lang="en-US"/>
              <a:t>?  </a:t>
            </a:r>
            <a:endParaRPr lang="ru-RU"/>
          </a:p>
          <a:p>
            <a:r>
              <a:rPr lang="en-US" err="1"/>
              <a:t>Здесь</a:t>
            </a:r>
            <a:r>
              <a:rPr lang="en-US"/>
              <a:t> </a:t>
            </a:r>
            <a:r>
              <a:rPr lang="en-US" err="1"/>
              <a:t>возникает</a:t>
            </a:r>
            <a:r>
              <a:rPr lang="en-US"/>
              <a:t> </a:t>
            </a:r>
            <a:r>
              <a:rPr lang="en-US" err="1"/>
              <a:t>проблема</a:t>
            </a:r>
            <a:r>
              <a:rPr lang="en-US"/>
              <a:t>: </a:t>
            </a:r>
            <a:r>
              <a:rPr lang="en-US" err="1"/>
              <a:t>если</a:t>
            </a:r>
            <a:r>
              <a:rPr lang="en-US"/>
              <a:t> </a:t>
            </a:r>
            <a:r>
              <a:rPr lang="en-US" err="1"/>
              <a:t>контроллер</a:t>
            </a:r>
            <a:r>
              <a:rPr lang="en-US"/>
              <a:t> </a:t>
            </a:r>
            <a:r>
              <a:rPr lang="en-US" err="1"/>
              <a:t>генерирует</a:t>
            </a:r>
            <a:r>
              <a:rPr lang="en-US"/>
              <a:t> </a:t>
            </a:r>
            <a:r>
              <a:rPr lang="en-US" err="1"/>
              <a:t>этот</a:t>
            </a:r>
            <a:r>
              <a:rPr lang="en-US"/>
              <a:t> </a:t>
            </a:r>
            <a:r>
              <a:rPr lang="en-US" err="1"/>
              <a:t>маршрут</a:t>
            </a:r>
            <a:r>
              <a:rPr lang="en-US"/>
              <a:t>, </a:t>
            </a:r>
            <a:r>
              <a:rPr lang="en-US" err="1"/>
              <a:t>это</a:t>
            </a:r>
            <a:r>
              <a:rPr lang="en-US"/>
              <a:t> </a:t>
            </a:r>
            <a:r>
              <a:rPr lang="en-US" err="1"/>
              <a:t>может</a:t>
            </a:r>
            <a:r>
              <a:rPr lang="en-US"/>
              <a:t> </a:t>
            </a:r>
            <a:r>
              <a:rPr lang="en-US" err="1"/>
              <a:t>привести</a:t>
            </a:r>
            <a:r>
              <a:rPr lang="en-US"/>
              <a:t> к </a:t>
            </a:r>
            <a:r>
              <a:rPr lang="en-US" err="1"/>
              <a:t>тому</a:t>
            </a:r>
            <a:r>
              <a:rPr lang="en-US"/>
              <a:t>, </a:t>
            </a:r>
            <a:r>
              <a:rPr lang="en-US" err="1"/>
              <a:t>что</a:t>
            </a:r>
            <a:r>
              <a:rPr lang="en-US"/>
              <a:t> </a:t>
            </a:r>
            <a:r>
              <a:rPr lang="en-US" err="1"/>
              <a:t>если</a:t>
            </a:r>
            <a:r>
              <a:rPr lang="en-US"/>
              <a:t> </a:t>
            </a:r>
            <a:r>
              <a:rPr lang="en-US" err="1"/>
              <a:t>произойдут</a:t>
            </a:r>
            <a:r>
              <a:rPr lang="en-US"/>
              <a:t> </a:t>
            </a:r>
            <a:r>
              <a:rPr lang="en-US" err="1"/>
              <a:t>изменения</a:t>
            </a:r>
            <a:r>
              <a:rPr lang="en-US"/>
              <a:t> в </a:t>
            </a:r>
            <a:r>
              <a:rPr lang="en-US" err="1"/>
              <a:t>сети</a:t>
            </a:r>
            <a:r>
              <a:rPr lang="en-US"/>
              <a:t>, </a:t>
            </a:r>
            <a:r>
              <a:rPr lang="en-US" err="1"/>
              <a:t>контроллеру</a:t>
            </a:r>
            <a:r>
              <a:rPr lang="en-US"/>
              <a:t> </a:t>
            </a:r>
            <a:r>
              <a:rPr lang="en-US" err="1"/>
              <a:t>потребуется</a:t>
            </a:r>
            <a:r>
              <a:rPr lang="en-US"/>
              <a:t> </a:t>
            </a:r>
            <a:r>
              <a:rPr lang="en-US" err="1"/>
              <a:t>создать</a:t>
            </a:r>
            <a:r>
              <a:rPr lang="en-US"/>
              <a:t> </a:t>
            </a:r>
            <a:r>
              <a:rPr lang="en-US" err="1"/>
              <a:t>таблицы</a:t>
            </a:r>
            <a:r>
              <a:rPr lang="en-US"/>
              <a:t> </a:t>
            </a:r>
            <a:r>
              <a:rPr lang="en-US" err="1"/>
              <a:t>потоков</a:t>
            </a:r>
            <a:r>
              <a:rPr lang="en-US"/>
              <a:t>, </a:t>
            </a:r>
            <a:r>
              <a:rPr lang="en-US" err="1"/>
              <a:t>записи</a:t>
            </a:r>
            <a:r>
              <a:rPr lang="en-US"/>
              <a:t> </a:t>
            </a:r>
            <a:r>
              <a:rPr lang="en-US" err="1"/>
              <a:t>для</a:t>
            </a:r>
            <a:r>
              <a:rPr lang="en-US"/>
              <a:t> </a:t>
            </a:r>
            <a:r>
              <a:rPr lang="en-US" err="1"/>
              <a:t>пересылки</a:t>
            </a:r>
            <a:r>
              <a:rPr lang="en-US"/>
              <a:t> </a:t>
            </a:r>
            <a:r>
              <a:rPr lang="en-US" err="1"/>
              <a:t>перед</a:t>
            </a:r>
            <a:r>
              <a:rPr lang="en-US"/>
              <a:t> </a:t>
            </a:r>
            <a:r>
              <a:rPr lang="en-US" err="1"/>
              <a:t>созданием</a:t>
            </a:r>
            <a:r>
              <a:rPr lang="en-US"/>
              <a:t> </a:t>
            </a:r>
            <a:r>
              <a:rPr lang="en-US" err="1"/>
              <a:t>каналов</a:t>
            </a:r>
            <a:r>
              <a:rPr lang="en-US"/>
              <a:t> </a:t>
            </a:r>
            <a:r>
              <a:rPr lang="en-US" err="1"/>
              <a:t>управленияю</a:t>
            </a:r>
            <a:r>
              <a:rPr lang="en-US"/>
              <a:t>. </a:t>
            </a:r>
            <a:r>
              <a:rPr lang="en-US" err="1"/>
              <a:t>Это</a:t>
            </a:r>
            <a:r>
              <a:rPr lang="en-US"/>
              <a:t> </a:t>
            </a:r>
            <a:r>
              <a:rPr lang="en-US" err="1"/>
              <a:t>невозможно</a:t>
            </a:r>
            <a:r>
              <a:rPr lang="en-US"/>
              <a:t>, </a:t>
            </a:r>
            <a:r>
              <a:rPr lang="en-US" err="1"/>
              <a:t>поскольку</a:t>
            </a:r>
            <a:r>
              <a:rPr lang="en-US"/>
              <a:t> </a:t>
            </a:r>
            <a:r>
              <a:rPr lang="en-US" err="1"/>
              <a:t>сначала</a:t>
            </a:r>
            <a:r>
              <a:rPr lang="en-US"/>
              <a:t> </a:t>
            </a:r>
            <a:r>
              <a:rPr lang="en-US" err="1"/>
              <a:t>необходимо</a:t>
            </a:r>
            <a:r>
              <a:rPr lang="en-US"/>
              <a:t> </a:t>
            </a:r>
            <a:r>
              <a:rPr lang="en-US" err="1"/>
              <a:t>установить</a:t>
            </a:r>
            <a:r>
              <a:rPr lang="en-US"/>
              <a:t> </a:t>
            </a:r>
            <a:r>
              <a:rPr lang="en-US" err="1"/>
              <a:t>канал</a:t>
            </a:r>
            <a:r>
              <a:rPr lang="en-US"/>
              <a:t> </a:t>
            </a:r>
            <a:r>
              <a:rPr lang="en-US" err="1"/>
              <a:t>управления</a:t>
            </a:r>
            <a:r>
              <a:rPr lang="en-US"/>
              <a:t>. </a:t>
            </a:r>
            <a:endParaRPr lang="ru-RU"/>
          </a:p>
          <a:p>
            <a:r>
              <a:rPr lang="en-US" err="1"/>
              <a:t>Это</a:t>
            </a:r>
            <a:r>
              <a:rPr lang="en-US"/>
              <a:t> </a:t>
            </a:r>
            <a:r>
              <a:rPr lang="en-US" err="1"/>
              <a:t>объясняет</a:t>
            </a:r>
            <a:r>
              <a:rPr lang="en-US"/>
              <a:t>, </a:t>
            </a:r>
            <a:r>
              <a:rPr lang="en-US" err="1"/>
              <a:t>почему</a:t>
            </a:r>
            <a:r>
              <a:rPr lang="en-US"/>
              <a:t> </a:t>
            </a:r>
            <a:r>
              <a:rPr lang="en-US" err="1"/>
              <a:t>канал</a:t>
            </a:r>
            <a:r>
              <a:rPr lang="en-US"/>
              <a:t> </a:t>
            </a:r>
            <a:r>
              <a:rPr lang="en-US" err="1"/>
              <a:t>управления</a:t>
            </a:r>
            <a:r>
              <a:rPr lang="en-US"/>
              <a:t>, </a:t>
            </a:r>
            <a:r>
              <a:rPr lang="en-US" err="1"/>
              <a:t>установленный</a:t>
            </a:r>
            <a:r>
              <a:rPr lang="en-US"/>
              <a:t> </a:t>
            </a:r>
            <a:r>
              <a:rPr lang="en-US" err="1"/>
              <a:t>между</a:t>
            </a:r>
            <a:r>
              <a:rPr lang="en-US"/>
              <a:t> </a:t>
            </a:r>
            <a:r>
              <a:rPr lang="en-US" err="1"/>
              <a:t>серверами</a:t>
            </a:r>
            <a:r>
              <a:rPr lang="en-US"/>
              <a:t> </a:t>
            </a:r>
            <a:r>
              <a:rPr lang="en-US" err="1"/>
              <a:t>пересылки</a:t>
            </a:r>
            <a:r>
              <a:rPr lang="en-US"/>
              <a:t>, </a:t>
            </a:r>
            <a:r>
              <a:rPr lang="en-US" err="1"/>
              <a:t>не</a:t>
            </a:r>
            <a:r>
              <a:rPr lang="en-US"/>
              <a:t> </a:t>
            </a:r>
            <a:r>
              <a:rPr lang="en-US" err="1"/>
              <a:t>может</a:t>
            </a:r>
            <a:r>
              <a:rPr lang="en-US"/>
              <a:t> </a:t>
            </a:r>
            <a:r>
              <a:rPr lang="en-US" err="1"/>
              <a:t>зависеть</a:t>
            </a:r>
            <a:r>
              <a:rPr lang="en-US"/>
              <a:t> </a:t>
            </a:r>
            <a:r>
              <a:rPr lang="en-US" err="1"/>
              <a:t>от</a:t>
            </a:r>
            <a:r>
              <a:rPr lang="en-US"/>
              <a:t> </a:t>
            </a:r>
            <a:r>
              <a:rPr lang="en-US" err="1"/>
              <a:t>контроллера</a:t>
            </a:r>
            <a:r>
              <a:rPr lang="en-US"/>
              <a:t> (</a:t>
            </a:r>
            <a:r>
              <a:rPr lang="en-US" err="1"/>
              <a:t>например</a:t>
            </a:r>
            <a:r>
              <a:rPr lang="en-US"/>
              <a:t>, с </a:t>
            </a:r>
            <a:r>
              <a:rPr lang="en-US" err="1"/>
              <a:t>использованием</a:t>
            </a:r>
            <a:r>
              <a:rPr lang="en-US"/>
              <a:t> OpenFlow), а </a:t>
            </a:r>
            <a:r>
              <a:rPr lang="en-US" err="1"/>
              <a:t>серверы</a:t>
            </a:r>
            <a:r>
              <a:rPr lang="en-US"/>
              <a:t> </a:t>
            </a:r>
            <a:r>
              <a:rPr lang="en-US" err="1"/>
              <a:t>пересылки</a:t>
            </a:r>
            <a:r>
              <a:rPr lang="en-US"/>
              <a:t> </a:t>
            </a:r>
            <a:r>
              <a:rPr lang="en-US" err="1"/>
              <a:t>должны</a:t>
            </a:r>
            <a:r>
              <a:rPr lang="en-US"/>
              <a:t> </a:t>
            </a:r>
            <a:r>
              <a:rPr lang="en-US" err="1"/>
              <a:t>также</a:t>
            </a:r>
            <a:r>
              <a:rPr lang="en-US"/>
              <a:t> </a:t>
            </a:r>
            <a:r>
              <a:rPr lang="en-US" err="1"/>
              <a:t>самостоятельно</a:t>
            </a:r>
            <a:r>
              <a:rPr lang="en-US"/>
              <a:t> </a:t>
            </a:r>
            <a:r>
              <a:rPr lang="en-US" err="1"/>
              <a:t>выполнять</a:t>
            </a:r>
            <a:r>
              <a:rPr lang="en-US"/>
              <a:t> </a:t>
            </a:r>
            <a:r>
              <a:rPr lang="en-US" err="1"/>
              <a:t>расчет</a:t>
            </a:r>
            <a:r>
              <a:rPr lang="en-US"/>
              <a:t> </a:t>
            </a:r>
            <a:r>
              <a:rPr lang="en-US" err="1"/>
              <a:t>таблицы</a:t>
            </a:r>
            <a:r>
              <a:rPr lang="en-US"/>
              <a:t>, </a:t>
            </a:r>
            <a:r>
              <a:rPr lang="en-US" err="1"/>
              <a:t>используя</a:t>
            </a:r>
            <a:r>
              <a:rPr lang="en-US"/>
              <a:t> </a:t>
            </a:r>
            <a:r>
              <a:rPr lang="en-US" err="1"/>
              <a:t>традиционные</a:t>
            </a:r>
            <a:r>
              <a:rPr lang="en-US"/>
              <a:t> </a:t>
            </a:r>
            <a:r>
              <a:rPr lang="en-US" err="1"/>
              <a:t>методы</a:t>
            </a:r>
            <a:r>
              <a:rPr lang="en-US"/>
              <a:t> </a:t>
            </a:r>
            <a:r>
              <a:rPr lang="en-US" err="1"/>
              <a:t>маршрутизации</a:t>
            </a:r>
            <a:r>
              <a:rPr lang="en-US"/>
              <a:t>, </a:t>
            </a:r>
            <a:r>
              <a:rPr lang="en-US" err="1"/>
              <a:t>такие</a:t>
            </a:r>
            <a:r>
              <a:rPr lang="en-US"/>
              <a:t> </a:t>
            </a:r>
            <a:r>
              <a:rPr lang="en-US" err="1"/>
              <a:t>как</a:t>
            </a:r>
            <a:r>
              <a:rPr lang="en-US"/>
              <a:t> OSPF </a:t>
            </a:r>
            <a:r>
              <a:rPr lang="en-US" err="1"/>
              <a:t>или</a:t>
            </a:r>
            <a:r>
              <a:rPr lang="en-US"/>
              <a:t> ISIS.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47</a:t>
            </a:fld>
            <a:endParaRPr lang="ru-RU" noProof="0"/>
          </a:p>
        </p:txBody>
      </p:sp>
    </p:spTree>
    <p:extLst>
      <p:ext uri="{BB962C8B-B14F-4D97-AF65-F5344CB8AC3E}">
        <p14:creationId xmlns:p14="http://schemas.microsoft.com/office/powerpoint/2010/main" val="1623713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предотвратить</a:t>
            </a:r>
            <a:r>
              <a:rPr lang="en-US"/>
              <a:t> </a:t>
            </a:r>
            <a:r>
              <a:rPr lang="en-US" err="1"/>
              <a:t>повреждение</a:t>
            </a:r>
            <a:r>
              <a:rPr lang="en-US"/>
              <a:t> </a:t>
            </a:r>
            <a:r>
              <a:rPr lang="en-US" err="1"/>
              <a:t>центра</a:t>
            </a:r>
            <a:r>
              <a:rPr lang="en-US"/>
              <a:t> </a:t>
            </a:r>
            <a:r>
              <a:rPr lang="en-US" err="1"/>
              <a:t>обработки</a:t>
            </a:r>
            <a:r>
              <a:rPr lang="en-US"/>
              <a:t> </a:t>
            </a:r>
            <a:r>
              <a:rPr lang="en-US" err="1"/>
              <a:t>данных</a:t>
            </a:r>
            <a:r>
              <a:rPr lang="en-US"/>
              <a:t> </a:t>
            </a:r>
            <a:r>
              <a:rPr lang="en-US" err="1"/>
              <a:t>из-за</a:t>
            </a:r>
            <a:r>
              <a:rPr lang="en-US"/>
              <a:t> </a:t>
            </a:r>
            <a:r>
              <a:rPr lang="en-US" err="1"/>
              <a:t>стихийных</a:t>
            </a:r>
            <a:r>
              <a:rPr lang="en-US"/>
              <a:t> </a:t>
            </a:r>
            <a:r>
              <a:rPr lang="en-US" err="1"/>
              <a:t>бедствий</a:t>
            </a:r>
            <a:r>
              <a:rPr lang="en-US"/>
              <a:t>, </a:t>
            </a:r>
            <a:r>
              <a:rPr lang="en-US" err="1"/>
              <a:t>таких</a:t>
            </a:r>
            <a:r>
              <a:rPr lang="en-US"/>
              <a:t> </a:t>
            </a:r>
            <a:r>
              <a:rPr lang="en-US" err="1"/>
              <a:t>как</a:t>
            </a:r>
            <a:r>
              <a:rPr lang="en-US"/>
              <a:t> </a:t>
            </a:r>
            <a:r>
              <a:rPr lang="en-US" err="1"/>
              <a:t>землетрясения</a:t>
            </a:r>
            <a:r>
              <a:rPr lang="en-US"/>
              <a:t>, </a:t>
            </a:r>
            <a:r>
              <a:rPr lang="en-US" err="1"/>
              <a:t>рекомендуется</a:t>
            </a:r>
            <a:r>
              <a:rPr lang="en-US"/>
              <a:t> </a:t>
            </a:r>
            <a:r>
              <a:rPr lang="en-US" err="1"/>
              <a:t>выполнять</a:t>
            </a:r>
            <a:r>
              <a:rPr lang="en-US"/>
              <a:t> </a:t>
            </a:r>
            <a:r>
              <a:rPr lang="en-US" err="1"/>
              <a:t>удаленное</a:t>
            </a:r>
            <a:r>
              <a:rPr lang="en-US"/>
              <a:t> </a:t>
            </a:r>
            <a:r>
              <a:rPr lang="en-US" err="1"/>
              <a:t>резервное</a:t>
            </a:r>
            <a:r>
              <a:rPr lang="en-US"/>
              <a:t> </a:t>
            </a:r>
            <a:r>
              <a:rPr lang="en-US" err="1"/>
              <a:t>копирование</a:t>
            </a:r>
            <a:r>
              <a:rPr lang="en-US"/>
              <a:t> </a:t>
            </a:r>
            <a:r>
              <a:rPr lang="en-US" err="1"/>
              <a:t>серверов</a:t>
            </a:r>
            <a:r>
              <a:rPr lang="en-US"/>
              <a:t> в </a:t>
            </a:r>
            <a:r>
              <a:rPr lang="en-US" err="1"/>
              <a:t>разных</a:t>
            </a:r>
            <a:r>
              <a:rPr lang="en-US"/>
              <a:t> </a:t>
            </a:r>
            <a:r>
              <a:rPr lang="en-US" err="1"/>
              <a:t>местах</a:t>
            </a:r>
            <a:r>
              <a:rPr lang="en-US"/>
              <a:t> </a:t>
            </a:r>
            <a:r>
              <a:rPr lang="en-US" err="1"/>
              <a:t>или</a:t>
            </a:r>
            <a:r>
              <a:rPr lang="en-US"/>
              <a:t> </a:t>
            </a:r>
            <a:r>
              <a:rPr lang="en-US" err="1"/>
              <a:t>даже</a:t>
            </a:r>
            <a:r>
              <a:rPr lang="en-US"/>
              <a:t> в </a:t>
            </a:r>
            <a:r>
              <a:rPr lang="en-US" err="1"/>
              <a:t>разных</a:t>
            </a:r>
            <a:r>
              <a:rPr lang="en-US"/>
              <a:t> </a:t>
            </a:r>
            <a:r>
              <a:rPr lang="en-US" err="1"/>
              <a:t>странах</a:t>
            </a:r>
            <a:r>
              <a:rPr lang="en-US"/>
              <a:t>. </a:t>
            </a:r>
            <a:endParaRPr lang="ru-RU"/>
          </a:p>
          <a:p>
            <a:r>
              <a:rPr lang="en-US" err="1"/>
              <a:t>Здесь</a:t>
            </a:r>
            <a:r>
              <a:rPr lang="en-US"/>
              <a:t> </a:t>
            </a:r>
            <a:r>
              <a:rPr lang="en-US" err="1"/>
              <a:t>может</a:t>
            </a:r>
            <a:r>
              <a:rPr lang="en-US"/>
              <a:t> </a:t>
            </a:r>
            <a:r>
              <a:rPr lang="en-US" err="1"/>
              <a:t>возникнуть</a:t>
            </a:r>
            <a:r>
              <a:rPr lang="en-US"/>
              <a:t> </a:t>
            </a:r>
            <a:r>
              <a:rPr lang="en-US" err="1"/>
              <a:t>вопрос</a:t>
            </a:r>
            <a:r>
              <a:rPr lang="en-US"/>
              <a:t>: </a:t>
            </a:r>
            <a:r>
              <a:rPr lang="en-US" err="1"/>
              <a:t>как</a:t>
            </a:r>
            <a:r>
              <a:rPr lang="en-US"/>
              <a:t> </a:t>
            </a:r>
            <a:r>
              <a:rPr lang="en-US" err="1"/>
              <a:t>мы</a:t>
            </a:r>
            <a:r>
              <a:rPr lang="en-US"/>
              <a:t> </a:t>
            </a:r>
            <a:r>
              <a:rPr lang="en-US" err="1"/>
              <a:t>собираемся</a:t>
            </a:r>
            <a:r>
              <a:rPr lang="en-US"/>
              <a:t> </a:t>
            </a:r>
            <a:r>
              <a:rPr lang="en-US" err="1"/>
              <a:t>реализовать</a:t>
            </a:r>
            <a:r>
              <a:rPr lang="en-US"/>
              <a:t> </a:t>
            </a:r>
            <a:r>
              <a:rPr lang="en-US" err="1"/>
              <a:t>резервное</a:t>
            </a:r>
            <a:r>
              <a:rPr lang="en-US"/>
              <a:t> </a:t>
            </a:r>
            <a:r>
              <a:rPr lang="en-US" err="1"/>
              <a:t>копирование</a:t>
            </a:r>
            <a:r>
              <a:rPr lang="en-US"/>
              <a:t> </a:t>
            </a:r>
            <a:r>
              <a:rPr lang="en-US" err="1"/>
              <a:t>данных</a:t>
            </a:r>
            <a:r>
              <a:rPr lang="en-US"/>
              <a:t> </a:t>
            </a:r>
            <a:r>
              <a:rPr lang="en-US" err="1"/>
              <a:t>между</a:t>
            </a:r>
            <a:r>
              <a:rPr lang="en-US"/>
              <a:t> </a:t>
            </a:r>
            <a:r>
              <a:rPr lang="en-US" err="1"/>
              <a:t>активным</a:t>
            </a:r>
            <a:r>
              <a:rPr lang="en-US"/>
              <a:t> и </a:t>
            </a:r>
            <a:r>
              <a:rPr lang="en-US" err="1"/>
              <a:t>резервным</a:t>
            </a:r>
            <a:r>
              <a:rPr lang="en-US"/>
              <a:t> </a:t>
            </a:r>
            <a:r>
              <a:rPr lang="en-US" err="1"/>
              <a:t>серверами</a:t>
            </a:r>
            <a:r>
              <a:rPr lang="en-US"/>
              <a:t>?  </a:t>
            </a:r>
            <a:endParaRPr lang="ru-RU">
              <a:cs typeface="Calibri"/>
            </a:endParaRPr>
          </a:p>
          <a:p>
            <a:r>
              <a:rPr lang="en-US" err="1"/>
              <a:t>Для</a:t>
            </a:r>
            <a:r>
              <a:rPr lang="en-US"/>
              <a:t> </a:t>
            </a:r>
            <a:r>
              <a:rPr lang="en-US" err="1"/>
              <a:t>этого</a:t>
            </a:r>
            <a:r>
              <a:rPr lang="en-US"/>
              <a:t> </a:t>
            </a:r>
            <a:r>
              <a:rPr lang="en-US" err="1"/>
              <a:t>есть</a:t>
            </a:r>
            <a:r>
              <a:rPr lang="en-US"/>
              <a:t> 2 </a:t>
            </a:r>
            <a:r>
              <a:rPr lang="en-US" err="1"/>
              <a:t>решения</a:t>
            </a:r>
            <a:r>
              <a:rPr lang="en-US"/>
              <a:t>:  </a:t>
            </a:r>
            <a:endParaRPr lang="ru-RU"/>
          </a:p>
          <a:p>
            <a:r>
              <a:rPr lang="en-US"/>
              <a:t> </a:t>
            </a:r>
            <a:endParaRPr lang="ru-RU"/>
          </a:p>
          <a:p>
            <a:r>
              <a:rPr lang="en-US"/>
              <a:t>1. </a:t>
            </a:r>
            <a:r>
              <a:rPr lang="en-US" err="1"/>
              <a:t>Напрямую</a:t>
            </a:r>
            <a:r>
              <a:rPr lang="en-US"/>
              <a:t> </a:t>
            </a:r>
            <a:r>
              <a:rPr lang="en-US" err="1"/>
              <a:t>установить</a:t>
            </a:r>
            <a:r>
              <a:rPr lang="en-US"/>
              <a:t> </a:t>
            </a:r>
            <a:r>
              <a:rPr lang="en-US" err="1"/>
              <a:t>соединение</a:t>
            </a:r>
            <a:r>
              <a:rPr lang="en-US"/>
              <a:t> </a:t>
            </a:r>
            <a:r>
              <a:rPr lang="en-US" err="1"/>
              <a:t>между</a:t>
            </a:r>
            <a:r>
              <a:rPr lang="en-US"/>
              <a:t> </a:t>
            </a:r>
            <a:r>
              <a:rPr lang="en-US" err="1"/>
              <a:t>активным</a:t>
            </a:r>
            <a:r>
              <a:rPr lang="en-US"/>
              <a:t> и </a:t>
            </a:r>
            <a:r>
              <a:rPr lang="en-US" err="1"/>
              <a:t>резервным</a:t>
            </a:r>
            <a:r>
              <a:rPr lang="en-US"/>
              <a:t> </a:t>
            </a:r>
            <a:r>
              <a:rPr lang="en-US" err="1"/>
              <a:t>сервером</a:t>
            </a:r>
            <a:r>
              <a:rPr lang="en-US"/>
              <a:t> и </a:t>
            </a:r>
            <a:r>
              <a:rPr lang="en-US" err="1"/>
              <a:t>выполнить</a:t>
            </a:r>
            <a:r>
              <a:rPr lang="en-US"/>
              <a:t> </a:t>
            </a:r>
            <a:r>
              <a:rPr lang="en-US" err="1"/>
              <a:t>резервное</a:t>
            </a:r>
            <a:r>
              <a:rPr lang="en-US"/>
              <a:t> </a:t>
            </a:r>
            <a:r>
              <a:rPr lang="en-US" err="1"/>
              <a:t>копирование</a:t>
            </a:r>
            <a:r>
              <a:rPr lang="en-US"/>
              <a:t> </a:t>
            </a:r>
            <a:r>
              <a:rPr lang="en-US" err="1"/>
              <a:t>данных</a:t>
            </a:r>
            <a:r>
              <a:rPr lang="en-US"/>
              <a:t> </a:t>
            </a:r>
            <a:r>
              <a:rPr lang="en-US" err="1"/>
              <a:t>непосредственно</a:t>
            </a:r>
            <a:r>
              <a:rPr lang="en-US"/>
              <a:t> </a:t>
            </a:r>
            <a:r>
              <a:rPr lang="en-US" err="1"/>
              <a:t>на</a:t>
            </a:r>
            <a:r>
              <a:rPr lang="en-US"/>
              <a:t> </a:t>
            </a:r>
            <a:r>
              <a:rPr lang="en-US" err="1"/>
              <a:t>резервный</a:t>
            </a:r>
            <a:r>
              <a:rPr lang="en-US"/>
              <a:t> </a:t>
            </a:r>
            <a:r>
              <a:rPr lang="en-US" err="1"/>
              <a:t>сервер</a:t>
            </a:r>
            <a:r>
              <a:rPr lang="en-US"/>
              <a:t>. </a:t>
            </a:r>
            <a:r>
              <a:rPr lang="en-US" err="1"/>
              <a:t>Однако</a:t>
            </a:r>
            <a:r>
              <a:rPr lang="en-US"/>
              <a:t> </a:t>
            </a:r>
            <a:r>
              <a:rPr lang="en-US" err="1"/>
              <a:t>этот</a:t>
            </a:r>
            <a:r>
              <a:rPr lang="en-US"/>
              <a:t> </a:t>
            </a:r>
            <a:r>
              <a:rPr lang="en-US" err="1"/>
              <a:t>метод</a:t>
            </a:r>
            <a:r>
              <a:rPr lang="en-US"/>
              <a:t> </a:t>
            </a:r>
            <a:r>
              <a:rPr lang="en-US" err="1"/>
              <a:t>не</a:t>
            </a:r>
            <a:r>
              <a:rPr lang="en-US"/>
              <a:t> </a:t>
            </a:r>
            <a:r>
              <a:rPr lang="en-US" err="1"/>
              <a:t>так</a:t>
            </a:r>
            <a:r>
              <a:rPr lang="en-US"/>
              <a:t> </a:t>
            </a:r>
            <a:r>
              <a:rPr lang="en-US" err="1"/>
              <a:t>хорош</a:t>
            </a:r>
            <a:r>
              <a:rPr lang="en-US"/>
              <a:t>;  </a:t>
            </a:r>
            <a:endParaRPr lang="ru-RU"/>
          </a:p>
          <a:p>
            <a:r>
              <a:rPr lang="en-US" err="1"/>
              <a:t>если</a:t>
            </a:r>
            <a:r>
              <a:rPr lang="en-US"/>
              <a:t> в </a:t>
            </a:r>
            <a:r>
              <a:rPr lang="en-US" err="1"/>
              <a:t>сети</a:t>
            </a:r>
            <a:r>
              <a:rPr lang="en-US"/>
              <a:t> </a:t>
            </a:r>
            <a:r>
              <a:rPr lang="en-US" err="1"/>
              <a:t>существует</a:t>
            </a:r>
            <a:r>
              <a:rPr lang="en-US"/>
              <a:t> </a:t>
            </a:r>
            <a:r>
              <a:rPr lang="en-US" err="1"/>
              <a:t>несколько</a:t>
            </a:r>
            <a:r>
              <a:rPr lang="en-US"/>
              <a:t> </a:t>
            </a:r>
            <a:r>
              <a:rPr lang="en-US" err="1"/>
              <a:t>серверов</a:t>
            </a:r>
            <a:r>
              <a:rPr lang="en-US"/>
              <a:t> </a:t>
            </a:r>
            <a:r>
              <a:rPr lang="en-US" err="1"/>
              <a:t>резервного</a:t>
            </a:r>
            <a:r>
              <a:rPr lang="en-US"/>
              <a:t> </a:t>
            </a:r>
            <a:r>
              <a:rPr lang="en-US" err="1"/>
              <a:t>копирования</a:t>
            </a:r>
            <a:r>
              <a:rPr lang="en-US"/>
              <a:t>, </a:t>
            </a:r>
            <a:r>
              <a:rPr lang="en-US" err="1"/>
              <a:t>активный</a:t>
            </a:r>
            <a:r>
              <a:rPr lang="en-US"/>
              <a:t> </a:t>
            </a:r>
            <a:r>
              <a:rPr lang="en-US" err="1"/>
              <a:t>сервер</a:t>
            </a:r>
            <a:r>
              <a:rPr lang="en-US"/>
              <a:t> </a:t>
            </a:r>
            <a:r>
              <a:rPr lang="en-US" err="1"/>
              <a:t>должен</a:t>
            </a:r>
            <a:r>
              <a:rPr lang="en-US"/>
              <a:t> </a:t>
            </a:r>
            <a:r>
              <a:rPr lang="en-US" err="1"/>
              <a:t>установить</a:t>
            </a:r>
            <a:r>
              <a:rPr lang="en-US"/>
              <a:t> </a:t>
            </a:r>
            <a:r>
              <a:rPr lang="en-US" err="1"/>
              <a:t>соединение</a:t>
            </a:r>
            <a:r>
              <a:rPr lang="en-US"/>
              <a:t> с </a:t>
            </a:r>
            <a:r>
              <a:rPr lang="en-US" err="1"/>
              <a:t>каждым</a:t>
            </a:r>
            <a:r>
              <a:rPr lang="en-US"/>
              <a:t> </a:t>
            </a:r>
            <a:r>
              <a:rPr lang="en-US" err="1"/>
              <a:t>сервером</a:t>
            </a:r>
            <a:r>
              <a:rPr lang="en-US"/>
              <a:t> </a:t>
            </a:r>
            <a:r>
              <a:rPr lang="en-US" err="1"/>
              <a:t>резервного</a:t>
            </a:r>
            <a:r>
              <a:rPr lang="en-US"/>
              <a:t> </a:t>
            </a:r>
            <a:r>
              <a:rPr lang="en-US" err="1"/>
              <a:t>копирования</a:t>
            </a:r>
            <a:r>
              <a:rPr lang="en-US"/>
              <a:t>, и </a:t>
            </a:r>
            <a:r>
              <a:rPr lang="en-US" err="1"/>
              <a:t>может</a:t>
            </a:r>
            <a:r>
              <a:rPr lang="en-US"/>
              <a:t> </a:t>
            </a:r>
            <a:r>
              <a:rPr lang="en-US" err="1"/>
              <a:t>потребоваться</a:t>
            </a:r>
            <a:r>
              <a:rPr lang="en-US"/>
              <a:t> </a:t>
            </a:r>
            <a:r>
              <a:rPr lang="en-US" err="1"/>
              <a:t>изменение</a:t>
            </a:r>
            <a:r>
              <a:rPr lang="en-US"/>
              <a:t> </a:t>
            </a:r>
            <a:r>
              <a:rPr lang="en-US" err="1"/>
              <a:t>конфигурации</a:t>
            </a:r>
            <a:r>
              <a:rPr lang="en-US"/>
              <a:t>.  </a:t>
            </a:r>
            <a:endParaRPr lang="ru-RU"/>
          </a:p>
          <a:p>
            <a:r>
              <a:rPr lang="en-US"/>
              <a:t> </a:t>
            </a:r>
            <a:endParaRPr lang="ru-RU"/>
          </a:p>
          <a:p>
            <a:r>
              <a:rPr lang="en-US"/>
              <a:t>2. </a:t>
            </a:r>
            <a:r>
              <a:rPr lang="en-US" err="1"/>
              <a:t>Скопировать</a:t>
            </a:r>
            <a:r>
              <a:rPr lang="en-US"/>
              <a:t> </a:t>
            </a:r>
            <a:r>
              <a:rPr lang="en-US" err="1"/>
              <a:t>данные</a:t>
            </a:r>
            <a:r>
              <a:rPr lang="en-US"/>
              <a:t> </a:t>
            </a:r>
            <a:r>
              <a:rPr lang="en-US" err="1"/>
              <a:t>резервного</a:t>
            </a:r>
            <a:r>
              <a:rPr lang="en-US"/>
              <a:t> </a:t>
            </a:r>
            <a:r>
              <a:rPr lang="en-US" err="1"/>
              <a:t>копирования</a:t>
            </a:r>
            <a:r>
              <a:rPr lang="en-US"/>
              <a:t> </a:t>
            </a:r>
            <a:r>
              <a:rPr lang="en-US" err="1"/>
              <a:t>на</a:t>
            </a:r>
            <a:r>
              <a:rPr lang="en-US"/>
              <a:t> </a:t>
            </a:r>
            <a:r>
              <a:rPr lang="en-US" err="1"/>
              <a:t>сервер</a:t>
            </a:r>
            <a:r>
              <a:rPr lang="en-US"/>
              <a:t> </a:t>
            </a:r>
            <a:r>
              <a:rPr lang="en-US" err="1"/>
              <a:t>базы</a:t>
            </a:r>
            <a:r>
              <a:rPr lang="en-US"/>
              <a:t> </a:t>
            </a:r>
            <a:r>
              <a:rPr lang="en-US" err="1"/>
              <a:t>данных</a:t>
            </a:r>
            <a:r>
              <a:rPr lang="en-US"/>
              <a:t>, и </a:t>
            </a:r>
            <a:r>
              <a:rPr lang="en-US" err="1"/>
              <a:t>несколько</a:t>
            </a:r>
            <a:r>
              <a:rPr lang="en-US"/>
              <a:t> </a:t>
            </a:r>
            <a:r>
              <a:rPr lang="en-US" err="1"/>
              <a:t>серверов</a:t>
            </a:r>
            <a:r>
              <a:rPr lang="en-US"/>
              <a:t> </a:t>
            </a:r>
            <a:r>
              <a:rPr lang="en-US" err="1"/>
              <a:t>резервного</a:t>
            </a:r>
            <a:r>
              <a:rPr lang="en-US"/>
              <a:t> </a:t>
            </a:r>
            <a:r>
              <a:rPr lang="en-US" err="1"/>
              <a:t>копирования</a:t>
            </a:r>
            <a:r>
              <a:rPr lang="en-US"/>
              <a:t> </a:t>
            </a:r>
            <a:r>
              <a:rPr lang="en-US" err="1"/>
              <a:t>получат</a:t>
            </a:r>
            <a:r>
              <a:rPr lang="en-US"/>
              <a:t> </a:t>
            </a:r>
            <a:r>
              <a:rPr lang="en-US" err="1"/>
              <a:t>данные</a:t>
            </a:r>
            <a:r>
              <a:rPr lang="en-US"/>
              <a:t> </a:t>
            </a:r>
            <a:r>
              <a:rPr lang="en-US" err="1"/>
              <a:t>резервного</a:t>
            </a:r>
            <a:r>
              <a:rPr lang="en-US"/>
              <a:t> </a:t>
            </a:r>
            <a:r>
              <a:rPr lang="en-US" err="1"/>
              <a:t>копирования</a:t>
            </a:r>
            <a:r>
              <a:rPr lang="en-US"/>
              <a:t> с </a:t>
            </a:r>
            <a:r>
              <a:rPr lang="en-US" err="1"/>
              <a:t>сервера</a:t>
            </a:r>
            <a:r>
              <a:rPr lang="en-US"/>
              <a:t> </a:t>
            </a:r>
            <a:r>
              <a:rPr lang="en-US" err="1"/>
              <a:t>базы</a:t>
            </a:r>
            <a:r>
              <a:rPr lang="en-US"/>
              <a:t> </a:t>
            </a:r>
            <a:r>
              <a:rPr lang="en-US" err="1"/>
              <a:t>данных</a:t>
            </a:r>
            <a:r>
              <a:rPr lang="en-US"/>
              <a:t>. </a:t>
            </a:r>
            <a:r>
              <a:rPr lang="en-US" err="1"/>
              <a:t>Это</a:t>
            </a:r>
            <a:r>
              <a:rPr lang="en-US"/>
              <a:t> </a:t>
            </a:r>
            <a:r>
              <a:rPr lang="en-US" err="1"/>
              <a:t>лучшее</a:t>
            </a:r>
            <a:r>
              <a:rPr lang="en-US"/>
              <a:t> </a:t>
            </a:r>
            <a:r>
              <a:rPr lang="en-US" err="1"/>
              <a:t>решение</a:t>
            </a:r>
            <a:r>
              <a:rPr lang="en-US"/>
              <a:t> с </a:t>
            </a:r>
            <a:r>
              <a:rPr lang="en-US" err="1"/>
              <a:t>точки</a:t>
            </a:r>
            <a:r>
              <a:rPr lang="en-US"/>
              <a:t> </a:t>
            </a:r>
            <a:r>
              <a:rPr lang="en-US" err="1"/>
              <a:t>зрения</a:t>
            </a:r>
            <a:r>
              <a:rPr lang="en-US"/>
              <a:t> </a:t>
            </a:r>
            <a:r>
              <a:rPr lang="en-US" err="1"/>
              <a:t>масштабируемости</a:t>
            </a:r>
            <a:r>
              <a:rPr lang="en-US"/>
              <a:t> и </a:t>
            </a:r>
            <a:r>
              <a:rPr lang="en-US" err="1"/>
              <a:t>расширяемости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48</a:t>
            </a:fld>
            <a:endParaRPr lang="ru-RU" noProof="0"/>
          </a:p>
        </p:txBody>
      </p:sp>
    </p:spTree>
    <p:extLst>
      <p:ext uri="{BB962C8B-B14F-4D97-AF65-F5344CB8AC3E}">
        <p14:creationId xmlns:p14="http://schemas.microsoft.com/office/powerpoint/2010/main" val="2875978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традиционной</a:t>
            </a:r>
            <a:r>
              <a:rPr lang="en-US"/>
              <a:t> </a:t>
            </a:r>
            <a:r>
              <a:rPr lang="en-US" err="1"/>
              <a:t>сети</a:t>
            </a:r>
            <a:r>
              <a:rPr lang="en-US"/>
              <a:t>, </a:t>
            </a:r>
            <a:r>
              <a:rPr lang="en-US" err="1"/>
              <a:t>если</a:t>
            </a:r>
            <a:r>
              <a:rPr lang="en-US"/>
              <a:t> </a:t>
            </a:r>
            <a:r>
              <a:rPr lang="en-US" err="1"/>
              <a:t>есть</a:t>
            </a:r>
            <a:r>
              <a:rPr lang="en-US"/>
              <a:t> </a:t>
            </a:r>
            <a:r>
              <a:rPr lang="en-US" err="1"/>
              <a:t>какие-либо</a:t>
            </a:r>
            <a:r>
              <a:rPr lang="en-US"/>
              <a:t> </a:t>
            </a:r>
            <a:r>
              <a:rPr lang="en-US" err="1"/>
              <a:t>сбои</a:t>
            </a:r>
            <a:r>
              <a:rPr lang="en-US"/>
              <a:t> </a:t>
            </a:r>
            <a:r>
              <a:rPr lang="en-US" err="1"/>
              <a:t>связи</a:t>
            </a:r>
            <a:r>
              <a:rPr lang="en-US"/>
              <a:t> </a:t>
            </a:r>
            <a:r>
              <a:rPr lang="en-US" err="1"/>
              <a:t>между</a:t>
            </a:r>
            <a:r>
              <a:rPr lang="en-US"/>
              <a:t> </a:t>
            </a:r>
            <a:r>
              <a:rPr lang="en-US" err="1"/>
              <a:t>серверами</a:t>
            </a:r>
            <a:r>
              <a:rPr lang="en-US"/>
              <a:t> </a:t>
            </a:r>
            <a:r>
              <a:rPr lang="en-US" err="1"/>
              <a:t>пересылки</a:t>
            </a:r>
            <a:r>
              <a:rPr lang="en-US"/>
              <a:t>, </a:t>
            </a:r>
            <a:r>
              <a:rPr lang="en-US" err="1"/>
              <a:t>распределенная</a:t>
            </a:r>
            <a:r>
              <a:rPr lang="en-US"/>
              <a:t> </a:t>
            </a:r>
            <a:r>
              <a:rPr lang="en-US" err="1"/>
              <a:t>плоскость</a:t>
            </a:r>
            <a:r>
              <a:rPr lang="en-US"/>
              <a:t> </a:t>
            </a:r>
            <a:r>
              <a:rPr lang="en-US" err="1"/>
              <a:t>управления</a:t>
            </a:r>
            <a:r>
              <a:rPr lang="en-US"/>
              <a:t> </a:t>
            </a:r>
            <a:r>
              <a:rPr lang="en-US" err="1"/>
              <a:t>на</a:t>
            </a:r>
            <a:r>
              <a:rPr lang="en-US"/>
              <a:t> </a:t>
            </a:r>
            <a:r>
              <a:rPr lang="en-US" err="1"/>
              <a:t>каждом</a:t>
            </a:r>
            <a:r>
              <a:rPr lang="en-US"/>
              <a:t> </a:t>
            </a:r>
            <a:r>
              <a:rPr lang="en-US" err="1"/>
              <a:t>устройстве</a:t>
            </a:r>
            <a:r>
              <a:rPr lang="en-US"/>
              <a:t> </a:t>
            </a:r>
            <a:r>
              <a:rPr lang="en-US" err="1"/>
              <a:t>автоматически</a:t>
            </a:r>
            <a:r>
              <a:rPr lang="en-US"/>
              <a:t> </a:t>
            </a:r>
            <a:r>
              <a:rPr lang="en-US" err="1"/>
              <a:t>инициирует</a:t>
            </a:r>
            <a:r>
              <a:rPr lang="en-US"/>
              <a:t> </a:t>
            </a:r>
            <a:r>
              <a:rPr lang="en-US" err="1"/>
              <a:t>перерасчет</a:t>
            </a:r>
            <a:r>
              <a:rPr lang="en-US"/>
              <a:t> </a:t>
            </a:r>
            <a:r>
              <a:rPr lang="en-US" err="1"/>
              <a:t>маршрута</a:t>
            </a:r>
            <a:r>
              <a:rPr lang="en-US"/>
              <a:t> и </a:t>
            </a:r>
            <a:r>
              <a:rPr lang="en-US" err="1"/>
              <a:t>инициирует</a:t>
            </a:r>
            <a:r>
              <a:rPr lang="en-US"/>
              <a:t> </a:t>
            </a:r>
            <a:r>
              <a:rPr lang="en-US" err="1"/>
              <a:t>конвергенцию</a:t>
            </a:r>
            <a:r>
              <a:rPr lang="en-US"/>
              <a:t> </a:t>
            </a:r>
            <a:r>
              <a:rPr lang="en-US" err="1"/>
              <a:t>сети</a:t>
            </a:r>
            <a:r>
              <a:rPr lang="en-US"/>
              <a:t> </a:t>
            </a:r>
            <a:r>
              <a:rPr lang="en-US" err="1"/>
              <a:t>для</a:t>
            </a:r>
            <a:r>
              <a:rPr lang="en-US"/>
              <a:t> </a:t>
            </a:r>
            <a:r>
              <a:rPr lang="en-US" err="1"/>
              <a:t>восстановления</a:t>
            </a:r>
            <a:r>
              <a:rPr lang="en-US"/>
              <a:t> </a:t>
            </a:r>
            <a:r>
              <a:rPr lang="en-US" err="1"/>
              <a:t>сетевых</a:t>
            </a:r>
            <a:r>
              <a:rPr lang="en-US"/>
              <a:t> </a:t>
            </a:r>
            <a:r>
              <a:rPr lang="en-US" err="1"/>
              <a:t>услуг</a:t>
            </a:r>
            <a:r>
              <a:rPr lang="en-US"/>
              <a:t>. </a:t>
            </a:r>
            <a:r>
              <a:rPr lang="en-US" err="1"/>
              <a:t>Однако</a:t>
            </a:r>
            <a:r>
              <a:rPr lang="en-US"/>
              <a:t> в </a:t>
            </a:r>
            <a:r>
              <a:rPr lang="en-US" err="1"/>
              <a:t>сценарии</a:t>
            </a:r>
            <a:r>
              <a:rPr lang="en-US"/>
              <a:t> SDN, в </a:t>
            </a:r>
            <a:r>
              <a:rPr lang="en-US" err="1"/>
              <a:t>котором</a:t>
            </a:r>
            <a:r>
              <a:rPr lang="en-US"/>
              <a:t> </a:t>
            </a:r>
            <a:r>
              <a:rPr lang="en-US" err="1"/>
              <a:t>развертывается</a:t>
            </a:r>
            <a:r>
              <a:rPr lang="en-US"/>
              <a:t> </a:t>
            </a:r>
            <a:r>
              <a:rPr lang="en-US" err="1"/>
              <a:t>централизованное</a:t>
            </a:r>
            <a:r>
              <a:rPr lang="en-US"/>
              <a:t> </a:t>
            </a:r>
            <a:r>
              <a:rPr lang="en-US" err="1"/>
              <a:t>управление</a:t>
            </a:r>
            <a:r>
              <a:rPr lang="en-US"/>
              <a:t>, </a:t>
            </a:r>
            <a:r>
              <a:rPr lang="en-US" err="1"/>
              <a:t>при</a:t>
            </a:r>
            <a:r>
              <a:rPr lang="en-US"/>
              <a:t> </a:t>
            </a:r>
            <a:r>
              <a:rPr lang="en-US" err="1"/>
              <a:t>сбое</a:t>
            </a:r>
            <a:r>
              <a:rPr lang="en-US"/>
              <a:t> </a:t>
            </a:r>
            <a:r>
              <a:rPr lang="en-US" err="1"/>
              <a:t>канала</a:t>
            </a:r>
            <a:r>
              <a:rPr lang="en-US"/>
              <a:t> </a:t>
            </a:r>
            <a:r>
              <a:rPr lang="en-US" err="1"/>
              <a:t>между</a:t>
            </a:r>
            <a:r>
              <a:rPr lang="en-US"/>
              <a:t> </a:t>
            </a:r>
            <a:r>
              <a:rPr lang="en-US" err="1"/>
              <a:t>серверами</a:t>
            </a:r>
            <a:r>
              <a:rPr lang="en-US"/>
              <a:t> </a:t>
            </a:r>
            <a:r>
              <a:rPr lang="en-US" err="1"/>
              <a:t>пересылки</a:t>
            </a:r>
            <a:r>
              <a:rPr lang="en-US"/>
              <a:t> </a:t>
            </a:r>
            <a:r>
              <a:rPr lang="en-US" err="1"/>
              <a:t>контроллеры</a:t>
            </a:r>
            <a:r>
              <a:rPr lang="en-US"/>
              <a:t> </a:t>
            </a:r>
            <a:r>
              <a:rPr lang="en-US" err="1"/>
              <a:t>должны</a:t>
            </a:r>
            <a:r>
              <a:rPr lang="en-US"/>
              <a:t> </a:t>
            </a:r>
            <a:r>
              <a:rPr lang="en-US" err="1"/>
              <a:t>запускаться</a:t>
            </a:r>
            <a:r>
              <a:rPr lang="en-US"/>
              <a:t> </a:t>
            </a:r>
            <a:r>
              <a:rPr lang="en-US" err="1"/>
              <a:t>для</a:t>
            </a:r>
            <a:r>
              <a:rPr lang="en-US"/>
              <a:t> </a:t>
            </a:r>
            <a:r>
              <a:rPr lang="en-US" err="1"/>
              <a:t>выполнения</a:t>
            </a:r>
            <a:r>
              <a:rPr lang="en-US"/>
              <a:t> </a:t>
            </a:r>
            <a:r>
              <a:rPr lang="en-US" err="1"/>
              <a:t>пересчета</a:t>
            </a:r>
            <a:r>
              <a:rPr lang="en-US"/>
              <a:t>. </a:t>
            </a:r>
            <a:r>
              <a:rPr lang="en-US" err="1"/>
              <a:t>Проблема</a:t>
            </a:r>
            <a:r>
              <a:rPr lang="en-US"/>
              <a:t> </a:t>
            </a:r>
            <a:r>
              <a:rPr lang="en-US" err="1"/>
              <a:t>здесь</a:t>
            </a:r>
            <a:r>
              <a:rPr lang="en-US"/>
              <a:t> в </a:t>
            </a:r>
            <a:r>
              <a:rPr lang="en-US" err="1"/>
              <a:t>том</a:t>
            </a:r>
            <a:r>
              <a:rPr lang="en-US"/>
              <a:t>, </a:t>
            </a:r>
            <a:r>
              <a:rPr lang="en-US" err="1"/>
              <a:t>кто</a:t>
            </a:r>
            <a:r>
              <a:rPr lang="en-US"/>
              <a:t> </a:t>
            </a:r>
            <a:r>
              <a:rPr lang="en-US" err="1"/>
              <a:t>выполняет</a:t>
            </a:r>
            <a:r>
              <a:rPr lang="en-US"/>
              <a:t> </a:t>
            </a:r>
            <a:r>
              <a:rPr lang="en-US" err="1"/>
              <a:t>обнаружение</a:t>
            </a:r>
            <a:r>
              <a:rPr lang="en-US"/>
              <a:t> </a:t>
            </a:r>
            <a:r>
              <a:rPr lang="en-US" err="1"/>
              <a:t>сбоя</a:t>
            </a:r>
            <a:r>
              <a:rPr lang="en-US"/>
              <a:t> </a:t>
            </a:r>
            <a:r>
              <a:rPr lang="en-US" err="1"/>
              <a:t>канала</a:t>
            </a:r>
            <a:r>
              <a:rPr lang="en-US"/>
              <a:t> и </a:t>
            </a:r>
            <a:r>
              <a:rPr lang="en-US" err="1"/>
              <a:t>кто</a:t>
            </a:r>
            <a:r>
              <a:rPr lang="en-US"/>
              <a:t> </a:t>
            </a:r>
            <a:r>
              <a:rPr lang="en-US" err="1"/>
              <a:t>выполняет</a:t>
            </a:r>
            <a:r>
              <a:rPr lang="en-US"/>
              <a:t> </a:t>
            </a:r>
            <a:r>
              <a:rPr lang="en-US" err="1"/>
              <a:t>перерасчет</a:t>
            </a:r>
            <a:r>
              <a:rPr lang="en-US"/>
              <a:t> </a:t>
            </a:r>
            <a:r>
              <a:rPr lang="en-US" err="1"/>
              <a:t>маршрута</a:t>
            </a:r>
            <a:r>
              <a:rPr lang="en-US"/>
              <a:t>. </a:t>
            </a:r>
            <a:endParaRPr lang="ru-RU"/>
          </a:p>
          <a:p>
            <a:r>
              <a:rPr lang="en-US"/>
              <a:t> </a:t>
            </a:r>
            <a:endParaRPr lang="ru-RU"/>
          </a:p>
          <a:p>
            <a:r>
              <a:rPr lang="en-US" err="1"/>
              <a:t>Существует</a:t>
            </a:r>
            <a:r>
              <a:rPr lang="en-US"/>
              <a:t> </a:t>
            </a:r>
            <a:r>
              <a:rPr lang="en-US" err="1"/>
              <a:t>несколько</a:t>
            </a:r>
            <a:r>
              <a:rPr lang="en-US"/>
              <a:t> </a:t>
            </a:r>
            <a:r>
              <a:rPr lang="en-US" err="1"/>
              <a:t>возможных</a:t>
            </a:r>
            <a:r>
              <a:rPr lang="en-US"/>
              <a:t> </a:t>
            </a:r>
            <a:r>
              <a:rPr lang="en-US" err="1"/>
              <a:t>решений</a:t>
            </a:r>
            <a:r>
              <a:rPr lang="en-US"/>
              <a:t> </a:t>
            </a:r>
            <a:r>
              <a:rPr lang="en-US" err="1"/>
              <a:t>для</a:t>
            </a:r>
            <a:r>
              <a:rPr lang="en-US"/>
              <a:t> </a:t>
            </a:r>
            <a:r>
              <a:rPr lang="en-US" err="1"/>
              <a:t>архитектуры</a:t>
            </a:r>
            <a:r>
              <a:rPr lang="en-US"/>
              <a:t> SDN </a:t>
            </a:r>
            <a:r>
              <a:rPr lang="en-US" err="1"/>
              <a:t>для</a:t>
            </a:r>
            <a:r>
              <a:rPr lang="en-US"/>
              <a:t> </a:t>
            </a:r>
            <a:r>
              <a:rPr lang="en-US" err="1"/>
              <a:t>обнаружения</a:t>
            </a:r>
            <a:r>
              <a:rPr lang="en-US"/>
              <a:t> и </a:t>
            </a:r>
            <a:r>
              <a:rPr lang="en-US" err="1"/>
              <a:t>переключения</a:t>
            </a:r>
            <a:r>
              <a:rPr lang="en-US"/>
              <a:t> </a:t>
            </a:r>
            <a:r>
              <a:rPr lang="en-US" err="1"/>
              <a:t>на</a:t>
            </a:r>
            <a:r>
              <a:rPr lang="en-US"/>
              <a:t> </a:t>
            </a:r>
            <a:r>
              <a:rPr lang="en-US" err="1"/>
              <a:t>такие</a:t>
            </a:r>
            <a:r>
              <a:rPr lang="en-US"/>
              <a:t> </a:t>
            </a:r>
            <a:r>
              <a:rPr lang="en-US" err="1"/>
              <a:t>сбои</a:t>
            </a:r>
            <a:r>
              <a:rPr lang="en-US"/>
              <a:t> </a:t>
            </a:r>
            <a:r>
              <a:rPr lang="en-US" err="1"/>
              <a:t>канала</a:t>
            </a:r>
            <a:r>
              <a:rPr lang="en-US"/>
              <a:t>:  </a:t>
            </a:r>
            <a:endParaRPr lang="ru-RU"/>
          </a:p>
          <a:p>
            <a:r>
              <a:rPr lang="en-US"/>
              <a:t> </a:t>
            </a:r>
            <a:endParaRPr lang="ru-RU"/>
          </a:p>
          <a:p>
            <a:r>
              <a:rPr lang="en-US"/>
              <a:t>В </a:t>
            </a:r>
            <a:r>
              <a:rPr lang="en-US" err="1"/>
              <a:t>архитектуре</a:t>
            </a:r>
            <a:r>
              <a:rPr lang="en-US"/>
              <a:t> SDN </a:t>
            </a:r>
            <a:r>
              <a:rPr lang="en-US" err="1"/>
              <a:t>возможно</a:t>
            </a:r>
            <a:r>
              <a:rPr lang="en-US"/>
              <a:t>, </a:t>
            </a:r>
            <a:r>
              <a:rPr lang="en-US" err="1"/>
              <a:t>что</a:t>
            </a:r>
            <a:r>
              <a:rPr lang="en-US"/>
              <a:t> </a:t>
            </a:r>
            <a:r>
              <a:rPr lang="en-US" err="1"/>
              <a:t>контроллер</a:t>
            </a:r>
            <a:r>
              <a:rPr lang="en-US"/>
              <a:t> SDN </a:t>
            </a:r>
            <a:r>
              <a:rPr lang="en-US" err="1"/>
              <a:t>может</a:t>
            </a:r>
            <a:r>
              <a:rPr lang="en-US"/>
              <a:t> </a:t>
            </a:r>
            <a:r>
              <a:rPr lang="en-US" err="1"/>
              <a:t>перенаправлять</a:t>
            </a:r>
            <a:r>
              <a:rPr lang="en-US"/>
              <a:t> </a:t>
            </a:r>
            <a:r>
              <a:rPr lang="en-US" err="1"/>
              <a:t>маршруты</a:t>
            </a:r>
            <a:r>
              <a:rPr lang="en-US"/>
              <a:t> FRR (2 </a:t>
            </a:r>
            <a:r>
              <a:rPr lang="en-US" err="1"/>
              <a:t>маршрута</a:t>
            </a:r>
            <a:r>
              <a:rPr lang="en-US"/>
              <a:t>, </a:t>
            </a:r>
            <a:r>
              <a:rPr lang="en-US" err="1"/>
              <a:t>активный</a:t>
            </a:r>
            <a:r>
              <a:rPr lang="en-US"/>
              <a:t> и </a:t>
            </a:r>
            <a:r>
              <a:rPr lang="en-US" err="1"/>
              <a:t>резервный</a:t>
            </a:r>
            <a:r>
              <a:rPr lang="en-US"/>
              <a:t>) </a:t>
            </a:r>
            <a:r>
              <a:rPr lang="en-US" err="1"/>
              <a:t>на</a:t>
            </a:r>
            <a:r>
              <a:rPr lang="en-US"/>
              <a:t> </a:t>
            </a:r>
            <a:r>
              <a:rPr lang="en-US" err="1"/>
              <a:t>серверы</a:t>
            </a:r>
            <a:r>
              <a:rPr lang="en-US"/>
              <a:t> </a:t>
            </a:r>
            <a:r>
              <a:rPr lang="en-US" err="1"/>
              <a:t>пересылки</a:t>
            </a:r>
            <a:r>
              <a:rPr lang="en-US"/>
              <a:t>, </a:t>
            </a:r>
            <a:r>
              <a:rPr lang="en-US" err="1"/>
              <a:t>чтобы</a:t>
            </a:r>
            <a:r>
              <a:rPr lang="en-US"/>
              <a:t> </a:t>
            </a:r>
            <a:r>
              <a:rPr lang="en-US" err="1"/>
              <a:t>при</a:t>
            </a:r>
            <a:r>
              <a:rPr lang="en-US"/>
              <a:t> </a:t>
            </a:r>
            <a:r>
              <a:rPr lang="en-US" err="1"/>
              <a:t>отказе</a:t>
            </a:r>
            <a:r>
              <a:rPr lang="en-US"/>
              <a:t> </a:t>
            </a:r>
            <a:r>
              <a:rPr lang="en-US" err="1"/>
              <a:t>канала</a:t>
            </a:r>
            <a:r>
              <a:rPr lang="en-US"/>
              <a:t> </a:t>
            </a:r>
            <a:r>
              <a:rPr lang="en-US" err="1"/>
              <a:t>быстрое</a:t>
            </a:r>
            <a:r>
              <a:rPr lang="en-US"/>
              <a:t> </a:t>
            </a:r>
            <a:r>
              <a:rPr lang="en-US" err="1"/>
              <a:t>переключение</a:t>
            </a:r>
            <a:r>
              <a:rPr lang="en-US"/>
              <a:t> </a:t>
            </a:r>
            <a:r>
              <a:rPr lang="en-US" err="1"/>
              <a:t>могло</a:t>
            </a:r>
            <a:r>
              <a:rPr lang="en-US"/>
              <a:t> </a:t>
            </a:r>
            <a:r>
              <a:rPr lang="en-US" err="1"/>
              <a:t>происходить</a:t>
            </a:r>
            <a:r>
              <a:rPr lang="en-US"/>
              <a:t> в </a:t>
            </a:r>
            <a:r>
              <a:rPr lang="en-US" err="1"/>
              <a:t>плоскости</a:t>
            </a:r>
            <a:r>
              <a:rPr lang="en-US"/>
              <a:t> </a:t>
            </a:r>
            <a:r>
              <a:rPr lang="en-US" err="1"/>
              <a:t>пересылки</a:t>
            </a:r>
            <a:r>
              <a:rPr lang="en-US"/>
              <a:t> </a:t>
            </a:r>
            <a:r>
              <a:rPr lang="en-US" err="1"/>
              <a:t>без</a:t>
            </a:r>
            <a:r>
              <a:rPr lang="en-US"/>
              <a:t> </a:t>
            </a:r>
            <a:r>
              <a:rPr lang="en-US" err="1"/>
              <a:t>уведомления</a:t>
            </a:r>
            <a:r>
              <a:rPr lang="en-US"/>
              <a:t> </a:t>
            </a:r>
            <a:r>
              <a:rPr lang="en-US" err="1"/>
              <a:t>контроллера</a:t>
            </a:r>
            <a:r>
              <a:rPr lang="en-US"/>
              <a:t>. </a:t>
            </a:r>
            <a:endParaRPr lang="ru-RU"/>
          </a:p>
          <a:p>
            <a:r>
              <a:rPr lang="en-US"/>
              <a:t> </a:t>
            </a:r>
            <a:endParaRPr lang="ru-RU"/>
          </a:p>
          <a:p>
            <a:r>
              <a:rPr lang="en-US" err="1"/>
              <a:t>Контроллер</a:t>
            </a:r>
            <a:r>
              <a:rPr lang="en-US"/>
              <a:t> SDN </a:t>
            </a:r>
            <a:r>
              <a:rPr lang="en-US" err="1"/>
              <a:t>может</a:t>
            </a:r>
            <a:r>
              <a:rPr lang="en-US"/>
              <a:t> </a:t>
            </a:r>
            <a:r>
              <a:rPr lang="en-US" err="1"/>
              <a:t>автоматически</a:t>
            </a:r>
            <a:r>
              <a:rPr lang="en-US"/>
              <a:t> </a:t>
            </a:r>
            <a:r>
              <a:rPr lang="en-US" err="1"/>
              <a:t>развертывать</a:t>
            </a:r>
            <a:r>
              <a:rPr lang="en-US"/>
              <a:t> </a:t>
            </a:r>
            <a:r>
              <a:rPr lang="en-US" err="1"/>
              <a:t>технологии</a:t>
            </a:r>
            <a:r>
              <a:rPr lang="en-US"/>
              <a:t> OAM </a:t>
            </a:r>
            <a:r>
              <a:rPr lang="en-US" err="1"/>
              <a:t>на</a:t>
            </a:r>
            <a:r>
              <a:rPr lang="en-US"/>
              <a:t> </a:t>
            </a:r>
            <a:r>
              <a:rPr lang="en-US" err="1"/>
              <a:t>плоскости</a:t>
            </a:r>
            <a:r>
              <a:rPr lang="en-US"/>
              <a:t> </a:t>
            </a:r>
            <a:r>
              <a:rPr lang="en-US" err="1"/>
              <a:t>пересылки</a:t>
            </a:r>
            <a:r>
              <a:rPr lang="en-US"/>
              <a:t> </a:t>
            </a:r>
            <a:r>
              <a:rPr lang="en-US" err="1"/>
              <a:t>для</a:t>
            </a:r>
            <a:r>
              <a:rPr lang="en-US"/>
              <a:t> </a:t>
            </a:r>
            <a:r>
              <a:rPr lang="en-US" err="1"/>
              <a:t>обнаружения</a:t>
            </a:r>
            <a:r>
              <a:rPr lang="en-US"/>
              <a:t> </a:t>
            </a:r>
            <a:r>
              <a:rPr lang="en-US" err="1"/>
              <a:t>сбоев</a:t>
            </a:r>
            <a:r>
              <a:rPr lang="en-US"/>
              <a:t>. </a:t>
            </a:r>
            <a:r>
              <a:rPr lang="en-US" err="1"/>
              <a:t>Например</a:t>
            </a:r>
            <a:r>
              <a:rPr lang="en-US"/>
              <a:t>, в </a:t>
            </a:r>
            <a:r>
              <a:rPr lang="en-US" err="1"/>
              <a:t>сети</a:t>
            </a:r>
            <a:r>
              <a:rPr lang="en-US"/>
              <a:t> MPLS </a:t>
            </a:r>
            <a:r>
              <a:rPr lang="en-US" err="1"/>
              <a:t>контроллер</a:t>
            </a:r>
            <a:r>
              <a:rPr lang="en-US"/>
              <a:t> SDN </a:t>
            </a:r>
            <a:r>
              <a:rPr lang="en-US" err="1"/>
              <a:t>может</a:t>
            </a:r>
            <a:r>
              <a:rPr lang="en-US"/>
              <a:t> </a:t>
            </a:r>
            <a:r>
              <a:rPr lang="en-US" err="1"/>
              <a:t>автоматически</a:t>
            </a:r>
            <a:r>
              <a:rPr lang="en-US"/>
              <a:t> </a:t>
            </a:r>
            <a:r>
              <a:rPr lang="en-US" err="1"/>
              <a:t>развертывать</a:t>
            </a:r>
            <a:r>
              <a:rPr lang="en-US"/>
              <a:t> MPLS TP OAM в </a:t>
            </a:r>
            <a:r>
              <a:rPr lang="en-US" err="1"/>
              <a:t>сети</a:t>
            </a:r>
            <a:r>
              <a:rPr lang="en-US"/>
              <a:t> </a:t>
            </a:r>
            <a:r>
              <a:rPr lang="en-US" err="1"/>
              <a:t>пересылки</a:t>
            </a:r>
            <a:r>
              <a:rPr lang="en-US"/>
              <a:t> </a:t>
            </a:r>
            <a:r>
              <a:rPr lang="en-US" err="1"/>
              <a:t>для</a:t>
            </a:r>
            <a:r>
              <a:rPr lang="en-US"/>
              <a:t> </a:t>
            </a:r>
            <a:r>
              <a:rPr lang="en-US" err="1"/>
              <a:t>повышения</a:t>
            </a:r>
            <a:r>
              <a:rPr lang="en-US"/>
              <a:t> </a:t>
            </a:r>
            <a:r>
              <a:rPr lang="en-US" err="1"/>
              <a:t>эффективности</a:t>
            </a:r>
            <a:r>
              <a:rPr lang="en-US"/>
              <a:t> </a:t>
            </a:r>
            <a:r>
              <a:rPr lang="en-US" err="1"/>
              <a:t>эксплуатации</a:t>
            </a:r>
            <a:r>
              <a:rPr lang="en-US"/>
              <a:t> и </a:t>
            </a:r>
            <a:r>
              <a:rPr lang="en-US" err="1"/>
              <a:t>обслуживания</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49</a:t>
            </a:fld>
            <a:endParaRPr lang="ru-RU" noProof="0"/>
          </a:p>
        </p:txBody>
      </p:sp>
    </p:spTree>
    <p:extLst>
      <p:ext uri="{BB962C8B-B14F-4D97-AF65-F5344CB8AC3E}">
        <p14:creationId xmlns:p14="http://schemas.microsoft.com/office/powerpoint/2010/main" val="424354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первой</a:t>
            </a:r>
            <a:r>
              <a:rPr lang="en-US"/>
              <a:t> </a:t>
            </a:r>
            <a:r>
              <a:rPr lang="en-US" err="1"/>
              <a:t>части</a:t>
            </a:r>
            <a:r>
              <a:rPr lang="en-US"/>
              <a:t> </a:t>
            </a:r>
            <a:r>
              <a:rPr lang="en-US" err="1"/>
              <a:t>рисунка</a:t>
            </a:r>
            <a:r>
              <a:rPr lang="en-US"/>
              <a:t>, </a:t>
            </a:r>
            <a:r>
              <a:rPr lang="en-US" err="1"/>
              <a:t>основанном</a:t>
            </a:r>
            <a:r>
              <a:rPr lang="en-US"/>
              <a:t> </a:t>
            </a:r>
            <a:r>
              <a:rPr lang="en-US" err="1"/>
              <a:t>на</a:t>
            </a:r>
            <a:r>
              <a:rPr lang="en-US"/>
              <a:t> </a:t>
            </a:r>
            <a:r>
              <a:rPr lang="en-US" err="1"/>
              <a:t>алгоритме</a:t>
            </a:r>
            <a:r>
              <a:rPr lang="en-US"/>
              <a:t> </a:t>
            </a:r>
            <a:r>
              <a:rPr lang="en-US" err="1"/>
              <a:t>поиска</a:t>
            </a:r>
            <a:r>
              <a:rPr lang="en-US"/>
              <a:t> </a:t>
            </a:r>
            <a:r>
              <a:rPr lang="en-US" err="1"/>
              <a:t>кратчайшего</a:t>
            </a:r>
            <a:r>
              <a:rPr lang="en-US"/>
              <a:t> </a:t>
            </a:r>
            <a:r>
              <a:rPr lang="en-US" err="1"/>
              <a:t>пути</a:t>
            </a:r>
            <a:r>
              <a:rPr lang="en-US"/>
              <a:t>, </a:t>
            </a:r>
            <a:r>
              <a:rPr lang="en-US" err="1"/>
              <a:t>трафик</a:t>
            </a:r>
            <a:r>
              <a:rPr lang="en-US"/>
              <a:t> </a:t>
            </a:r>
            <a:r>
              <a:rPr lang="en-US" err="1"/>
              <a:t>от</a:t>
            </a:r>
            <a:r>
              <a:rPr lang="en-US"/>
              <a:t> </a:t>
            </a:r>
            <a:r>
              <a:rPr lang="en-US" err="1"/>
              <a:t>маршрутизатора</a:t>
            </a:r>
            <a:r>
              <a:rPr lang="en-US"/>
              <a:t> A к </a:t>
            </a:r>
            <a:r>
              <a:rPr lang="en-US" err="1"/>
              <a:t>маршрутизатору</a:t>
            </a:r>
            <a:r>
              <a:rPr lang="en-US"/>
              <a:t> B </a:t>
            </a:r>
            <a:r>
              <a:rPr lang="en-US" err="1"/>
              <a:t>будет</a:t>
            </a:r>
            <a:r>
              <a:rPr lang="en-US"/>
              <a:t> </a:t>
            </a:r>
            <a:r>
              <a:rPr lang="en-US" err="1"/>
              <a:t>передаваться</a:t>
            </a:r>
            <a:r>
              <a:rPr lang="en-US"/>
              <a:t> </a:t>
            </a:r>
            <a:r>
              <a:rPr lang="en-US" err="1"/>
              <a:t>по</a:t>
            </a:r>
            <a:r>
              <a:rPr lang="en-US"/>
              <a:t> </a:t>
            </a:r>
            <a:r>
              <a:rPr lang="en-US" err="1"/>
              <a:t>каналу</a:t>
            </a:r>
            <a:r>
              <a:rPr lang="en-US"/>
              <a:t> </a:t>
            </a:r>
            <a:r>
              <a:rPr lang="en-US" err="1"/>
              <a:t>между</a:t>
            </a:r>
            <a:r>
              <a:rPr lang="en-US"/>
              <a:t> AB. </a:t>
            </a:r>
            <a:endParaRPr lang="ru-RU"/>
          </a:p>
          <a:p>
            <a:r>
              <a:rPr lang="en-US" err="1"/>
              <a:t>На</a:t>
            </a:r>
            <a:r>
              <a:rPr lang="en-US"/>
              <a:t> </a:t>
            </a:r>
            <a:r>
              <a:rPr lang="en-US" err="1"/>
              <a:t>данный</a:t>
            </a:r>
            <a:r>
              <a:rPr lang="en-US"/>
              <a:t> </a:t>
            </a:r>
            <a:r>
              <a:rPr lang="en-US" err="1"/>
              <a:t>момент</a:t>
            </a:r>
            <a:r>
              <a:rPr lang="en-US"/>
              <a:t> </a:t>
            </a:r>
            <a:r>
              <a:rPr lang="en-US" err="1"/>
              <a:t>использование</a:t>
            </a:r>
            <a:r>
              <a:rPr lang="en-US"/>
              <a:t> </a:t>
            </a:r>
            <a:r>
              <a:rPr lang="en-US" err="1"/>
              <a:t>пропускной</a:t>
            </a:r>
            <a:r>
              <a:rPr lang="en-US"/>
              <a:t> </a:t>
            </a:r>
            <a:r>
              <a:rPr lang="en-US" err="1"/>
              <a:t>способности</a:t>
            </a:r>
            <a:r>
              <a:rPr lang="en-US"/>
              <a:t> </a:t>
            </a:r>
            <a:r>
              <a:rPr lang="en-US" err="1"/>
              <a:t>канала</a:t>
            </a:r>
            <a:r>
              <a:rPr lang="en-US"/>
              <a:t> </a:t>
            </a:r>
            <a:r>
              <a:rPr lang="en-US" err="1"/>
              <a:t>было</a:t>
            </a:r>
            <a:r>
              <a:rPr lang="en-US"/>
              <a:t> </a:t>
            </a:r>
            <a:r>
              <a:rPr lang="en-US" err="1"/>
              <a:t>занято</a:t>
            </a:r>
            <a:r>
              <a:rPr lang="en-US"/>
              <a:t> </a:t>
            </a:r>
            <a:r>
              <a:rPr lang="en-US" err="1"/>
              <a:t>примерно</a:t>
            </a:r>
            <a:r>
              <a:rPr lang="en-US"/>
              <a:t> </a:t>
            </a:r>
            <a:r>
              <a:rPr lang="en-US" err="1"/>
              <a:t>на</a:t>
            </a:r>
            <a:r>
              <a:rPr lang="en-US"/>
              <a:t> 6G </a:t>
            </a:r>
            <a:r>
              <a:rPr lang="en-US" err="1"/>
              <a:t>по</a:t>
            </a:r>
            <a:r>
              <a:rPr lang="en-US"/>
              <a:t> </a:t>
            </a:r>
            <a:r>
              <a:rPr lang="en-US" err="1"/>
              <a:t>каналам</a:t>
            </a:r>
            <a:r>
              <a:rPr lang="en-US"/>
              <a:t> 5G, в </a:t>
            </a:r>
            <a:r>
              <a:rPr lang="en-US" err="1"/>
              <a:t>которых</a:t>
            </a:r>
            <a:r>
              <a:rPr lang="en-US"/>
              <a:t> </a:t>
            </a:r>
            <a:r>
              <a:rPr lang="en-US" err="1"/>
              <a:t>использование</a:t>
            </a:r>
            <a:r>
              <a:rPr lang="en-US"/>
              <a:t> </a:t>
            </a:r>
            <a:r>
              <a:rPr lang="en-US" err="1"/>
              <a:t>пропускной</a:t>
            </a:r>
            <a:r>
              <a:rPr lang="en-US"/>
              <a:t> </a:t>
            </a:r>
            <a:r>
              <a:rPr lang="en-US" err="1"/>
              <a:t>способности</a:t>
            </a:r>
            <a:r>
              <a:rPr lang="en-US"/>
              <a:t> </a:t>
            </a:r>
            <a:r>
              <a:rPr lang="en-US" err="1"/>
              <a:t>канала</a:t>
            </a:r>
            <a:r>
              <a:rPr lang="en-US"/>
              <a:t> </a:t>
            </a:r>
            <a:r>
              <a:rPr lang="en-US" err="1"/>
              <a:t>используется</a:t>
            </a:r>
            <a:r>
              <a:rPr lang="en-US"/>
              <a:t> </a:t>
            </a:r>
            <a:r>
              <a:rPr lang="en-US" err="1"/>
              <a:t>чрезмерно</a:t>
            </a:r>
            <a:r>
              <a:rPr lang="en-US"/>
              <a:t>, </a:t>
            </a:r>
            <a:r>
              <a:rPr lang="en-US" err="1"/>
              <a:t>тогда</a:t>
            </a:r>
            <a:r>
              <a:rPr lang="en-US"/>
              <a:t> </a:t>
            </a:r>
            <a:r>
              <a:rPr lang="en-US" err="1"/>
              <a:t>как</a:t>
            </a:r>
            <a:r>
              <a:rPr lang="en-US"/>
              <a:t> </a:t>
            </a:r>
            <a:r>
              <a:rPr lang="en-US" err="1"/>
              <a:t>канал</a:t>
            </a:r>
            <a:r>
              <a:rPr lang="en-US"/>
              <a:t> A-C-B </a:t>
            </a:r>
            <a:r>
              <a:rPr lang="en-US" err="1"/>
              <a:t>используется</a:t>
            </a:r>
            <a:r>
              <a:rPr lang="en-US"/>
              <a:t> </a:t>
            </a:r>
            <a:r>
              <a:rPr lang="en-US" err="1"/>
              <a:t>недостаточно</a:t>
            </a:r>
            <a:r>
              <a:rPr lang="en-US"/>
              <a:t>. </a:t>
            </a:r>
            <a:endParaRPr lang="en-US">
              <a:cs typeface="Calibri"/>
            </a:endParaRPr>
          </a:p>
          <a:p>
            <a:r>
              <a:rPr lang="en-US" err="1"/>
              <a:t>Несмотря</a:t>
            </a:r>
            <a:r>
              <a:rPr lang="en-US"/>
              <a:t> </a:t>
            </a:r>
            <a:r>
              <a:rPr lang="en-US" err="1"/>
              <a:t>на</a:t>
            </a:r>
            <a:r>
              <a:rPr lang="en-US"/>
              <a:t> </a:t>
            </a:r>
            <a:r>
              <a:rPr lang="en-US" err="1"/>
              <a:t>то</a:t>
            </a:r>
            <a:r>
              <a:rPr lang="en-US"/>
              <a:t>, </a:t>
            </a:r>
            <a:r>
              <a:rPr lang="en-US" err="1"/>
              <a:t>что</a:t>
            </a:r>
            <a:r>
              <a:rPr lang="en-US"/>
              <a:t> MPLS TE </a:t>
            </a:r>
            <a:r>
              <a:rPr lang="en-US" err="1"/>
              <a:t>был</a:t>
            </a:r>
            <a:r>
              <a:rPr lang="en-US"/>
              <a:t> </a:t>
            </a:r>
            <a:r>
              <a:rPr lang="en-US" err="1"/>
              <a:t>введен</a:t>
            </a:r>
            <a:r>
              <a:rPr lang="en-US"/>
              <a:t> </a:t>
            </a:r>
            <a:r>
              <a:rPr lang="en-US" err="1"/>
              <a:t>для</a:t>
            </a:r>
            <a:r>
              <a:rPr lang="en-US"/>
              <a:t> </a:t>
            </a:r>
            <a:r>
              <a:rPr lang="en-US" err="1"/>
              <a:t>решения</a:t>
            </a:r>
            <a:r>
              <a:rPr lang="en-US"/>
              <a:t> </a:t>
            </a:r>
            <a:r>
              <a:rPr lang="en-US" err="1"/>
              <a:t>проблемы</a:t>
            </a:r>
            <a:r>
              <a:rPr lang="en-US"/>
              <a:t> </a:t>
            </a:r>
            <a:r>
              <a:rPr lang="en-US" err="1"/>
              <a:t>недостаточного</a:t>
            </a:r>
            <a:r>
              <a:rPr lang="en-US"/>
              <a:t> </a:t>
            </a:r>
            <a:r>
              <a:rPr lang="en-US" err="1"/>
              <a:t>использования</a:t>
            </a:r>
            <a:r>
              <a:rPr lang="en-US"/>
              <a:t> </a:t>
            </a:r>
            <a:r>
              <a:rPr lang="en-US" err="1"/>
              <a:t>канала</a:t>
            </a:r>
            <a:r>
              <a:rPr lang="en-US"/>
              <a:t>, </a:t>
            </a:r>
            <a:r>
              <a:rPr lang="en-US" err="1"/>
              <a:t>большая</a:t>
            </a:r>
            <a:r>
              <a:rPr lang="en-US"/>
              <a:t> </a:t>
            </a:r>
            <a:r>
              <a:rPr lang="en-US" err="1"/>
              <a:t>часть</a:t>
            </a:r>
            <a:r>
              <a:rPr lang="en-US"/>
              <a:t> </a:t>
            </a:r>
            <a:r>
              <a:rPr lang="en-US" err="1"/>
              <a:t>планирования</a:t>
            </a:r>
            <a:r>
              <a:rPr lang="en-US"/>
              <a:t> MPLS TE </a:t>
            </a:r>
            <a:r>
              <a:rPr lang="en-US" err="1"/>
              <a:t>предварительно</a:t>
            </a:r>
            <a:r>
              <a:rPr lang="en-US"/>
              <a:t> </a:t>
            </a:r>
            <a:r>
              <a:rPr lang="en-US" err="1"/>
              <a:t>настроена</a:t>
            </a:r>
            <a:r>
              <a:rPr lang="en-US"/>
              <a:t> и </a:t>
            </a:r>
            <a:r>
              <a:rPr lang="en-US" err="1"/>
              <a:t>не</a:t>
            </a:r>
            <a:r>
              <a:rPr lang="en-US"/>
              <a:t> </a:t>
            </a:r>
            <a:r>
              <a:rPr lang="en-US" err="1"/>
              <a:t>решает</a:t>
            </a:r>
            <a:r>
              <a:rPr lang="en-US"/>
              <a:t> </a:t>
            </a:r>
            <a:r>
              <a:rPr lang="en-US" err="1"/>
              <a:t>проблему</a:t>
            </a:r>
            <a:r>
              <a:rPr lang="en-US"/>
              <a:t> </a:t>
            </a:r>
            <a:r>
              <a:rPr lang="en-US" err="1"/>
              <a:t>трафика</a:t>
            </a:r>
            <a:r>
              <a:rPr lang="en-US"/>
              <a:t> в </a:t>
            </a:r>
            <a:r>
              <a:rPr lang="en-US" err="1"/>
              <a:t>реальном</a:t>
            </a:r>
            <a:r>
              <a:rPr lang="en-US"/>
              <a:t> </a:t>
            </a:r>
            <a:r>
              <a:rPr lang="en-US" err="1"/>
              <a:t>времени</a:t>
            </a:r>
            <a:r>
              <a:rPr lang="en-US"/>
              <a:t>, </a:t>
            </a:r>
            <a:endParaRPr lang="en-US">
              <a:cs typeface="Calibri"/>
            </a:endParaRPr>
          </a:p>
          <a:p>
            <a:r>
              <a:rPr lang="en-US" err="1"/>
              <a:t>что</a:t>
            </a:r>
            <a:r>
              <a:rPr lang="en-US"/>
              <a:t> </a:t>
            </a:r>
            <a:r>
              <a:rPr lang="en-US" err="1"/>
              <a:t>при</a:t>
            </a:r>
            <a:r>
              <a:rPr lang="en-US"/>
              <a:t> </a:t>
            </a:r>
            <a:r>
              <a:rPr lang="en-US" err="1"/>
              <a:t>внезапных</a:t>
            </a:r>
            <a:r>
              <a:rPr lang="en-US"/>
              <a:t> </a:t>
            </a:r>
            <a:r>
              <a:rPr lang="en-US" err="1"/>
              <a:t>всплесках</a:t>
            </a:r>
            <a:r>
              <a:rPr lang="en-US"/>
              <a:t> </a:t>
            </a:r>
            <a:r>
              <a:rPr lang="en-US" err="1"/>
              <a:t>трафика</a:t>
            </a:r>
            <a:r>
              <a:rPr lang="en-US"/>
              <a:t>  </a:t>
            </a:r>
            <a:r>
              <a:rPr lang="en-US" err="1"/>
              <a:t>приводит</a:t>
            </a:r>
            <a:r>
              <a:rPr lang="en-US"/>
              <a:t> к </a:t>
            </a:r>
            <a:r>
              <a:rPr lang="en-US" err="1"/>
              <a:t>перегрузкам</a:t>
            </a:r>
            <a:r>
              <a:rPr lang="en-US"/>
              <a:t> в  </a:t>
            </a:r>
            <a:r>
              <a:rPr lang="en-US" err="1"/>
              <a:t>сети</a:t>
            </a:r>
            <a:r>
              <a:rPr lang="en-US"/>
              <a:t>.</a:t>
            </a:r>
            <a:endParaRPr lang="en-US">
              <a:cs typeface="Calibri"/>
            </a:endParaRPr>
          </a:p>
          <a:p>
            <a:endParaRPr lang="en-US"/>
          </a:p>
          <a:p>
            <a:r>
              <a:rPr lang="en-US" err="1"/>
              <a:t>Для</a:t>
            </a:r>
            <a:r>
              <a:rPr lang="en-US"/>
              <a:t> </a:t>
            </a:r>
            <a:r>
              <a:rPr lang="en-US" err="1"/>
              <a:t>второй</a:t>
            </a:r>
            <a:r>
              <a:rPr lang="en-US"/>
              <a:t> </a:t>
            </a:r>
            <a:r>
              <a:rPr lang="en-US" err="1"/>
              <a:t>части</a:t>
            </a:r>
            <a:r>
              <a:rPr lang="en-US"/>
              <a:t> </a:t>
            </a:r>
            <a:r>
              <a:rPr lang="en-US" err="1"/>
              <a:t>рисунка</a:t>
            </a:r>
            <a:r>
              <a:rPr lang="en-US"/>
              <a:t> </a:t>
            </a:r>
            <a:r>
              <a:rPr lang="en-US" err="1"/>
              <a:t>есть</a:t>
            </a:r>
            <a:r>
              <a:rPr lang="en-US"/>
              <a:t> </a:t>
            </a:r>
            <a:r>
              <a:rPr lang="en-US" err="1"/>
              <a:t>определенные</a:t>
            </a:r>
            <a:r>
              <a:rPr lang="en-US"/>
              <a:t> </a:t>
            </a:r>
            <a:r>
              <a:rPr lang="en-US" err="1"/>
              <a:t>требования</a:t>
            </a:r>
            <a:r>
              <a:rPr lang="en-US"/>
              <a:t>. </a:t>
            </a:r>
          </a:p>
          <a:p>
            <a:r>
              <a:rPr lang="en-US" err="1"/>
              <a:t>Например</a:t>
            </a:r>
            <a:r>
              <a:rPr lang="en-US"/>
              <a:t>, </a:t>
            </a:r>
            <a:r>
              <a:rPr lang="en-US" err="1"/>
              <a:t>необходимо</a:t>
            </a:r>
            <a:r>
              <a:rPr lang="en-US"/>
              <a:t> </a:t>
            </a:r>
            <a:r>
              <a:rPr lang="en-US" err="1"/>
              <a:t>последовательно</a:t>
            </a:r>
            <a:r>
              <a:rPr lang="en-US"/>
              <a:t> </a:t>
            </a:r>
            <a:r>
              <a:rPr lang="en-US" err="1"/>
              <a:t>установить</a:t>
            </a:r>
            <a:r>
              <a:rPr lang="en-US"/>
              <a:t> 3 </a:t>
            </a:r>
            <a:r>
              <a:rPr lang="en-US" err="1"/>
              <a:t>туннеля</a:t>
            </a:r>
            <a:r>
              <a:rPr lang="en-US"/>
              <a:t>. </a:t>
            </a:r>
          </a:p>
          <a:p>
            <a:r>
              <a:rPr lang="en-US" err="1"/>
              <a:t>Для</a:t>
            </a:r>
            <a:r>
              <a:rPr lang="en-US"/>
              <a:t> </a:t>
            </a:r>
            <a:r>
              <a:rPr lang="en-US" err="1"/>
              <a:t>первого</a:t>
            </a:r>
            <a:r>
              <a:rPr lang="en-US"/>
              <a:t> </a:t>
            </a:r>
            <a:r>
              <a:rPr lang="en-US" err="1"/>
              <a:t>требования</a:t>
            </a:r>
            <a:r>
              <a:rPr lang="en-US"/>
              <a:t> к </a:t>
            </a:r>
            <a:r>
              <a:rPr lang="en-US" err="1"/>
              <a:t>туннелю</a:t>
            </a:r>
            <a:r>
              <a:rPr lang="en-US"/>
              <a:t> </a:t>
            </a:r>
            <a:r>
              <a:rPr lang="en-US" err="1"/>
              <a:t>требуется</a:t>
            </a:r>
            <a:r>
              <a:rPr lang="en-US"/>
              <a:t> 6G </a:t>
            </a:r>
            <a:r>
              <a:rPr lang="en-US" err="1"/>
              <a:t>от</a:t>
            </a:r>
            <a:r>
              <a:rPr lang="en-US"/>
              <a:t> A </a:t>
            </a:r>
            <a:r>
              <a:rPr lang="en-US" err="1"/>
              <a:t>до</a:t>
            </a:r>
            <a:r>
              <a:rPr lang="en-US"/>
              <a:t> E, </a:t>
            </a:r>
            <a:r>
              <a:rPr lang="en-US" err="1"/>
              <a:t>поэтому</a:t>
            </a:r>
            <a:r>
              <a:rPr lang="en-US"/>
              <a:t> </a:t>
            </a:r>
            <a:r>
              <a:rPr lang="en-US" err="1"/>
              <a:t>после</a:t>
            </a:r>
            <a:r>
              <a:rPr lang="en-US"/>
              <a:t> </a:t>
            </a:r>
            <a:r>
              <a:rPr lang="en-US" err="1"/>
              <a:t>расчета</a:t>
            </a:r>
            <a:r>
              <a:rPr lang="en-US"/>
              <a:t> </a:t>
            </a:r>
            <a:r>
              <a:rPr lang="en-US" err="1"/>
              <a:t>или</a:t>
            </a:r>
            <a:r>
              <a:rPr lang="en-US"/>
              <a:t> </a:t>
            </a:r>
            <a:r>
              <a:rPr lang="en-US" err="1"/>
              <a:t>явной</a:t>
            </a:r>
            <a:r>
              <a:rPr lang="en-US"/>
              <a:t> </a:t>
            </a:r>
            <a:r>
              <a:rPr lang="en-US" err="1"/>
              <a:t>настройки</a:t>
            </a:r>
            <a:r>
              <a:rPr lang="en-US"/>
              <a:t> </a:t>
            </a:r>
            <a:r>
              <a:rPr lang="en-US" err="1"/>
              <a:t>может</a:t>
            </a:r>
            <a:r>
              <a:rPr lang="en-US"/>
              <a:t> </a:t>
            </a:r>
            <a:r>
              <a:rPr lang="en-US" err="1"/>
              <a:t>быть</a:t>
            </a:r>
            <a:r>
              <a:rPr lang="en-US"/>
              <a:t> </a:t>
            </a:r>
            <a:r>
              <a:rPr lang="en-US" err="1"/>
              <a:t>выбран</a:t>
            </a:r>
            <a:r>
              <a:rPr lang="en-US"/>
              <a:t> </a:t>
            </a:r>
            <a:r>
              <a:rPr lang="en-US" err="1"/>
              <a:t>путь</a:t>
            </a:r>
            <a:r>
              <a:rPr lang="en-US"/>
              <a:t> A-B-C-D-E. </a:t>
            </a:r>
            <a:endParaRPr lang="en-US">
              <a:cs typeface="Calibri"/>
            </a:endParaRPr>
          </a:p>
          <a:p>
            <a:r>
              <a:rPr lang="en-US" err="1"/>
              <a:t>Затем</a:t>
            </a:r>
            <a:r>
              <a:rPr lang="en-US"/>
              <a:t> </a:t>
            </a:r>
            <a:r>
              <a:rPr lang="en-US" err="1"/>
              <a:t>следует</a:t>
            </a:r>
            <a:r>
              <a:rPr lang="en-US"/>
              <a:t> </a:t>
            </a:r>
            <a:r>
              <a:rPr lang="en-US" err="1"/>
              <a:t>второй</a:t>
            </a:r>
            <a:r>
              <a:rPr lang="en-US"/>
              <a:t> </a:t>
            </a:r>
            <a:r>
              <a:rPr lang="en-US" err="1"/>
              <a:t>туннель</a:t>
            </a:r>
            <a:r>
              <a:rPr lang="en-US"/>
              <a:t> с </a:t>
            </a:r>
            <a:r>
              <a:rPr lang="en-US" err="1"/>
              <a:t>требованием</a:t>
            </a:r>
            <a:r>
              <a:rPr lang="en-US"/>
              <a:t> 4G </a:t>
            </a:r>
            <a:r>
              <a:rPr lang="en-US" err="1"/>
              <a:t>от</a:t>
            </a:r>
            <a:r>
              <a:rPr lang="en-US"/>
              <a:t> C </a:t>
            </a:r>
            <a:r>
              <a:rPr lang="en-US" err="1"/>
              <a:t>до</a:t>
            </a:r>
            <a:r>
              <a:rPr lang="en-US"/>
              <a:t> G, </a:t>
            </a:r>
          </a:p>
          <a:p>
            <a:r>
              <a:rPr lang="en-US"/>
              <a:t>в </a:t>
            </a:r>
            <a:r>
              <a:rPr lang="en-US" err="1"/>
              <a:t>конечном</a:t>
            </a:r>
            <a:r>
              <a:rPr lang="en-US"/>
              <a:t> </a:t>
            </a:r>
            <a:r>
              <a:rPr lang="en-US" err="1"/>
              <a:t>итоге</a:t>
            </a:r>
            <a:r>
              <a:rPr lang="en-US"/>
              <a:t> </a:t>
            </a:r>
            <a:r>
              <a:rPr lang="en-US" err="1"/>
              <a:t>выберите</a:t>
            </a:r>
            <a:r>
              <a:rPr lang="en-US"/>
              <a:t> </a:t>
            </a:r>
            <a:r>
              <a:rPr lang="en-US" err="1"/>
              <a:t>путь</a:t>
            </a:r>
            <a:r>
              <a:rPr lang="en-US"/>
              <a:t> C-B-A-F-G </a:t>
            </a:r>
            <a:r>
              <a:rPr lang="en-US" err="1"/>
              <a:t>для</a:t>
            </a:r>
            <a:r>
              <a:rPr lang="en-US"/>
              <a:t> </a:t>
            </a:r>
            <a:r>
              <a:rPr lang="en-US" err="1"/>
              <a:t>третьего</a:t>
            </a:r>
            <a:r>
              <a:rPr lang="en-US"/>
              <a:t> </a:t>
            </a:r>
            <a:r>
              <a:rPr lang="en-US" err="1"/>
              <a:t>туннеля</a:t>
            </a:r>
            <a:r>
              <a:rPr lang="en-US"/>
              <a:t> с </a:t>
            </a:r>
            <a:r>
              <a:rPr lang="en-US" err="1"/>
              <a:t>требованием</a:t>
            </a:r>
            <a:r>
              <a:rPr lang="en-US"/>
              <a:t> 8G </a:t>
            </a:r>
            <a:r>
              <a:rPr lang="en-US" err="1"/>
              <a:t>от</a:t>
            </a:r>
            <a:r>
              <a:rPr lang="en-US"/>
              <a:t> C </a:t>
            </a:r>
            <a:r>
              <a:rPr lang="en-US" err="1"/>
              <a:t>до</a:t>
            </a:r>
            <a:r>
              <a:rPr lang="en-US"/>
              <a:t> D. </a:t>
            </a:r>
          </a:p>
          <a:p>
            <a:endParaRPr lang="en-US"/>
          </a:p>
          <a:p>
            <a:r>
              <a:rPr lang="en-US"/>
              <a:t>В </a:t>
            </a:r>
            <a:r>
              <a:rPr lang="en-US" err="1"/>
              <a:t>итоге</a:t>
            </a:r>
            <a:r>
              <a:rPr lang="en-US"/>
              <a:t> </a:t>
            </a:r>
            <a:r>
              <a:rPr lang="en-US" err="1"/>
              <a:t>из-за</a:t>
            </a:r>
            <a:r>
              <a:rPr lang="en-US"/>
              <a:t> </a:t>
            </a:r>
            <a:r>
              <a:rPr lang="en-US" err="1"/>
              <a:t>недостаточной</a:t>
            </a:r>
            <a:r>
              <a:rPr lang="en-US"/>
              <a:t> </a:t>
            </a:r>
            <a:r>
              <a:rPr lang="en-US" err="1"/>
              <a:t>пропускной</a:t>
            </a:r>
            <a:r>
              <a:rPr lang="en-US"/>
              <a:t> </a:t>
            </a:r>
            <a:r>
              <a:rPr lang="en-US" err="1"/>
              <a:t>способности</a:t>
            </a:r>
            <a:r>
              <a:rPr lang="en-US"/>
              <a:t> </a:t>
            </a:r>
            <a:r>
              <a:rPr lang="en-US" err="1"/>
              <a:t>его</a:t>
            </a:r>
            <a:r>
              <a:rPr lang="en-US"/>
              <a:t> </a:t>
            </a:r>
            <a:r>
              <a:rPr lang="en-US" err="1"/>
              <a:t>установить</a:t>
            </a:r>
            <a:r>
              <a:rPr lang="en-US"/>
              <a:t> </a:t>
            </a:r>
            <a:r>
              <a:rPr lang="en-US" err="1"/>
              <a:t>не</a:t>
            </a:r>
            <a:r>
              <a:rPr lang="en-US"/>
              <a:t> </a:t>
            </a:r>
            <a:r>
              <a:rPr lang="en-US" err="1"/>
              <a:t>удается</a:t>
            </a:r>
            <a:r>
              <a:rPr lang="en-US"/>
              <a:t>.</a:t>
            </a:r>
            <a:endParaRPr lang="en-US">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a:t>
            </a:fld>
            <a:endParaRPr lang="ru-RU" noProof="0"/>
          </a:p>
        </p:txBody>
      </p:sp>
    </p:spTree>
    <p:extLst>
      <p:ext uri="{BB962C8B-B14F-4D97-AF65-F5344CB8AC3E}">
        <p14:creationId xmlns:p14="http://schemas.microsoft.com/office/powerpoint/2010/main" val="96979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51</a:t>
            </a:fld>
            <a:endParaRPr lang="ru-RU" noProof="0"/>
          </a:p>
        </p:txBody>
      </p:sp>
    </p:spTree>
    <p:extLst>
      <p:ext uri="{BB962C8B-B14F-4D97-AF65-F5344CB8AC3E}">
        <p14:creationId xmlns:p14="http://schemas.microsoft.com/office/powerpoint/2010/main" val="1981171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Существует некоторая разница во времени конвергенции между традиционной сетью и сетью SDN.</a:t>
            </a:r>
            <a:endParaRPr lang="en-US"/>
          </a:p>
          <a:p>
            <a:endParaRPr lang="ru-RU"/>
          </a:p>
          <a:p>
            <a:r>
              <a:rPr lang="ru-RU"/>
              <a:t>Возьмите пример традиционной сети, как показано на рисунке выше, когда в сети возникает неисправность. Общее время конвергенции будет суммой времени обнаружения неисправности, времени уведомления для всей сети, времени для расчета локального маршрута на маршрутизаторах и времени для обновления локальных маршрутов на маршрутизаторах. </a:t>
            </a:r>
            <a:endParaRPr lang="en-US"/>
          </a:p>
          <a:p>
            <a:endParaRPr lang="ru-RU"/>
          </a:p>
          <a:p>
            <a:r>
              <a:rPr lang="ru-RU"/>
              <a:t>С другой стороны, в сети SDN все серверы пересылки регистрируются и обмениваются данными через южный интерфейс, такой как </a:t>
            </a:r>
            <a:r>
              <a:rPr lang="ru-RU" err="1"/>
              <a:t>OpenFlow</a:t>
            </a:r>
            <a:r>
              <a:rPr lang="ru-RU"/>
              <a:t>, с контроллером, поэтому контроллер имеет глобальное представление о топологии. После возникновения сбоя общее время сходимости представляет собой сумму времени обнаружения сбоя, времени, в течение которого сервер пересылки уведомляет контроллер об ошибке, расчета нового маршрута и времени обновления маршрутов для сервера пересылки. </a:t>
            </a:r>
          </a:p>
          <a:p>
            <a:endParaRPr lang="ru-RU"/>
          </a:p>
          <a:p>
            <a:r>
              <a:rPr lang="ru-RU"/>
              <a:t>Чтобы сократить время конвергенции сети SDN, необходимо сократить время расчета централизованного маршрута t3' и время обновления маршрута на контроллере t4'. Время уведомления о сбое t2' короче, чем t2, поэтому ключом к сокращению времени конвергенции сети SDN является алгоритм, производительность оборудования и возможности распределенных вычислений контроллера.</a:t>
            </a: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52</a:t>
            </a:fld>
            <a:endParaRPr lang="ru-RU" noProof="0"/>
          </a:p>
        </p:txBody>
      </p:sp>
    </p:spTree>
    <p:extLst>
      <p:ext uri="{BB962C8B-B14F-4D97-AF65-F5344CB8AC3E}">
        <p14:creationId xmlns:p14="http://schemas.microsoft.com/office/powerpoint/2010/main" val="2070914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controller is able to control large size network by scaling the server clusters to handle</a:t>
            </a:r>
            <a:br>
              <a:rPr lang="en-US">
                <a:cs typeface="+mn-lt"/>
              </a:rPr>
            </a:br>
            <a:r>
              <a:rPr lang="en-US"/>
              <a:t>different parts of forwarding devices.</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53</a:t>
            </a:fld>
            <a:endParaRPr lang="ru-RU" noProof="0"/>
          </a:p>
        </p:txBody>
      </p:sp>
    </p:spTree>
    <p:extLst>
      <p:ext uri="{BB962C8B-B14F-4D97-AF65-F5344CB8AC3E}">
        <p14:creationId xmlns:p14="http://schemas.microsoft.com/office/powerpoint/2010/main" val="516684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Характерной</a:t>
            </a:r>
            <a:r>
              <a:rPr lang="en-US"/>
              <a:t> </a:t>
            </a:r>
            <a:r>
              <a:rPr lang="en-US" err="1"/>
              <a:t>чертой</a:t>
            </a:r>
            <a:r>
              <a:rPr lang="en-US"/>
              <a:t> SDN </a:t>
            </a:r>
            <a:r>
              <a:rPr lang="en-US" err="1"/>
              <a:t>являются</a:t>
            </a:r>
            <a:r>
              <a:rPr lang="en-US"/>
              <a:t> </a:t>
            </a:r>
            <a:r>
              <a:rPr lang="en-US" err="1"/>
              <a:t>открытые</a:t>
            </a:r>
            <a:r>
              <a:rPr lang="en-US"/>
              <a:t>  </a:t>
            </a:r>
            <a:r>
              <a:rPr lang="en-US" err="1"/>
              <a:t>стандарты</a:t>
            </a:r>
            <a:r>
              <a:rPr lang="en-US"/>
              <a:t>, </a:t>
            </a:r>
            <a:r>
              <a:rPr lang="en-US" err="1"/>
              <a:t>хорошо</a:t>
            </a:r>
            <a:r>
              <a:rPr lang="en-US"/>
              <a:t> </a:t>
            </a:r>
            <a:r>
              <a:rPr lang="en-US" err="1"/>
              <a:t>документированные</a:t>
            </a:r>
            <a:r>
              <a:rPr lang="en-US"/>
              <a:t> и </a:t>
            </a:r>
            <a:r>
              <a:rPr lang="en-US" err="1"/>
              <a:t>не</a:t>
            </a:r>
            <a:r>
              <a:rPr lang="en-US"/>
              <a:t> </a:t>
            </a:r>
            <a:r>
              <a:rPr lang="en-US" err="1"/>
              <a:t>проприетарные</a:t>
            </a:r>
            <a:r>
              <a:rPr lang="en-US"/>
              <a:t>.  </a:t>
            </a:r>
            <a:endParaRPr lang="ru-RU"/>
          </a:p>
          <a:p>
            <a:r>
              <a:rPr lang="en-US"/>
              <a:t>API- </a:t>
            </a:r>
            <a:r>
              <a:rPr lang="en-US" err="1"/>
              <a:t>интерфейсы</a:t>
            </a:r>
            <a:r>
              <a:rPr lang="en-US"/>
              <a:t> </a:t>
            </a:r>
            <a:r>
              <a:rPr lang="en-US" err="1"/>
              <a:t>должны</a:t>
            </a:r>
            <a:r>
              <a:rPr lang="en-US"/>
              <a:t> </a:t>
            </a:r>
            <a:r>
              <a:rPr lang="en-US" err="1"/>
              <a:t>предоставлять</a:t>
            </a:r>
            <a:r>
              <a:rPr lang="en-US"/>
              <a:t> </a:t>
            </a:r>
            <a:r>
              <a:rPr lang="en-US" err="1"/>
              <a:t>программному</a:t>
            </a:r>
            <a:r>
              <a:rPr lang="en-US"/>
              <a:t> </a:t>
            </a:r>
            <a:r>
              <a:rPr lang="en-US" err="1"/>
              <a:t>обеспечению</a:t>
            </a:r>
            <a:r>
              <a:rPr lang="en-US"/>
              <a:t> </a:t>
            </a:r>
            <a:r>
              <a:rPr lang="en-US" err="1"/>
              <a:t>достаточный</a:t>
            </a:r>
            <a:r>
              <a:rPr lang="en-US"/>
              <a:t> </a:t>
            </a:r>
            <a:r>
              <a:rPr lang="en-US" err="1"/>
              <a:t>контроль</a:t>
            </a:r>
            <a:r>
              <a:rPr lang="en-US"/>
              <a:t>, </a:t>
            </a:r>
            <a:r>
              <a:rPr lang="en-US" err="1"/>
              <a:t>чтобы</a:t>
            </a:r>
            <a:r>
              <a:rPr lang="en-US"/>
              <a:t> </a:t>
            </a:r>
            <a:r>
              <a:rPr lang="en-US" err="1"/>
              <a:t>экспериментировать</a:t>
            </a:r>
            <a:r>
              <a:rPr lang="en-US"/>
              <a:t> с </a:t>
            </a:r>
            <a:r>
              <a:rPr lang="en-US" err="1"/>
              <a:t>различными</a:t>
            </a:r>
            <a:r>
              <a:rPr lang="en-US"/>
              <a:t> </a:t>
            </a:r>
            <a:r>
              <a:rPr lang="en-US" err="1"/>
              <a:t>параметрами</a:t>
            </a:r>
            <a:r>
              <a:rPr lang="en-US"/>
              <a:t> </a:t>
            </a:r>
            <a:r>
              <a:rPr lang="en-US" err="1"/>
              <a:t>плоскости</a:t>
            </a:r>
            <a:r>
              <a:rPr lang="en-US"/>
              <a:t> </a:t>
            </a:r>
            <a:r>
              <a:rPr lang="en-US" err="1"/>
              <a:t>управления</a:t>
            </a:r>
            <a:r>
              <a:rPr lang="en-US"/>
              <a:t>.  </a:t>
            </a:r>
            <a:endParaRPr lang="ru-RU"/>
          </a:p>
          <a:p>
            <a:r>
              <a:rPr lang="en-US" err="1"/>
              <a:t>Предпосылка</a:t>
            </a:r>
            <a:r>
              <a:rPr lang="en-US"/>
              <a:t> </a:t>
            </a:r>
            <a:r>
              <a:rPr lang="en-US" err="1"/>
              <a:t>заключается</a:t>
            </a:r>
            <a:r>
              <a:rPr lang="en-US"/>
              <a:t> в </a:t>
            </a:r>
            <a:r>
              <a:rPr lang="en-US" err="1"/>
              <a:t>том</a:t>
            </a:r>
            <a:r>
              <a:rPr lang="en-US"/>
              <a:t>, </a:t>
            </a:r>
            <a:r>
              <a:rPr lang="en-US" err="1"/>
              <a:t>что</a:t>
            </a:r>
            <a:r>
              <a:rPr lang="en-US"/>
              <a:t> </a:t>
            </a:r>
            <a:r>
              <a:rPr lang="en-US" err="1"/>
              <a:t>сохранение</a:t>
            </a:r>
            <a:r>
              <a:rPr lang="en-US"/>
              <a:t> </a:t>
            </a:r>
            <a:r>
              <a:rPr lang="en-US" err="1"/>
              <a:t>открытыми</a:t>
            </a:r>
            <a:r>
              <a:rPr lang="en-US"/>
              <a:t> </a:t>
            </a:r>
            <a:r>
              <a:rPr lang="en-US" err="1"/>
              <a:t>как</a:t>
            </a:r>
            <a:r>
              <a:rPr lang="en-US"/>
              <a:t> </a:t>
            </a:r>
            <a:r>
              <a:rPr lang="en-US" err="1"/>
              <a:t>северного</a:t>
            </a:r>
            <a:r>
              <a:rPr lang="en-US"/>
              <a:t>, </a:t>
            </a:r>
            <a:r>
              <a:rPr lang="en-US" err="1"/>
              <a:t>так</a:t>
            </a:r>
            <a:r>
              <a:rPr lang="en-US"/>
              <a:t> и </a:t>
            </a:r>
            <a:r>
              <a:rPr lang="en-US" err="1"/>
              <a:t>южного</a:t>
            </a:r>
            <a:r>
              <a:rPr lang="en-US"/>
              <a:t> </a:t>
            </a:r>
            <a:r>
              <a:rPr lang="en-US" err="1"/>
              <a:t>интерфейсов</a:t>
            </a:r>
            <a:r>
              <a:rPr lang="en-US"/>
              <a:t> </a:t>
            </a:r>
            <a:r>
              <a:rPr lang="en-US" err="1"/>
              <a:t>для</a:t>
            </a:r>
            <a:r>
              <a:rPr lang="en-US"/>
              <a:t> </a:t>
            </a:r>
            <a:r>
              <a:rPr lang="en-US" err="1"/>
              <a:t>контроллера</a:t>
            </a:r>
            <a:r>
              <a:rPr lang="en-US"/>
              <a:t> SDN </a:t>
            </a:r>
            <a:r>
              <a:rPr lang="en-US" err="1"/>
              <a:t>позволит</a:t>
            </a:r>
            <a:r>
              <a:rPr lang="en-US"/>
              <a:t> </a:t>
            </a:r>
            <a:r>
              <a:rPr lang="en-US" err="1"/>
              <a:t>исследовать</a:t>
            </a:r>
            <a:r>
              <a:rPr lang="en-US"/>
              <a:t> </a:t>
            </a:r>
            <a:r>
              <a:rPr lang="en-US" err="1"/>
              <a:t>новые</a:t>
            </a:r>
            <a:r>
              <a:rPr lang="en-US"/>
              <a:t> и </a:t>
            </a:r>
            <a:r>
              <a:rPr lang="en-US" err="1"/>
              <a:t>инновационные</a:t>
            </a:r>
            <a:r>
              <a:rPr lang="en-US"/>
              <a:t> </a:t>
            </a:r>
            <a:endParaRPr lang="ru-RU"/>
          </a:p>
          <a:p>
            <a:r>
              <a:rPr lang="en-US" err="1"/>
              <a:t>методы</a:t>
            </a:r>
            <a:r>
              <a:rPr lang="en-US"/>
              <a:t> </a:t>
            </a:r>
            <a:r>
              <a:rPr lang="en-US" err="1"/>
              <a:t>работы</a:t>
            </a:r>
            <a:r>
              <a:rPr lang="en-US"/>
              <a:t> в </a:t>
            </a:r>
            <a:r>
              <a:rPr lang="en-US" err="1"/>
              <a:t>сети</a:t>
            </a:r>
            <a:r>
              <a:rPr lang="en-US"/>
              <a:t>.   </a:t>
            </a:r>
            <a:endParaRPr lang="ru-RU">
              <a:cs typeface="Calibri"/>
            </a:endParaRPr>
          </a:p>
          <a:p>
            <a:endParaRPr lang="en-US"/>
          </a:p>
          <a:p>
            <a:r>
              <a:rPr lang="en-US" err="1"/>
              <a:t>Исследовательские</a:t>
            </a:r>
            <a:r>
              <a:rPr lang="en-US"/>
              <a:t> </a:t>
            </a:r>
            <a:r>
              <a:rPr lang="en-US" err="1"/>
              <a:t>институты</a:t>
            </a:r>
            <a:r>
              <a:rPr lang="en-US"/>
              <a:t>, а </a:t>
            </a:r>
            <a:r>
              <a:rPr lang="en-US" err="1"/>
              <a:t>также</a:t>
            </a:r>
            <a:r>
              <a:rPr lang="en-US"/>
              <a:t> </a:t>
            </a:r>
            <a:r>
              <a:rPr lang="en-US" err="1"/>
              <a:t>предприниматели</a:t>
            </a:r>
            <a:r>
              <a:rPr lang="en-US"/>
              <a:t> </a:t>
            </a:r>
            <a:r>
              <a:rPr lang="en-US" err="1"/>
              <a:t>могут</a:t>
            </a:r>
            <a:r>
              <a:rPr lang="en-US"/>
              <a:t> </a:t>
            </a:r>
            <a:r>
              <a:rPr lang="en-US" err="1"/>
              <a:t>воспользоваться</a:t>
            </a:r>
            <a:r>
              <a:rPr lang="en-US"/>
              <a:t> </a:t>
            </a:r>
            <a:r>
              <a:rPr lang="en-US" err="1"/>
              <a:t>этой</a:t>
            </a:r>
            <a:r>
              <a:rPr lang="en-US"/>
              <a:t> </a:t>
            </a:r>
            <a:r>
              <a:rPr lang="en-US" err="1"/>
              <a:t>возможностью</a:t>
            </a:r>
            <a:r>
              <a:rPr lang="en-US"/>
              <a:t>, </a:t>
            </a:r>
            <a:r>
              <a:rPr lang="en-US" err="1"/>
              <a:t>чтобы</a:t>
            </a:r>
            <a:r>
              <a:rPr lang="en-US"/>
              <a:t> </a:t>
            </a:r>
            <a:r>
              <a:rPr lang="en-US" err="1"/>
              <a:t>легко</a:t>
            </a:r>
            <a:r>
              <a:rPr lang="en-US"/>
              <a:t> </a:t>
            </a:r>
            <a:r>
              <a:rPr lang="en-US" err="1"/>
              <a:t>экспериментировать</a:t>
            </a:r>
            <a:r>
              <a:rPr lang="en-US"/>
              <a:t> и </a:t>
            </a:r>
            <a:r>
              <a:rPr lang="en-US" err="1"/>
              <a:t>тестировать</a:t>
            </a:r>
            <a:r>
              <a:rPr lang="en-US"/>
              <a:t> </a:t>
            </a:r>
            <a:r>
              <a:rPr lang="en-US" err="1"/>
              <a:t>новые</a:t>
            </a:r>
            <a:r>
              <a:rPr lang="en-US"/>
              <a:t> </a:t>
            </a:r>
            <a:r>
              <a:rPr lang="en-US" err="1"/>
              <a:t>идеи</a:t>
            </a:r>
            <a:r>
              <a:rPr lang="en-US"/>
              <a:t>. </a:t>
            </a:r>
            <a:endParaRPr lang="ru-RU"/>
          </a:p>
          <a:p>
            <a:r>
              <a:rPr lang="en-US" err="1"/>
              <a:t>Следовательно</a:t>
            </a:r>
            <a:r>
              <a:rPr lang="en-US"/>
              <a:t>, </a:t>
            </a:r>
            <a:r>
              <a:rPr lang="en-US" err="1"/>
              <a:t>скорость</a:t>
            </a:r>
            <a:r>
              <a:rPr lang="en-US"/>
              <a:t>, с </a:t>
            </a:r>
            <a:r>
              <a:rPr lang="en-US" err="1"/>
              <a:t>которой</a:t>
            </a:r>
            <a:r>
              <a:rPr lang="en-US"/>
              <a:t> </a:t>
            </a:r>
            <a:r>
              <a:rPr lang="en-US" err="1"/>
              <a:t>разрабатываются</a:t>
            </a:r>
            <a:r>
              <a:rPr lang="en-US"/>
              <a:t> и </a:t>
            </a:r>
            <a:r>
              <a:rPr lang="en-US" err="1"/>
              <a:t>внедряются</a:t>
            </a:r>
            <a:r>
              <a:rPr lang="en-US"/>
              <a:t> </a:t>
            </a:r>
            <a:r>
              <a:rPr lang="en-US" err="1"/>
              <a:t>сетевые</a:t>
            </a:r>
            <a:r>
              <a:rPr lang="en-US"/>
              <a:t> </a:t>
            </a:r>
            <a:r>
              <a:rPr lang="en-US" err="1"/>
              <a:t>технологии</a:t>
            </a:r>
            <a:r>
              <a:rPr lang="en-US"/>
              <a:t>, </a:t>
            </a:r>
            <a:r>
              <a:rPr lang="en-US" err="1"/>
              <a:t>значительно</a:t>
            </a:r>
            <a:r>
              <a:rPr lang="en-US"/>
              <a:t> </a:t>
            </a:r>
            <a:r>
              <a:rPr lang="en-US" err="1"/>
              <a:t>возрастает</a:t>
            </a:r>
            <a:r>
              <a:rPr lang="en-US"/>
              <a:t>, </a:t>
            </a:r>
            <a:r>
              <a:rPr lang="en-US" err="1"/>
              <a:t>поскольку</a:t>
            </a:r>
            <a:r>
              <a:rPr lang="en-US"/>
              <a:t> </a:t>
            </a:r>
            <a:r>
              <a:rPr lang="en-US" err="1"/>
              <a:t>гораздо</a:t>
            </a:r>
            <a:r>
              <a:rPr lang="en-US"/>
              <a:t> </a:t>
            </a:r>
            <a:r>
              <a:rPr lang="en-US" err="1"/>
              <a:t>большее</a:t>
            </a:r>
            <a:r>
              <a:rPr lang="en-US"/>
              <a:t> </a:t>
            </a:r>
            <a:r>
              <a:rPr lang="en-US" err="1"/>
              <a:t>число</a:t>
            </a:r>
            <a:r>
              <a:rPr lang="en-US"/>
              <a:t> </a:t>
            </a:r>
            <a:r>
              <a:rPr lang="en-US" err="1"/>
              <a:t>людей</a:t>
            </a:r>
            <a:r>
              <a:rPr lang="en-US"/>
              <a:t> и </a:t>
            </a:r>
            <a:r>
              <a:rPr lang="en-US" err="1"/>
              <a:t>организаций</a:t>
            </a:r>
            <a:r>
              <a:rPr lang="en-US"/>
              <a:t> </a:t>
            </a:r>
            <a:r>
              <a:rPr lang="en-US" err="1"/>
              <a:t>могут</a:t>
            </a:r>
            <a:r>
              <a:rPr lang="en-US"/>
              <a:t> </a:t>
            </a:r>
            <a:r>
              <a:rPr lang="en-US" err="1"/>
              <a:t>заняться</a:t>
            </a:r>
            <a:r>
              <a:rPr lang="en-US"/>
              <a:t> </a:t>
            </a:r>
            <a:r>
              <a:rPr lang="en-US" err="1"/>
              <a:t>решением</a:t>
            </a:r>
            <a:r>
              <a:rPr lang="en-US"/>
              <a:t> </a:t>
            </a:r>
            <a:r>
              <a:rPr lang="en-US" err="1"/>
              <a:t>современных</a:t>
            </a:r>
            <a:r>
              <a:rPr lang="en-US"/>
              <a:t> </a:t>
            </a:r>
            <a:r>
              <a:rPr lang="en-US" err="1"/>
              <a:t>сетевых</a:t>
            </a:r>
            <a:r>
              <a:rPr lang="en-US"/>
              <a:t> </a:t>
            </a:r>
            <a:r>
              <a:rPr lang="en-US" err="1"/>
              <a:t>проблем</a:t>
            </a:r>
            <a:r>
              <a:rPr lang="en-US"/>
              <a:t>, </a:t>
            </a:r>
            <a:r>
              <a:rPr lang="en-US" err="1"/>
              <a:t>что</a:t>
            </a:r>
            <a:r>
              <a:rPr lang="en-US"/>
              <a:t> </a:t>
            </a:r>
            <a:r>
              <a:rPr lang="en-US" err="1"/>
              <a:t>приводит</a:t>
            </a:r>
            <a:r>
              <a:rPr lang="en-US"/>
              <a:t> к </a:t>
            </a:r>
            <a:r>
              <a:rPr lang="en-US" err="1"/>
              <a:t>лучшему</a:t>
            </a:r>
            <a:r>
              <a:rPr lang="en-US"/>
              <a:t> и </a:t>
            </a:r>
            <a:r>
              <a:rPr lang="en-US" err="1"/>
              <a:t>более</a:t>
            </a:r>
            <a:r>
              <a:rPr lang="en-US"/>
              <a:t> </a:t>
            </a:r>
            <a:r>
              <a:rPr lang="en-US" err="1"/>
              <a:t>быстрому</a:t>
            </a:r>
            <a:r>
              <a:rPr lang="en-US"/>
              <a:t> </a:t>
            </a:r>
            <a:r>
              <a:rPr lang="en-US" err="1"/>
              <a:t>технологическому</a:t>
            </a:r>
            <a:r>
              <a:rPr lang="en-US"/>
              <a:t> </a:t>
            </a:r>
            <a:r>
              <a:rPr lang="en-US" err="1"/>
              <a:t>прогрессу</a:t>
            </a:r>
            <a:r>
              <a:rPr lang="en-US"/>
              <a:t> в </a:t>
            </a:r>
            <a:r>
              <a:rPr lang="en-US" err="1"/>
              <a:t>структуре</a:t>
            </a:r>
            <a:r>
              <a:rPr lang="en-US"/>
              <a:t> и </a:t>
            </a:r>
            <a:r>
              <a:rPr lang="en-US" err="1"/>
              <a:t>функционировании</a:t>
            </a:r>
            <a:r>
              <a:rPr lang="en-US"/>
              <a:t> </a:t>
            </a:r>
            <a:r>
              <a:rPr lang="en-US" err="1"/>
              <a:t>сетей</a:t>
            </a:r>
            <a:r>
              <a:rPr lang="en-US"/>
              <a:t>.  </a:t>
            </a:r>
            <a:endParaRPr lang="ru-RU">
              <a:cs typeface="Calibri"/>
            </a:endParaRPr>
          </a:p>
          <a:p>
            <a:r>
              <a:rPr lang="en-US" err="1"/>
              <a:t>Наличие</a:t>
            </a:r>
            <a:r>
              <a:rPr lang="en-US"/>
              <a:t> </a:t>
            </a:r>
            <a:r>
              <a:rPr lang="en-US" err="1"/>
              <a:t>этих</a:t>
            </a:r>
            <a:r>
              <a:rPr lang="en-US"/>
              <a:t> </a:t>
            </a:r>
            <a:r>
              <a:rPr lang="en-US" err="1"/>
              <a:t>открытых</a:t>
            </a:r>
            <a:r>
              <a:rPr lang="en-US"/>
              <a:t> </a:t>
            </a:r>
            <a:r>
              <a:rPr lang="en-US" err="1"/>
              <a:t>интерфейсов</a:t>
            </a:r>
            <a:r>
              <a:rPr lang="en-US"/>
              <a:t> </a:t>
            </a:r>
            <a:r>
              <a:rPr lang="en-US" err="1"/>
              <a:t>также</a:t>
            </a:r>
            <a:r>
              <a:rPr lang="en-US"/>
              <a:t> </a:t>
            </a:r>
            <a:r>
              <a:rPr lang="en-US" err="1"/>
              <a:t>стимулирует</a:t>
            </a:r>
            <a:r>
              <a:rPr lang="en-US"/>
              <a:t> </a:t>
            </a:r>
            <a:r>
              <a:rPr lang="en-US" err="1"/>
              <a:t>проекты</a:t>
            </a:r>
            <a:r>
              <a:rPr lang="en-US"/>
              <a:t> с </a:t>
            </a:r>
            <a:r>
              <a:rPr lang="en-US" err="1"/>
              <a:t>открытым</a:t>
            </a:r>
            <a:r>
              <a:rPr lang="en-US"/>
              <a:t> </a:t>
            </a:r>
            <a:r>
              <a:rPr lang="en-US" err="1"/>
              <a:t>исходным</a:t>
            </a:r>
            <a:r>
              <a:rPr lang="en-US"/>
              <a:t> </a:t>
            </a:r>
            <a:r>
              <a:rPr lang="en-US" err="1"/>
              <a:t>кодом</a:t>
            </a:r>
            <a:r>
              <a:rPr lang="en-US"/>
              <a:t>, </a:t>
            </a:r>
            <a:r>
              <a:rPr lang="en-US" err="1"/>
              <a:t>связанные</a:t>
            </a:r>
            <a:r>
              <a:rPr lang="en-US"/>
              <a:t> с SDN. </a:t>
            </a:r>
            <a:endParaRPr lang="ru-RU"/>
          </a:p>
          <a:p>
            <a:endParaRPr lang="en-US"/>
          </a:p>
          <a:p>
            <a:r>
              <a:rPr lang="en-US" err="1"/>
              <a:t>Открытые</a:t>
            </a:r>
            <a:r>
              <a:rPr lang="en-US"/>
              <a:t> </a:t>
            </a:r>
            <a:r>
              <a:rPr lang="en-US" err="1"/>
              <a:t>интерфейсы</a:t>
            </a:r>
            <a:r>
              <a:rPr lang="en-US"/>
              <a:t> </a:t>
            </a:r>
            <a:r>
              <a:rPr lang="en-US" err="1"/>
              <a:t>не</a:t>
            </a:r>
            <a:r>
              <a:rPr lang="en-US"/>
              <a:t> </a:t>
            </a:r>
            <a:r>
              <a:rPr lang="en-US" err="1"/>
              <a:t>только</a:t>
            </a:r>
            <a:r>
              <a:rPr lang="en-US"/>
              <a:t> </a:t>
            </a:r>
            <a:r>
              <a:rPr lang="en-US" err="1"/>
              <a:t>облегчают</a:t>
            </a:r>
            <a:r>
              <a:rPr lang="en-US"/>
              <a:t> </a:t>
            </a:r>
            <a:r>
              <a:rPr lang="en-US" err="1"/>
              <a:t>исследования</a:t>
            </a:r>
            <a:r>
              <a:rPr lang="en-US"/>
              <a:t> и </a:t>
            </a:r>
            <a:r>
              <a:rPr lang="en-US" err="1"/>
              <a:t>эксперименты</a:t>
            </a:r>
            <a:r>
              <a:rPr lang="en-US"/>
              <a:t>, </a:t>
            </a:r>
            <a:r>
              <a:rPr lang="en-US" err="1"/>
              <a:t>но</a:t>
            </a:r>
            <a:r>
              <a:rPr lang="en-US"/>
              <a:t> и </a:t>
            </a:r>
            <a:r>
              <a:rPr lang="en-US" err="1"/>
              <a:t>позволяют</a:t>
            </a:r>
            <a:r>
              <a:rPr lang="en-US"/>
              <a:t> </a:t>
            </a:r>
            <a:r>
              <a:rPr lang="en-US" err="1"/>
              <a:t>взаимодействовать</a:t>
            </a:r>
            <a:r>
              <a:rPr lang="en-US"/>
              <a:t> </a:t>
            </a:r>
            <a:r>
              <a:rPr lang="en-US" err="1"/>
              <a:t>оборудованию</a:t>
            </a:r>
            <a:r>
              <a:rPr lang="en-US"/>
              <a:t> </a:t>
            </a:r>
            <a:r>
              <a:rPr lang="en-US" err="1"/>
              <a:t>разных</a:t>
            </a:r>
            <a:r>
              <a:rPr lang="en-US"/>
              <a:t> </a:t>
            </a:r>
            <a:r>
              <a:rPr lang="en-US" err="1"/>
              <a:t>производителей</a:t>
            </a:r>
            <a:r>
              <a:rPr lang="en-US"/>
              <a:t>. </a:t>
            </a:r>
            <a:endParaRPr lang="ru-RU"/>
          </a:p>
          <a:p>
            <a:r>
              <a:rPr lang="en-US" err="1"/>
              <a:t>Обычно</a:t>
            </a:r>
            <a:r>
              <a:rPr lang="en-US"/>
              <a:t> </a:t>
            </a:r>
            <a:r>
              <a:rPr lang="en-US" err="1"/>
              <a:t>это</a:t>
            </a:r>
            <a:r>
              <a:rPr lang="en-US"/>
              <a:t> </a:t>
            </a:r>
            <a:r>
              <a:rPr lang="en-US" err="1"/>
              <a:t>создает</a:t>
            </a:r>
            <a:r>
              <a:rPr lang="en-US"/>
              <a:t> </a:t>
            </a:r>
            <a:r>
              <a:rPr lang="en-US" err="1"/>
              <a:t>конкурентную</a:t>
            </a:r>
            <a:r>
              <a:rPr lang="en-US"/>
              <a:t> </a:t>
            </a:r>
            <a:r>
              <a:rPr lang="en-US" err="1"/>
              <a:t>среду</a:t>
            </a:r>
            <a:r>
              <a:rPr lang="en-US"/>
              <a:t>, </a:t>
            </a:r>
            <a:r>
              <a:rPr lang="en-US" err="1"/>
              <a:t>которая</a:t>
            </a:r>
            <a:r>
              <a:rPr lang="en-US"/>
              <a:t> </a:t>
            </a:r>
            <a:r>
              <a:rPr lang="en-US" err="1"/>
              <a:t>снижает</a:t>
            </a:r>
            <a:r>
              <a:rPr lang="en-US"/>
              <a:t> </a:t>
            </a:r>
            <a:r>
              <a:rPr lang="en-US" err="1"/>
              <a:t>затраты</a:t>
            </a:r>
            <a:r>
              <a:rPr lang="en-US"/>
              <a:t> </a:t>
            </a:r>
            <a:r>
              <a:rPr lang="en-US" err="1"/>
              <a:t>потребителей</a:t>
            </a:r>
            <a:r>
              <a:rPr lang="en-US"/>
              <a:t> </a:t>
            </a:r>
            <a:r>
              <a:rPr lang="en-US" err="1"/>
              <a:t>сетевого</a:t>
            </a:r>
            <a:r>
              <a:rPr lang="en-US"/>
              <a:t> </a:t>
            </a:r>
            <a:r>
              <a:rPr lang="en-US" err="1"/>
              <a:t>оборудования</a:t>
            </a:r>
            <a:r>
              <a:rPr lang="en-US"/>
              <a:t>. </a:t>
            </a:r>
            <a:endParaRPr lang="ru-RU"/>
          </a:p>
          <a:p>
            <a:r>
              <a:rPr lang="en-US" err="1"/>
              <a:t>Это</a:t>
            </a:r>
            <a:r>
              <a:rPr lang="en-US"/>
              <a:t> </a:t>
            </a:r>
            <a:r>
              <a:rPr lang="en-US" err="1"/>
              <a:t>сокращение</a:t>
            </a:r>
            <a:r>
              <a:rPr lang="en-US"/>
              <a:t> </a:t>
            </a:r>
            <a:r>
              <a:rPr lang="en-US" err="1"/>
              <a:t>затрат</a:t>
            </a:r>
            <a:r>
              <a:rPr lang="en-US"/>
              <a:t> </a:t>
            </a:r>
            <a:r>
              <a:rPr lang="en-US" err="1"/>
              <a:t>на</a:t>
            </a:r>
            <a:r>
              <a:rPr lang="en-US"/>
              <a:t> </a:t>
            </a:r>
            <a:r>
              <a:rPr lang="en-US" err="1"/>
              <a:t>сетевое</a:t>
            </a:r>
            <a:r>
              <a:rPr lang="en-US"/>
              <a:t> </a:t>
            </a:r>
            <a:r>
              <a:rPr lang="en-US" err="1"/>
              <a:t>оборудование</a:t>
            </a:r>
            <a:r>
              <a:rPr lang="en-US"/>
              <a:t> </a:t>
            </a:r>
            <a:r>
              <a:rPr lang="en-US" err="1"/>
              <a:t>было</a:t>
            </a:r>
            <a:r>
              <a:rPr lang="en-US"/>
              <a:t> </a:t>
            </a:r>
            <a:r>
              <a:rPr lang="en-US" err="1"/>
              <a:t>частью</a:t>
            </a:r>
            <a:r>
              <a:rPr lang="en-US"/>
              <a:t> </a:t>
            </a:r>
            <a:r>
              <a:rPr lang="en-US" err="1"/>
              <a:t>программы</a:t>
            </a:r>
            <a:r>
              <a:rPr lang="en-US"/>
              <a:t> SDN с </a:t>
            </a:r>
            <a:r>
              <a:rPr lang="en-US" err="1"/>
              <a:t>момента</a:t>
            </a:r>
            <a:r>
              <a:rPr lang="en-US"/>
              <a:t> </a:t>
            </a:r>
            <a:r>
              <a:rPr lang="en-US" err="1"/>
              <a:t>ее</a:t>
            </a:r>
            <a:r>
              <a:rPr lang="en-US"/>
              <a:t> </a:t>
            </a:r>
            <a:r>
              <a:rPr lang="en-US" err="1"/>
              <a:t>создания</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55</a:t>
            </a:fld>
            <a:endParaRPr lang="ru-RU" noProof="0"/>
          </a:p>
        </p:txBody>
      </p:sp>
    </p:spTree>
    <p:extLst>
      <p:ext uri="{BB962C8B-B14F-4D97-AF65-F5344CB8AC3E}">
        <p14:creationId xmlns:p14="http://schemas.microsoft.com/office/powerpoint/2010/main" val="2534649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В </a:t>
            </a:r>
            <a:r>
              <a:rPr lang="en-US" err="1"/>
              <a:t>среде</a:t>
            </a:r>
            <a:r>
              <a:rPr lang="en-US"/>
              <a:t> SDN </a:t>
            </a:r>
            <a:r>
              <a:rPr lang="en-US" err="1"/>
              <a:t>приложения</a:t>
            </a:r>
            <a:r>
              <a:rPr lang="en-US"/>
              <a:t>, </a:t>
            </a:r>
            <a:r>
              <a:rPr lang="en-US" err="1"/>
              <a:t>работающие</a:t>
            </a:r>
            <a:r>
              <a:rPr lang="en-US"/>
              <a:t> </a:t>
            </a:r>
            <a:r>
              <a:rPr lang="en-US" err="1"/>
              <a:t>поверх</a:t>
            </a:r>
            <a:r>
              <a:rPr lang="en-US"/>
              <a:t> </a:t>
            </a:r>
            <a:r>
              <a:rPr lang="en-US" err="1"/>
              <a:t>контроллера</a:t>
            </a:r>
            <a:r>
              <a:rPr lang="en-US"/>
              <a:t> SDN, </a:t>
            </a:r>
            <a:r>
              <a:rPr lang="en-US" err="1"/>
              <a:t>обеспечивают</a:t>
            </a:r>
            <a:r>
              <a:rPr lang="en-US"/>
              <a:t> </a:t>
            </a:r>
            <a:r>
              <a:rPr lang="en-US" err="1"/>
              <a:t>более</a:t>
            </a:r>
            <a:r>
              <a:rPr lang="en-US"/>
              <a:t> </a:t>
            </a:r>
            <a:r>
              <a:rPr lang="en-US" err="1"/>
              <a:t>высокий</a:t>
            </a:r>
            <a:r>
              <a:rPr lang="en-US"/>
              <a:t> </a:t>
            </a:r>
            <a:r>
              <a:rPr lang="en-US" err="1"/>
              <a:t>уровень</a:t>
            </a:r>
            <a:r>
              <a:rPr lang="en-US"/>
              <a:t> </a:t>
            </a:r>
            <a:r>
              <a:rPr lang="en-US" err="1"/>
              <a:t>координации</a:t>
            </a:r>
            <a:r>
              <a:rPr lang="en-US"/>
              <a:t> и </a:t>
            </a:r>
            <a:r>
              <a:rPr lang="en-US" err="1"/>
              <a:t>программируемости</a:t>
            </a:r>
            <a:r>
              <a:rPr lang="en-US"/>
              <a:t> </a:t>
            </a:r>
            <a:r>
              <a:rPr lang="en-US" err="1"/>
              <a:t>сети</a:t>
            </a:r>
            <a:r>
              <a:rPr lang="en-US"/>
              <a:t>. </a:t>
            </a:r>
            <a:endParaRPr lang="ru-RU"/>
          </a:p>
          <a:p>
            <a:r>
              <a:rPr lang="en-US"/>
              <a:t> </a:t>
            </a:r>
            <a:endParaRPr lang="ru-RU"/>
          </a:p>
          <a:p>
            <a:r>
              <a:rPr lang="en-US" err="1"/>
              <a:t>Режим</a:t>
            </a:r>
            <a:r>
              <a:rPr lang="en-US"/>
              <a:t> </a:t>
            </a:r>
            <a:r>
              <a:rPr lang="en-US" err="1"/>
              <a:t>клиент</a:t>
            </a:r>
            <a:r>
              <a:rPr lang="en-US"/>
              <a:t>/</a:t>
            </a:r>
            <a:r>
              <a:rPr lang="en-US" err="1"/>
              <a:t>сервер</a:t>
            </a:r>
            <a:r>
              <a:rPr lang="en-US"/>
              <a:t>: </a:t>
            </a:r>
            <a:r>
              <a:rPr lang="en-US" err="1"/>
              <a:t>рекомендуется</a:t>
            </a:r>
            <a:r>
              <a:rPr lang="en-US"/>
              <a:t> </a:t>
            </a:r>
            <a:r>
              <a:rPr lang="en-US" err="1"/>
              <a:t>использовать</a:t>
            </a:r>
            <a:r>
              <a:rPr lang="en-US"/>
              <a:t> </a:t>
            </a:r>
            <a:r>
              <a:rPr lang="en-US" err="1"/>
              <a:t>эту</a:t>
            </a:r>
            <a:r>
              <a:rPr lang="en-US"/>
              <a:t> </a:t>
            </a:r>
            <a:r>
              <a:rPr lang="en-US" err="1"/>
              <a:t>модель</a:t>
            </a:r>
            <a:r>
              <a:rPr lang="en-US"/>
              <a:t> C/S </a:t>
            </a:r>
            <a:r>
              <a:rPr lang="en-US" err="1"/>
              <a:t>для</a:t>
            </a:r>
            <a:r>
              <a:rPr lang="en-US"/>
              <a:t> </a:t>
            </a:r>
            <a:r>
              <a:rPr lang="en-US" err="1"/>
              <a:t>обеспечения</a:t>
            </a:r>
            <a:r>
              <a:rPr lang="en-US"/>
              <a:t> </a:t>
            </a:r>
            <a:r>
              <a:rPr lang="en-US" err="1"/>
              <a:t>открытого</a:t>
            </a:r>
            <a:r>
              <a:rPr lang="en-US"/>
              <a:t> </a:t>
            </a:r>
            <a:r>
              <a:rPr lang="en-US" err="1"/>
              <a:t>исходного</a:t>
            </a:r>
            <a:r>
              <a:rPr lang="en-US"/>
              <a:t> </a:t>
            </a:r>
            <a:r>
              <a:rPr lang="en-US" err="1"/>
              <a:t>кода</a:t>
            </a:r>
            <a:r>
              <a:rPr lang="en-US"/>
              <a:t> и </a:t>
            </a:r>
            <a:r>
              <a:rPr lang="en-US" err="1"/>
              <a:t>программируемого</a:t>
            </a:r>
            <a:r>
              <a:rPr lang="en-US"/>
              <a:t> API. </a:t>
            </a:r>
            <a:endParaRPr lang="ru-RU"/>
          </a:p>
          <a:p>
            <a:r>
              <a:rPr lang="en-US"/>
              <a:t>- </a:t>
            </a:r>
            <a:r>
              <a:rPr lang="en-US" err="1"/>
              <a:t>Слабосвязанные</a:t>
            </a:r>
            <a:r>
              <a:rPr lang="en-US"/>
              <a:t> </a:t>
            </a:r>
            <a:r>
              <a:rPr lang="en-US" err="1"/>
              <a:t>приложения</a:t>
            </a:r>
            <a:r>
              <a:rPr lang="en-US"/>
              <a:t> и </a:t>
            </a:r>
            <a:r>
              <a:rPr lang="en-US" err="1"/>
              <a:t>контроллеры</a:t>
            </a:r>
            <a:r>
              <a:rPr lang="en-US"/>
              <a:t> </a:t>
            </a:r>
            <a:r>
              <a:rPr lang="en-US" err="1"/>
              <a:t>обеспечивают</a:t>
            </a:r>
            <a:r>
              <a:rPr lang="en-US"/>
              <a:t> </a:t>
            </a:r>
            <a:r>
              <a:rPr lang="en-US" err="1"/>
              <a:t>возможность</a:t>
            </a:r>
            <a:r>
              <a:rPr lang="en-US"/>
              <a:t> </a:t>
            </a:r>
            <a:r>
              <a:rPr lang="en-US" err="1"/>
              <a:t>независимого</a:t>
            </a:r>
            <a:r>
              <a:rPr lang="en-US"/>
              <a:t> </a:t>
            </a:r>
            <a:r>
              <a:rPr lang="en-US" err="1"/>
              <a:t>развертывания</a:t>
            </a:r>
            <a:r>
              <a:rPr lang="en-US"/>
              <a:t> </a:t>
            </a:r>
            <a:r>
              <a:rPr lang="en-US" err="1"/>
              <a:t>без</a:t>
            </a:r>
            <a:r>
              <a:rPr lang="en-US"/>
              <a:t> </a:t>
            </a:r>
            <a:r>
              <a:rPr lang="en-US" err="1"/>
              <a:t>каких-либо</a:t>
            </a:r>
            <a:r>
              <a:rPr lang="en-US"/>
              <a:t> </a:t>
            </a:r>
            <a:r>
              <a:rPr lang="en-US" err="1"/>
              <a:t>ограничений</a:t>
            </a:r>
            <a:r>
              <a:rPr lang="en-US"/>
              <a:t> в </a:t>
            </a:r>
            <a:r>
              <a:rPr lang="en-US" err="1"/>
              <a:t>отношении</a:t>
            </a:r>
            <a:r>
              <a:rPr lang="en-US"/>
              <a:t> </a:t>
            </a:r>
            <a:r>
              <a:rPr lang="en-US" err="1"/>
              <a:t>языка</a:t>
            </a:r>
            <a:r>
              <a:rPr lang="en-US"/>
              <a:t> </a:t>
            </a:r>
            <a:r>
              <a:rPr lang="en-US" err="1"/>
              <a:t>программирования</a:t>
            </a:r>
            <a:r>
              <a:rPr lang="en-US"/>
              <a:t>/</a:t>
            </a:r>
            <a:r>
              <a:rPr lang="en-US" err="1"/>
              <a:t>платформы</a:t>
            </a:r>
            <a:r>
              <a:rPr lang="en-US"/>
              <a:t>/</a:t>
            </a:r>
            <a:r>
              <a:rPr lang="en-US" err="1"/>
              <a:t>места</a:t>
            </a:r>
            <a:r>
              <a:rPr lang="en-US"/>
              <a:t> </a:t>
            </a:r>
            <a:r>
              <a:rPr lang="en-US" err="1"/>
              <a:t>развертывания</a:t>
            </a:r>
            <a:r>
              <a:rPr lang="en-US"/>
              <a:t>. </a:t>
            </a:r>
            <a:r>
              <a:rPr lang="en-US" err="1"/>
              <a:t>Короче</a:t>
            </a:r>
            <a:r>
              <a:rPr lang="en-US"/>
              <a:t> </a:t>
            </a:r>
            <a:r>
              <a:rPr lang="en-US" err="1"/>
              <a:t>говоря</a:t>
            </a:r>
            <a:r>
              <a:rPr lang="en-US"/>
              <a:t>, APP и </a:t>
            </a:r>
            <a:r>
              <a:rPr lang="en-US" err="1"/>
              <a:t>контроллер</a:t>
            </a:r>
            <a:r>
              <a:rPr lang="en-US"/>
              <a:t> </a:t>
            </a:r>
            <a:r>
              <a:rPr lang="en-US" err="1"/>
              <a:t>не</a:t>
            </a:r>
            <a:r>
              <a:rPr lang="en-US"/>
              <a:t> </a:t>
            </a:r>
            <a:r>
              <a:rPr lang="en-US" err="1"/>
              <a:t>зависят</a:t>
            </a:r>
            <a:r>
              <a:rPr lang="en-US"/>
              <a:t> </a:t>
            </a:r>
            <a:r>
              <a:rPr lang="en-US" err="1"/>
              <a:t>друг</a:t>
            </a:r>
            <a:r>
              <a:rPr lang="en-US"/>
              <a:t> </a:t>
            </a:r>
            <a:r>
              <a:rPr lang="en-US" err="1"/>
              <a:t>от</a:t>
            </a:r>
            <a:r>
              <a:rPr lang="en-US"/>
              <a:t> </a:t>
            </a:r>
            <a:r>
              <a:rPr lang="en-US" err="1"/>
              <a:t>друга</a:t>
            </a:r>
            <a:r>
              <a:rPr lang="en-US"/>
              <a:t>. </a:t>
            </a:r>
            <a:endParaRPr lang="ru-RU"/>
          </a:p>
          <a:p>
            <a:r>
              <a:rPr lang="en-US"/>
              <a:t>- </a:t>
            </a:r>
            <a:r>
              <a:rPr lang="en-US" err="1"/>
              <a:t>Большинство</a:t>
            </a:r>
            <a:r>
              <a:rPr lang="en-US"/>
              <a:t> </a:t>
            </a:r>
            <a:r>
              <a:rPr lang="en-US" err="1"/>
              <a:t>контроллеров</a:t>
            </a:r>
            <a:r>
              <a:rPr lang="en-US"/>
              <a:t> </a:t>
            </a:r>
            <a:r>
              <a:rPr lang="en-US" err="1"/>
              <a:t>поддерживают</a:t>
            </a:r>
            <a:r>
              <a:rPr lang="en-US"/>
              <a:t> </a:t>
            </a:r>
            <a:r>
              <a:rPr lang="en-US" err="1"/>
              <a:t>этот</a:t>
            </a:r>
            <a:r>
              <a:rPr lang="en-US"/>
              <a:t> </a:t>
            </a:r>
            <a:r>
              <a:rPr lang="en-US" err="1"/>
              <a:t>режим</a:t>
            </a:r>
            <a:r>
              <a:rPr lang="en-US"/>
              <a:t>. </a:t>
            </a:r>
            <a:endParaRPr lang="ru-RU"/>
          </a:p>
          <a:p>
            <a:r>
              <a:rPr lang="en-US"/>
              <a:t>- </a:t>
            </a:r>
            <a:r>
              <a:rPr lang="en-US" err="1"/>
              <a:t>Производительность</a:t>
            </a:r>
            <a:r>
              <a:rPr lang="en-US"/>
              <a:t> </a:t>
            </a:r>
            <a:r>
              <a:rPr lang="en-US" err="1"/>
              <a:t>ниже</a:t>
            </a:r>
            <a:r>
              <a:rPr lang="en-US"/>
              <a:t>, </a:t>
            </a:r>
            <a:r>
              <a:rPr lang="en-US" err="1"/>
              <a:t>чем</a:t>
            </a:r>
            <a:r>
              <a:rPr lang="en-US"/>
              <a:t> у </a:t>
            </a:r>
            <a:r>
              <a:rPr lang="en-US" err="1"/>
              <a:t>встроенной</a:t>
            </a:r>
            <a:r>
              <a:rPr lang="en-US"/>
              <a:t> </a:t>
            </a:r>
            <a:r>
              <a:rPr lang="en-US" err="1"/>
              <a:t>структуры</a:t>
            </a:r>
            <a:r>
              <a:rPr lang="en-US"/>
              <a:t> </a:t>
            </a:r>
            <a:r>
              <a:rPr lang="en-US" err="1"/>
              <a:t>программирования</a:t>
            </a:r>
            <a:r>
              <a:rPr lang="en-US"/>
              <a:t> </a:t>
            </a:r>
            <a:endParaRPr lang="ru-RU"/>
          </a:p>
          <a:p>
            <a:r>
              <a:rPr lang="en-US"/>
              <a:t> </a:t>
            </a:r>
            <a:endParaRPr lang="ru-RU"/>
          </a:p>
          <a:p>
            <a:r>
              <a:rPr lang="en-US" err="1"/>
              <a:t>Встроенная</a:t>
            </a:r>
            <a:r>
              <a:rPr lang="en-US"/>
              <a:t> </a:t>
            </a:r>
            <a:r>
              <a:rPr lang="en-US" err="1"/>
              <a:t>структура</a:t>
            </a:r>
            <a:r>
              <a:rPr lang="en-US"/>
              <a:t> </a:t>
            </a:r>
            <a:r>
              <a:rPr lang="en-US" err="1"/>
              <a:t>программирования</a:t>
            </a:r>
            <a:r>
              <a:rPr lang="en-US"/>
              <a:t>: </a:t>
            </a:r>
            <a:endParaRPr lang="ru-RU"/>
          </a:p>
          <a:p>
            <a:r>
              <a:rPr lang="en-US"/>
              <a:t>- </a:t>
            </a:r>
            <a:r>
              <a:rPr lang="en-US" err="1"/>
              <a:t>Ограничение</a:t>
            </a:r>
            <a:r>
              <a:rPr lang="en-US"/>
              <a:t> </a:t>
            </a:r>
            <a:r>
              <a:rPr lang="en-US" err="1"/>
              <a:t>по</a:t>
            </a:r>
            <a:r>
              <a:rPr lang="en-US"/>
              <a:t> </a:t>
            </a:r>
            <a:r>
              <a:rPr lang="en-US" err="1"/>
              <a:t>языку</a:t>
            </a:r>
            <a:r>
              <a:rPr lang="en-US"/>
              <a:t> </a:t>
            </a:r>
            <a:r>
              <a:rPr lang="en-US" err="1"/>
              <a:t>программирования</a:t>
            </a:r>
            <a:r>
              <a:rPr lang="en-US"/>
              <a:t>, </a:t>
            </a:r>
            <a:r>
              <a:rPr lang="en-US" err="1"/>
              <a:t>например</a:t>
            </a:r>
            <a:r>
              <a:rPr lang="en-US"/>
              <a:t> JAVA/C, </a:t>
            </a:r>
            <a:r>
              <a:rPr lang="en-US" err="1"/>
              <a:t>зависит</a:t>
            </a:r>
            <a:r>
              <a:rPr lang="en-US"/>
              <a:t> </a:t>
            </a:r>
            <a:r>
              <a:rPr lang="en-US" err="1"/>
              <a:t>от</a:t>
            </a:r>
            <a:r>
              <a:rPr lang="en-US"/>
              <a:t> </a:t>
            </a:r>
            <a:r>
              <a:rPr lang="en-US" err="1"/>
              <a:t>платформы</a:t>
            </a:r>
            <a:r>
              <a:rPr lang="en-US"/>
              <a:t>, </a:t>
            </a:r>
            <a:r>
              <a:rPr lang="en-US" err="1"/>
              <a:t>места</a:t>
            </a:r>
            <a:r>
              <a:rPr lang="en-US"/>
              <a:t> </a:t>
            </a:r>
            <a:r>
              <a:rPr lang="en-US" err="1"/>
              <a:t>развертывания</a:t>
            </a:r>
            <a:r>
              <a:rPr lang="en-US"/>
              <a:t> и </a:t>
            </a:r>
            <a:r>
              <a:rPr lang="en-US" err="1"/>
              <a:t>выполняется</a:t>
            </a:r>
            <a:r>
              <a:rPr lang="en-US"/>
              <a:t> </a:t>
            </a:r>
            <a:r>
              <a:rPr lang="en-US" err="1"/>
              <a:t>вместе</a:t>
            </a:r>
            <a:r>
              <a:rPr lang="en-US"/>
              <a:t> с </a:t>
            </a:r>
            <a:r>
              <a:rPr lang="en-US" err="1"/>
              <a:t>контроллером</a:t>
            </a:r>
            <a:r>
              <a:rPr lang="en-US"/>
              <a:t>. </a:t>
            </a:r>
            <a:endParaRPr lang="ru-RU"/>
          </a:p>
          <a:p>
            <a:r>
              <a:rPr lang="en-US"/>
              <a:t>- </a:t>
            </a:r>
            <a:r>
              <a:rPr lang="en-US" err="1"/>
              <a:t>Примеры</a:t>
            </a:r>
            <a:r>
              <a:rPr lang="en-US"/>
              <a:t> </a:t>
            </a:r>
            <a:r>
              <a:rPr lang="en-US" err="1"/>
              <a:t>приложений</a:t>
            </a:r>
            <a:r>
              <a:rPr lang="en-US"/>
              <a:t>, </a:t>
            </a:r>
            <a:r>
              <a:rPr lang="en-US" err="1"/>
              <a:t>которые</a:t>
            </a:r>
            <a:r>
              <a:rPr lang="en-US"/>
              <a:t> </a:t>
            </a:r>
            <a:r>
              <a:rPr lang="en-US" err="1"/>
              <a:t>работают</a:t>
            </a:r>
            <a:r>
              <a:rPr lang="en-US"/>
              <a:t> в ОС MS WIN/MAC и т. д., </a:t>
            </a:r>
            <a:r>
              <a:rPr lang="en-US" err="1"/>
              <a:t>основаны</a:t>
            </a:r>
            <a:r>
              <a:rPr lang="en-US"/>
              <a:t> </a:t>
            </a:r>
            <a:r>
              <a:rPr lang="en-US" err="1"/>
              <a:t>на</a:t>
            </a:r>
            <a:r>
              <a:rPr lang="en-US"/>
              <a:t> </a:t>
            </a:r>
            <a:r>
              <a:rPr lang="en-US" err="1"/>
              <a:t>этой</a:t>
            </a:r>
            <a:r>
              <a:rPr lang="en-US"/>
              <a:t> </a:t>
            </a:r>
            <a:r>
              <a:rPr lang="en-US" err="1"/>
              <a:t>структуре</a:t>
            </a:r>
            <a:r>
              <a:rPr lang="en-US"/>
              <a:t>. </a:t>
            </a:r>
            <a:endParaRPr lang="ru-RU"/>
          </a:p>
          <a:p>
            <a:r>
              <a:rPr lang="en-US"/>
              <a:t>- </a:t>
            </a:r>
            <a:r>
              <a:rPr lang="en-US" err="1"/>
              <a:t>Производительность</a:t>
            </a:r>
            <a:r>
              <a:rPr lang="en-US"/>
              <a:t> </a:t>
            </a:r>
            <a:r>
              <a:rPr lang="en-US" err="1"/>
              <a:t>намного</a:t>
            </a:r>
            <a:r>
              <a:rPr lang="en-US"/>
              <a:t> </a:t>
            </a:r>
            <a:r>
              <a:rPr lang="en-US" err="1"/>
              <a:t>лучше</a:t>
            </a:r>
            <a:r>
              <a:rPr lang="en-US"/>
              <a:t>, </a:t>
            </a:r>
            <a:r>
              <a:rPr lang="en-US" err="1"/>
              <a:t>чем</a:t>
            </a:r>
            <a:r>
              <a:rPr lang="en-US"/>
              <a:t> C/S.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56</a:t>
            </a:fld>
            <a:endParaRPr lang="ru-RU" noProof="0"/>
          </a:p>
        </p:txBody>
      </p:sp>
    </p:spTree>
    <p:extLst>
      <p:ext uri="{BB962C8B-B14F-4D97-AF65-F5344CB8AC3E}">
        <p14:creationId xmlns:p14="http://schemas.microsoft.com/office/powerpoint/2010/main" val="2033060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a:t>
            </a:r>
            <a:r>
              <a:rPr lang="en-US" err="1"/>
              <a:t>не</a:t>
            </a:r>
            <a:r>
              <a:rPr lang="en-US"/>
              <a:t> </a:t>
            </a:r>
            <a:r>
              <a:rPr lang="en-US" err="1"/>
              <a:t>только</a:t>
            </a:r>
            <a:r>
              <a:rPr lang="en-US"/>
              <a:t> </a:t>
            </a:r>
            <a:r>
              <a:rPr lang="en-US" err="1"/>
              <a:t>предоставляет</a:t>
            </a:r>
            <a:r>
              <a:rPr lang="en-US"/>
              <a:t> </a:t>
            </a:r>
            <a:r>
              <a:rPr lang="en-US" err="1"/>
              <a:t>открытый</a:t>
            </a:r>
            <a:r>
              <a:rPr lang="en-US"/>
              <a:t> </a:t>
            </a:r>
            <a:r>
              <a:rPr lang="en-US" err="1"/>
              <a:t>северный</a:t>
            </a:r>
            <a:r>
              <a:rPr lang="en-US"/>
              <a:t> </a:t>
            </a:r>
            <a:r>
              <a:rPr lang="en-US" err="1"/>
              <a:t>интерфейс</a:t>
            </a:r>
            <a:r>
              <a:rPr lang="en-US"/>
              <a:t>, </a:t>
            </a:r>
            <a:r>
              <a:rPr lang="en-US" err="1"/>
              <a:t>поддерживающий</a:t>
            </a:r>
            <a:r>
              <a:rPr lang="en-US"/>
              <a:t> </a:t>
            </a:r>
            <a:r>
              <a:rPr lang="en-US" err="1"/>
              <a:t>различные</a:t>
            </a:r>
            <a:r>
              <a:rPr lang="en-US"/>
              <a:t> </a:t>
            </a:r>
            <a:r>
              <a:rPr lang="en-US" err="1"/>
              <a:t>приложения</a:t>
            </a:r>
            <a:r>
              <a:rPr lang="en-US"/>
              <a:t>, </a:t>
            </a:r>
            <a:r>
              <a:rPr lang="en-US" err="1"/>
              <a:t>но</a:t>
            </a:r>
            <a:r>
              <a:rPr lang="en-US"/>
              <a:t> </a:t>
            </a:r>
            <a:r>
              <a:rPr lang="en-US" err="1"/>
              <a:t>также</a:t>
            </a:r>
            <a:r>
              <a:rPr lang="en-US"/>
              <a:t> </a:t>
            </a:r>
            <a:r>
              <a:rPr lang="en-US" err="1"/>
              <a:t>предоставляет</a:t>
            </a:r>
            <a:r>
              <a:rPr lang="en-US"/>
              <a:t> </a:t>
            </a:r>
            <a:r>
              <a:rPr lang="en-US" err="1"/>
              <a:t>открытые</a:t>
            </a:r>
            <a:r>
              <a:rPr lang="en-US"/>
              <a:t> </a:t>
            </a:r>
            <a:r>
              <a:rPr lang="en-US" err="1"/>
              <a:t>южные</a:t>
            </a:r>
            <a:r>
              <a:rPr lang="en-US"/>
              <a:t> </a:t>
            </a:r>
            <a:r>
              <a:rPr lang="en-US" err="1"/>
              <a:t>интерфейсы</a:t>
            </a:r>
            <a:r>
              <a:rPr lang="en-US"/>
              <a:t> </a:t>
            </a:r>
            <a:r>
              <a:rPr lang="en-US" err="1"/>
              <a:t>для</a:t>
            </a:r>
            <a:r>
              <a:rPr lang="en-US"/>
              <a:t> </a:t>
            </a:r>
            <a:r>
              <a:rPr lang="en-US" err="1"/>
              <a:t>поддержки</a:t>
            </a:r>
            <a:r>
              <a:rPr lang="en-US"/>
              <a:t> </a:t>
            </a:r>
            <a:r>
              <a:rPr lang="en-US" err="1"/>
              <a:t>серверов</a:t>
            </a:r>
            <a:r>
              <a:rPr lang="en-US"/>
              <a:t> </a:t>
            </a:r>
            <a:r>
              <a:rPr lang="en-US" err="1"/>
              <a:t>пересылки</a:t>
            </a:r>
            <a:r>
              <a:rPr lang="en-US"/>
              <a:t> </a:t>
            </a:r>
            <a:r>
              <a:rPr lang="en-US" err="1"/>
              <a:t>от</a:t>
            </a:r>
            <a:r>
              <a:rPr lang="en-US"/>
              <a:t> </a:t>
            </a:r>
            <a:r>
              <a:rPr lang="en-US" err="1"/>
              <a:t>разных</a:t>
            </a:r>
            <a:r>
              <a:rPr lang="en-US"/>
              <a:t> </a:t>
            </a:r>
            <a:r>
              <a:rPr lang="en-US" err="1"/>
              <a:t>поставщиков</a:t>
            </a:r>
            <a:r>
              <a:rPr lang="en-US"/>
              <a:t>. </a:t>
            </a:r>
            <a:endParaRPr lang="ru-RU"/>
          </a:p>
          <a:p>
            <a:r>
              <a:rPr lang="en-US"/>
              <a:t> </a:t>
            </a:r>
            <a:endParaRPr lang="ru-RU"/>
          </a:p>
          <a:p>
            <a:r>
              <a:rPr lang="en-US"/>
              <a:t>- </a:t>
            </a:r>
            <a:r>
              <a:rPr lang="en-US" err="1"/>
              <a:t>Для</a:t>
            </a:r>
            <a:r>
              <a:rPr lang="en-US"/>
              <a:t> </a:t>
            </a:r>
            <a:r>
              <a:rPr lang="en-US" err="1"/>
              <a:t>решения</a:t>
            </a:r>
            <a:r>
              <a:rPr lang="en-US"/>
              <a:t> </a:t>
            </a:r>
            <a:r>
              <a:rPr lang="en-US" err="1"/>
              <a:t>проблем</a:t>
            </a:r>
            <a:r>
              <a:rPr lang="en-US"/>
              <a:t> </a:t>
            </a:r>
            <a:r>
              <a:rPr lang="en-US" err="1"/>
              <a:t>совместимости</a:t>
            </a:r>
            <a:r>
              <a:rPr lang="en-US"/>
              <a:t> </a:t>
            </a:r>
            <a:r>
              <a:rPr lang="en-US" err="1"/>
              <a:t>оборудования</a:t>
            </a:r>
            <a:r>
              <a:rPr lang="en-US"/>
              <a:t> </a:t>
            </a:r>
            <a:r>
              <a:rPr lang="en-US" err="1"/>
              <a:t>разных</a:t>
            </a:r>
            <a:r>
              <a:rPr lang="en-US"/>
              <a:t> </a:t>
            </a:r>
            <a:r>
              <a:rPr lang="en-US" err="1"/>
              <a:t>поставщиков</a:t>
            </a:r>
            <a:r>
              <a:rPr lang="en-US"/>
              <a:t>: </a:t>
            </a:r>
            <a:endParaRPr lang="ru-RU"/>
          </a:p>
          <a:p>
            <a:r>
              <a:rPr lang="en-US"/>
              <a:t> </a:t>
            </a:r>
            <a:endParaRPr lang="ru-RU"/>
          </a:p>
          <a:p>
            <a:r>
              <a:rPr lang="en-US"/>
              <a:t>- </a:t>
            </a:r>
            <a:r>
              <a:rPr lang="en-US" err="1"/>
              <a:t>Поставщик</a:t>
            </a:r>
            <a:r>
              <a:rPr lang="en-US"/>
              <a:t> </a:t>
            </a:r>
            <a:r>
              <a:rPr lang="en-US" err="1"/>
              <a:t>может</a:t>
            </a:r>
            <a:r>
              <a:rPr lang="en-US"/>
              <a:t> </a:t>
            </a:r>
            <a:r>
              <a:rPr lang="en-US" err="1"/>
              <a:t>принять</a:t>
            </a:r>
            <a:r>
              <a:rPr lang="en-US"/>
              <a:t> </a:t>
            </a:r>
            <a:r>
              <a:rPr lang="en-US" err="1"/>
              <a:t>стандартный</a:t>
            </a:r>
            <a:r>
              <a:rPr lang="en-US"/>
              <a:t> </a:t>
            </a:r>
            <a:r>
              <a:rPr lang="en-US" err="1"/>
              <a:t>протокол</a:t>
            </a:r>
            <a:r>
              <a:rPr lang="en-US"/>
              <a:t> </a:t>
            </a:r>
            <a:r>
              <a:rPr lang="en-US" err="1"/>
              <a:t>Openflow</a:t>
            </a:r>
            <a:r>
              <a:rPr lang="en-US"/>
              <a:t>, </a:t>
            </a:r>
            <a:r>
              <a:rPr lang="en-US" err="1"/>
              <a:t>чтобы</a:t>
            </a:r>
            <a:r>
              <a:rPr lang="en-US"/>
              <a:t> </a:t>
            </a:r>
            <a:r>
              <a:rPr lang="en-US" err="1"/>
              <a:t>контроллер</a:t>
            </a:r>
            <a:r>
              <a:rPr lang="en-US"/>
              <a:t> </a:t>
            </a:r>
            <a:r>
              <a:rPr lang="en-US" err="1"/>
              <a:t>мог</a:t>
            </a:r>
            <a:r>
              <a:rPr lang="en-US"/>
              <a:t> </a:t>
            </a:r>
            <a:r>
              <a:rPr lang="en-US" err="1"/>
              <a:t>связываться</a:t>
            </a:r>
            <a:r>
              <a:rPr lang="en-US"/>
              <a:t> с </a:t>
            </a:r>
            <a:r>
              <a:rPr lang="en-US" err="1"/>
              <a:t>сервером</a:t>
            </a:r>
            <a:r>
              <a:rPr lang="en-US"/>
              <a:t> </a:t>
            </a:r>
            <a:r>
              <a:rPr lang="en-US" err="1"/>
              <a:t>пересылки</a:t>
            </a:r>
            <a:r>
              <a:rPr lang="en-US"/>
              <a:t> и </a:t>
            </a:r>
            <a:r>
              <a:rPr lang="en-US" err="1"/>
              <a:t>рекламировать</a:t>
            </a:r>
            <a:r>
              <a:rPr lang="en-US"/>
              <a:t> </a:t>
            </a:r>
            <a:r>
              <a:rPr lang="en-US" err="1"/>
              <a:t>таблицу</a:t>
            </a:r>
            <a:r>
              <a:rPr lang="en-US"/>
              <a:t> </a:t>
            </a:r>
            <a:r>
              <a:rPr lang="en-US" err="1"/>
              <a:t>потоков</a:t>
            </a:r>
            <a:r>
              <a:rPr lang="en-US"/>
              <a:t> </a:t>
            </a:r>
            <a:r>
              <a:rPr lang="en-US" err="1"/>
              <a:t>непосредственно</a:t>
            </a:r>
            <a:r>
              <a:rPr lang="en-US"/>
              <a:t> </a:t>
            </a:r>
            <a:r>
              <a:rPr lang="en-US" err="1"/>
              <a:t>на</a:t>
            </a:r>
            <a:r>
              <a:rPr lang="en-US"/>
              <a:t> </a:t>
            </a:r>
            <a:r>
              <a:rPr lang="en-US" err="1"/>
              <a:t>устройствах</a:t>
            </a:r>
            <a:r>
              <a:rPr lang="en-US"/>
              <a:t>. </a:t>
            </a:r>
            <a:endParaRPr lang="ru-RU"/>
          </a:p>
          <a:p>
            <a:r>
              <a:rPr lang="en-US"/>
              <a:t> </a:t>
            </a:r>
            <a:endParaRPr lang="ru-RU"/>
          </a:p>
          <a:p>
            <a:r>
              <a:rPr lang="en-US"/>
              <a:t>- </a:t>
            </a:r>
            <a:r>
              <a:rPr lang="en-US" err="1"/>
              <a:t>Или</a:t>
            </a:r>
            <a:r>
              <a:rPr lang="en-US"/>
              <a:t> </a:t>
            </a:r>
            <a:r>
              <a:rPr lang="en-US" err="1"/>
              <a:t>контроллер</a:t>
            </a:r>
            <a:r>
              <a:rPr lang="en-US"/>
              <a:t> </a:t>
            </a:r>
            <a:r>
              <a:rPr lang="en-US" err="1"/>
              <a:t>поддерживает</a:t>
            </a:r>
            <a:r>
              <a:rPr lang="en-US"/>
              <a:t> </a:t>
            </a:r>
            <a:r>
              <a:rPr lang="en-US" err="1"/>
              <a:t>функцию</a:t>
            </a:r>
            <a:r>
              <a:rPr lang="en-US"/>
              <a:t> </a:t>
            </a:r>
            <a:r>
              <a:rPr lang="en-US" err="1"/>
              <a:t>подключаемого</a:t>
            </a:r>
            <a:r>
              <a:rPr lang="en-US"/>
              <a:t> </a:t>
            </a:r>
            <a:r>
              <a:rPr lang="en-US" err="1"/>
              <a:t>модуля</a:t>
            </a:r>
            <a:r>
              <a:rPr lang="en-US"/>
              <a:t> </a:t>
            </a:r>
            <a:r>
              <a:rPr lang="en-US" err="1"/>
              <a:t>конкретного</a:t>
            </a:r>
            <a:r>
              <a:rPr lang="en-US"/>
              <a:t> </a:t>
            </a:r>
            <a:r>
              <a:rPr lang="en-US" err="1"/>
              <a:t>поставщика</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57</a:t>
            </a:fld>
            <a:endParaRPr lang="ru-RU" noProof="0"/>
          </a:p>
        </p:txBody>
      </p:sp>
    </p:spTree>
    <p:extLst>
      <p:ext uri="{BB962C8B-B14F-4D97-AF65-F5344CB8AC3E}">
        <p14:creationId xmlns:p14="http://schemas.microsoft.com/office/powerpoint/2010/main" val="99528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Виртуализация</a:t>
            </a:r>
            <a:r>
              <a:rPr lang="en-US"/>
              <a:t> </a:t>
            </a:r>
            <a:r>
              <a:rPr lang="en-US" err="1"/>
              <a:t>сетевых</a:t>
            </a:r>
            <a:r>
              <a:rPr lang="en-US"/>
              <a:t> </a:t>
            </a:r>
            <a:r>
              <a:rPr lang="en-US" err="1"/>
              <a:t>функций</a:t>
            </a:r>
            <a:r>
              <a:rPr lang="en-US"/>
              <a:t> (NFV) </a:t>
            </a:r>
            <a:r>
              <a:rPr lang="en-US" err="1"/>
              <a:t>предлагает</a:t>
            </a:r>
            <a:r>
              <a:rPr lang="en-US"/>
              <a:t> </a:t>
            </a:r>
            <a:r>
              <a:rPr lang="en-US" err="1"/>
              <a:t>новую</a:t>
            </a:r>
            <a:r>
              <a:rPr lang="en-US"/>
              <a:t> </a:t>
            </a:r>
            <a:r>
              <a:rPr lang="en-US" err="1"/>
              <a:t>концепцию</a:t>
            </a:r>
            <a:r>
              <a:rPr lang="en-US"/>
              <a:t> </a:t>
            </a:r>
            <a:r>
              <a:rPr lang="en-US" err="1"/>
              <a:t>сетевой</a:t>
            </a:r>
            <a:r>
              <a:rPr lang="en-US"/>
              <a:t> </a:t>
            </a:r>
            <a:r>
              <a:rPr lang="en-US" err="1"/>
              <a:t>архитектуры</a:t>
            </a:r>
            <a:r>
              <a:rPr lang="en-US"/>
              <a:t>, </a:t>
            </a:r>
            <a:r>
              <a:rPr lang="en-US" err="1"/>
              <a:t>которая</a:t>
            </a:r>
            <a:r>
              <a:rPr lang="en-US"/>
              <a:t> </a:t>
            </a:r>
            <a:r>
              <a:rPr lang="en-US" err="1"/>
              <a:t>отделяет</a:t>
            </a:r>
            <a:r>
              <a:rPr lang="en-US"/>
              <a:t> </a:t>
            </a:r>
            <a:r>
              <a:rPr lang="en-US" err="1"/>
              <a:t>сетевые</a:t>
            </a:r>
            <a:r>
              <a:rPr lang="en-US"/>
              <a:t> </a:t>
            </a:r>
            <a:r>
              <a:rPr lang="en-US" err="1"/>
              <a:t>функции</a:t>
            </a:r>
            <a:r>
              <a:rPr lang="en-US"/>
              <a:t>, </a:t>
            </a:r>
            <a:r>
              <a:rPr lang="en-US" err="1"/>
              <a:t>такие</a:t>
            </a:r>
            <a:r>
              <a:rPr lang="en-US"/>
              <a:t> </a:t>
            </a:r>
            <a:r>
              <a:rPr lang="en-US" err="1"/>
              <a:t>как</a:t>
            </a:r>
            <a:r>
              <a:rPr lang="en-US"/>
              <a:t> </a:t>
            </a:r>
            <a:r>
              <a:rPr lang="en-US" err="1"/>
              <a:t>преобразование</a:t>
            </a:r>
            <a:r>
              <a:rPr lang="en-US"/>
              <a:t> </a:t>
            </a:r>
            <a:r>
              <a:rPr lang="en-US" err="1"/>
              <a:t>сетевых</a:t>
            </a:r>
            <a:r>
              <a:rPr lang="en-US"/>
              <a:t> </a:t>
            </a:r>
            <a:r>
              <a:rPr lang="en-US" err="1"/>
              <a:t>адресов</a:t>
            </a:r>
            <a:r>
              <a:rPr lang="en-US"/>
              <a:t> (NAT), </a:t>
            </a:r>
            <a:r>
              <a:rPr lang="en-US" err="1"/>
              <a:t>брандмауэр</a:t>
            </a:r>
            <a:r>
              <a:rPr lang="en-US"/>
              <a:t>, </a:t>
            </a:r>
            <a:r>
              <a:rPr lang="en-US" err="1"/>
              <a:t>обнаружение</a:t>
            </a:r>
            <a:r>
              <a:rPr lang="en-US"/>
              <a:t> </a:t>
            </a:r>
            <a:r>
              <a:rPr lang="en-US" err="1"/>
              <a:t>вторжений</a:t>
            </a:r>
            <a:r>
              <a:rPr lang="en-US"/>
              <a:t>, </a:t>
            </a:r>
            <a:r>
              <a:rPr lang="en-US" err="1"/>
              <a:t>службы</a:t>
            </a:r>
            <a:r>
              <a:rPr lang="en-US"/>
              <a:t> </a:t>
            </a:r>
            <a:r>
              <a:rPr lang="en-US" err="1"/>
              <a:t>доменных</a:t>
            </a:r>
            <a:r>
              <a:rPr lang="en-US"/>
              <a:t> </a:t>
            </a:r>
            <a:r>
              <a:rPr lang="en-US" err="1"/>
              <a:t>имен</a:t>
            </a:r>
            <a:r>
              <a:rPr lang="en-US"/>
              <a:t> (DNS), SGSN/GGSN/IMS и </a:t>
            </a:r>
            <a:r>
              <a:rPr lang="en-US" err="1"/>
              <a:t>многие</a:t>
            </a:r>
            <a:r>
              <a:rPr lang="en-US"/>
              <a:t> </a:t>
            </a:r>
            <a:r>
              <a:rPr lang="en-US" err="1"/>
              <a:t>другие</a:t>
            </a:r>
            <a:r>
              <a:rPr lang="en-US"/>
              <a:t>, </a:t>
            </a:r>
            <a:r>
              <a:rPr lang="en-US" err="1"/>
              <a:t>от</a:t>
            </a:r>
            <a:r>
              <a:rPr lang="en-US"/>
              <a:t> </a:t>
            </a:r>
            <a:r>
              <a:rPr lang="en-US" err="1"/>
              <a:t>проприетарного</a:t>
            </a:r>
            <a:r>
              <a:rPr lang="en-US"/>
              <a:t> </a:t>
            </a:r>
            <a:r>
              <a:rPr lang="en-US" err="1"/>
              <a:t>оборудования</a:t>
            </a:r>
            <a:r>
              <a:rPr lang="en-US"/>
              <a:t>. </a:t>
            </a:r>
            <a:r>
              <a:rPr lang="en-US" err="1"/>
              <a:t>устройства</a:t>
            </a:r>
            <a:r>
              <a:rPr lang="en-US"/>
              <a:t>, </a:t>
            </a:r>
            <a:r>
              <a:rPr lang="en-US" err="1"/>
              <a:t>чтобы</a:t>
            </a:r>
            <a:r>
              <a:rPr lang="en-US"/>
              <a:t> </a:t>
            </a:r>
            <a:r>
              <a:rPr lang="en-US" err="1"/>
              <a:t>они</a:t>
            </a:r>
            <a:r>
              <a:rPr lang="en-US"/>
              <a:t> </a:t>
            </a:r>
            <a:r>
              <a:rPr lang="en-US" err="1"/>
              <a:t>работали</a:t>
            </a:r>
            <a:r>
              <a:rPr lang="en-US"/>
              <a:t> в </a:t>
            </a:r>
            <a:r>
              <a:rPr lang="en-US" err="1"/>
              <a:t>программном</a:t>
            </a:r>
            <a:r>
              <a:rPr lang="en-US"/>
              <a:t> </a:t>
            </a:r>
            <a:r>
              <a:rPr lang="en-US" err="1"/>
              <a:t>обеспечении</a:t>
            </a:r>
            <a:r>
              <a:rPr lang="en-US"/>
              <a:t>. </a:t>
            </a:r>
            <a:endParaRPr lang="ru-RU"/>
          </a:p>
          <a:p>
            <a:r>
              <a:rPr lang="en-US"/>
              <a:t> </a:t>
            </a:r>
            <a:endParaRPr lang="ru-RU"/>
          </a:p>
          <a:p>
            <a:r>
              <a:rPr lang="en-US"/>
              <a:t>NFV </a:t>
            </a:r>
            <a:r>
              <a:rPr lang="en-US" err="1"/>
              <a:t>использует</a:t>
            </a:r>
            <a:r>
              <a:rPr lang="en-US"/>
              <a:t> </a:t>
            </a:r>
            <a:r>
              <a:rPr lang="en-US" err="1"/>
              <a:t>стандартные</a:t>
            </a:r>
            <a:r>
              <a:rPr lang="en-US"/>
              <a:t> </a:t>
            </a:r>
            <a:r>
              <a:rPr lang="en-US" err="1"/>
              <a:t>технологии</a:t>
            </a:r>
            <a:r>
              <a:rPr lang="en-US"/>
              <a:t> </a:t>
            </a:r>
            <a:r>
              <a:rPr lang="en-US" err="1"/>
              <a:t>виртуализации</a:t>
            </a:r>
            <a:r>
              <a:rPr lang="en-US"/>
              <a:t> ИТ, </a:t>
            </a:r>
            <a:r>
              <a:rPr lang="en-US" err="1"/>
              <a:t>которые</a:t>
            </a:r>
            <a:r>
              <a:rPr lang="en-US"/>
              <a:t> </a:t>
            </a:r>
            <a:r>
              <a:rPr lang="en-US" err="1"/>
              <a:t>работают</a:t>
            </a:r>
            <a:r>
              <a:rPr lang="en-US"/>
              <a:t> </a:t>
            </a:r>
            <a:r>
              <a:rPr lang="en-US" err="1"/>
              <a:t>на</a:t>
            </a:r>
            <a:r>
              <a:rPr lang="en-US"/>
              <a:t> </a:t>
            </a:r>
            <a:r>
              <a:rPr lang="en-US" err="1"/>
              <a:t>оборудовании</a:t>
            </a:r>
            <a:r>
              <a:rPr lang="en-US"/>
              <a:t> </a:t>
            </a:r>
            <a:r>
              <a:rPr lang="en-US" err="1"/>
              <a:t>для</a:t>
            </a:r>
            <a:r>
              <a:rPr lang="en-US"/>
              <a:t> </a:t>
            </a:r>
            <a:r>
              <a:rPr lang="en-US" err="1"/>
              <a:t>обслуживания</a:t>
            </a:r>
            <a:r>
              <a:rPr lang="en-US"/>
              <a:t>, </a:t>
            </a:r>
            <a:r>
              <a:rPr lang="en-US" err="1"/>
              <a:t>коммутатора</a:t>
            </a:r>
            <a:r>
              <a:rPr lang="en-US"/>
              <a:t> и </a:t>
            </a:r>
            <a:r>
              <a:rPr lang="en-US" err="1"/>
              <a:t>хранения</a:t>
            </a:r>
            <a:r>
              <a:rPr lang="en-US"/>
              <a:t> </a:t>
            </a:r>
            <a:r>
              <a:rPr lang="en-US" err="1"/>
              <a:t>больших</a:t>
            </a:r>
            <a:r>
              <a:rPr lang="en-US"/>
              <a:t> </a:t>
            </a:r>
            <a:r>
              <a:rPr lang="en-US" err="1"/>
              <a:t>объемов</a:t>
            </a:r>
            <a:r>
              <a:rPr lang="en-US"/>
              <a:t>, </a:t>
            </a:r>
            <a:r>
              <a:rPr lang="en-US" err="1"/>
              <a:t>чтобы</a:t>
            </a:r>
            <a:r>
              <a:rPr lang="en-US"/>
              <a:t> </a:t>
            </a:r>
            <a:r>
              <a:rPr lang="en-US" err="1"/>
              <a:t>виртуализировать</a:t>
            </a:r>
            <a:r>
              <a:rPr lang="en-US"/>
              <a:t> </a:t>
            </a:r>
            <a:r>
              <a:rPr lang="en-US" err="1"/>
              <a:t>целые</a:t>
            </a:r>
            <a:r>
              <a:rPr lang="en-US"/>
              <a:t> </a:t>
            </a:r>
            <a:r>
              <a:rPr lang="en-US" err="1"/>
              <a:t>классы</a:t>
            </a:r>
            <a:r>
              <a:rPr lang="en-US"/>
              <a:t> </a:t>
            </a:r>
            <a:r>
              <a:rPr lang="en-US" err="1"/>
              <a:t>функций</a:t>
            </a:r>
            <a:r>
              <a:rPr lang="en-US"/>
              <a:t> </a:t>
            </a:r>
            <a:r>
              <a:rPr lang="en-US" err="1"/>
              <a:t>сетевых</a:t>
            </a:r>
            <a:r>
              <a:rPr lang="en-US"/>
              <a:t> </a:t>
            </a:r>
            <a:r>
              <a:rPr lang="en-US" err="1"/>
              <a:t>узлов</a:t>
            </a:r>
            <a:r>
              <a:rPr lang="en-US"/>
              <a:t> в </a:t>
            </a:r>
            <a:r>
              <a:rPr lang="en-US" err="1"/>
              <a:t>строительные</a:t>
            </a:r>
            <a:r>
              <a:rPr lang="en-US"/>
              <a:t> </a:t>
            </a:r>
            <a:r>
              <a:rPr lang="en-US" err="1"/>
              <a:t>блоки</a:t>
            </a:r>
            <a:r>
              <a:rPr lang="en-US"/>
              <a:t>, </a:t>
            </a:r>
            <a:r>
              <a:rPr lang="en-US" err="1"/>
              <a:t>которые</a:t>
            </a:r>
            <a:r>
              <a:rPr lang="en-US"/>
              <a:t> </a:t>
            </a:r>
            <a:r>
              <a:rPr lang="en-US" err="1"/>
              <a:t>могут</a:t>
            </a:r>
            <a:r>
              <a:rPr lang="en-US"/>
              <a:t> </a:t>
            </a:r>
            <a:r>
              <a:rPr lang="en-US" err="1"/>
              <a:t>быть</a:t>
            </a:r>
            <a:r>
              <a:rPr lang="en-US"/>
              <a:t> </a:t>
            </a:r>
            <a:r>
              <a:rPr lang="en-US" err="1"/>
              <a:t>соединены</a:t>
            </a:r>
            <a:r>
              <a:rPr lang="en-US"/>
              <a:t> </a:t>
            </a:r>
            <a:r>
              <a:rPr lang="en-US" err="1"/>
              <a:t>или</a:t>
            </a:r>
            <a:r>
              <a:rPr lang="en-US"/>
              <a:t> </a:t>
            </a:r>
            <a:r>
              <a:rPr lang="en-US" err="1"/>
              <a:t>объединены</a:t>
            </a:r>
            <a:r>
              <a:rPr lang="en-US"/>
              <a:t> в </a:t>
            </a:r>
            <a:r>
              <a:rPr lang="en-US" err="1"/>
              <a:t>цепочку</a:t>
            </a:r>
            <a:r>
              <a:rPr lang="en-US"/>
              <a:t> </a:t>
            </a:r>
            <a:r>
              <a:rPr lang="en-US" err="1"/>
              <a:t>для</a:t>
            </a:r>
            <a:r>
              <a:rPr lang="en-US"/>
              <a:t> </a:t>
            </a:r>
            <a:r>
              <a:rPr lang="en-US" err="1"/>
              <a:t>создания</a:t>
            </a:r>
            <a:r>
              <a:rPr lang="en-US"/>
              <a:t> </a:t>
            </a:r>
            <a:r>
              <a:rPr lang="en-US" err="1"/>
              <a:t>коммуникационных</a:t>
            </a:r>
            <a:r>
              <a:rPr lang="en-US"/>
              <a:t> </a:t>
            </a:r>
            <a:r>
              <a:rPr lang="en-US" err="1"/>
              <a:t>услуг</a:t>
            </a:r>
            <a:r>
              <a:rPr lang="en-US"/>
              <a:t>. </a:t>
            </a:r>
            <a:endParaRPr lang="ru-RU"/>
          </a:p>
          <a:p>
            <a:endParaRPr lang="en-US">
              <a:cs typeface="Calibri"/>
            </a:endParaRPr>
          </a:p>
          <a:p>
            <a:r>
              <a:rPr lang="en-US" err="1"/>
              <a:t>Концепция</a:t>
            </a:r>
            <a:r>
              <a:rPr lang="en-US"/>
              <a:t> NFV </a:t>
            </a:r>
            <a:r>
              <a:rPr lang="en-US" err="1"/>
              <a:t>возникла</a:t>
            </a:r>
            <a:r>
              <a:rPr lang="en-US"/>
              <a:t> </a:t>
            </a:r>
            <a:r>
              <a:rPr lang="en-US" err="1"/>
              <a:t>для</a:t>
            </a:r>
            <a:r>
              <a:rPr lang="en-US"/>
              <a:t> SDN </a:t>
            </a:r>
            <a:endParaRPr lang="ru-RU"/>
          </a:p>
          <a:p>
            <a:r>
              <a:rPr lang="en-US"/>
              <a:t>В </a:t>
            </a:r>
            <a:r>
              <a:rPr lang="en-US" err="1"/>
              <a:t>первом</a:t>
            </a:r>
            <a:r>
              <a:rPr lang="en-US"/>
              <a:t> </a:t>
            </a:r>
            <a:r>
              <a:rPr lang="en-US" err="1"/>
              <a:t>официальном</a:t>
            </a:r>
            <a:r>
              <a:rPr lang="en-US"/>
              <a:t> </a:t>
            </a:r>
            <a:r>
              <a:rPr lang="en-US" err="1"/>
              <a:t>документе</a:t>
            </a:r>
            <a:r>
              <a:rPr lang="en-US"/>
              <a:t> ETSI </a:t>
            </a:r>
            <a:r>
              <a:rPr lang="en-US" err="1"/>
              <a:t>была</a:t>
            </a:r>
            <a:r>
              <a:rPr lang="en-US"/>
              <a:t> </a:t>
            </a:r>
            <a:r>
              <a:rPr lang="en-US" err="1"/>
              <a:t>показана</a:t>
            </a:r>
            <a:r>
              <a:rPr lang="en-US"/>
              <a:t> </a:t>
            </a:r>
            <a:r>
              <a:rPr lang="en-US" err="1"/>
              <a:t>перекрывающаяся</a:t>
            </a:r>
            <a:r>
              <a:rPr lang="en-US"/>
              <a:t> </a:t>
            </a:r>
            <a:r>
              <a:rPr lang="en-US" err="1"/>
              <a:t>диаграмма</a:t>
            </a:r>
            <a:r>
              <a:rPr lang="en-US"/>
              <a:t> </a:t>
            </a:r>
            <a:r>
              <a:rPr lang="en-US" err="1"/>
              <a:t>Венна</a:t>
            </a:r>
            <a:r>
              <a:rPr lang="en-US"/>
              <a:t>, </a:t>
            </a:r>
            <a:r>
              <a:rPr lang="en-US" err="1"/>
              <a:t>но</a:t>
            </a:r>
            <a:r>
              <a:rPr lang="en-US"/>
              <a:t> </a:t>
            </a:r>
            <a:r>
              <a:rPr lang="en-US" err="1"/>
              <a:t>она</a:t>
            </a:r>
            <a:r>
              <a:rPr lang="en-US"/>
              <a:t> </a:t>
            </a:r>
            <a:r>
              <a:rPr lang="en-US" err="1"/>
              <a:t>была</a:t>
            </a:r>
            <a:r>
              <a:rPr lang="en-US"/>
              <a:t> </a:t>
            </a:r>
            <a:r>
              <a:rPr lang="en-US" err="1"/>
              <a:t>удалена</a:t>
            </a:r>
            <a:r>
              <a:rPr lang="en-US"/>
              <a:t> </a:t>
            </a:r>
            <a:r>
              <a:rPr lang="en-US" err="1"/>
              <a:t>во</a:t>
            </a:r>
            <a:r>
              <a:rPr lang="en-US"/>
              <a:t> </a:t>
            </a:r>
            <a:r>
              <a:rPr lang="en-US" err="1"/>
              <a:t>второй</a:t>
            </a:r>
            <a:r>
              <a:rPr lang="en-US"/>
              <a:t> </a:t>
            </a:r>
            <a:r>
              <a:rPr lang="en-US" err="1"/>
              <a:t>версии</a:t>
            </a:r>
            <a:r>
              <a:rPr lang="en-US"/>
              <a:t> </a:t>
            </a:r>
            <a:r>
              <a:rPr lang="en-US" err="1"/>
              <a:t>официального</a:t>
            </a:r>
            <a:r>
              <a:rPr lang="en-US"/>
              <a:t> </a:t>
            </a:r>
            <a:r>
              <a:rPr lang="en-US" err="1"/>
              <a:t>документа</a:t>
            </a:r>
            <a:r>
              <a:rPr lang="en-US"/>
              <a:t>. </a:t>
            </a:r>
            <a:endParaRPr lang="ru-RU"/>
          </a:p>
          <a:p>
            <a:r>
              <a:rPr lang="en-US"/>
              <a:t> </a:t>
            </a:r>
            <a:endParaRPr lang="ru-RU"/>
          </a:p>
          <a:p>
            <a:r>
              <a:rPr lang="en-US"/>
              <a:t>В </a:t>
            </a:r>
            <a:r>
              <a:rPr lang="en-US" err="1"/>
              <a:t>невиртуализированной</a:t>
            </a:r>
            <a:r>
              <a:rPr lang="en-US"/>
              <a:t> </a:t>
            </a:r>
            <a:r>
              <a:rPr lang="en-US" err="1"/>
              <a:t>сети</a:t>
            </a:r>
            <a:r>
              <a:rPr lang="en-US"/>
              <a:t> NF </a:t>
            </a:r>
            <a:r>
              <a:rPr lang="en-US" err="1"/>
              <a:t>реализуются</a:t>
            </a:r>
            <a:r>
              <a:rPr lang="en-US"/>
              <a:t> </a:t>
            </a:r>
            <a:r>
              <a:rPr lang="en-US" err="1"/>
              <a:t>как</a:t>
            </a:r>
            <a:r>
              <a:rPr lang="en-US"/>
              <a:t> </a:t>
            </a:r>
            <a:r>
              <a:rPr lang="en-US" err="1"/>
              <a:t>комбинация</a:t>
            </a:r>
            <a:r>
              <a:rPr lang="en-US"/>
              <a:t> </a:t>
            </a:r>
            <a:r>
              <a:rPr lang="en-US" err="1"/>
              <a:t>программного</a:t>
            </a:r>
            <a:r>
              <a:rPr lang="en-US"/>
              <a:t> и </a:t>
            </a:r>
            <a:r>
              <a:rPr lang="en-US" err="1"/>
              <a:t>аппаратного</a:t>
            </a:r>
            <a:r>
              <a:rPr lang="en-US"/>
              <a:t> </a:t>
            </a:r>
            <a:r>
              <a:rPr lang="en-US" err="1"/>
              <a:t>обеспечения</a:t>
            </a:r>
            <a:r>
              <a:rPr lang="en-US"/>
              <a:t> </a:t>
            </a:r>
            <a:r>
              <a:rPr lang="en-US" err="1"/>
              <a:t>конкретного</a:t>
            </a:r>
            <a:r>
              <a:rPr lang="en-US"/>
              <a:t> </a:t>
            </a:r>
            <a:r>
              <a:rPr lang="en-US" err="1"/>
              <a:t>поставщика</a:t>
            </a:r>
            <a:r>
              <a:rPr lang="en-US"/>
              <a:t>, </a:t>
            </a:r>
            <a:r>
              <a:rPr lang="en-US" err="1"/>
              <a:t>часто</a:t>
            </a:r>
            <a:r>
              <a:rPr lang="en-US"/>
              <a:t> </a:t>
            </a:r>
            <a:r>
              <a:rPr lang="en-US" err="1"/>
              <a:t>называемого</a:t>
            </a:r>
            <a:r>
              <a:rPr lang="en-US"/>
              <a:t> </a:t>
            </a:r>
            <a:r>
              <a:rPr lang="en-US" err="1"/>
              <a:t>сетевыми</a:t>
            </a:r>
            <a:r>
              <a:rPr lang="en-US"/>
              <a:t> </a:t>
            </a:r>
            <a:r>
              <a:rPr lang="en-US" err="1"/>
              <a:t>узлами</a:t>
            </a:r>
            <a:r>
              <a:rPr lang="en-US"/>
              <a:t> </a:t>
            </a:r>
            <a:r>
              <a:rPr lang="en-US" err="1"/>
              <a:t>или</a:t>
            </a:r>
            <a:r>
              <a:rPr lang="en-US"/>
              <a:t> </a:t>
            </a:r>
            <a:r>
              <a:rPr lang="en-US" err="1"/>
              <a:t>сетевыми</a:t>
            </a:r>
            <a:r>
              <a:rPr lang="en-US"/>
              <a:t> </a:t>
            </a:r>
            <a:r>
              <a:rPr lang="en-US" err="1"/>
              <a:t>элементами</a:t>
            </a:r>
            <a:r>
              <a:rPr lang="en-US"/>
              <a:t>. </a:t>
            </a:r>
            <a:r>
              <a:rPr lang="en-US" err="1"/>
              <a:t>Виртуализация</a:t>
            </a:r>
            <a:r>
              <a:rPr lang="en-US"/>
              <a:t> </a:t>
            </a:r>
            <a:r>
              <a:rPr lang="en-US" err="1"/>
              <a:t>сетевых</a:t>
            </a:r>
            <a:r>
              <a:rPr lang="en-US"/>
              <a:t> </a:t>
            </a:r>
            <a:r>
              <a:rPr lang="en-US" err="1"/>
              <a:t>функций</a:t>
            </a:r>
            <a:r>
              <a:rPr lang="en-US"/>
              <a:t> </a:t>
            </a:r>
            <a:r>
              <a:rPr lang="en-US" err="1"/>
              <a:t>представляет</a:t>
            </a:r>
            <a:r>
              <a:rPr lang="en-US"/>
              <a:t> </a:t>
            </a:r>
            <a:r>
              <a:rPr lang="en-US" err="1"/>
              <a:t>собой</a:t>
            </a:r>
            <a:r>
              <a:rPr lang="en-US"/>
              <a:t> </a:t>
            </a:r>
            <a:r>
              <a:rPr lang="en-US" err="1"/>
              <a:t>шаг</a:t>
            </a:r>
            <a:r>
              <a:rPr lang="en-US"/>
              <a:t> </a:t>
            </a:r>
            <a:r>
              <a:rPr lang="en-US" err="1"/>
              <a:t>вперед</a:t>
            </a:r>
            <a:r>
              <a:rPr lang="en-US"/>
              <a:t> </a:t>
            </a:r>
            <a:r>
              <a:rPr lang="en-US" err="1"/>
              <a:t>для</a:t>
            </a:r>
            <a:r>
              <a:rPr lang="en-US"/>
              <a:t> </a:t>
            </a:r>
            <a:r>
              <a:rPr lang="en-US" err="1"/>
              <a:t>различных</a:t>
            </a:r>
            <a:r>
              <a:rPr lang="en-US"/>
              <a:t> </a:t>
            </a:r>
            <a:r>
              <a:rPr lang="en-US" err="1"/>
              <a:t>заинтересованных</a:t>
            </a:r>
            <a:r>
              <a:rPr lang="en-US"/>
              <a:t> </a:t>
            </a:r>
            <a:r>
              <a:rPr lang="en-US" err="1"/>
              <a:t>сторон</a:t>
            </a:r>
            <a:r>
              <a:rPr lang="en-US"/>
              <a:t> в </a:t>
            </a:r>
            <a:r>
              <a:rPr lang="en-US" err="1"/>
              <a:t>среде</a:t>
            </a:r>
            <a:r>
              <a:rPr lang="en-US"/>
              <a:t> </a:t>
            </a:r>
            <a:r>
              <a:rPr lang="en-US" err="1"/>
              <a:t>телекоммуникационных</a:t>
            </a:r>
            <a:r>
              <a:rPr lang="en-US"/>
              <a:t> </a:t>
            </a:r>
            <a:r>
              <a:rPr lang="en-US" err="1"/>
              <a:t>сетей</a:t>
            </a:r>
            <a:r>
              <a:rPr lang="en-US"/>
              <a:t>. </a:t>
            </a:r>
            <a:endParaRPr lang="ru-RU"/>
          </a:p>
          <a:p>
            <a:r>
              <a:rPr lang="en-US"/>
              <a:t> </a:t>
            </a:r>
            <a:endParaRPr lang="ru-RU"/>
          </a:p>
          <a:p>
            <a:r>
              <a:rPr lang="en-US" err="1"/>
              <a:t>Таким</a:t>
            </a:r>
            <a:r>
              <a:rPr lang="en-US"/>
              <a:t> </a:t>
            </a:r>
            <a:r>
              <a:rPr lang="en-US" err="1"/>
              <a:t>образом</a:t>
            </a:r>
            <a:r>
              <a:rPr lang="en-US"/>
              <a:t>, NFV </a:t>
            </a:r>
            <a:r>
              <a:rPr lang="en-US" err="1"/>
              <a:t>вносит</a:t>
            </a:r>
            <a:r>
              <a:rPr lang="en-US"/>
              <a:t> </a:t>
            </a:r>
            <a:r>
              <a:rPr lang="en-US" err="1"/>
              <a:t>ряд</a:t>
            </a:r>
            <a:r>
              <a:rPr lang="en-US"/>
              <a:t> </a:t>
            </a:r>
            <a:r>
              <a:rPr lang="en-US" err="1"/>
              <a:t>отличий</a:t>
            </a:r>
            <a:r>
              <a:rPr lang="en-US"/>
              <a:t> в </a:t>
            </a:r>
            <a:r>
              <a:rPr lang="en-US" err="1"/>
              <a:t>способ</a:t>
            </a:r>
            <a:r>
              <a:rPr lang="en-US"/>
              <a:t> </a:t>
            </a:r>
            <a:r>
              <a:rPr lang="en-US" err="1"/>
              <a:t>реализации</a:t>
            </a:r>
            <a:r>
              <a:rPr lang="en-US"/>
              <a:t> </a:t>
            </a:r>
            <a:r>
              <a:rPr lang="en-US" err="1"/>
              <a:t>предоставления</a:t>
            </a:r>
            <a:r>
              <a:rPr lang="en-US"/>
              <a:t> </a:t>
            </a:r>
            <a:r>
              <a:rPr lang="en-US" err="1"/>
              <a:t>сетевых</a:t>
            </a:r>
            <a:r>
              <a:rPr lang="en-US"/>
              <a:t> </a:t>
            </a:r>
            <a:r>
              <a:rPr lang="en-US" err="1"/>
              <a:t>услуг</a:t>
            </a:r>
            <a:r>
              <a:rPr lang="en-US"/>
              <a:t> </a:t>
            </a:r>
            <a:r>
              <a:rPr lang="en-US" err="1"/>
              <a:t>по</a:t>
            </a:r>
            <a:r>
              <a:rPr lang="en-US"/>
              <a:t> </a:t>
            </a:r>
            <a:r>
              <a:rPr lang="en-US" err="1"/>
              <a:t>сравнению</a:t>
            </a:r>
            <a:r>
              <a:rPr lang="en-US"/>
              <a:t> с </a:t>
            </a:r>
            <a:r>
              <a:rPr lang="en-US" err="1"/>
              <a:t>текущей</a:t>
            </a:r>
            <a:r>
              <a:rPr lang="en-US"/>
              <a:t> </a:t>
            </a:r>
            <a:r>
              <a:rPr lang="en-US" err="1"/>
              <a:t>практикой</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60</a:t>
            </a:fld>
            <a:endParaRPr lang="ru-RU" noProof="0"/>
          </a:p>
        </p:txBody>
      </p:sp>
    </p:spTree>
    <p:extLst>
      <p:ext uri="{BB962C8B-B14F-4D97-AF65-F5344CB8AC3E}">
        <p14:creationId xmlns:p14="http://schemas.microsoft.com/office/powerpoint/2010/main" val="290190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NFV </a:t>
            </a:r>
            <a:r>
              <a:rPr lang="en-US" err="1"/>
              <a:t>предусматривает</a:t>
            </a:r>
            <a:r>
              <a:rPr lang="en-US"/>
              <a:t> </a:t>
            </a:r>
            <a:r>
              <a:rPr lang="en-US" err="1"/>
              <a:t>реализацию</a:t>
            </a:r>
            <a:r>
              <a:rPr lang="en-US"/>
              <a:t> </a:t>
            </a:r>
            <a:r>
              <a:rPr lang="en-US" err="1"/>
              <a:t>сетевых</a:t>
            </a:r>
            <a:r>
              <a:rPr lang="en-US"/>
              <a:t> </a:t>
            </a:r>
            <a:r>
              <a:rPr lang="en-US" err="1"/>
              <a:t>функций</a:t>
            </a:r>
            <a:r>
              <a:rPr lang="en-US"/>
              <a:t> в </a:t>
            </a:r>
            <a:r>
              <a:rPr lang="en-US" err="1"/>
              <a:t>виде</a:t>
            </a:r>
            <a:r>
              <a:rPr lang="en-US"/>
              <a:t> </a:t>
            </a:r>
            <a:r>
              <a:rPr lang="en-US" err="1"/>
              <a:t>программных</a:t>
            </a:r>
            <a:r>
              <a:rPr lang="en-US"/>
              <a:t> </a:t>
            </a:r>
            <a:r>
              <a:rPr lang="en-US" err="1"/>
              <a:t>объектов</a:t>
            </a:r>
            <a:r>
              <a:rPr lang="en-US"/>
              <a:t>, </a:t>
            </a:r>
            <a:r>
              <a:rPr lang="en-US" err="1"/>
              <a:t>работающих</a:t>
            </a:r>
            <a:r>
              <a:rPr lang="en-US"/>
              <a:t> в </a:t>
            </a:r>
            <a:r>
              <a:rPr lang="en-US" err="1"/>
              <a:t>инфраструктуре</a:t>
            </a:r>
            <a:r>
              <a:rPr lang="en-US"/>
              <a:t> NFV. </a:t>
            </a:r>
            <a:r>
              <a:rPr lang="en-US" err="1"/>
              <a:t>На</a:t>
            </a:r>
            <a:r>
              <a:rPr lang="en-US"/>
              <a:t> </a:t>
            </a:r>
            <a:r>
              <a:rPr lang="en-US" err="1"/>
              <a:t>приведенной</a:t>
            </a:r>
            <a:r>
              <a:rPr lang="en-US"/>
              <a:t> </a:t>
            </a:r>
            <a:r>
              <a:rPr lang="en-US" err="1"/>
              <a:t>выше</a:t>
            </a:r>
            <a:r>
              <a:rPr lang="en-US"/>
              <a:t> </a:t>
            </a:r>
            <a:r>
              <a:rPr lang="en-US" err="1"/>
              <a:t>диаграмме</a:t>
            </a:r>
            <a:r>
              <a:rPr lang="en-US"/>
              <a:t> </a:t>
            </a:r>
            <a:r>
              <a:rPr lang="en-US" err="1"/>
              <a:t>показана</a:t>
            </a:r>
            <a:r>
              <a:rPr lang="en-US"/>
              <a:t> </a:t>
            </a:r>
            <a:r>
              <a:rPr lang="en-US" err="1"/>
              <a:t>высокоуровневая</a:t>
            </a:r>
            <a:r>
              <a:rPr lang="en-US"/>
              <a:t> </a:t>
            </a:r>
            <a:r>
              <a:rPr lang="en-US" err="1"/>
              <a:t>структура</a:t>
            </a:r>
            <a:r>
              <a:rPr lang="en-US"/>
              <a:t> NFV. </a:t>
            </a:r>
            <a:r>
              <a:rPr lang="en-US" err="1"/>
              <a:t>Таким</a:t>
            </a:r>
            <a:r>
              <a:rPr lang="en-US"/>
              <a:t> </a:t>
            </a:r>
            <a:r>
              <a:rPr lang="en-US" err="1"/>
              <a:t>образом</a:t>
            </a:r>
            <a:r>
              <a:rPr lang="en-US"/>
              <a:t>, в NFV </a:t>
            </a:r>
            <a:r>
              <a:rPr lang="en-US" err="1"/>
              <a:t>определены</a:t>
            </a:r>
            <a:r>
              <a:rPr lang="en-US"/>
              <a:t> </a:t>
            </a:r>
            <a:r>
              <a:rPr lang="en-US" err="1"/>
              <a:t>три</a:t>
            </a:r>
            <a:r>
              <a:rPr lang="en-US"/>
              <a:t> </a:t>
            </a:r>
            <a:r>
              <a:rPr lang="en-US" err="1"/>
              <a:t>основных</a:t>
            </a:r>
            <a:r>
              <a:rPr lang="en-US"/>
              <a:t> </a:t>
            </a:r>
            <a:r>
              <a:rPr lang="en-US" err="1"/>
              <a:t>рабочих</a:t>
            </a:r>
            <a:r>
              <a:rPr lang="en-US"/>
              <a:t> </a:t>
            </a:r>
            <a:r>
              <a:rPr lang="en-US" err="1"/>
              <a:t>домена</a:t>
            </a:r>
            <a:r>
              <a:rPr lang="en-US"/>
              <a:t>. </a:t>
            </a:r>
            <a:endParaRPr lang="ru-RU"/>
          </a:p>
          <a:p>
            <a:r>
              <a:rPr lang="en-US"/>
              <a:t> </a:t>
            </a:r>
            <a:endParaRPr lang="ru-RU"/>
          </a:p>
          <a:p>
            <a:r>
              <a:rPr lang="en-US" err="1"/>
              <a:t>Виртуализированная</a:t>
            </a:r>
            <a:r>
              <a:rPr lang="en-US"/>
              <a:t> </a:t>
            </a:r>
            <a:r>
              <a:rPr lang="en-US" err="1"/>
              <a:t>сетевая</a:t>
            </a:r>
            <a:r>
              <a:rPr lang="en-US"/>
              <a:t> </a:t>
            </a:r>
            <a:r>
              <a:rPr lang="en-US" err="1"/>
              <a:t>функция</a:t>
            </a:r>
            <a:r>
              <a:rPr lang="en-US"/>
              <a:t> (VNF): </a:t>
            </a:r>
            <a:r>
              <a:rPr lang="en-US" err="1"/>
              <a:t>программная</a:t>
            </a:r>
            <a:r>
              <a:rPr lang="en-US"/>
              <a:t> </a:t>
            </a:r>
            <a:r>
              <a:rPr lang="en-US" err="1"/>
              <a:t>реализация</a:t>
            </a:r>
            <a:r>
              <a:rPr lang="en-US"/>
              <a:t> </a:t>
            </a:r>
            <a:r>
              <a:rPr lang="en-US" err="1"/>
              <a:t>сетевой</a:t>
            </a:r>
            <a:r>
              <a:rPr lang="en-US"/>
              <a:t> </a:t>
            </a:r>
            <a:r>
              <a:rPr lang="en-US" err="1"/>
              <a:t>функции</a:t>
            </a:r>
            <a:r>
              <a:rPr lang="en-US"/>
              <a:t>, </a:t>
            </a:r>
            <a:r>
              <a:rPr lang="en-US" err="1"/>
              <a:t>способная</a:t>
            </a:r>
            <a:r>
              <a:rPr lang="en-US"/>
              <a:t> </a:t>
            </a:r>
            <a:r>
              <a:rPr lang="en-US" err="1"/>
              <a:t>работать</a:t>
            </a:r>
            <a:r>
              <a:rPr lang="en-US"/>
              <a:t> </a:t>
            </a:r>
            <a:r>
              <a:rPr lang="en-US" err="1"/>
              <a:t>через</a:t>
            </a:r>
            <a:r>
              <a:rPr lang="en-US"/>
              <a:t> NFVI. </a:t>
            </a:r>
            <a:endParaRPr lang="ru-RU"/>
          </a:p>
          <a:p>
            <a:r>
              <a:rPr lang="en-US"/>
              <a:t> </a:t>
            </a:r>
            <a:endParaRPr lang="ru-RU"/>
          </a:p>
          <a:p>
            <a:r>
              <a:rPr lang="en-US" err="1"/>
              <a:t>Инфраструктура</a:t>
            </a:r>
            <a:r>
              <a:rPr lang="en-US"/>
              <a:t> NFV (NFVI): </a:t>
            </a:r>
            <a:r>
              <a:rPr lang="en-US" err="1"/>
              <a:t>включая</a:t>
            </a:r>
            <a:r>
              <a:rPr lang="en-US"/>
              <a:t> </a:t>
            </a:r>
            <a:r>
              <a:rPr lang="en-US" err="1"/>
              <a:t>разнообразие</a:t>
            </a:r>
            <a:r>
              <a:rPr lang="en-US"/>
              <a:t> </a:t>
            </a:r>
            <a:r>
              <a:rPr lang="en-US" err="1"/>
              <a:t>физических</a:t>
            </a:r>
            <a:r>
              <a:rPr lang="en-US"/>
              <a:t> </a:t>
            </a:r>
            <a:r>
              <a:rPr lang="en-US" err="1"/>
              <a:t>ресурсов</a:t>
            </a:r>
            <a:r>
              <a:rPr lang="en-US"/>
              <a:t> и </a:t>
            </a:r>
            <a:r>
              <a:rPr lang="en-US" err="1"/>
              <a:t>способы</a:t>
            </a:r>
            <a:r>
              <a:rPr lang="en-US"/>
              <a:t> </a:t>
            </a:r>
            <a:r>
              <a:rPr lang="en-US" err="1"/>
              <a:t>их</a:t>
            </a:r>
            <a:r>
              <a:rPr lang="en-US"/>
              <a:t> </a:t>
            </a:r>
            <a:r>
              <a:rPr lang="en-US" err="1"/>
              <a:t>виртуализации</a:t>
            </a:r>
            <a:r>
              <a:rPr lang="en-US"/>
              <a:t>. NFVI </a:t>
            </a:r>
            <a:r>
              <a:rPr lang="en-US" err="1"/>
              <a:t>поддерживает</a:t>
            </a:r>
            <a:r>
              <a:rPr lang="en-US"/>
              <a:t> </a:t>
            </a:r>
            <a:r>
              <a:rPr lang="en-US" err="1"/>
              <a:t>выполнение</a:t>
            </a:r>
            <a:r>
              <a:rPr lang="en-US"/>
              <a:t> VNF. </a:t>
            </a:r>
            <a:endParaRPr lang="ru-RU"/>
          </a:p>
          <a:p>
            <a:r>
              <a:rPr lang="en-US"/>
              <a:t> </a:t>
            </a:r>
            <a:endParaRPr lang="ru-RU"/>
          </a:p>
          <a:p>
            <a:r>
              <a:rPr lang="en-US" err="1"/>
              <a:t>Управление</a:t>
            </a:r>
            <a:r>
              <a:rPr lang="en-US"/>
              <a:t> и </a:t>
            </a:r>
            <a:r>
              <a:rPr lang="en-US" err="1"/>
              <a:t>оркестрация</a:t>
            </a:r>
            <a:r>
              <a:rPr lang="en-US"/>
              <a:t> NFV: </a:t>
            </a:r>
            <a:r>
              <a:rPr lang="en-US" err="1"/>
              <a:t>охватывает</a:t>
            </a:r>
            <a:r>
              <a:rPr lang="en-US"/>
              <a:t> </a:t>
            </a:r>
            <a:r>
              <a:rPr lang="en-US" err="1"/>
              <a:t>оркестрацию</a:t>
            </a:r>
            <a:r>
              <a:rPr lang="en-US"/>
              <a:t> и </a:t>
            </a:r>
            <a:r>
              <a:rPr lang="en-US" err="1"/>
              <a:t>управление</a:t>
            </a:r>
            <a:r>
              <a:rPr lang="en-US"/>
              <a:t> </a:t>
            </a:r>
            <a:r>
              <a:rPr lang="en-US" err="1"/>
              <a:t>жизненным</a:t>
            </a:r>
            <a:r>
              <a:rPr lang="en-US"/>
              <a:t> </a:t>
            </a:r>
            <a:r>
              <a:rPr lang="en-US" err="1"/>
              <a:t>циклом</a:t>
            </a:r>
            <a:r>
              <a:rPr lang="en-US"/>
              <a:t> </a:t>
            </a:r>
            <a:r>
              <a:rPr lang="en-US" err="1"/>
              <a:t>физических</a:t>
            </a:r>
            <a:r>
              <a:rPr lang="en-US"/>
              <a:t> и/</a:t>
            </a:r>
            <a:r>
              <a:rPr lang="en-US" err="1"/>
              <a:t>или</a:t>
            </a:r>
            <a:r>
              <a:rPr lang="en-US"/>
              <a:t> </a:t>
            </a:r>
            <a:r>
              <a:rPr lang="en-US" err="1"/>
              <a:t>программных</a:t>
            </a:r>
            <a:r>
              <a:rPr lang="en-US"/>
              <a:t> </a:t>
            </a:r>
            <a:r>
              <a:rPr lang="en-US" err="1"/>
              <a:t>ресурсов</a:t>
            </a:r>
            <a:r>
              <a:rPr lang="en-US"/>
              <a:t>, </a:t>
            </a:r>
            <a:r>
              <a:rPr lang="en-US" err="1"/>
              <a:t>поддерживающих</a:t>
            </a:r>
            <a:r>
              <a:rPr lang="en-US"/>
              <a:t> </a:t>
            </a:r>
            <a:r>
              <a:rPr lang="en-US" err="1"/>
              <a:t>виртуализацию</a:t>
            </a:r>
            <a:r>
              <a:rPr lang="en-US"/>
              <a:t> </a:t>
            </a:r>
            <a:r>
              <a:rPr lang="en-US" err="1"/>
              <a:t>инфраструктуры</a:t>
            </a:r>
            <a:r>
              <a:rPr lang="en-US"/>
              <a:t>, а </a:t>
            </a:r>
            <a:r>
              <a:rPr lang="en-US" err="1"/>
              <a:t>также</a:t>
            </a:r>
            <a:r>
              <a:rPr lang="en-US"/>
              <a:t> </a:t>
            </a:r>
            <a:r>
              <a:rPr lang="en-US" err="1"/>
              <a:t>управление</a:t>
            </a:r>
            <a:r>
              <a:rPr lang="en-US"/>
              <a:t> </a:t>
            </a:r>
            <a:r>
              <a:rPr lang="en-US" err="1"/>
              <a:t>жизненным</a:t>
            </a:r>
            <a:r>
              <a:rPr lang="en-US"/>
              <a:t> </a:t>
            </a:r>
            <a:r>
              <a:rPr lang="en-US" err="1"/>
              <a:t>циклом</a:t>
            </a:r>
            <a:r>
              <a:rPr lang="en-US"/>
              <a:t> VNF. </a:t>
            </a:r>
            <a:r>
              <a:rPr lang="en-US" err="1"/>
              <a:t>Управление</a:t>
            </a:r>
            <a:r>
              <a:rPr lang="en-US"/>
              <a:t> и </a:t>
            </a:r>
            <a:r>
              <a:rPr lang="en-US" err="1"/>
              <a:t>оркестрация</a:t>
            </a:r>
            <a:r>
              <a:rPr lang="en-US"/>
              <a:t> NFV </a:t>
            </a:r>
            <a:r>
              <a:rPr lang="en-US" err="1"/>
              <a:t>сосредоточены</a:t>
            </a:r>
            <a:r>
              <a:rPr lang="en-US"/>
              <a:t> </a:t>
            </a:r>
            <a:r>
              <a:rPr lang="en-US" err="1"/>
              <a:t>на</a:t>
            </a:r>
            <a:r>
              <a:rPr lang="en-US"/>
              <a:t> </a:t>
            </a:r>
            <a:r>
              <a:rPr lang="en-US" err="1"/>
              <a:t>всех</a:t>
            </a:r>
            <a:r>
              <a:rPr lang="en-US"/>
              <a:t> </a:t>
            </a:r>
            <a:r>
              <a:rPr lang="en-US" err="1"/>
              <a:t>конкретных</a:t>
            </a:r>
            <a:r>
              <a:rPr lang="en-US"/>
              <a:t> </a:t>
            </a:r>
            <a:r>
              <a:rPr lang="en-US" err="1"/>
              <a:t>задачах</a:t>
            </a:r>
            <a:r>
              <a:rPr lang="en-US"/>
              <a:t> </a:t>
            </a:r>
            <a:r>
              <a:rPr lang="en-US" err="1"/>
              <a:t>управления</a:t>
            </a:r>
            <a:r>
              <a:rPr lang="en-US"/>
              <a:t> </a:t>
            </a:r>
            <a:r>
              <a:rPr lang="en-US" err="1"/>
              <a:t>виртуализацией</a:t>
            </a:r>
            <a:r>
              <a:rPr lang="en-US"/>
              <a:t>, </a:t>
            </a:r>
            <a:r>
              <a:rPr lang="en-US" err="1"/>
              <a:t>необходимых</a:t>
            </a:r>
            <a:r>
              <a:rPr lang="en-US"/>
              <a:t> в </a:t>
            </a:r>
            <a:r>
              <a:rPr lang="en-US" err="1"/>
              <a:t>среде</a:t>
            </a:r>
            <a:r>
              <a:rPr lang="en-US"/>
              <a:t> NFV. </a:t>
            </a:r>
            <a:endParaRPr lang="ru-RU"/>
          </a:p>
          <a:p>
            <a:endParaRPr lang="en-US"/>
          </a:p>
          <a:p>
            <a:r>
              <a:rPr lang="en-US" err="1"/>
              <a:t>Платформа</a:t>
            </a:r>
            <a:r>
              <a:rPr lang="en-US"/>
              <a:t> NFV </a:t>
            </a:r>
            <a:r>
              <a:rPr lang="en-US" err="1"/>
              <a:t>обеспечивает</a:t>
            </a:r>
            <a:r>
              <a:rPr lang="en-US"/>
              <a:t> </a:t>
            </a:r>
            <a:r>
              <a:rPr lang="en-US" err="1"/>
              <a:t>динамическое</a:t>
            </a:r>
            <a:r>
              <a:rPr lang="en-US"/>
              <a:t> </a:t>
            </a:r>
            <a:r>
              <a:rPr lang="en-US" err="1"/>
              <a:t>построение</a:t>
            </a:r>
            <a:r>
              <a:rPr lang="en-US"/>
              <a:t> и </a:t>
            </a:r>
            <a:r>
              <a:rPr lang="en-US" err="1"/>
              <a:t>управление</a:t>
            </a:r>
            <a:r>
              <a:rPr lang="en-US"/>
              <a:t> </a:t>
            </a:r>
            <a:r>
              <a:rPr lang="en-US" err="1"/>
              <a:t>экземплярами</a:t>
            </a:r>
            <a:r>
              <a:rPr lang="en-US"/>
              <a:t> VNF и </a:t>
            </a:r>
            <a:r>
              <a:rPr lang="en-US" err="1"/>
              <a:t>отношениями</a:t>
            </a:r>
            <a:r>
              <a:rPr lang="en-US"/>
              <a:t> </a:t>
            </a:r>
            <a:r>
              <a:rPr lang="en-US" err="1"/>
              <a:t>между</a:t>
            </a:r>
            <a:r>
              <a:rPr lang="en-US"/>
              <a:t> </a:t>
            </a:r>
            <a:r>
              <a:rPr lang="en-US" err="1"/>
              <a:t>ними</a:t>
            </a:r>
            <a:r>
              <a:rPr lang="en-US"/>
              <a:t> в </a:t>
            </a:r>
            <a:r>
              <a:rPr lang="en-US" err="1"/>
              <a:t>отношении</a:t>
            </a:r>
            <a:r>
              <a:rPr lang="en-US"/>
              <a:t> </a:t>
            </a:r>
            <a:r>
              <a:rPr lang="en-US" err="1"/>
              <a:t>данных</a:t>
            </a:r>
            <a:r>
              <a:rPr lang="en-US"/>
              <a:t>, </a:t>
            </a:r>
            <a:r>
              <a:rPr lang="en-US" err="1"/>
              <a:t>контроля</a:t>
            </a:r>
            <a:r>
              <a:rPr lang="en-US"/>
              <a:t>, </a:t>
            </a:r>
            <a:r>
              <a:rPr lang="en-US" err="1"/>
              <a:t>управления</a:t>
            </a:r>
            <a:r>
              <a:rPr lang="en-US"/>
              <a:t>, </a:t>
            </a:r>
            <a:r>
              <a:rPr lang="en-US" err="1"/>
              <a:t>зависимостей</a:t>
            </a:r>
            <a:r>
              <a:rPr lang="en-US"/>
              <a:t> и </a:t>
            </a:r>
            <a:r>
              <a:rPr lang="en-US" err="1"/>
              <a:t>других</a:t>
            </a:r>
            <a:r>
              <a:rPr lang="en-US"/>
              <a:t> </a:t>
            </a:r>
            <a:r>
              <a:rPr lang="en-US" err="1"/>
              <a:t>атрибутов</a:t>
            </a:r>
            <a:r>
              <a:rPr lang="en-US"/>
              <a:t>. С </a:t>
            </a:r>
            <a:r>
              <a:rPr lang="en-US" err="1"/>
              <a:t>этой</a:t>
            </a:r>
            <a:r>
              <a:rPr lang="en-US"/>
              <a:t> </a:t>
            </a:r>
            <a:r>
              <a:rPr lang="en-US" err="1"/>
              <a:t>целью</a:t>
            </a:r>
            <a:r>
              <a:rPr lang="en-US"/>
              <a:t> </a:t>
            </a:r>
            <a:r>
              <a:rPr lang="en-US" err="1"/>
              <a:t>существует</a:t>
            </a:r>
            <a:r>
              <a:rPr lang="en-US"/>
              <a:t> </a:t>
            </a:r>
            <a:r>
              <a:rPr lang="en-US" err="1"/>
              <a:t>по</a:t>
            </a:r>
            <a:r>
              <a:rPr lang="en-US"/>
              <a:t> </a:t>
            </a:r>
            <a:r>
              <a:rPr lang="en-US" err="1"/>
              <a:t>крайней</a:t>
            </a:r>
            <a:r>
              <a:rPr lang="en-US"/>
              <a:t> </a:t>
            </a:r>
            <a:r>
              <a:rPr lang="en-US" err="1"/>
              <a:t>мере</a:t>
            </a:r>
            <a:r>
              <a:rPr lang="en-US"/>
              <a:t> </a:t>
            </a:r>
            <a:r>
              <a:rPr lang="en-US" err="1"/>
              <a:t>три</a:t>
            </a:r>
            <a:r>
              <a:rPr lang="en-US"/>
              <a:t> </a:t>
            </a:r>
            <a:r>
              <a:rPr lang="en-US" err="1"/>
              <a:t>архитектурных</a:t>
            </a:r>
            <a:r>
              <a:rPr lang="en-US"/>
              <a:t> </a:t>
            </a:r>
            <a:r>
              <a:rPr lang="en-US" err="1"/>
              <a:t>представления</a:t>
            </a:r>
            <a:r>
              <a:rPr lang="en-US"/>
              <a:t> VNF, </a:t>
            </a:r>
            <a:r>
              <a:rPr lang="en-US" err="1"/>
              <a:t>которые</a:t>
            </a:r>
            <a:r>
              <a:rPr lang="en-US"/>
              <a:t> </a:t>
            </a:r>
            <a:r>
              <a:rPr lang="en-US" err="1"/>
              <a:t>сосредоточены</a:t>
            </a:r>
            <a:r>
              <a:rPr lang="en-US"/>
              <a:t> </a:t>
            </a:r>
            <a:r>
              <a:rPr lang="en-US" err="1"/>
              <a:t>вокруг</a:t>
            </a:r>
            <a:r>
              <a:rPr lang="en-US"/>
              <a:t> </a:t>
            </a:r>
            <a:r>
              <a:rPr lang="en-US" err="1"/>
              <a:t>различных</a:t>
            </a:r>
            <a:r>
              <a:rPr lang="en-US"/>
              <a:t> </a:t>
            </a:r>
            <a:r>
              <a:rPr lang="en-US" err="1"/>
              <a:t>перспектив</a:t>
            </a:r>
            <a:r>
              <a:rPr lang="en-US"/>
              <a:t> и </a:t>
            </a:r>
            <a:r>
              <a:rPr lang="en-US" err="1"/>
              <a:t>контекстов</a:t>
            </a:r>
            <a:r>
              <a:rPr lang="en-US"/>
              <a:t> VNF. </a:t>
            </a:r>
            <a:r>
              <a:rPr lang="en-US" err="1"/>
              <a:t>Эти</a:t>
            </a:r>
            <a:r>
              <a:rPr lang="en-US"/>
              <a:t> </a:t>
            </a:r>
            <a:r>
              <a:rPr lang="en-US" err="1"/>
              <a:t>перспективы</a:t>
            </a:r>
            <a:r>
              <a:rPr lang="en-US"/>
              <a:t> </a:t>
            </a:r>
            <a:r>
              <a:rPr lang="en-US" err="1"/>
              <a:t>включают</a:t>
            </a:r>
            <a:r>
              <a:rPr lang="en-US"/>
              <a:t> в </a:t>
            </a:r>
            <a:r>
              <a:rPr lang="en-US" err="1"/>
              <a:t>себя</a:t>
            </a:r>
            <a:r>
              <a:rPr lang="en-US"/>
              <a:t>: </a:t>
            </a:r>
            <a:endParaRPr lang="ru-RU">
              <a:cs typeface="Calibri"/>
            </a:endParaRPr>
          </a:p>
          <a:p>
            <a:r>
              <a:rPr lang="en-US"/>
              <a:t> </a:t>
            </a:r>
            <a:endParaRPr lang="ru-RU"/>
          </a:p>
          <a:p>
            <a:r>
              <a:rPr lang="en-US" err="1"/>
              <a:t>Перспектива</a:t>
            </a:r>
            <a:r>
              <a:rPr lang="en-US"/>
              <a:t> </a:t>
            </a:r>
            <a:r>
              <a:rPr lang="en-US" err="1"/>
              <a:t>развертывания</a:t>
            </a:r>
            <a:r>
              <a:rPr lang="en-US"/>
              <a:t>/</a:t>
            </a:r>
            <a:r>
              <a:rPr lang="en-US" err="1"/>
              <a:t>включения</a:t>
            </a:r>
            <a:r>
              <a:rPr lang="en-US"/>
              <a:t> </a:t>
            </a:r>
            <a:r>
              <a:rPr lang="en-US" err="1"/>
              <a:t>виртуализации</a:t>
            </a:r>
            <a:r>
              <a:rPr lang="en-US"/>
              <a:t>, </a:t>
            </a:r>
            <a:r>
              <a:rPr lang="en-US" err="1"/>
              <a:t>где</a:t>
            </a:r>
            <a:r>
              <a:rPr lang="en-US"/>
              <a:t> </a:t>
            </a:r>
            <a:r>
              <a:rPr lang="en-US" err="1"/>
              <a:t>контекстом</a:t>
            </a:r>
            <a:r>
              <a:rPr lang="en-US"/>
              <a:t> </a:t>
            </a:r>
            <a:r>
              <a:rPr lang="en-US" err="1"/>
              <a:t>может</a:t>
            </a:r>
            <a:r>
              <a:rPr lang="en-US"/>
              <a:t> </a:t>
            </a:r>
            <a:r>
              <a:rPr lang="en-US" err="1"/>
              <a:t>быть</a:t>
            </a:r>
            <a:r>
              <a:rPr lang="en-US"/>
              <a:t> </a:t>
            </a:r>
            <a:r>
              <a:rPr lang="en-US" err="1"/>
              <a:t>виртуальная</a:t>
            </a:r>
            <a:r>
              <a:rPr lang="en-US"/>
              <a:t> </a:t>
            </a:r>
            <a:r>
              <a:rPr lang="en-US" err="1"/>
              <a:t>машина</a:t>
            </a:r>
            <a:r>
              <a:rPr lang="en-US"/>
              <a:t>. </a:t>
            </a:r>
            <a:endParaRPr lang="ru-RU"/>
          </a:p>
          <a:p>
            <a:r>
              <a:rPr lang="en-US"/>
              <a:t> </a:t>
            </a:r>
            <a:endParaRPr lang="ru-RU"/>
          </a:p>
          <a:p>
            <a:r>
              <a:rPr lang="en-US" err="1"/>
              <a:t>Перспектива</a:t>
            </a:r>
            <a:r>
              <a:rPr lang="en-US"/>
              <a:t> </a:t>
            </a:r>
            <a:r>
              <a:rPr lang="en-US" err="1"/>
              <a:t>программного</a:t>
            </a:r>
            <a:r>
              <a:rPr lang="en-US"/>
              <a:t> </a:t>
            </a:r>
            <a:r>
              <a:rPr lang="en-US" err="1"/>
              <a:t>пакета</a:t>
            </a:r>
            <a:r>
              <a:rPr lang="en-US"/>
              <a:t>, </a:t>
            </a:r>
            <a:r>
              <a:rPr lang="en-US" err="1"/>
              <a:t>разработанного</a:t>
            </a:r>
            <a:r>
              <a:rPr lang="en-US"/>
              <a:t> </a:t>
            </a:r>
            <a:r>
              <a:rPr lang="en-US" err="1"/>
              <a:t>поставщиком</a:t>
            </a:r>
            <a:r>
              <a:rPr lang="en-US"/>
              <a:t>, </a:t>
            </a:r>
            <a:r>
              <a:rPr lang="en-US" err="1"/>
              <a:t>где</a:t>
            </a:r>
            <a:r>
              <a:rPr lang="en-US"/>
              <a:t> </a:t>
            </a:r>
            <a:r>
              <a:rPr lang="en-US" err="1"/>
              <a:t>контекстом</a:t>
            </a:r>
            <a:r>
              <a:rPr lang="en-US"/>
              <a:t> </a:t>
            </a:r>
            <a:r>
              <a:rPr lang="en-US" err="1"/>
              <a:t>может</a:t>
            </a:r>
            <a:r>
              <a:rPr lang="en-US"/>
              <a:t> </a:t>
            </a:r>
            <a:r>
              <a:rPr lang="en-US" err="1"/>
              <a:t>быть</a:t>
            </a:r>
            <a:r>
              <a:rPr lang="en-US"/>
              <a:t> </a:t>
            </a:r>
            <a:r>
              <a:rPr lang="en-US" err="1"/>
              <a:t>несколько</a:t>
            </a:r>
            <a:r>
              <a:rPr lang="en-US"/>
              <a:t> </a:t>
            </a:r>
            <a:r>
              <a:rPr lang="en-US" err="1"/>
              <a:t>взаимосвязанных</a:t>
            </a:r>
            <a:r>
              <a:rPr lang="en-US"/>
              <a:t> </a:t>
            </a:r>
            <a:r>
              <a:rPr lang="en-US" err="1"/>
              <a:t>виртуальных</a:t>
            </a:r>
            <a:r>
              <a:rPr lang="en-US"/>
              <a:t> </a:t>
            </a:r>
            <a:r>
              <a:rPr lang="en-US" err="1"/>
              <a:t>машин</a:t>
            </a:r>
            <a:r>
              <a:rPr lang="en-US"/>
              <a:t> и </a:t>
            </a:r>
            <a:r>
              <a:rPr lang="en-US" err="1"/>
              <a:t>шаблон</a:t>
            </a:r>
            <a:r>
              <a:rPr lang="en-US"/>
              <a:t> </a:t>
            </a:r>
            <a:r>
              <a:rPr lang="en-US" err="1"/>
              <a:t>развертывания</a:t>
            </a:r>
            <a:r>
              <a:rPr lang="en-US"/>
              <a:t>, </a:t>
            </a:r>
            <a:r>
              <a:rPr lang="en-US" err="1"/>
              <a:t>описывающий</a:t>
            </a:r>
            <a:r>
              <a:rPr lang="en-US"/>
              <a:t> </a:t>
            </a:r>
            <a:r>
              <a:rPr lang="en-US" err="1"/>
              <a:t>их</a:t>
            </a:r>
            <a:r>
              <a:rPr lang="en-US"/>
              <a:t> </a:t>
            </a:r>
            <a:r>
              <a:rPr lang="en-US" err="1"/>
              <a:t>атрибуты</a:t>
            </a:r>
            <a:r>
              <a:rPr lang="en-US"/>
              <a:t>. </a:t>
            </a:r>
            <a:endParaRPr lang="ru-RU"/>
          </a:p>
          <a:p>
            <a:r>
              <a:rPr lang="en-US"/>
              <a:t> </a:t>
            </a:r>
            <a:endParaRPr lang="ru-RU"/>
          </a:p>
          <a:p>
            <a:r>
              <a:rPr lang="en-US" err="1"/>
              <a:t>Перспектива</a:t>
            </a:r>
            <a:r>
              <a:rPr lang="en-US"/>
              <a:t> </a:t>
            </a:r>
            <a:r>
              <a:rPr lang="en-US" err="1"/>
              <a:t>оператора</a:t>
            </a:r>
            <a:r>
              <a:rPr lang="en-US"/>
              <a:t>, </a:t>
            </a:r>
            <a:r>
              <a:rPr lang="en-US" err="1"/>
              <a:t>где</a:t>
            </a:r>
            <a:r>
              <a:rPr lang="en-US"/>
              <a:t> </a:t>
            </a:r>
            <a:r>
              <a:rPr lang="en-US" err="1"/>
              <a:t>контекстом</a:t>
            </a:r>
            <a:r>
              <a:rPr lang="en-US"/>
              <a:t> </a:t>
            </a:r>
            <a:r>
              <a:rPr lang="en-US" err="1"/>
              <a:t>может</a:t>
            </a:r>
            <a:r>
              <a:rPr lang="en-US"/>
              <a:t> </a:t>
            </a:r>
            <a:r>
              <a:rPr lang="en-US" err="1"/>
              <a:t>быть</a:t>
            </a:r>
            <a:r>
              <a:rPr lang="en-US"/>
              <a:t> </a:t>
            </a:r>
            <a:r>
              <a:rPr lang="en-US" err="1"/>
              <a:t>работа</a:t>
            </a:r>
            <a:r>
              <a:rPr lang="en-US"/>
              <a:t> и </a:t>
            </a:r>
            <a:r>
              <a:rPr lang="en-US" err="1"/>
              <a:t>управление</a:t>
            </a:r>
            <a:r>
              <a:rPr lang="en-US"/>
              <a:t> VNF, </a:t>
            </a:r>
            <a:r>
              <a:rPr lang="en-US" err="1"/>
              <a:t>полученной</a:t>
            </a:r>
            <a:r>
              <a:rPr lang="en-US"/>
              <a:t> в </a:t>
            </a:r>
            <a:r>
              <a:rPr lang="en-US" err="1"/>
              <a:t>виде</a:t>
            </a:r>
            <a:r>
              <a:rPr lang="en-US"/>
              <a:t> </a:t>
            </a:r>
            <a:r>
              <a:rPr lang="en-US" err="1"/>
              <a:t>пакета</a:t>
            </a:r>
            <a:r>
              <a:rPr lang="en-US"/>
              <a:t> </a:t>
            </a:r>
            <a:r>
              <a:rPr lang="en-US" err="1"/>
              <a:t>программного</a:t>
            </a:r>
            <a:r>
              <a:rPr lang="en-US"/>
              <a:t> </a:t>
            </a:r>
            <a:r>
              <a:rPr lang="en-US" err="1"/>
              <a:t>обеспечения</a:t>
            </a:r>
            <a:r>
              <a:rPr lang="en-US"/>
              <a:t> </a:t>
            </a:r>
            <a:r>
              <a:rPr lang="en-US" err="1"/>
              <a:t>поставщика</a:t>
            </a:r>
            <a:r>
              <a:rPr lang="en-US"/>
              <a:t>. </a:t>
            </a:r>
            <a:endParaRPr lang="ru-RU"/>
          </a:p>
          <a:p>
            <a:r>
              <a:rPr lang="en-US"/>
              <a:t> </a:t>
            </a:r>
            <a:endParaRPr lang="ru-RU"/>
          </a:p>
          <a:p>
            <a:r>
              <a:rPr lang="en-US"/>
              <a:t>p/s: </a:t>
            </a:r>
            <a:r>
              <a:rPr lang="en-US" err="1"/>
              <a:t>приведенная</a:t>
            </a:r>
            <a:r>
              <a:rPr lang="en-US"/>
              <a:t> </a:t>
            </a:r>
            <a:r>
              <a:rPr lang="en-US" err="1"/>
              <a:t>выше</a:t>
            </a:r>
            <a:r>
              <a:rPr lang="en-US"/>
              <a:t> </a:t>
            </a:r>
            <a:r>
              <a:rPr lang="en-US" err="1"/>
              <a:t>информация</a:t>
            </a:r>
            <a:r>
              <a:rPr lang="en-US"/>
              <a:t> </a:t>
            </a:r>
            <a:r>
              <a:rPr lang="en-US" err="1"/>
              <a:t>взята</a:t>
            </a:r>
            <a:r>
              <a:rPr lang="en-US"/>
              <a:t> </a:t>
            </a:r>
            <a:r>
              <a:rPr lang="en-US" err="1"/>
              <a:t>из</a:t>
            </a:r>
            <a:r>
              <a:rPr lang="en-US"/>
              <a:t> ETSI GS NFV002 v1.1.1 (2013-10)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62</a:t>
            </a:fld>
            <a:endParaRPr lang="ru-RU" noProof="0"/>
          </a:p>
        </p:txBody>
      </p:sp>
    </p:spTree>
    <p:extLst>
      <p:ext uri="{BB962C8B-B14F-4D97-AF65-F5344CB8AC3E}">
        <p14:creationId xmlns:p14="http://schemas.microsoft.com/office/powerpoint/2010/main" val="3173747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NFV и SDN </a:t>
            </a:r>
            <a:r>
              <a:rPr lang="en-US" err="1"/>
              <a:t>хорошо</a:t>
            </a:r>
            <a:r>
              <a:rPr lang="en-US"/>
              <a:t> </a:t>
            </a:r>
            <a:r>
              <a:rPr lang="en-US" err="1"/>
              <a:t>дополняют</a:t>
            </a:r>
            <a:r>
              <a:rPr lang="en-US"/>
              <a:t> </a:t>
            </a:r>
            <a:r>
              <a:rPr lang="en-US" err="1"/>
              <a:t>друг</a:t>
            </a:r>
            <a:r>
              <a:rPr lang="en-US"/>
              <a:t> </a:t>
            </a:r>
            <a:r>
              <a:rPr lang="en-US" err="1"/>
              <a:t>друга</a:t>
            </a:r>
            <a:r>
              <a:rPr lang="en-US"/>
              <a:t>, </a:t>
            </a:r>
            <a:r>
              <a:rPr lang="en-US" err="1"/>
              <a:t>они</a:t>
            </a:r>
            <a:r>
              <a:rPr lang="en-US"/>
              <a:t> </a:t>
            </a:r>
            <a:r>
              <a:rPr lang="en-US" err="1"/>
              <a:t>взаимовыгодны</a:t>
            </a:r>
            <a:r>
              <a:rPr lang="en-US"/>
              <a:t>, </a:t>
            </a:r>
            <a:r>
              <a:rPr lang="en-US" err="1"/>
              <a:t>но</a:t>
            </a:r>
            <a:r>
              <a:rPr lang="en-US"/>
              <a:t> </a:t>
            </a:r>
            <a:r>
              <a:rPr lang="en-US" err="1"/>
              <a:t>не</a:t>
            </a:r>
            <a:r>
              <a:rPr lang="en-US"/>
              <a:t> </a:t>
            </a:r>
            <a:r>
              <a:rPr lang="en-US" err="1"/>
              <a:t>зависят</a:t>
            </a:r>
            <a:r>
              <a:rPr lang="en-US"/>
              <a:t> </a:t>
            </a:r>
            <a:r>
              <a:rPr lang="en-US" err="1"/>
              <a:t>друг</a:t>
            </a:r>
            <a:r>
              <a:rPr lang="en-US"/>
              <a:t> </a:t>
            </a:r>
            <a:r>
              <a:rPr lang="en-US" err="1"/>
              <a:t>от</a:t>
            </a:r>
            <a:r>
              <a:rPr lang="en-US"/>
              <a:t> </a:t>
            </a:r>
            <a:r>
              <a:rPr lang="en-US" err="1"/>
              <a:t>друга</a:t>
            </a:r>
            <a:r>
              <a:rPr lang="en-US"/>
              <a:t> (NFV </a:t>
            </a:r>
            <a:r>
              <a:rPr lang="en-US" err="1"/>
              <a:t>можно</a:t>
            </a:r>
            <a:r>
              <a:rPr lang="en-US"/>
              <a:t> </a:t>
            </a:r>
            <a:r>
              <a:rPr lang="en-US" err="1"/>
              <a:t>развернуть</a:t>
            </a:r>
            <a:r>
              <a:rPr lang="en-US"/>
              <a:t> </a:t>
            </a:r>
            <a:r>
              <a:rPr lang="en-US" err="1"/>
              <a:t>без</a:t>
            </a:r>
            <a:r>
              <a:rPr lang="en-US"/>
              <a:t> SDN и </a:t>
            </a:r>
            <a:r>
              <a:rPr lang="en-US" err="1"/>
              <a:t>наоборот</a:t>
            </a:r>
            <a:r>
              <a:rPr lang="en-US"/>
              <a:t>). </a:t>
            </a:r>
            <a:endParaRPr lang="ru-RU"/>
          </a:p>
          <a:p>
            <a:r>
              <a:rPr lang="en-US"/>
              <a:t> </a:t>
            </a:r>
            <a:endParaRPr lang="ru-RU"/>
          </a:p>
          <a:p>
            <a:r>
              <a:rPr lang="en-US"/>
              <a:t>SDN </a:t>
            </a:r>
            <a:r>
              <a:rPr lang="en-US" err="1"/>
              <a:t>может</a:t>
            </a:r>
            <a:r>
              <a:rPr lang="en-US"/>
              <a:t> </a:t>
            </a:r>
            <a:r>
              <a:rPr lang="en-US" err="1"/>
              <a:t>повысить</a:t>
            </a:r>
            <a:r>
              <a:rPr lang="en-US"/>
              <a:t> </a:t>
            </a:r>
            <a:r>
              <a:rPr lang="en-US" err="1"/>
              <a:t>производительность</a:t>
            </a:r>
            <a:r>
              <a:rPr lang="en-US"/>
              <a:t> NFV, </a:t>
            </a:r>
            <a:r>
              <a:rPr lang="en-US" err="1"/>
              <a:t>упростить</a:t>
            </a:r>
            <a:r>
              <a:rPr lang="en-US"/>
              <a:t> </a:t>
            </a:r>
            <a:r>
              <a:rPr lang="en-US" err="1"/>
              <a:t>совместимость</a:t>
            </a:r>
            <a:r>
              <a:rPr lang="en-US"/>
              <a:t> и </a:t>
            </a:r>
            <a:r>
              <a:rPr lang="en-US" err="1"/>
              <a:t>упростить</a:t>
            </a:r>
            <a:r>
              <a:rPr lang="en-US"/>
              <a:t> </a:t>
            </a:r>
            <a:r>
              <a:rPr lang="en-US" err="1"/>
              <a:t>операции</a:t>
            </a:r>
            <a:r>
              <a:rPr lang="en-US"/>
              <a:t> </a:t>
            </a:r>
            <a:endParaRPr lang="ru-RU"/>
          </a:p>
          <a:p>
            <a:r>
              <a:rPr lang="en-US"/>
              <a:t> </a:t>
            </a:r>
            <a:endParaRPr lang="ru-RU"/>
          </a:p>
          <a:p>
            <a:r>
              <a:rPr lang="en-US"/>
              <a:t>NFV </a:t>
            </a:r>
            <a:r>
              <a:rPr lang="en-US" err="1"/>
              <a:t>тесно</a:t>
            </a:r>
            <a:r>
              <a:rPr lang="en-US"/>
              <a:t> </a:t>
            </a:r>
            <a:r>
              <a:rPr lang="en-US" err="1"/>
              <a:t>согласуется</a:t>
            </a:r>
            <a:r>
              <a:rPr lang="en-US"/>
              <a:t> с </a:t>
            </a:r>
            <a:r>
              <a:rPr lang="en-US" err="1"/>
              <a:t>целями</a:t>
            </a:r>
            <a:r>
              <a:rPr lang="en-US"/>
              <a:t> SDN </a:t>
            </a:r>
            <a:r>
              <a:rPr lang="en-US" err="1"/>
              <a:t>по</a:t>
            </a:r>
            <a:r>
              <a:rPr lang="en-US"/>
              <a:t> </a:t>
            </a:r>
            <a:r>
              <a:rPr lang="en-US" err="1"/>
              <a:t>использованию</a:t>
            </a:r>
            <a:r>
              <a:rPr lang="en-US"/>
              <a:t> </a:t>
            </a:r>
            <a:r>
              <a:rPr lang="en-US" err="1"/>
              <a:t>программного</a:t>
            </a:r>
            <a:r>
              <a:rPr lang="en-US"/>
              <a:t> </a:t>
            </a:r>
            <a:r>
              <a:rPr lang="en-US" err="1"/>
              <a:t>обеспечения</a:t>
            </a:r>
            <a:r>
              <a:rPr lang="en-US"/>
              <a:t>, </a:t>
            </a:r>
            <a:r>
              <a:rPr lang="en-US" err="1"/>
              <a:t>виртуализации</a:t>
            </a:r>
            <a:r>
              <a:rPr lang="en-US"/>
              <a:t> и </a:t>
            </a:r>
            <a:r>
              <a:rPr lang="en-US" err="1"/>
              <a:t>методов</a:t>
            </a:r>
            <a:r>
              <a:rPr lang="en-US"/>
              <a:t> </a:t>
            </a:r>
            <a:r>
              <a:rPr lang="en-US" err="1"/>
              <a:t>оркестровки</a:t>
            </a:r>
            <a:r>
              <a:rPr lang="en-US"/>
              <a:t> и </a:t>
            </a:r>
            <a:r>
              <a:rPr lang="en-US" err="1"/>
              <a:t>управления</a:t>
            </a:r>
            <a:r>
              <a:rPr lang="en-US"/>
              <a:t> ИТ. </a:t>
            </a:r>
            <a:endParaRPr lang="ru-RU"/>
          </a:p>
          <a:p>
            <a:endParaRPr lang="en-US"/>
          </a:p>
          <a:p>
            <a:r>
              <a:rPr lang="en-US" err="1"/>
              <a:t>Виртуализация</a:t>
            </a:r>
            <a:r>
              <a:rPr lang="en-US"/>
              <a:t> </a:t>
            </a:r>
            <a:r>
              <a:rPr lang="en-US" err="1"/>
              <a:t>сетевых</a:t>
            </a:r>
            <a:r>
              <a:rPr lang="en-US"/>
              <a:t> </a:t>
            </a:r>
            <a:r>
              <a:rPr lang="en-US" err="1"/>
              <a:t>функций</a:t>
            </a:r>
            <a:r>
              <a:rPr lang="en-US"/>
              <a:t> (NFV) — </a:t>
            </a:r>
            <a:r>
              <a:rPr lang="en-US" err="1"/>
              <a:t>это</a:t>
            </a:r>
            <a:r>
              <a:rPr lang="en-US"/>
              <a:t> </a:t>
            </a:r>
            <a:r>
              <a:rPr lang="en-US" err="1"/>
              <a:t>концепция</a:t>
            </a:r>
            <a:r>
              <a:rPr lang="en-US"/>
              <a:t> </a:t>
            </a:r>
            <a:r>
              <a:rPr lang="en-US" err="1"/>
              <a:t>сетевой</a:t>
            </a:r>
            <a:r>
              <a:rPr lang="en-US"/>
              <a:t> </a:t>
            </a:r>
            <a:r>
              <a:rPr lang="en-US" err="1"/>
              <a:t>архитектуры</a:t>
            </a:r>
            <a:r>
              <a:rPr lang="en-US"/>
              <a:t>, </a:t>
            </a:r>
            <a:r>
              <a:rPr lang="en-US" err="1"/>
              <a:t>которая</a:t>
            </a:r>
            <a:r>
              <a:rPr lang="en-US"/>
              <a:t> </a:t>
            </a:r>
            <a:r>
              <a:rPr lang="en-US" err="1"/>
              <a:t>предлагает</a:t>
            </a:r>
            <a:r>
              <a:rPr lang="en-US"/>
              <a:t> </a:t>
            </a:r>
            <a:r>
              <a:rPr lang="en-US" err="1"/>
              <a:t>использовать</a:t>
            </a:r>
            <a:r>
              <a:rPr lang="en-US"/>
              <a:t> </a:t>
            </a:r>
            <a:r>
              <a:rPr lang="en-US" err="1"/>
              <a:t>технологии</a:t>
            </a:r>
            <a:r>
              <a:rPr lang="en-US"/>
              <a:t>, </a:t>
            </a:r>
            <a:r>
              <a:rPr lang="en-US" err="1"/>
              <a:t>связанные</a:t>
            </a:r>
            <a:r>
              <a:rPr lang="en-US"/>
              <a:t> с </a:t>
            </a:r>
            <a:r>
              <a:rPr lang="en-US" err="1"/>
              <a:t>виртуализацией</a:t>
            </a:r>
            <a:r>
              <a:rPr lang="en-US"/>
              <a:t> ИТ, </a:t>
            </a:r>
            <a:r>
              <a:rPr lang="en-US" err="1"/>
              <a:t>для</a:t>
            </a:r>
            <a:r>
              <a:rPr lang="en-US"/>
              <a:t> </a:t>
            </a:r>
            <a:r>
              <a:rPr lang="en-US" err="1"/>
              <a:t>виртуализации</a:t>
            </a:r>
            <a:r>
              <a:rPr lang="en-US"/>
              <a:t> </a:t>
            </a:r>
            <a:r>
              <a:rPr lang="en-US" err="1"/>
              <a:t>целых</a:t>
            </a:r>
            <a:r>
              <a:rPr lang="en-US"/>
              <a:t> </a:t>
            </a:r>
            <a:r>
              <a:rPr lang="en-US" err="1"/>
              <a:t>классов</a:t>
            </a:r>
            <a:r>
              <a:rPr lang="en-US"/>
              <a:t> </a:t>
            </a:r>
            <a:r>
              <a:rPr lang="en-US" err="1"/>
              <a:t>функций</a:t>
            </a:r>
            <a:r>
              <a:rPr lang="en-US"/>
              <a:t> </a:t>
            </a:r>
            <a:r>
              <a:rPr lang="en-US" err="1"/>
              <a:t>сетевых</a:t>
            </a:r>
            <a:r>
              <a:rPr lang="en-US"/>
              <a:t> </a:t>
            </a:r>
            <a:r>
              <a:rPr lang="en-US" err="1"/>
              <a:t>узлов</a:t>
            </a:r>
            <a:r>
              <a:rPr lang="en-US"/>
              <a:t> в </a:t>
            </a:r>
            <a:r>
              <a:rPr lang="en-US" err="1"/>
              <a:t>блоки</a:t>
            </a:r>
            <a:r>
              <a:rPr lang="en-US"/>
              <a:t>, </a:t>
            </a:r>
            <a:r>
              <a:rPr lang="en-US" err="1"/>
              <a:t>которые</a:t>
            </a:r>
            <a:r>
              <a:rPr lang="en-US"/>
              <a:t> </a:t>
            </a:r>
            <a:r>
              <a:rPr lang="en-US" err="1"/>
              <a:t>могут</a:t>
            </a:r>
            <a:r>
              <a:rPr lang="en-US"/>
              <a:t> </a:t>
            </a:r>
            <a:r>
              <a:rPr lang="en-US" err="1"/>
              <a:t>быть</a:t>
            </a:r>
            <a:r>
              <a:rPr lang="en-US"/>
              <a:t> </a:t>
            </a:r>
            <a:r>
              <a:rPr lang="en-US" err="1"/>
              <a:t>соединены</a:t>
            </a:r>
            <a:r>
              <a:rPr lang="en-US"/>
              <a:t> </a:t>
            </a:r>
            <a:r>
              <a:rPr lang="en-US" err="1"/>
              <a:t>или</a:t>
            </a:r>
            <a:r>
              <a:rPr lang="en-US"/>
              <a:t> </a:t>
            </a:r>
            <a:r>
              <a:rPr lang="en-US" err="1"/>
              <a:t>объединены</a:t>
            </a:r>
            <a:r>
              <a:rPr lang="en-US"/>
              <a:t> в </a:t>
            </a:r>
            <a:r>
              <a:rPr lang="en-US" err="1"/>
              <a:t>цепочку</a:t>
            </a:r>
            <a:r>
              <a:rPr lang="en-US"/>
              <a:t> </a:t>
            </a:r>
            <a:r>
              <a:rPr lang="en-US" err="1"/>
              <a:t>для</a:t>
            </a:r>
            <a:r>
              <a:rPr lang="en-US"/>
              <a:t> </a:t>
            </a:r>
            <a:r>
              <a:rPr lang="en-US" err="1"/>
              <a:t>создания</a:t>
            </a:r>
            <a:r>
              <a:rPr lang="en-US"/>
              <a:t> </a:t>
            </a:r>
            <a:r>
              <a:rPr lang="en-US" err="1"/>
              <a:t>коммуникационных</a:t>
            </a:r>
            <a:r>
              <a:rPr lang="en-US"/>
              <a:t> </a:t>
            </a:r>
            <a:r>
              <a:rPr lang="en-US" err="1"/>
              <a:t>услуг</a:t>
            </a:r>
            <a:r>
              <a:rPr lang="en-US"/>
              <a:t>. </a:t>
            </a:r>
            <a:endParaRPr lang="ru-RU">
              <a:cs typeface="Calibri"/>
            </a:endParaRPr>
          </a:p>
          <a:p>
            <a:r>
              <a:rPr lang="en-US"/>
              <a:t> </a:t>
            </a:r>
            <a:endParaRPr lang="ru-RU"/>
          </a:p>
          <a:p>
            <a:r>
              <a:rPr lang="en-US"/>
              <a:t>SDN </a:t>
            </a:r>
            <a:r>
              <a:rPr lang="en-US" err="1"/>
              <a:t>позволяет</a:t>
            </a:r>
            <a:r>
              <a:rPr lang="en-US"/>
              <a:t> </a:t>
            </a:r>
            <a:r>
              <a:rPr lang="en-US" err="1"/>
              <a:t>определять</a:t>
            </a:r>
            <a:r>
              <a:rPr lang="en-US"/>
              <a:t> </a:t>
            </a:r>
            <a:r>
              <a:rPr lang="en-US" err="1"/>
              <a:t>уровень</a:t>
            </a:r>
            <a:r>
              <a:rPr lang="en-US"/>
              <a:t> </a:t>
            </a:r>
            <a:r>
              <a:rPr lang="en-US" err="1"/>
              <a:t>пересылки</a:t>
            </a:r>
            <a:r>
              <a:rPr lang="en-US"/>
              <a:t> с </a:t>
            </a:r>
            <a:r>
              <a:rPr lang="en-US" err="1"/>
              <a:t>помощью</a:t>
            </a:r>
            <a:r>
              <a:rPr lang="en-US"/>
              <a:t> </a:t>
            </a:r>
            <a:r>
              <a:rPr lang="en-US" err="1"/>
              <a:t>программного</a:t>
            </a:r>
            <a:r>
              <a:rPr lang="en-US"/>
              <a:t> </a:t>
            </a:r>
            <a:r>
              <a:rPr lang="en-US" err="1"/>
              <a:t>обеспечения</a:t>
            </a:r>
            <a:r>
              <a:rPr lang="en-US"/>
              <a:t>. </a:t>
            </a:r>
            <a:endParaRPr lang="ru-RU"/>
          </a:p>
          <a:p>
            <a:r>
              <a:rPr lang="en-US"/>
              <a:t> </a:t>
            </a:r>
            <a:endParaRPr lang="ru-RU"/>
          </a:p>
          <a:p>
            <a:r>
              <a:rPr lang="en-US"/>
              <a:t>NFV </a:t>
            </a:r>
            <a:r>
              <a:rPr lang="en-US" err="1"/>
              <a:t>позволяет</a:t>
            </a:r>
            <a:r>
              <a:rPr lang="en-US"/>
              <a:t> </a:t>
            </a:r>
            <a:r>
              <a:rPr lang="en-US" err="1"/>
              <a:t>определять</a:t>
            </a:r>
            <a:r>
              <a:rPr lang="en-US"/>
              <a:t> </a:t>
            </a:r>
            <a:r>
              <a:rPr lang="en-US" err="1"/>
              <a:t>роль</a:t>
            </a:r>
            <a:r>
              <a:rPr lang="en-US"/>
              <a:t> и </a:t>
            </a:r>
            <a:r>
              <a:rPr lang="en-US" err="1"/>
              <a:t>количество</a:t>
            </a:r>
            <a:r>
              <a:rPr lang="en-US"/>
              <a:t> </a:t>
            </a:r>
            <a:r>
              <a:rPr lang="en-US" err="1"/>
              <a:t>сетевых</a:t>
            </a:r>
            <a:r>
              <a:rPr lang="en-US"/>
              <a:t> </a:t>
            </a:r>
            <a:r>
              <a:rPr lang="en-US" err="1"/>
              <a:t>устройств</a:t>
            </a:r>
            <a:r>
              <a:rPr lang="en-US"/>
              <a:t> с </a:t>
            </a:r>
            <a:r>
              <a:rPr lang="en-US" err="1"/>
              <a:t>помощью</a:t>
            </a:r>
            <a:r>
              <a:rPr lang="en-US"/>
              <a:t> </a:t>
            </a:r>
            <a:r>
              <a:rPr lang="en-US" err="1"/>
              <a:t>программного</a:t>
            </a:r>
            <a:r>
              <a:rPr lang="en-US"/>
              <a:t> </a:t>
            </a:r>
            <a:r>
              <a:rPr lang="en-US" err="1"/>
              <a:t>обеспечения</a:t>
            </a:r>
            <a:r>
              <a:rPr lang="en-US"/>
              <a:t>. </a:t>
            </a:r>
            <a:endParaRPr lang="ru-RU"/>
          </a:p>
          <a:p>
            <a:r>
              <a:rPr lang="en-US"/>
              <a:t> </a:t>
            </a:r>
            <a:endParaRPr lang="ru-RU"/>
          </a:p>
          <a:p>
            <a:r>
              <a:rPr lang="en-US"/>
              <a:t>И SDN, и NFV </a:t>
            </a:r>
            <a:r>
              <a:rPr lang="en-US" err="1"/>
              <a:t>используют</a:t>
            </a:r>
            <a:r>
              <a:rPr lang="en-US"/>
              <a:t> </a:t>
            </a:r>
            <a:r>
              <a:rPr lang="en-US" err="1"/>
              <a:t>облачные</a:t>
            </a:r>
            <a:r>
              <a:rPr lang="en-US"/>
              <a:t> </a:t>
            </a:r>
            <a:r>
              <a:rPr lang="en-US" err="1"/>
              <a:t>технологии</a:t>
            </a:r>
            <a:r>
              <a:rPr lang="en-US"/>
              <a:t> и </a:t>
            </a:r>
            <a:r>
              <a:rPr lang="en-US" err="1"/>
              <a:t>технологии</a:t>
            </a:r>
            <a:r>
              <a:rPr lang="en-US"/>
              <a:t>, </a:t>
            </a:r>
            <a:r>
              <a:rPr lang="en-US" err="1"/>
              <a:t>связанные</a:t>
            </a:r>
            <a:r>
              <a:rPr lang="en-US"/>
              <a:t> с </a:t>
            </a:r>
            <a:r>
              <a:rPr lang="en-US" err="1"/>
              <a:t>Интернетом</a:t>
            </a:r>
            <a:r>
              <a:rPr lang="en-US"/>
              <a:t>, </a:t>
            </a:r>
            <a:r>
              <a:rPr lang="en-US" err="1"/>
              <a:t>для</a:t>
            </a:r>
            <a:r>
              <a:rPr lang="en-US"/>
              <a:t> </a:t>
            </a:r>
            <a:r>
              <a:rPr lang="en-US" err="1"/>
              <a:t>реконструкции</a:t>
            </a:r>
            <a:r>
              <a:rPr lang="en-US"/>
              <a:t> </a:t>
            </a:r>
            <a:r>
              <a:rPr lang="en-US" err="1"/>
              <a:t>сетей</a:t>
            </a:r>
            <a:r>
              <a:rPr lang="en-US"/>
              <a:t> </a:t>
            </a:r>
            <a:r>
              <a:rPr lang="en-US" err="1"/>
              <a:t>операторов</a:t>
            </a:r>
            <a:r>
              <a:rPr lang="en-US"/>
              <a:t> </a:t>
            </a:r>
            <a:r>
              <a:rPr lang="en-US" err="1"/>
              <a:t>связи</a:t>
            </a:r>
            <a:r>
              <a:rPr lang="en-US"/>
              <a:t>. </a:t>
            </a:r>
            <a:endParaRPr lang="ru-RU"/>
          </a:p>
          <a:p>
            <a:r>
              <a:rPr lang="en-US"/>
              <a:t> </a:t>
            </a:r>
            <a:endParaRPr lang="ru-RU"/>
          </a:p>
          <a:p>
            <a:r>
              <a:rPr lang="en-US" err="1"/>
              <a:t>Заключение</a:t>
            </a:r>
            <a:r>
              <a:rPr lang="en-US"/>
              <a:t>. В </a:t>
            </a:r>
            <a:r>
              <a:rPr lang="en-US" err="1"/>
              <a:t>мобильной</a:t>
            </a:r>
            <a:r>
              <a:rPr lang="en-US"/>
              <a:t> </a:t>
            </a:r>
            <a:r>
              <a:rPr lang="en-US" err="1"/>
              <a:t>сети</a:t>
            </a:r>
            <a:r>
              <a:rPr lang="en-US"/>
              <a:t> NFV </a:t>
            </a:r>
            <a:r>
              <a:rPr lang="en-US" err="1"/>
              <a:t>является</a:t>
            </a:r>
            <a:r>
              <a:rPr lang="en-US"/>
              <a:t> </a:t>
            </a:r>
            <a:r>
              <a:rPr lang="en-US" err="1"/>
              <a:t>основной</a:t>
            </a:r>
            <a:r>
              <a:rPr lang="en-US"/>
              <a:t> </a:t>
            </a:r>
            <a:r>
              <a:rPr lang="en-US" err="1"/>
              <a:t>архитектурой</a:t>
            </a:r>
            <a:r>
              <a:rPr lang="en-US"/>
              <a:t> </a:t>
            </a:r>
            <a:r>
              <a:rPr lang="en-US" err="1"/>
              <a:t>для</a:t>
            </a:r>
            <a:r>
              <a:rPr lang="en-US"/>
              <a:t> </a:t>
            </a:r>
            <a:r>
              <a:rPr lang="en-US" err="1"/>
              <a:t>развития</a:t>
            </a:r>
            <a:r>
              <a:rPr lang="en-US"/>
              <a:t> </a:t>
            </a:r>
            <a:r>
              <a:rPr lang="en-US" err="1"/>
              <a:t>сети</a:t>
            </a:r>
            <a:r>
              <a:rPr lang="en-US"/>
              <a:t>. В </a:t>
            </a:r>
            <a:r>
              <a:rPr lang="en-US" err="1"/>
              <a:t>некоторых</a:t>
            </a:r>
            <a:r>
              <a:rPr lang="en-US"/>
              <a:t> </a:t>
            </a:r>
            <a:r>
              <a:rPr lang="en-US" err="1"/>
              <a:t>определенных</a:t>
            </a:r>
            <a:r>
              <a:rPr lang="en-US"/>
              <a:t> </a:t>
            </a:r>
            <a:r>
              <a:rPr lang="en-US" err="1"/>
              <a:t>сценариях</a:t>
            </a:r>
            <a:r>
              <a:rPr lang="en-US"/>
              <a:t> </a:t>
            </a:r>
            <a:r>
              <a:rPr lang="en-US" err="1"/>
              <a:t>необходимо</a:t>
            </a:r>
            <a:r>
              <a:rPr lang="en-US"/>
              <a:t> </a:t>
            </a:r>
            <a:r>
              <a:rPr lang="en-US" err="1"/>
              <a:t>ввести</a:t>
            </a:r>
            <a:r>
              <a:rPr lang="en-US"/>
              <a:t> SDN.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63</a:t>
            </a:fld>
            <a:endParaRPr lang="ru-RU" noProof="0"/>
          </a:p>
        </p:txBody>
      </p:sp>
    </p:spTree>
    <p:extLst>
      <p:ext uri="{BB962C8B-B14F-4D97-AF65-F5344CB8AC3E}">
        <p14:creationId xmlns:p14="http://schemas.microsoft.com/office/powerpoint/2010/main" val="2783366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лучше</a:t>
            </a:r>
            <a:r>
              <a:rPr lang="en-US"/>
              <a:t> </a:t>
            </a:r>
            <a:r>
              <a:rPr lang="en-US" err="1"/>
              <a:t>понять</a:t>
            </a:r>
            <a:r>
              <a:rPr lang="en-US"/>
              <a:t> </a:t>
            </a:r>
            <a:r>
              <a:rPr lang="en-US" err="1"/>
              <a:t>взаимодополняющие</a:t>
            </a:r>
            <a:r>
              <a:rPr lang="en-US"/>
              <a:t> </a:t>
            </a:r>
            <a:r>
              <a:rPr lang="en-US" err="1"/>
              <a:t>концепции</a:t>
            </a:r>
            <a:r>
              <a:rPr lang="en-US"/>
              <a:t> </a:t>
            </a:r>
            <a:r>
              <a:rPr lang="en-US" err="1"/>
              <a:t>между</a:t>
            </a:r>
            <a:r>
              <a:rPr lang="en-US"/>
              <a:t> SDN и NFV, </a:t>
            </a:r>
            <a:r>
              <a:rPr lang="en-US" err="1"/>
              <a:t>мы</a:t>
            </a:r>
            <a:r>
              <a:rPr lang="en-US"/>
              <a:t> </a:t>
            </a:r>
            <a:r>
              <a:rPr lang="en-US" err="1"/>
              <a:t>можем</a:t>
            </a:r>
            <a:r>
              <a:rPr lang="en-US"/>
              <a:t> </a:t>
            </a:r>
            <a:r>
              <a:rPr lang="en-US" err="1"/>
              <a:t>использовать</a:t>
            </a:r>
            <a:r>
              <a:rPr lang="en-US"/>
              <a:t> </a:t>
            </a:r>
            <a:r>
              <a:rPr lang="en-US" err="1"/>
              <a:t>пример</a:t>
            </a:r>
            <a:r>
              <a:rPr lang="en-US"/>
              <a:t>, </a:t>
            </a:r>
            <a:r>
              <a:rPr lang="en-US" err="1"/>
              <a:t>чтобы</a:t>
            </a:r>
            <a:r>
              <a:rPr lang="en-US"/>
              <a:t> </a:t>
            </a:r>
            <a:r>
              <a:rPr lang="en-US" err="1"/>
              <a:t>увидеть</a:t>
            </a:r>
            <a:r>
              <a:rPr lang="en-US"/>
              <a:t> </a:t>
            </a:r>
            <a:r>
              <a:rPr lang="en-US" err="1"/>
              <a:t>разницу</a:t>
            </a:r>
            <a:r>
              <a:rPr lang="en-US"/>
              <a:t> </a:t>
            </a:r>
            <a:r>
              <a:rPr lang="en-US" err="1"/>
              <a:t>между</a:t>
            </a:r>
            <a:r>
              <a:rPr lang="en-US"/>
              <a:t> </a:t>
            </a:r>
            <a:r>
              <a:rPr lang="en-US" err="1"/>
              <a:t>текущим</a:t>
            </a:r>
            <a:r>
              <a:rPr lang="en-US"/>
              <a:t> </a:t>
            </a:r>
            <a:r>
              <a:rPr lang="en-US" err="1"/>
              <a:t>сетевым</a:t>
            </a:r>
            <a:r>
              <a:rPr lang="en-US"/>
              <a:t> </a:t>
            </a:r>
            <a:r>
              <a:rPr lang="en-US" err="1"/>
              <a:t>развертыванием</a:t>
            </a:r>
            <a:r>
              <a:rPr lang="en-US"/>
              <a:t>, </a:t>
            </a:r>
            <a:r>
              <a:rPr lang="en-US" err="1"/>
              <a:t>сетевым</a:t>
            </a:r>
            <a:r>
              <a:rPr lang="en-US"/>
              <a:t> </a:t>
            </a:r>
            <a:r>
              <a:rPr lang="en-US" err="1"/>
              <a:t>развертыванием</a:t>
            </a:r>
            <a:r>
              <a:rPr lang="en-US"/>
              <a:t> </a:t>
            </a:r>
            <a:r>
              <a:rPr lang="en-US" err="1"/>
              <a:t>только</a:t>
            </a:r>
            <a:r>
              <a:rPr lang="en-US"/>
              <a:t> с NFV и </a:t>
            </a:r>
            <a:r>
              <a:rPr lang="en-US" err="1"/>
              <a:t>сетевым</a:t>
            </a:r>
            <a:r>
              <a:rPr lang="en-US"/>
              <a:t> </a:t>
            </a:r>
            <a:r>
              <a:rPr lang="en-US" err="1"/>
              <a:t>развертыванием</a:t>
            </a:r>
            <a:r>
              <a:rPr lang="en-US"/>
              <a:t> с </a:t>
            </a:r>
            <a:r>
              <a:rPr lang="en-US" err="1"/>
              <a:t>использованием</a:t>
            </a:r>
            <a:r>
              <a:rPr lang="en-US"/>
              <a:t> </a:t>
            </a:r>
            <a:r>
              <a:rPr lang="en-US" err="1"/>
              <a:t>как</a:t>
            </a:r>
            <a:r>
              <a:rPr lang="en-US"/>
              <a:t> NFV, </a:t>
            </a:r>
            <a:r>
              <a:rPr lang="en-US" err="1"/>
              <a:t>так</a:t>
            </a:r>
            <a:r>
              <a:rPr lang="en-US"/>
              <a:t> и SDN. </a:t>
            </a:r>
            <a:endParaRPr lang="ru-RU"/>
          </a:p>
          <a:p>
            <a:r>
              <a:rPr lang="en-US"/>
              <a:t> </a:t>
            </a:r>
            <a:endParaRPr lang="ru-RU"/>
          </a:p>
          <a:p>
            <a:r>
              <a:rPr lang="en-US" err="1"/>
              <a:t>На</a:t>
            </a:r>
            <a:r>
              <a:rPr lang="en-US"/>
              <a:t> </a:t>
            </a:r>
            <a:r>
              <a:rPr lang="en-US" err="1"/>
              <a:t>рисунке</a:t>
            </a:r>
            <a:r>
              <a:rPr lang="en-US"/>
              <a:t> </a:t>
            </a:r>
            <a:r>
              <a:rPr lang="en-US" err="1"/>
              <a:t>выше</a:t>
            </a:r>
            <a:r>
              <a:rPr lang="en-US"/>
              <a:t> </a:t>
            </a:r>
            <a:r>
              <a:rPr lang="en-US" err="1"/>
              <a:t>показан</a:t>
            </a:r>
            <a:r>
              <a:rPr lang="en-US"/>
              <a:t> </a:t>
            </a:r>
            <a:r>
              <a:rPr lang="en-US" err="1"/>
              <a:t>пример</a:t>
            </a:r>
            <a:r>
              <a:rPr lang="en-US"/>
              <a:t> </a:t>
            </a:r>
            <a:r>
              <a:rPr lang="en-US" err="1"/>
              <a:t>того</a:t>
            </a:r>
            <a:r>
              <a:rPr lang="en-US"/>
              <a:t>, </a:t>
            </a:r>
            <a:r>
              <a:rPr lang="en-US" err="1"/>
              <a:t>как</a:t>
            </a:r>
            <a:r>
              <a:rPr lang="en-US"/>
              <a:t> </a:t>
            </a:r>
            <a:r>
              <a:rPr lang="en-US" err="1"/>
              <a:t>услуга</a:t>
            </a:r>
            <a:r>
              <a:rPr lang="en-US"/>
              <a:t> </a:t>
            </a:r>
            <a:r>
              <a:rPr lang="en-US" err="1"/>
              <a:t>управляемого</a:t>
            </a:r>
            <a:r>
              <a:rPr lang="en-US"/>
              <a:t> </a:t>
            </a:r>
            <a:r>
              <a:rPr lang="en-US" err="1"/>
              <a:t>маршрутизатора</a:t>
            </a:r>
            <a:r>
              <a:rPr lang="en-US"/>
              <a:t> </a:t>
            </a:r>
            <a:r>
              <a:rPr lang="en-US" err="1"/>
              <a:t>реализуется</a:t>
            </a:r>
            <a:r>
              <a:rPr lang="en-US"/>
              <a:t> </a:t>
            </a:r>
            <a:r>
              <a:rPr lang="en-US" err="1"/>
              <a:t>сегодня</a:t>
            </a:r>
            <a:r>
              <a:rPr lang="en-US"/>
              <a:t> в </a:t>
            </a:r>
            <a:r>
              <a:rPr lang="en-US" err="1"/>
              <a:t>существующей</a:t>
            </a:r>
            <a:r>
              <a:rPr lang="en-US"/>
              <a:t> </a:t>
            </a:r>
            <a:r>
              <a:rPr lang="en-US" err="1"/>
              <a:t>обычной</a:t>
            </a:r>
            <a:r>
              <a:rPr lang="en-US"/>
              <a:t> </a:t>
            </a:r>
            <a:r>
              <a:rPr lang="en-US" err="1"/>
              <a:t>сети</a:t>
            </a:r>
            <a:endParaRPr lang="ru-RU" err="1"/>
          </a:p>
          <a:p>
            <a:r>
              <a:rPr lang="en-US"/>
              <a:t>с </a:t>
            </a:r>
            <a:r>
              <a:rPr lang="en-US" err="1"/>
              <a:t>использованием</a:t>
            </a:r>
            <a:r>
              <a:rPr lang="en-US"/>
              <a:t> </a:t>
            </a:r>
            <a:r>
              <a:rPr lang="en-US" err="1"/>
              <a:t>маршрутизатора</a:t>
            </a:r>
            <a:r>
              <a:rPr lang="en-US"/>
              <a:t> </a:t>
            </a:r>
            <a:r>
              <a:rPr lang="en-US" err="1"/>
              <a:t>на</a:t>
            </a:r>
            <a:r>
              <a:rPr lang="en-US"/>
              <a:t> </a:t>
            </a:r>
            <a:r>
              <a:rPr lang="en-US" err="1"/>
              <a:t>стороне</a:t>
            </a:r>
            <a:r>
              <a:rPr lang="en-US"/>
              <a:t> </a:t>
            </a:r>
            <a:r>
              <a:rPr lang="en-US" err="1"/>
              <a:t>клиента</a:t>
            </a:r>
            <a:r>
              <a:rPr lang="en-US"/>
              <a:t>. </a:t>
            </a:r>
            <a:endParaRPr lang="ru-RU"/>
          </a:p>
          <a:p>
            <a:r>
              <a:rPr lang="en-US" err="1"/>
              <a:t>Вы</a:t>
            </a:r>
            <a:r>
              <a:rPr lang="en-US"/>
              <a:t> </a:t>
            </a:r>
            <a:r>
              <a:rPr lang="en-US" err="1"/>
              <a:t>можете</a:t>
            </a:r>
            <a:r>
              <a:rPr lang="en-US"/>
              <a:t> </a:t>
            </a:r>
            <a:r>
              <a:rPr lang="en-US" err="1"/>
              <a:t>обнаружить</a:t>
            </a:r>
            <a:r>
              <a:rPr lang="en-US"/>
              <a:t>, </a:t>
            </a:r>
            <a:r>
              <a:rPr lang="en-US" err="1"/>
              <a:t>что</a:t>
            </a:r>
            <a:r>
              <a:rPr lang="en-US"/>
              <a:t> </a:t>
            </a:r>
            <a:r>
              <a:rPr lang="en-US" err="1"/>
              <a:t>трафик</a:t>
            </a:r>
            <a:r>
              <a:rPr lang="en-US"/>
              <a:t> </a:t>
            </a:r>
            <a:r>
              <a:rPr lang="en-US" err="1"/>
              <a:t>плоскости</a:t>
            </a:r>
            <a:r>
              <a:rPr lang="en-US"/>
              <a:t> </a:t>
            </a:r>
            <a:r>
              <a:rPr lang="en-US" err="1"/>
              <a:t>управления</a:t>
            </a:r>
            <a:r>
              <a:rPr lang="en-US"/>
              <a:t> и </a:t>
            </a:r>
            <a:r>
              <a:rPr lang="en-US" err="1"/>
              <a:t>плоскости</a:t>
            </a:r>
            <a:r>
              <a:rPr lang="en-US"/>
              <a:t> </a:t>
            </a:r>
            <a:r>
              <a:rPr lang="en-US" err="1"/>
              <a:t>данных</a:t>
            </a:r>
            <a:r>
              <a:rPr lang="en-US"/>
              <a:t> </a:t>
            </a:r>
            <a:r>
              <a:rPr lang="en-US" err="1"/>
              <a:t>идет</a:t>
            </a:r>
            <a:r>
              <a:rPr lang="en-US"/>
              <a:t> </a:t>
            </a:r>
            <a:r>
              <a:rPr lang="en-US" err="1"/>
              <a:t>по</a:t>
            </a:r>
            <a:r>
              <a:rPr lang="en-US"/>
              <a:t> </a:t>
            </a:r>
            <a:r>
              <a:rPr lang="en-US" err="1"/>
              <a:t>одному</a:t>
            </a:r>
            <a:r>
              <a:rPr lang="en-US"/>
              <a:t> и </a:t>
            </a:r>
            <a:r>
              <a:rPr lang="en-US" err="1"/>
              <a:t>тому</a:t>
            </a:r>
            <a:r>
              <a:rPr lang="en-US"/>
              <a:t> </a:t>
            </a:r>
            <a:r>
              <a:rPr lang="en-US" err="1"/>
              <a:t>же</a:t>
            </a:r>
            <a:r>
              <a:rPr lang="en-US"/>
              <a:t> </a:t>
            </a:r>
            <a:r>
              <a:rPr lang="en-US" err="1"/>
              <a:t>пути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64</a:t>
            </a:fld>
            <a:endParaRPr lang="ru-RU" noProof="0"/>
          </a:p>
        </p:txBody>
      </p:sp>
    </p:spTree>
    <p:extLst>
      <p:ext uri="{BB962C8B-B14F-4D97-AF65-F5344CB8AC3E}">
        <p14:creationId xmlns:p14="http://schemas.microsoft.com/office/powerpoint/2010/main" val="197936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Традиционный</a:t>
            </a:r>
            <a:r>
              <a:rPr lang="en-US"/>
              <a:t> </a:t>
            </a:r>
            <a:r>
              <a:rPr lang="en-US" err="1"/>
              <a:t>подход</a:t>
            </a:r>
            <a:r>
              <a:rPr lang="en-US"/>
              <a:t> к </a:t>
            </a:r>
            <a:r>
              <a:rPr lang="en-US" err="1"/>
              <a:t>распределенной</a:t>
            </a:r>
            <a:r>
              <a:rPr lang="en-US"/>
              <a:t> </a:t>
            </a:r>
            <a:r>
              <a:rPr lang="en-US" err="1"/>
              <a:t>сети</a:t>
            </a:r>
            <a:r>
              <a:rPr lang="en-US"/>
              <a:t> </a:t>
            </a:r>
            <a:r>
              <a:rPr lang="en-US" err="1"/>
              <a:t>требует</a:t>
            </a:r>
            <a:r>
              <a:rPr lang="en-US"/>
              <a:t> </a:t>
            </a:r>
            <a:r>
              <a:rPr lang="en-US" err="1"/>
              <a:t>развертывания</a:t>
            </a:r>
            <a:r>
              <a:rPr lang="en-US"/>
              <a:t> и </a:t>
            </a:r>
            <a:r>
              <a:rPr lang="en-US" err="1"/>
              <a:t>настройки</a:t>
            </a:r>
            <a:r>
              <a:rPr lang="en-US"/>
              <a:t> </a:t>
            </a:r>
            <a:r>
              <a:rPr lang="en-US" err="1"/>
              <a:t>на</a:t>
            </a:r>
            <a:r>
              <a:rPr lang="en-US"/>
              <a:t> </a:t>
            </a:r>
            <a:r>
              <a:rPr lang="en-US" err="1"/>
              <a:t>устройствах</a:t>
            </a:r>
            <a:r>
              <a:rPr lang="en-US"/>
              <a:t> </a:t>
            </a:r>
            <a:r>
              <a:rPr lang="en-US" err="1"/>
              <a:t>многих</a:t>
            </a:r>
            <a:r>
              <a:rPr lang="en-US"/>
              <a:t> </a:t>
            </a:r>
            <a:r>
              <a:rPr lang="en-US" err="1"/>
              <a:t>протоколов</a:t>
            </a:r>
            <a:r>
              <a:rPr lang="en-US"/>
              <a:t> </a:t>
            </a:r>
            <a:r>
              <a:rPr lang="en-US" err="1"/>
              <a:t>плоскости</a:t>
            </a:r>
            <a:r>
              <a:rPr lang="en-US"/>
              <a:t> </a:t>
            </a:r>
            <a:r>
              <a:rPr lang="en-US" err="1"/>
              <a:t>управления</a:t>
            </a:r>
            <a:r>
              <a:rPr lang="en-US"/>
              <a:t>, </a:t>
            </a:r>
            <a:r>
              <a:rPr lang="en-US" err="1"/>
              <a:t>включая</a:t>
            </a:r>
            <a:r>
              <a:rPr lang="en-US"/>
              <a:t> </a:t>
            </a:r>
            <a:r>
              <a:rPr lang="en-US" err="1"/>
              <a:t>протокол</a:t>
            </a:r>
            <a:r>
              <a:rPr lang="en-US"/>
              <a:t> IGP, </a:t>
            </a:r>
            <a:r>
              <a:rPr lang="en-US" err="1"/>
              <a:t>протокол</a:t>
            </a:r>
            <a:r>
              <a:rPr lang="en-US"/>
              <a:t> BGP, </a:t>
            </a:r>
            <a:r>
              <a:rPr lang="en-US" err="1"/>
              <a:t>протокол</a:t>
            </a:r>
            <a:r>
              <a:rPr lang="en-US"/>
              <a:t> MPLS, </a:t>
            </a:r>
            <a:r>
              <a:rPr lang="en-US" err="1"/>
              <a:t>протокол</a:t>
            </a:r>
            <a:r>
              <a:rPr lang="en-US"/>
              <a:t> ipv6 и т. д. </a:t>
            </a:r>
            <a:endParaRPr lang="ru-RU"/>
          </a:p>
          <a:p>
            <a:endParaRPr lang="en-US"/>
          </a:p>
          <a:p>
            <a:r>
              <a:rPr lang="en-US" err="1"/>
              <a:t>Стандартизация</a:t>
            </a:r>
            <a:r>
              <a:rPr lang="en-US"/>
              <a:t> </a:t>
            </a:r>
            <a:r>
              <a:rPr lang="en-US" err="1"/>
              <a:t>все</a:t>
            </a:r>
            <a:r>
              <a:rPr lang="en-US"/>
              <a:t> </a:t>
            </a:r>
            <a:r>
              <a:rPr lang="en-US" err="1"/>
              <a:t>еще</a:t>
            </a:r>
            <a:r>
              <a:rPr lang="en-US"/>
              <a:t> </a:t>
            </a:r>
            <a:r>
              <a:rPr lang="en-US" err="1"/>
              <a:t>увеличивается</a:t>
            </a:r>
            <a:r>
              <a:rPr lang="en-US"/>
              <a:t> </a:t>
            </a:r>
            <a:r>
              <a:rPr lang="en-US" err="1"/>
              <a:t>время</a:t>
            </a:r>
            <a:r>
              <a:rPr lang="en-US"/>
              <a:t> </a:t>
            </a:r>
            <a:r>
              <a:rPr lang="en-US" err="1"/>
              <a:t>от</a:t>
            </a:r>
            <a:r>
              <a:rPr lang="en-US"/>
              <a:t> </a:t>
            </a:r>
            <a:r>
              <a:rPr lang="en-US" err="1"/>
              <a:t>времени</a:t>
            </a:r>
            <a:r>
              <a:rPr lang="en-US"/>
              <a:t>, </a:t>
            </a:r>
            <a:r>
              <a:rPr lang="en-US" err="1"/>
              <a:t>когда</a:t>
            </a:r>
            <a:r>
              <a:rPr lang="en-US"/>
              <a:t> </a:t>
            </a:r>
            <a:r>
              <a:rPr lang="en-US" err="1"/>
              <a:t>разрабатываются</a:t>
            </a:r>
            <a:r>
              <a:rPr lang="en-US"/>
              <a:t> и </a:t>
            </a:r>
            <a:r>
              <a:rPr lang="en-US" err="1"/>
              <a:t>внедряются</a:t>
            </a:r>
            <a:r>
              <a:rPr lang="en-US"/>
              <a:t> </a:t>
            </a:r>
            <a:r>
              <a:rPr lang="en-US" err="1"/>
              <a:t>новые</a:t>
            </a:r>
            <a:r>
              <a:rPr lang="en-US"/>
              <a:t> </a:t>
            </a:r>
            <a:r>
              <a:rPr lang="en-US" err="1"/>
              <a:t>функции</a:t>
            </a:r>
            <a:r>
              <a:rPr lang="en-US"/>
              <a:t> и </a:t>
            </a:r>
            <a:r>
              <a:rPr lang="en-US" err="1"/>
              <a:t>сетевые</a:t>
            </a:r>
            <a:r>
              <a:rPr lang="en-US"/>
              <a:t> </a:t>
            </a:r>
            <a:r>
              <a:rPr lang="en-US" err="1"/>
              <a:t>функции</a:t>
            </a:r>
            <a:r>
              <a:rPr lang="en-US"/>
              <a:t>. </a:t>
            </a:r>
            <a:r>
              <a:rPr lang="en-US" err="1"/>
              <a:t>Это</a:t>
            </a:r>
            <a:r>
              <a:rPr lang="en-US"/>
              <a:t> </a:t>
            </a:r>
            <a:r>
              <a:rPr lang="en-US" err="1"/>
              <a:t>заставляет</a:t>
            </a:r>
            <a:r>
              <a:rPr lang="en-US"/>
              <a:t> </a:t>
            </a:r>
            <a:r>
              <a:rPr lang="en-US" err="1"/>
              <a:t>сетевого</a:t>
            </a:r>
            <a:r>
              <a:rPr lang="en-US"/>
              <a:t> </a:t>
            </a:r>
            <a:r>
              <a:rPr lang="en-US" err="1"/>
              <a:t>инженера</a:t>
            </a:r>
            <a:r>
              <a:rPr lang="en-US"/>
              <a:t> </a:t>
            </a:r>
            <a:r>
              <a:rPr lang="en-US" err="1"/>
              <a:t>изучать</a:t>
            </a:r>
            <a:r>
              <a:rPr lang="en-US"/>
              <a:t> </a:t>
            </a:r>
            <a:r>
              <a:rPr lang="en-US" err="1"/>
              <a:t>сложные</a:t>
            </a:r>
            <a:r>
              <a:rPr lang="en-US"/>
              <a:t> </a:t>
            </a:r>
            <a:r>
              <a:rPr lang="en-US" err="1"/>
              <a:t>технологии</a:t>
            </a:r>
            <a:r>
              <a:rPr lang="en-US"/>
              <a:t> и </a:t>
            </a:r>
            <a:r>
              <a:rPr lang="en-US" err="1"/>
              <a:t>овладевать</a:t>
            </a:r>
            <a:r>
              <a:rPr lang="en-US"/>
              <a:t> </a:t>
            </a:r>
            <a:r>
              <a:rPr lang="en-US" err="1"/>
              <a:t>определенными</a:t>
            </a:r>
            <a:r>
              <a:rPr lang="en-US"/>
              <a:t> </a:t>
            </a:r>
            <a:r>
              <a:rPr lang="en-US" err="1"/>
              <a:t>знаниямидля</a:t>
            </a:r>
            <a:r>
              <a:rPr lang="en-US"/>
              <a:t> </a:t>
            </a:r>
            <a:r>
              <a:rPr lang="en-US" err="1"/>
              <a:t>выполнения</a:t>
            </a:r>
            <a:r>
              <a:rPr lang="en-US"/>
              <a:t> </a:t>
            </a:r>
            <a:r>
              <a:rPr lang="en-US" err="1"/>
              <a:t>операций</a:t>
            </a:r>
            <a:r>
              <a:rPr lang="en-US"/>
              <a:t> </a:t>
            </a:r>
            <a:r>
              <a:rPr lang="en-US" err="1"/>
              <a:t>по</a:t>
            </a:r>
            <a:r>
              <a:rPr lang="en-US"/>
              <a:t> </a:t>
            </a:r>
            <a:r>
              <a:rPr lang="en-US" err="1"/>
              <a:t>эксплуатации</a:t>
            </a:r>
            <a:r>
              <a:rPr lang="en-US"/>
              <a:t> и </a:t>
            </a:r>
            <a:r>
              <a:rPr lang="en-US" err="1"/>
              <a:t>обслуживанию</a:t>
            </a:r>
            <a:r>
              <a:rPr lang="en-US"/>
              <a:t> </a:t>
            </a:r>
            <a:r>
              <a:rPr lang="en-US" err="1"/>
              <a:t>сети</a:t>
            </a:r>
            <a:r>
              <a:rPr lang="en-US"/>
              <a:t>. </a:t>
            </a:r>
            <a:endParaRPr lang="ru-RU">
              <a:cs typeface="Calibri"/>
            </a:endParaRPr>
          </a:p>
          <a:p>
            <a:r>
              <a:rPr lang="en-US"/>
              <a:t>С </a:t>
            </a:r>
            <a:r>
              <a:rPr lang="en-US" err="1"/>
              <a:t>другой</a:t>
            </a:r>
            <a:r>
              <a:rPr lang="en-US"/>
              <a:t> </a:t>
            </a:r>
            <a:r>
              <a:rPr lang="en-US" err="1"/>
              <a:t>стороны</a:t>
            </a:r>
            <a:r>
              <a:rPr lang="en-US"/>
              <a:t>, </a:t>
            </a:r>
            <a:r>
              <a:rPr lang="en-US" err="1"/>
              <a:t>некоторые</a:t>
            </a:r>
            <a:r>
              <a:rPr lang="en-US"/>
              <a:t> </a:t>
            </a:r>
            <a:r>
              <a:rPr lang="en-US" err="1"/>
              <a:t>поставщики</a:t>
            </a:r>
            <a:r>
              <a:rPr lang="en-US"/>
              <a:t> </a:t>
            </a:r>
            <a:r>
              <a:rPr lang="en-US" err="1"/>
              <a:t>могут</a:t>
            </a:r>
            <a:r>
              <a:rPr lang="en-US"/>
              <a:t> </a:t>
            </a:r>
            <a:r>
              <a:rPr lang="en-US" err="1"/>
              <a:t>использовать</a:t>
            </a:r>
            <a:r>
              <a:rPr lang="en-US"/>
              <a:t> </a:t>
            </a:r>
            <a:r>
              <a:rPr lang="en-US" err="1"/>
              <a:t>частный</a:t>
            </a:r>
            <a:r>
              <a:rPr lang="en-US"/>
              <a:t> </a:t>
            </a:r>
            <a:r>
              <a:rPr lang="en-US" err="1"/>
              <a:t>протокол</a:t>
            </a:r>
            <a:r>
              <a:rPr lang="en-US"/>
              <a:t> в </a:t>
            </a:r>
            <a:r>
              <a:rPr lang="en-US" err="1"/>
              <a:t>сети</a:t>
            </a:r>
            <a:r>
              <a:rPr lang="en-US"/>
              <a:t> </a:t>
            </a:r>
            <a:r>
              <a:rPr lang="en-US" err="1"/>
              <a:t>оператора</a:t>
            </a:r>
            <a:r>
              <a:rPr lang="en-US"/>
              <a:t>, </a:t>
            </a:r>
            <a:r>
              <a:rPr lang="en-US" err="1"/>
              <a:t>что</a:t>
            </a:r>
            <a:r>
              <a:rPr lang="en-US"/>
              <a:t> </a:t>
            </a:r>
            <a:r>
              <a:rPr lang="en-US" err="1"/>
              <a:t>еще</a:t>
            </a:r>
            <a:r>
              <a:rPr lang="en-US"/>
              <a:t> </a:t>
            </a:r>
            <a:r>
              <a:rPr lang="en-US" err="1"/>
              <a:t>больше</a:t>
            </a:r>
            <a:r>
              <a:rPr lang="en-US"/>
              <a:t> </a:t>
            </a:r>
            <a:r>
              <a:rPr lang="en-US" err="1"/>
              <a:t>усложняет</a:t>
            </a:r>
            <a:r>
              <a:rPr lang="en-US"/>
              <a:t> </a:t>
            </a:r>
            <a:r>
              <a:rPr lang="en-US" err="1"/>
              <a:t>эксплуатацию</a:t>
            </a:r>
            <a:r>
              <a:rPr lang="en-US"/>
              <a:t> и </a:t>
            </a:r>
            <a:r>
              <a:rPr lang="en-US" err="1"/>
              <a:t>техническое</a:t>
            </a:r>
            <a:r>
              <a:rPr lang="en-US"/>
              <a:t> </a:t>
            </a:r>
            <a:r>
              <a:rPr lang="en-US" err="1"/>
              <a:t>обслуживание</a:t>
            </a:r>
            <a:r>
              <a:rPr lang="en-US"/>
              <a:t>. </a:t>
            </a:r>
            <a:endParaRPr lang="ru-RU"/>
          </a:p>
          <a:p>
            <a:r>
              <a:rPr lang="en-US" err="1"/>
              <a:t>Сетевые</a:t>
            </a:r>
            <a:r>
              <a:rPr lang="en-US"/>
              <a:t> </a:t>
            </a:r>
            <a:r>
              <a:rPr lang="en-US" err="1"/>
              <a:t>устройства</a:t>
            </a:r>
            <a:r>
              <a:rPr lang="en-US"/>
              <a:t> </a:t>
            </a:r>
            <a:r>
              <a:rPr lang="en-US" err="1"/>
              <a:t>различных</a:t>
            </a:r>
            <a:r>
              <a:rPr lang="en-US"/>
              <a:t> </a:t>
            </a:r>
            <a:r>
              <a:rPr lang="en-US" err="1"/>
              <a:t>поставщиков</a:t>
            </a:r>
            <a:r>
              <a:rPr lang="en-US"/>
              <a:t>, </a:t>
            </a:r>
            <a:r>
              <a:rPr lang="en-US" err="1"/>
              <a:t>такие</a:t>
            </a:r>
            <a:r>
              <a:rPr lang="en-US"/>
              <a:t> </a:t>
            </a:r>
            <a:r>
              <a:rPr lang="en-US" err="1"/>
              <a:t>как</a:t>
            </a:r>
            <a:r>
              <a:rPr lang="en-US"/>
              <a:t> Huawei, CISCO, Juniper, </a:t>
            </a:r>
            <a:r>
              <a:rPr lang="en-US" err="1"/>
              <a:t>предоставляют</a:t>
            </a:r>
            <a:r>
              <a:rPr lang="en-US"/>
              <a:t> </a:t>
            </a:r>
            <a:r>
              <a:rPr lang="en-US" err="1"/>
              <a:t>различные</a:t>
            </a:r>
            <a:r>
              <a:rPr lang="en-US"/>
              <a:t> </a:t>
            </a:r>
            <a:r>
              <a:rPr lang="en-US" err="1"/>
              <a:t>типы</a:t>
            </a:r>
            <a:r>
              <a:rPr lang="en-US"/>
              <a:t> </a:t>
            </a:r>
            <a:r>
              <a:rPr lang="en-US" err="1"/>
              <a:t>графического</a:t>
            </a:r>
            <a:r>
              <a:rPr lang="en-US"/>
              <a:t> </a:t>
            </a:r>
            <a:r>
              <a:rPr lang="en-US" err="1"/>
              <a:t>интерфейса</a:t>
            </a:r>
            <a:r>
              <a:rPr lang="en-US"/>
              <a:t> </a:t>
            </a:r>
            <a:r>
              <a:rPr lang="en-US" err="1"/>
              <a:t>пользователя</a:t>
            </a:r>
            <a:r>
              <a:rPr lang="en-US"/>
              <a:t>, в </a:t>
            </a:r>
            <a:r>
              <a:rPr lang="en-US" err="1"/>
              <a:t>результате</a:t>
            </a:r>
            <a:r>
              <a:rPr lang="en-US"/>
              <a:t> </a:t>
            </a:r>
            <a:r>
              <a:rPr lang="en-US" err="1"/>
              <a:t>чего</a:t>
            </a:r>
            <a:r>
              <a:rPr lang="en-US"/>
              <a:t> </a:t>
            </a:r>
            <a:r>
              <a:rPr lang="en-US" err="1"/>
              <a:t>сетевому</a:t>
            </a:r>
            <a:r>
              <a:rPr lang="en-US"/>
              <a:t> </a:t>
            </a:r>
            <a:r>
              <a:rPr lang="en-US" err="1"/>
              <a:t>инженеру</a:t>
            </a:r>
            <a:r>
              <a:rPr lang="en-US"/>
              <a:t> </a:t>
            </a:r>
            <a:r>
              <a:rPr lang="en-US" err="1"/>
              <a:t>приходится</a:t>
            </a:r>
            <a:r>
              <a:rPr lang="en-US"/>
              <a:t> </a:t>
            </a:r>
            <a:r>
              <a:rPr lang="en-US" err="1"/>
              <a:t>изучать</a:t>
            </a:r>
            <a:r>
              <a:rPr lang="en-US"/>
              <a:t> </a:t>
            </a:r>
            <a:r>
              <a:rPr lang="en-US" err="1"/>
              <a:t>работу</a:t>
            </a:r>
            <a:r>
              <a:rPr lang="en-US"/>
              <a:t> </a:t>
            </a:r>
            <a:r>
              <a:rPr lang="en-US" err="1"/>
              <a:t>сетевых</a:t>
            </a:r>
            <a:r>
              <a:rPr lang="en-US"/>
              <a:t> </a:t>
            </a:r>
            <a:r>
              <a:rPr lang="en-US" err="1"/>
              <a:t>устройств</a:t>
            </a:r>
            <a:r>
              <a:rPr lang="en-US"/>
              <a:t> с </a:t>
            </a:r>
            <a:r>
              <a:rPr lang="en-US" err="1"/>
              <a:t>несколькими</a:t>
            </a:r>
            <a:r>
              <a:rPr lang="en-US"/>
              <a:t> </a:t>
            </a:r>
            <a:r>
              <a:rPr lang="en-US" err="1"/>
              <a:t>поставщиками</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12</a:t>
            </a:fld>
            <a:endParaRPr lang="ru-RU" noProof="0"/>
          </a:p>
        </p:txBody>
      </p:sp>
    </p:spTree>
    <p:extLst>
      <p:ext uri="{BB962C8B-B14F-4D97-AF65-F5344CB8AC3E}">
        <p14:creationId xmlns:p14="http://schemas.microsoft.com/office/powerpoint/2010/main" val="122118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NFV </a:t>
            </a:r>
            <a:r>
              <a:rPr lang="en-US" err="1"/>
              <a:t>применяется</a:t>
            </a:r>
            <a:r>
              <a:rPr lang="en-US"/>
              <a:t> в </a:t>
            </a:r>
            <a:r>
              <a:rPr lang="en-US" err="1"/>
              <a:t>примере</a:t>
            </a:r>
            <a:r>
              <a:rPr lang="en-US"/>
              <a:t> </a:t>
            </a:r>
            <a:r>
              <a:rPr lang="en-US" err="1"/>
              <a:t>на</a:t>
            </a:r>
            <a:r>
              <a:rPr lang="en-US"/>
              <a:t> </a:t>
            </a:r>
            <a:r>
              <a:rPr lang="en-US" err="1"/>
              <a:t>иллюстрации</a:t>
            </a:r>
            <a:r>
              <a:rPr lang="en-US"/>
              <a:t> </a:t>
            </a:r>
            <a:r>
              <a:rPr lang="en-US" err="1"/>
              <a:t>выше</a:t>
            </a:r>
            <a:r>
              <a:rPr lang="en-US"/>
              <a:t>, </a:t>
            </a:r>
            <a:r>
              <a:rPr lang="en-US" err="1"/>
              <a:t>где</a:t>
            </a:r>
            <a:r>
              <a:rPr lang="en-US"/>
              <a:t> </a:t>
            </a:r>
            <a:r>
              <a:rPr lang="en-US" err="1"/>
              <a:t>она</a:t>
            </a:r>
            <a:r>
              <a:rPr lang="en-US"/>
              <a:t> </a:t>
            </a:r>
            <a:r>
              <a:rPr lang="en-US" err="1"/>
              <a:t>используется</a:t>
            </a:r>
            <a:r>
              <a:rPr lang="en-US"/>
              <a:t> в </a:t>
            </a:r>
            <a:r>
              <a:rPr lang="en-US" err="1"/>
              <a:t>ситуации</a:t>
            </a:r>
            <a:r>
              <a:rPr lang="en-US"/>
              <a:t> с </a:t>
            </a:r>
            <a:r>
              <a:rPr lang="en-US" err="1"/>
              <a:t>виртуализацией</a:t>
            </a:r>
            <a:r>
              <a:rPr lang="en-US"/>
              <a:t> </a:t>
            </a:r>
            <a:r>
              <a:rPr lang="en-US" err="1"/>
              <a:t>функции</a:t>
            </a:r>
            <a:r>
              <a:rPr lang="en-US"/>
              <a:t> </a:t>
            </a:r>
            <a:r>
              <a:rPr lang="en-US" err="1"/>
              <a:t>маршрутизатора</a:t>
            </a:r>
            <a:r>
              <a:rPr lang="en-US"/>
              <a:t>. </a:t>
            </a:r>
            <a:endParaRPr lang="ru-RU"/>
          </a:p>
          <a:p>
            <a:r>
              <a:rPr lang="en-US" err="1"/>
              <a:t>На</a:t>
            </a:r>
            <a:r>
              <a:rPr lang="en-US"/>
              <a:t> </a:t>
            </a:r>
            <a:r>
              <a:rPr lang="en-US" err="1"/>
              <a:t>стороне</a:t>
            </a:r>
            <a:r>
              <a:rPr lang="en-US"/>
              <a:t> </a:t>
            </a:r>
            <a:r>
              <a:rPr lang="en-US" err="1"/>
              <a:t>клиента</a:t>
            </a:r>
            <a:r>
              <a:rPr lang="en-US"/>
              <a:t> </a:t>
            </a:r>
            <a:r>
              <a:rPr lang="en-US" err="1"/>
              <a:t>устройство</a:t>
            </a:r>
            <a:r>
              <a:rPr lang="en-US"/>
              <a:t> NID, </a:t>
            </a:r>
            <a:r>
              <a:rPr lang="en-US" err="1"/>
              <a:t>известное</a:t>
            </a:r>
            <a:r>
              <a:rPr lang="en-US"/>
              <a:t> </a:t>
            </a:r>
            <a:r>
              <a:rPr lang="en-US" err="1"/>
              <a:t>как</a:t>
            </a:r>
            <a:r>
              <a:rPr lang="en-US"/>
              <a:t> </a:t>
            </a:r>
            <a:r>
              <a:rPr lang="en-US" err="1"/>
              <a:t>устройство</a:t>
            </a:r>
            <a:r>
              <a:rPr lang="en-US"/>
              <a:t> </a:t>
            </a:r>
            <a:r>
              <a:rPr lang="en-US" err="1"/>
              <a:t>сетевого</a:t>
            </a:r>
            <a:r>
              <a:rPr lang="en-US"/>
              <a:t> </a:t>
            </a:r>
            <a:r>
              <a:rPr lang="en-US" err="1"/>
              <a:t>интерфейса</a:t>
            </a:r>
            <a:r>
              <a:rPr lang="en-US"/>
              <a:t>, </a:t>
            </a:r>
            <a:r>
              <a:rPr lang="en-US" err="1"/>
              <a:t>используется</a:t>
            </a:r>
            <a:r>
              <a:rPr lang="en-US"/>
              <a:t> </a:t>
            </a:r>
            <a:r>
              <a:rPr lang="en-US" err="1"/>
              <a:t>для</a:t>
            </a:r>
            <a:r>
              <a:rPr lang="en-US"/>
              <a:t> </a:t>
            </a:r>
            <a:r>
              <a:rPr lang="en-US" err="1"/>
              <a:t>обеспечения</a:t>
            </a:r>
            <a:r>
              <a:rPr lang="en-US"/>
              <a:t> </a:t>
            </a:r>
            <a:r>
              <a:rPr lang="en-US" err="1"/>
              <a:t>точки</a:t>
            </a:r>
            <a:r>
              <a:rPr lang="en-US"/>
              <a:t> </a:t>
            </a:r>
            <a:r>
              <a:rPr lang="en-US" err="1"/>
              <a:t>разграничения</a:t>
            </a:r>
            <a:r>
              <a:rPr lang="en-US"/>
              <a:t>, а </a:t>
            </a:r>
            <a:r>
              <a:rPr lang="en-US" err="1"/>
              <a:t>также</a:t>
            </a:r>
            <a:r>
              <a:rPr lang="en-US"/>
              <a:t> </a:t>
            </a:r>
            <a:r>
              <a:rPr lang="en-US" err="1"/>
              <a:t>для</a:t>
            </a:r>
            <a:r>
              <a:rPr lang="en-US"/>
              <a:t> </a:t>
            </a:r>
            <a:r>
              <a:rPr lang="en-US" err="1"/>
              <a:t>измерения</a:t>
            </a:r>
            <a:r>
              <a:rPr lang="en-US"/>
              <a:t> </a:t>
            </a:r>
            <a:r>
              <a:rPr lang="en-US" err="1"/>
              <a:t>производительности</a:t>
            </a:r>
            <a:r>
              <a:rPr lang="en-US"/>
              <a:t> </a:t>
            </a:r>
            <a:r>
              <a:rPr lang="en-US" err="1"/>
              <a:t>сети</a:t>
            </a:r>
            <a:r>
              <a:rPr lang="en-US"/>
              <a:t> в </a:t>
            </a:r>
            <a:r>
              <a:rPr lang="en-US" err="1"/>
              <a:t>сети</a:t>
            </a:r>
            <a:r>
              <a:rPr lang="en-US"/>
              <a:t>. </a:t>
            </a:r>
            <a:endParaRPr lang="ru-RU">
              <a:cs typeface="Calibri"/>
            </a:endParaRPr>
          </a:p>
          <a:p>
            <a:r>
              <a:rPr lang="en-US"/>
              <a:t> </a:t>
            </a:r>
            <a:endParaRPr lang="ru-RU"/>
          </a:p>
          <a:p>
            <a:r>
              <a:rPr lang="en-US" err="1"/>
              <a:t>По</a:t>
            </a:r>
            <a:r>
              <a:rPr lang="en-US"/>
              <a:t> </a:t>
            </a:r>
            <a:r>
              <a:rPr lang="en-US" err="1"/>
              <a:t>сравнению</a:t>
            </a:r>
            <a:r>
              <a:rPr lang="en-US"/>
              <a:t> с </a:t>
            </a:r>
            <a:r>
              <a:rPr lang="en-US" err="1"/>
              <a:t>предыдущим</a:t>
            </a:r>
            <a:r>
              <a:rPr lang="en-US"/>
              <a:t> </a:t>
            </a:r>
            <a:r>
              <a:rPr lang="en-US" err="1"/>
              <a:t>примером</a:t>
            </a:r>
            <a:r>
              <a:rPr lang="en-US"/>
              <a:t> </a:t>
            </a:r>
            <a:r>
              <a:rPr lang="en-US" err="1"/>
              <a:t>приложение</a:t>
            </a:r>
            <a:r>
              <a:rPr lang="en-US"/>
              <a:t> </a:t>
            </a:r>
            <a:r>
              <a:rPr lang="en-US" err="1"/>
              <a:t>маршрутизатора</a:t>
            </a:r>
            <a:r>
              <a:rPr lang="en-US"/>
              <a:t> </a:t>
            </a:r>
            <a:r>
              <a:rPr lang="en-US" err="1"/>
              <a:t>теперь</a:t>
            </a:r>
            <a:r>
              <a:rPr lang="en-US"/>
              <a:t> </a:t>
            </a:r>
            <a:r>
              <a:rPr lang="en-US" err="1"/>
              <a:t>применяется</a:t>
            </a:r>
            <a:r>
              <a:rPr lang="en-US"/>
              <a:t> к </a:t>
            </a:r>
            <a:r>
              <a:rPr lang="en-US" err="1"/>
              <a:t>виртуальным</a:t>
            </a:r>
            <a:r>
              <a:rPr lang="en-US"/>
              <a:t> </a:t>
            </a:r>
            <a:r>
              <a:rPr lang="en-US" err="1"/>
              <a:t>машинам</a:t>
            </a:r>
            <a:r>
              <a:rPr lang="en-US"/>
              <a:t>, </a:t>
            </a:r>
            <a:r>
              <a:rPr lang="en-US" err="1"/>
              <a:t>которые</a:t>
            </a:r>
            <a:r>
              <a:rPr lang="en-US"/>
              <a:t> </a:t>
            </a:r>
            <a:r>
              <a:rPr lang="en-US" err="1"/>
              <a:t>можно</a:t>
            </a:r>
            <a:r>
              <a:rPr lang="en-US"/>
              <a:t> </a:t>
            </a:r>
            <a:r>
              <a:rPr lang="en-US" err="1"/>
              <a:t>приобрести</a:t>
            </a:r>
            <a:r>
              <a:rPr lang="en-US"/>
              <a:t> у </a:t>
            </a:r>
            <a:r>
              <a:rPr lang="en-US" err="1"/>
              <a:t>поставщиков</a:t>
            </a:r>
            <a:r>
              <a:rPr lang="en-US"/>
              <a:t> </a:t>
            </a:r>
            <a:r>
              <a:rPr lang="en-US" err="1"/>
              <a:t>облачных</a:t>
            </a:r>
            <a:r>
              <a:rPr lang="en-US"/>
              <a:t> </a:t>
            </a:r>
            <a:r>
              <a:rPr lang="en-US" err="1"/>
              <a:t>услуг</a:t>
            </a:r>
            <a:r>
              <a:rPr lang="en-US"/>
              <a:t>. </a:t>
            </a:r>
            <a:r>
              <a:rPr lang="en-US" err="1"/>
              <a:t>Управление</a:t>
            </a:r>
            <a:r>
              <a:rPr lang="en-US"/>
              <a:t> </a:t>
            </a:r>
            <a:r>
              <a:rPr lang="en-US" err="1"/>
              <a:t>трафиком</a:t>
            </a:r>
            <a:r>
              <a:rPr lang="en-US"/>
              <a:t> </a:t>
            </a:r>
            <a:r>
              <a:rPr lang="en-US" err="1"/>
              <a:t>теперь</a:t>
            </a:r>
            <a:r>
              <a:rPr lang="en-US"/>
              <a:t> </a:t>
            </a:r>
            <a:r>
              <a:rPr lang="en-US" err="1"/>
              <a:t>контролируется</a:t>
            </a:r>
            <a:r>
              <a:rPr lang="en-US"/>
              <a:t> </a:t>
            </a:r>
            <a:r>
              <a:rPr lang="en-US" err="1"/>
              <a:t>приложением</a:t>
            </a:r>
            <a:r>
              <a:rPr lang="en-US"/>
              <a:t> </a:t>
            </a:r>
            <a:r>
              <a:rPr lang="en-US" err="1"/>
              <a:t>маршрутизатора</a:t>
            </a:r>
            <a:r>
              <a:rPr lang="en-US"/>
              <a:t> </a:t>
            </a:r>
            <a:r>
              <a:rPr lang="en-US" err="1"/>
              <a:t>на</a:t>
            </a:r>
            <a:r>
              <a:rPr lang="en-US"/>
              <a:t> </a:t>
            </a:r>
            <a:r>
              <a:rPr lang="en-US" err="1"/>
              <a:t>виртуальных</a:t>
            </a:r>
            <a:r>
              <a:rPr lang="en-US"/>
              <a:t> </a:t>
            </a:r>
            <a:r>
              <a:rPr lang="en-US" err="1"/>
              <a:t>машинах</a:t>
            </a:r>
            <a:r>
              <a:rPr lang="en-US"/>
              <a:t>. </a:t>
            </a:r>
            <a:endParaRPr lang="ru-RU"/>
          </a:p>
          <a:p>
            <a:r>
              <a:rPr lang="en-US" err="1"/>
              <a:t>Тем</a:t>
            </a:r>
            <a:r>
              <a:rPr lang="en-US"/>
              <a:t> </a:t>
            </a:r>
            <a:r>
              <a:rPr lang="en-US" err="1"/>
              <a:t>не</a:t>
            </a:r>
            <a:r>
              <a:rPr lang="en-US"/>
              <a:t> </a:t>
            </a:r>
            <a:r>
              <a:rPr lang="en-US" err="1"/>
              <a:t>менее</a:t>
            </a:r>
            <a:r>
              <a:rPr lang="en-US"/>
              <a:t>, </a:t>
            </a:r>
            <a:r>
              <a:rPr lang="en-US" err="1"/>
              <a:t>вы</a:t>
            </a:r>
            <a:r>
              <a:rPr lang="en-US"/>
              <a:t> </a:t>
            </a:r>
            <a:r>
              <a:rPr lang="en-US" err="1"/>
              <a:t>можете</a:t>
            </a:r>
            <a:r>
              <a:rPr lang="en-US"/>
              <a:t> </a:t>
            </a:r>
            <a:r>
              <a:rPr lang="en-US" err="1"/>
              <a:t>видеть</a:t>
            </a:r>
            <a:r>
              <a:rPr lang="en-US"/>
              <a:t> </a:t>
            </a:r>
            <a:r>
              <a:rPr lang="en-US" err="1"/>
              <a:t>здесь</a:t>
            </a:r>
            <a:r>
              <a:rPr lang="en-US"/>
              <a:t>, </a:t>
            </a:r>
            <a:r>
              <a:rPr lang="en-US" err="1"/>
              <a:t>что</a:t>
            </a:r>
            <a:r>
              <a:rPr lang="en-US"/>
              <a:t> </a:t>
            </a:r>
            <a:r>
              <a:rPr lang="en-US" err="1"/>
              <a:t>для</a:t>
            </a:r>
            <a:r>
              <a:rPr lang="en-US"/>
              <a:t> </a:t>
            </a:r>
            <a:r>
              <a:rPr lang="en-US" err="1"/>
              <a:t>плоскости</a:t>
            </a:r>
            <a:r>
              <a:rPr lang="en-US"/>
              <a:t> </a:t>
            </a:r>
            <a:r>
              <a:rPr lang="en-US" err="1"/>
              <a:t>данных</a:t>
            </a:r>
            <a:r>
              <a:rPr lang="en-US"/>
              <a:t> </a:t>
            </a:r>
            <a:r>
              <a:rPr lang="en-US" err="1"/>
              <a:t>трафик</a:t>
            </a:r>
            <a:r>
              <a:rPr lang="en-US"/>
              <a:t> </a:t>
            </a:r>
            <a:r>
              <a:rPr lang="en-US" err="1"/>
              <a:t>по-прежнему</a:t>
            </a:r>
            <a:r>
              <a:rPr lang="en-US"/>
              <a:t>  </a:t>
            </a:r>
            <a:r>
              <a:rPr lang="en-US" err="1"/>
              <a:t>направляется</a:t>
            </a:r>
            <a:r>
              <a:rPr lang="en-US"/>
              <a:t> </a:t>
            </a:r>
            <a:r>
              <a:rPr lang="en-US" err="1"/>
              <a:t>приложениями</a:t>
            </a:r>
            <a:r>
              <a:rPr lang="en-US"/>
              <a:t> </a:t>
            </a:r>
            <a:r>
              <a:rPr lang="en-US" err="1"/>
              <a:t>маршрутизатора</a:t>
            </a:r>
            <a:r>
              <a:rPr lang="en-US"/>
              <a:t> </a:t>
            </a:r>
            <a:r>
              <a:rPr lang="en-US" err="1"/>
              <a:t>на</a:t>
            </a:r>
            <a:r>
              <a:rPr lang="en-US"/>
              <a:t> </a:t>
            </a:r>
            <a:r>
              <a:rPr lang="en-US" err="1"/>
              <a:t>виртуальных</a:t>
            </a:r>
            <a:r>
              <a:rPr lang="en-US"/>
              <a:t> </a:t>
            </a:r>
            <a:r>
              <a:rPr lang="en-US" err="1"/>
              <a:t>машинах</a:t>
            </a:r>
            <a:r>
              <a:rPr lang="en-US"/>
              <a:t>, </a:t>
            </a:r>
            <a:endParaRPr lang="ru-RU"/>
          </a:p>
          <a:p>
            <a:r>
              <a:rPr lang="en-US" err="1"/>
              <a:t>прежде</a:t>
            </a:r>
            <a:r>
              <a:rPr lang="en-US"/>
              <a:t> </a:t>
            </a:r>
            <a:r>
              <a:rPr lang="en-US" err="1"/>
              <a:t>чем</a:t>
            </a:r>
            <a:r>
              <a:rPr lang="en-US"/>
              <a:t> </a:t>
            </a:r>
            <a:r>
              <a:rPr lang="en-US" err="1"/>
              <a:t>он</a:t>
            </a:r>
            <a:r>
              <a:rPr lang="en-US"/>
              <a:t> </a:t>
            </a:r>
            <a:r>
              <a:rPr lang="en-US" err="1"/>
              <a:t>попадет</a:t>
            </a:r>
            <a:r>
              <a:rPr lang="en-US"/>
              <a:t> к </a:t>
            </a:r>
            <a:r>
              <a:rPr lang="en-US" err="1"/>
              <a:t>месту</a:t>
            </a:r>
            <a:r>
              <a:rPr lang="en-US"/>
              <a:t> </a:t>
            </a:r>
            <a:r>
              <a:rPr lang="en-US" err="1"/>
              <a:t>назначения</a:t>
            </a:r>
            <a:r>
              <a:rPr lang="en-US"/>
              <a:t> </a:t>
            </a:r>
            <a:r>
              <a:rPr lang="en-US" err="1"/>
              <a:t>конечного</a:t>
            </a:r>
            <a:r>
              <a:rPr lang="en-US"/>
              <a:t> </a:t>
            </a:r>
            <a:r>
              <a:rPr lang="en-US" err="1"/>
              <a:t>пользователя</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65</a:t>
            </a:fld>
            <a:endParaRPr lang="ru-RU" noProof="0"/>
          </a:p>
        </p:txBody>
      </p:sp>
    </p:spTree>
    <p:extLst>
      <p:ext uri="{BB962C8B-B14F-4D97-AF65-F5344CB8AC3E}">
        <p14:creationId xmlns:p14="http://schemas.microsoft.com/office/powerpoint/2010/main" val="3990952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Наконец</a:t>
            </a:r>
            <a:r>
              <a:rPr lang="en-US"/>
              <a:t>, SDN </a:t>
            </a:r>
            <a:r>
              <a:rPr lang="en-US" err="1"/>
              <a:t>вводится</a:t>
            </a:r>
            <a:r>
              <a:rPr lang="en-US"/>
              <a:t> </a:t>
            </a:r>
            <a:r>
              <a:rPr lang="en-US" err="1"/>
              <a:t>вместе</a:t>
            </a:r>
            <a:r>
              <a:rPr lang="en-US"/>
              <a:t> с NFV, </a:t>
            </a:r>
            <a:r>
              <a:rPr lang="en-US" err="1"/>
              <a:t>чтобы</a:t>
            </a:r>
            <a:r>
              <a:rPr lang="en-US"/>
              <a:t> </a:t>
            </a:r>
            <a:r>
              <a:rPr lang="en-US" err="1"/>
              <a:t>полностью</a:t>
            </a:r>
            <a:r>
              <a:rPr lang="en-US"/>
              <a:t> </a:t>
            </a:r>
            <a:r>
              <a:rPr lang="en-US" err="1"/>
              <a:t>отделить</a:t>
            </a:r>
            <a:r>
              <a:rPr lang="en-US"/>
              <a:t> </a:t>
            </a:r>
            <a:r>
              <a:rPr lang="en-US" err="1"/>
              <a:t>плоскость</a:t>
            </a:r>
            <a:r>
              <a:rPr lang="en-US"/>
              <a:t> </a:t>
            </a:r>
            <a:r>
              <a:rPr lang="en-US" err="1"/>
              <a:t>данных</a:t>
            </a:r>
            <a:r>
              <a:rPr lang="en-US"/>
              <a:t> </a:t>
            </a:r>
            <a:r>
              <a:rPr lang="en-US" err="1"/>
              <a:t>от</a:t>
            </a:r>
            <a:r>
              <a:rPr lang="en-US"/>
              <a:t> </a:t>
            </a:r>
            <a:r>
              <a:rPr lang="en-US" err="1"/>
              <a:t>плоскости</a:t>
            </a:r>
            <a:r>
              <a:rPr lang="en-US"/>
              <a:t> </a:t>
            </a:r>
            <a:r>
              <a:rPr lang="en-US" err="1"/>
              <a:t>управления</a:t>
            </a:r>
            <a:r>
              <a:rPr lang="en-US"/>
              <a:t>. </a:t>
            </a:r>
            <a:r>
              <a:rPr lang="en-US" err="1"/>
              <a:t>На</a:t>
            </a:r>
            <a:r>
              <a:rPr lang="en-US"/>
              <a:t> </a:t>
            </a:r>
            <a:r>
              <a:rPr lang="en-US" err="1"/>
              <a:t>приведенной</a:t>
            </a:r>
            <a:r>
              <a:rPr lang="en-US"/>
              <a:t> </a:t>
            </a:r>
            <a:r>
              <a:rPr lang="en-US" err="1"/>
              <a:t>выше</a:t>
            </a:r>
            <a:r>
              <a:rPr lang="en-US"/>
              <a:t> </a:t>
            </a:r>
            <a:r>
              <a:rPr lang="en-US" err="1"/>
              <a:t>диаграмме</a:t>
            </a:r>
            <a:r>
              <a:rPr lang="en-US"/>
              <a:t> </a:t>
            </a:r>
            <a:r>
              <a:rPr lang="en-US" err="1"/>
              <a:t>видно</a:t>
            </a:r>
            <a:r>
              <a:rPr lang="en-US"/>
              <a:t>, </a:t>
            </a:r>
            <a:r>
              <a:rPr lang="en-US" err="1"/>
              <a:t>что</a:t>
            </a:r>
            <a:r>
              <a:rPr lang="en-US"/>
              <a:t> </a:t>
            </a:r>
            <a:r>
              <a:rPr lang="en-US" err="1"/>
              <a:t>пакеты</a:t>
            </a:r>
            <a:r>
              <a:rPr lang="en-US"/>
              <a:t> </a:t>
            </a:r>
            <a:r>
              <a:rPr lang="en-US" err="1"/>
              <a:t>данных</a:t>
            </a:r>
            <a:r>
              <a:rPr lang="en-US"/>
              <a:t> </a:t>
            </a:r>
            <a:r>
              <a:rPr lang="en-US" err="1"/>
              <a:t>пересылаются</a:t>
            </a:r>
            <a:r>
              <a:rPr lang="en-US"/>
              <a:t> </a:t>
            </a:r>
            <a:r>
              <a:rPr lang="en-US" err="1"/>
              <a:t>оптимизированной</a:t>
            </a:r>
            <a:r>
              <a:rPr lang="en-US"/>
              <a:t> </a:t>
            </a:r>
            <a:r>
              <a:rPr lang="en-US" err="1"/>
              <a:t>плоскостью</a:t>
            </a:r>
            <a:r>
              <a:rPr lang="en-US"/>
              <a:t> </a:t>
            </a:r>
            <a:r>
              <a:rPr lang="en-US" err="1"/>
              <a:t>данных</a:t>
            </a:r>
            <a:r>
              <a:rPr lang="en-US"/>
              <a:t>, а </a:t>
            </a:r>
            <a:r>
              <a:rPr lang="en-US" err="1"/>
              <a:t>функция</a:t>
            </a:r>
            <a:r>
              <a:rPr lang="en-US"/>
              <a:t> </a:t>
            </a:r>
            <a:r>
              <a:rPr lang="en-US" err="1"/>
              <a:t>маршрутизации</a:t>
            </a:r>
            <a:r>
              <a:rPr lang="en-US"/>
              <a:t>, </a:t>
            </a:r>
            <a:r>
              <a:rPr lang="en-US" err="1"/>
              <a:t>работающая</a:t>
            </a:r>
            <a:r>
              <a:rPr lang="en-US"/>
              <a:t> </a:t>
            </a:r>
            <a:r>
              <a:rPr lang="en-US" err="1"/>
              <a:t>на</a:t>
            </a:r>
            <a:r>
              <a:rPr lang="en-US"/>
              <a:t> </a:t>
            </a:r>
            <a:r>
              <a:rPr lang="en-US" err="1"/>
              <a:t>плоскости</a:t>
            </a:r>
            <a:r>
              <a:rPr lang="en-US"/>
              <a:t> </a:t>
            </a:r>
            <a:r>
              <a:rPr lang="en-US" err="1"/>
              <a:t>управления</a:t>
            </a:r>
            <a:r>
              <a:rPr lang="en-US"/>
              <a:t>, </a:t>
            </a:r>
            <a:r>
              <a:rPr lang="en-US" err="1"/>
              <a:t>выполняется</a:t>
            </a:r>
            <a:r>
              <a:rPr lang="en-US"/>
              <a:t> </a:t>
            </a:r>
            <a:r>
              <a:rPr lang="en-US" err="1"/>
              <a:t>на</a:t>
            </a:r>
            <a:r>
              <a:rPr lang="en-US"/>
              <a:t> </a:t>
            </a:r>
            <a:r>
              <a:rPr lang="en-US" err="1"/>
              <a:t>виртуальной</a:t>
            </a:r>
            <a:r>
              <a:rPr lang="en-US"/>
              <a:t> </a:t>
            </a:r>
            <a:r>
              <a:rPr lang="en-US" err="1"/>
              <a:t>машине</a:t>
            </a:r>
            <a:r>
              <a:rPr lang="en-US"/>
              <a:t>, </a:t>
            </a:r>
            <a:r>
              <a:rPr lang="en-US" err="1"/>
              <a:t>работающей</a:t>
            </a:r>
            <a:r>
              <a:rPr lang="en-US"/>
              <a:t> </a:t>
            </a:r>
            <a:r>
              <a:rPr lang="en-US" err="1"/>
              <a:t>на</a:t>
            </a:r>
            <a:r>
              <a:rPr lang="en-US"/>
              <a:t> </a:t>
            </a:r>
            <a:r>
              <a:rPr lang="en-US" err="1"/>
              <a:t>серверах</a:t>
            </a:r>
            <a:r>
              <a:rPr lang="en-US"/>
              <a:t>. </a:t>
            </a:r>
            <a:endParaRPr lang="ru-RU"/>
          </a:p>
          <a:p>
            <a:r>
              <a:rPr lang="en-US"/>
              <a:t> </a:t>
            </a:r>
            <a:endParaRPr lang="ru-RU"/>
          </a:p>
          <a:p>
            <a:r>
              <a:rPr lang="en-US" err="1"/>
              <a:t>Сочетание</a:t>
            </a:r>
            <a:r>
              <a:rPr lang="en-US"/>
              <a:t> </a:t>
            </a:r>
            <a:r>
              <a:rPr lang="en-US" err="1"/>
              <a:t>решения</a:t>
            </a:r>
            <a:r>
              <a:rPr lang="en-US"/>
              <a:t> SDN и NFV </a:t>
            </a:r>
            <a:r>
              <a:rPr lang="en-US" err="1"/>
              <a:t>предлагает</a:t>
            </a:r>
            <a:r>
              <a:rPr lang="en-US"/>
              <a:t> </a:t>
            </a:r>
            <a:r>
              <a:rPr lang="en-US" err="1"/>
              <a:t>оптимальные</a:t>
            </a:r>
            <a:r>
              <a:rPr lang="en-US"/>
              <a:t> </a:t>
            </a:r>
            <a:r>
              <a:rPr lang="en-US" err="1"/>
              <a:t>решения</a:t>
            </a:r>
            <a:r>
              <a:rPr lang="en-US"/>
              <a:t> с </a:t>
            </a:r>
            <a:r>
              <a:rPr lang="en-US" err="1"/>
              <a:t>перечисленными</a:t>
            </a:r>
            <a:r>
              <a:rPr lang="en-US"/>
              <a:t> </a:t>
            </a:r>
            <a:r>
              <a:rPr lang="en-US" err="1"/>
              <a:t>ниже</a:t>
            </a:r>
            <a:r>
              <a:rPr lang="en-US"/>
              <a:t> </a:t>
            </a:r>
            <a:r>
              <a:rPr lang="en-US" err="1"/>
              <a:t>преимуществами</a:t>
            </a:r>
            <a:r>
              <a:rPr lang="en-US"/>
              <a:t>: </a:t>
            </a:r>
            <a:r>
              <a:rPr lang="en-US" err="1"/>
              <a:t>Дорогостоящее</a:t>
            </a:r>
            <a:r>
              <a:rPr lang="en-US"/>
              <a:t> </a:t>
            </a:r>
            <a:r>
              <a:rPr lang="en-US" err="1"/>
              <a:t>специализированное</a:t>
            </a:r>
            <a:r>
              <a:rPr lang="en-US"/>
              <a:t> </a:t>
            </a:r>
            <a:r>
              <a:rPr lang="en-US" err="1"/>
              <a:t>устройство</a:t>
            </a:r>
            <a:r>
              <a:rPr lang="en-US"/>
              <a:t> </a:t>
            </a:r>
            <a:r>
              <a:rPr lang="en-US" err="1"/>
              <a:t>теперь</a:t>
            </a:r>
            <a:r>
              <a:rPr lang="en-US"/>
              <a:t> </a:t>
            </a:r>
            <a:r>
              <a:rPr lang="en-US" err="1"/>
              <a:t>заменяется</a:t>
            </a:r>
            <a:r>
              <a:rPr lang="en-US"/>
              <a:t> </a:t>
            </a:r>
            <a:r>
              <a:rPr lang="en-US" err="1"/>
              <a:t>универсальным</a:t>
            </a:r>
            <a:r>
              <a:rPr lang="en-US"/>
              <a:t> </a:t>
            </a:r>
            <a:r>
              <a:rPr lang="en-US" err="1"/>
              <a:t>оборудованием</a:t>
            </a:r>
            <a:r>
              <a:rPr lang="en-US"/>
              <a:t> </a:t>
            </a:r>
            <a:r>
              <a:rPr lang="en-US" err="1"/>
              <a:t>или</a:t>
            </a:r>
            <a:r>
              <a:rPr lang="en-US"/>
              <a:t> </a:t>
            </a:r>
            <a:r>
              <a:rPr lang="en-US" err="1"/>
              <a:t>оборудованием</a:t>
            </a:r>
            <a:r>
              <a:rPr lang="en-US"/>
              <a:t> COT с </a:t>
            </a:r>
            <a:r>
              <a:rPr lang="en-US" err="1"/>
              <a:t>передовым</a:t>
            </a:r>
            <a:r>
              <a:rPr lang="en-US"/>
              <a:t> </a:t>
            </a:r>
            <a:r>
              <a:rPr lang="en-US" err="1"/>
              <a:t>программным</a:t>
            </a:r>
            <a:r>
              <a:rPr lang="en-US"/>
              <a:t> </a:t>
            </a:r>
            <a:r>
              <a:rPr lang="en-US" err="1"/>
              <a:t>обеспечением</a:t>
            </a:r>
            <a:r>
              <a:rPr lang="en-US"/>
              <a:t>. </a:t>
            </a:r>
            <a:endParaRPr lang="ru-RU"/>
          </a:p>
          <a:p>
            <a:r>
              <a:rPr lang="en-US"/>
              <a:t> </a:t>
            </a:r>
            <a:endParaRPr lang="ru-RU"/>
          </a:p>
          <a:p>
            <a:r>
              <a:rPr lang="en-US" err="1"/>
              <a:t>Плоскость</a:t>
            </a:r>
            <a:r>
              <a:rPr lang="en-US"/>
              <a:t> </a:t>
            </a:r>
            <a:r>
              <a:rPr lang="en-US" err="1"/>
              <a:t>управления</a:t>
            </a:r>
            <a:r>
              <a:rPr lang="en-US"/>
              <a:t> </a:t>
            </a:r>
            <a:r>
              <a:rPr lang="en-US" err="1"/>
              <a:t>программным</a:t>
            </a:r>
            <a:r>
              <a:rPr lang="en-US"/>
              <a:t> </a:t>
            </a:r>
            <a:r>
              <a:rPr lang="en-US" err="1"/>
              <a:t>обеспечением</a:t>
            </a:r>
            <a:r>
              <a:rPr lang="en-US"/>
              <a:t> </a:t>
            </a:r>
            <a:r>
              <a:rPr lang="en-US" err="1"/>
              <a:t>перемещается</a:t>
            </a:r>
            <a:r>
              <a:rPr lang="en-US"/>
              <a:t> с </a:t>
            </a:r>
            <a:r>
              <a:rPr lang="en-US" err="1"/>
              <a:t>выделенной</a:t>
            </a:r>
            <a:r>
              <a:rPr lang="en-US"/>
              <a:t> </a:t>
            </a:r>
            <a:r>
              <a:rPr lang="en-US" err="1"/>
              <a:t>платформы</a:t>
            </a:r>
            <a:r>
              <a:rPr lang="en-US"/>
              <a:t> в </a:t>
            </a:r>
            <a:r>
              <a:rPr lang="en-US" err="1"/>
              <a:t>более</a:t>
            </a:r>
            <a:r>
              <a:rPr lang="en-US"/>
              <a:t> </a:t>
            </a:r>
            <a:r>
              <a:rPr lang="en-US" err="1"/>
              <a:t>выгодное</a:t>
            </a:r>
            <a:r>
              <a:rPr lang="en-US"/>
              <a:t> и </a:t>
            </a:r>
            <a:r>
              <a:rPr lang="en-US" err="1"/>
              <a:t>экономичное</a:t>
            </a:r>
            <a:r>
              <a:rPr lang="en-US"/>
              <a:t> </a:t>
            </a:r>
            <a:r>
              <a:rPr lang="en-US" err="1"/>
              <a:t>место</a:t>
            </a:r>
            <a:r>
              <a:rPr lang="en-US"/>
              <a:t>, </a:t>
            </a:r>
            <a:r>
              <a:rPr lang="en-US" err="1"/>
              <a:t>то</a:t>
            </a:r>
            <a:r>
              <a:rPr lang="en-US"/>
              <a:t> </a:t>
            </a:r>
            <a:r>
              <a:rPr lang="en-US" err="1"/>
              <a:t>есть</a:t>
            </a:r>
            <a:r>
              <a:rPr lang="en-US"/>
              <a:t> в </a:t>
            </a:r>
            <a:r>
              <a:rPr lang="en-US" err="1"/>
              <a:t>центр</a:t>
            </a:r>
            <a:r>
              <a:rPr lang="en-US"/>
              <a:t> </a:t>
            </a:r>
            <a:r>
              <a:rPr lang="en-US" err="1"/>
              <a:t>обработки</a:t>
            </a:r>
            <a:r>
              <a:rPr lang="en-US"/>
              <a:t> </a:t>
            </a:r>
            <a:r>
              <a:rPr lang="en-US" err="1"/>
              <a:t>данных</a:t>
            </a:r>
            <a:r>
              <a:rPr lang="en-US"/>
              <a:t> </a:t>
            </a:r>
            <a:r>
              <a:rPr lang="en-US" err="1"/>
              <a:t>или</a:t>
            </a:r>
            <a:r>
              <a:rPr lang="en-US"/>
              <a:t> </a:t>
            </a:r>
            <a:r>
              <a:rPr lang="en-US" err="1"/>
              <a:t>точку</a:t>
            </a:r>
            <a:r>
              <a:rPr lang="en-US"/>
              <a:t> </a:t>
            </a:r>
            <a:r>
              <a:rPr lang="en-US" err="1"/>
              <a:t>присутствия</a:t>
            </a:r>
            <a:r>
              <a:rPr lang="en-US"/>
              <a:t>. </a:t>
            </a:r>
            <a:endParaRPr lang="ru-RU"/>
          </a:p>
          <a:p>
            <a:r>
              <a:rPr lang="en-US"/>
              <a:t> </a:t>
            </a:r>
            <a:endParaRPr lang="ru-RU"/>
          </a:p>
          <a:p>
            <a:r>
              <a:rPr lang="en-US" err="1"/>
              <a:t>Управление</a:t>
            </a:r>
            <a:r>
              <a:rPr lang="en-US"/>
              <a:t> </a:t>
            </a:r>
            <a:r>
              <a:rPr lang="en-US" err="1"/>
              <a:t>плоскостью</a:t>
            </a:r>
            <a:r>
              <a:rPr lang="en-US"/>
              <a:t> </a:t>
            </a:r>
            <a:r>
              <a:rPr lang="en-US" err="1"/>
              <a:t>данных</a:t>
            </a:r>
            <a:r>
              <a:rPr lang="en-US"/>
              <a:t> </a:t>
            </a:r>
            <a:r>
              <a:rPr lang="en-US" err="1"/>
              <a:t>было</a:t>
            </a:r>
            <a:r>
              <a:rPr lang="en-US"/>
              <a:t> </a:t>
            </a:r>
            <a:r>
              <a:rPr lang="en-US" err="1"/>
              <a:t>унифицировано</a:t>
            </a:r>
            <a:r>
              <a:rPr lang="en-US"/>
              <a:t> и </a:t>
            </a:r>
            <a:r>
              <a:rPr lang="en-US" err="1"/>
              <a:t>стандартизировано</a:t>
            </a:r>
            <a:r>
              <a:rPr lang="en-US"/>
              <a:t>, </a:t>
            </a:r>
            <a:r>
              <a:rPr lang="en-US" err="1"/>
              <a:t>что</a:t>
            </a:r>
            <a:r>
              <a:rPr lang="en-US"/>
              <a:t> </a:t>
            </a:r>
            <a:r>
              <a:rPr lang="en-US" err="1"/>
              <a:t>позволяет</a:t>
            </a:r>
            <a:r>
              <a:rPr lang="en-US"/>
              <a:t> </a:t>
            </a:r>
            <a:r>
              <a:rPr lang="en-US" err="1"/>
              <a:t>развивать</a:t>
            </a:r>
            <a:r>
              <a:rPr lang="en-US"/>
              <a:t> </a:t>
            </a:r>
            <a:r>
              <a:rPr lang="en-US" err="1"/>
              <a:t>сеть</a:t>
            </a:r>
            <a:r>
              <a:rPr lang="en-US"/>
              <a:t> и </a:t>
            </a:r>
            <a:r>
              <a:rPr lang="en-US" err="1"/>
              <a:t>приложения</a:t>
            </a:r>
            <a:r>
              <a:rPr lang="en-US"/>
              <a:t> </a:t>
            </a:r>
            <a:r>
              <a:rPr lang="en-US" err="1"/>
              <a:t>без</a:t>
            </a:r>
            <a:r>
              <a:rPr lang="en-US"/>
              <a:t> </a:t>
            </a:r>
            <a:r>
              <a:rPr lang="en-US" err="1"/>
              <a:t>необходимости</a:t>
            </a:r>
            <a:r>
              <a:rPr lang="en-US"/>
              <a:t> </a:t>
            </a:r>
            <a:r>
              <a:rPr lang="en-US" err="1"/>
              <a:t>обновления</a:t>
            </a:r>
            <a:r>
              <a:rPr lang="en-US"/>
              <a:t> </a:t>
            </a:r>
            <a:r>
              <a:rPr lang="en-US" err="1"/>
              <a:t>всех</a:t>
            </a:r>
            <a:r>
              <a:rPr lang="en-US"/>
              <a:t> </a:t>
            </a:r>
            <a:r>
              <a:rPr lang="en-US" err="1"/>
              <a:t>существующих</a:t>
            </a:r>
            <a:r>
              <a:rPr lang="en-US"/>
              <a:t> </a:t>
            </a:r>
            <a:r>
              <a:rPr lang="en-US" err="1"/>
              <a:t>сетевых</a:t>
            </a:r>
            <a:r>
              <a:rPr lang="en-US"/>
              <a:t> </a:t>
            </a:r>
            <a:r>
              <a:rPr lang="en-US" err="1"/>
              <a:t>устройств</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66</a:t>
            </a:fld>
            <a:endParaRPr lang="ru-RU" noProof="0"/>
          </a:p>
        </p:txBody>
      </p:sp>
    </p:spTree>
    <p:extLst>
      <p:ext uri="{BB962C8B-B14F-4D97-AF65-F5344CB8AC3E}">
        <p14:creationId xmlns:p14="http://schemas.microsoft.com/office/powerpoint/2010/main" val="1043507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ONF — </a:t>
            </a:r>
            <a:r>
              <a:rPr lang="en-US" err="1"/>
              <a:t>это</a:t>
            </a:r>
            <a:r>
              <a:rPr lang="en-US"/>
              <a:t> </a:t>
            </a:r>
            <a:r>
              <a:rPr lang="en-US" err="1"/>
              <a:t>управляемая</a:t>
            </a:r>
            <a:r>
              <a:rPr lang="en-US"/>
              <a:t> </a:t>
            </a:r>
            <a:r>
              <a:rPr lang="en-US" err="1"/>
              <a:t>пользователями</a:t>
            </a:r>
            <a:r>
              <a:rPr lang="en-US"/>
              <a:t> </a:t>
            </a:r>
            <a:r>
              <a:rPr lang="en-US" err="1"/>
              <a:t>организация</a:t>
            </a:r>
            <a:r>
              <a:rPr lang="en-US"/>
              <a:t>, </a:t>
            </a:r>
            <a:r>
              <a:rPr lang="en-US" err="1"/>
              <a:t>занимающаяся</a:t>
            </a:r>
            <a:r>
              <a:rPr lang="en-US"/>
              <a:t> </a:t>
            </a:r>
            <a:r>
              <a:rPr lang="en-US" err="1"/>
              <a:t>продвижением</a:t>
            </a:r>
            <a:r>
              <a:rPr lang="en-US"/>
              <a:t> и </a:t>
            </a:r>
            <a:r>
              <a:rPr lang="en-US" err="1"/>
              <a:t>внедрением</a:t>
            </a:r>
            <a:r>
              <a:rPr lang="en-US"/>
              <a:t> </a:t>
            </a:r>
            <a:r>
              <a:rPr lang="en-US" err="1"/>
              <a:t>программно-определяемых</a:t>
            </a:r>
            <a:r>
              <a:rPr lang="en-US"/>
              <a:t> </a:t>
            </a:r>
            <a:r>
              <a:rPr lang="en-US" err="1"/>
              <a:t>сетей</a:t>
            </a:r>
            <a:r>
              <a:rPr lang="en-US"/>
              <a:t> (SDN) </a:t>
            </a:r>
            <a:r>
              <a:rPr lang="en-US" err="1"/>
              <a:t>посредством</a:t>
            </a:r>
            <a:r>
              <a:rPr lang="en-US"/>
              <a:t> </a:t>
            </a:r>
            <a:r>
              <a:rPr lang="en-US" err="1"/>
              <a:t>разработки</a:t>
            </a:r>
            <a:r>
              <a:rPr lang="en-US"/>
              <a:t> </a:t>
            </a:r>
            <a:r>
              <a:rPr lang="en-US" err="1"/>
              <a:t>открытых</a:t>
            </a:r>
            <a:r>
              <a:rPr lang="en-US"/>
              <a:t> </a:t>
            </a:r>
            <a:r>
              <a:rPr lang="en-US" err="1"/>
              <a:t>стандартов</a:t>
            </a:r>
            <a:r>
              <a:rPr lang="en-US"/>
              <a:t>. ONF </a:t>
            </a:r>
            <a:r>
              <a:rPr lang="en-US" err="1"/>
              <a:t>делает</a:t>
            </a:r>
            <a:r>
              <a:rPr lang="en-US"/>
              <a:t> </a:t>
            </a:r>
            <a:r>
              <a:rPr lang="en-US" err="1"/>
              <a:t>упор</a:t>
            </a:r>
            <a:r>
              <a:rPr lang="en-US"/>
              <a:t> </a:t>
            </a:r>
            <a:r>
              <a:rPr lang="en-US" err="1"/>
              <a:t>на</a:t>
            </a:r>
            <a:r>
              <a:rPr lang="en-US"/>
              <a:t> </a:t>
            </a:r>
            <a:r>
              <a:rPr lang="en-US" err="1"/>
              <a:t>открытый</a:t>
            </a:r>
            <a:r>
              <a:rPr lang="en-US"/>
              <a:t>, </a:t>
            </a:r>
            <a:r>
              <a:rPr lang="en-US" err="1"/>
              <a:t>совместный</a:t>
            </a:r>
            <a:r>
              <a:rPr lang="en-US"/>
              <a:t> </a:t>
            </a:r>
            <a:r>
              <a:rPr lang="en-US" err="1"/>
              <a:t>процесс</a:t>
            </a:r>
            <a:r>
              <a:rPr lang="en-US"/>
              <a:t> </a:t>
            </a:r>
            <a:r>
              <a:rPr lang="en-US" err="1"/>
              <a:t>разработки</a:t>
            </a:r>
            <a:r>
              <a:rPr lang="en-US"/>
              <a:t>, </a:t>
            </a:r>
            <a:r>
              <a:rPr lang="en-US" err="1"/>
              <a:t>управляемый</a:t>
            </a:r>
            <a:r>
              <a:rPr lang="en-US"/>
              <a:t> с </a:t>
            </a:r>
            <a:r>
              <a:rPr lang="en-US" err="1"/>
              <a:t>точки</a:t>
            </a:r>
            <a:r>
              <a:rPr lang="en-US"/>
              <a:t> </a:t>
            </a:r>
            <a:r>
              <a:rPr lang="en-US" err="1"/>
              <a:t>зрения</a:t>
            </a:r>
            <a:r>
              <a:rPr lang="en-US"/>
              <a:t> </a:t>
            </a:r>
            <a:r>
              <a:rPr lang="en-US" err="1"/>
              <a:t>конечного</a:t>
            </a:r>
            <a:r>
              <a:rPr lang="en-US"/>
              <a:t> </a:t>
            </a:r>
            <a:r>
              <a:rPr lang="en-US" err="1"/>
              <a:t>пользователя</a:t>
            </a:r>
            <a:r>
              <a:rPr lang="en-US"/>
              <a:t>. </a:t>
            </a:r>
            <a:r>
              <a:rPr lang="en-US" err="1"/>
              <a:t>На</a:t>
            </a:r>
            <a:r>
              <a:rPr lang="en-US"/>
              <a:t> </a:t>
            </a:r>
            <a:r>
              <a:rPr lang="en-US" err="1"/>
              <a:t>сегодняшний</a:t>
            </a:r>
            <a:r>
              <a:rPr lang="en-US"/>
              <a:t> </a:t>
            </a:r>
            <a:r>
              <a:rPr lang="en-US" err="1"/>
              <a:t>день</a:t>
            </a:r>
            <a:r>
              <a:rPr lang="en-US"/>
              <a:t> </a:t>
            </a:r>
            <a:r>
              <a:rPr lang="en-US" err="1"/>
              <a:t>нашим</a:t>
            </a:r>
            <a:r>
              <a:rPr lang="en-US"/>
              <a:t> </a:t>
            </a:r>
            <a:r>
              <a:rPr lang="en-US" err="1"/>
              <a:t>главным</a:t>
            </a:r>
            <a:r>
              <a:rPr lang="en-US"/>
              <a:t> </a:t>
            </a:r>
            <a:r>
              <a:rPr lang="en-US" err="1"/>
              <a:t>достижением</a:t>
            </a:r>
            <a:r>
              <a:rPr lang="en-US"/>
              <a:t> </a:t>
            </a:r>
            <a:r>
              <a:rPr lang="en-US" err="1"/>
              <a:t>является</a:t>
            </a:r>
            <a:r>
              <a:rPr lang="en-US"/>
              <a:t> </a:t>
            </a:r>
            <a:r>
              <a:rPr lang="en-US" err="1"/>
              <a:t>внедрение</a:t>
            </a:r>
            <a:r>
              <a:rPr lang="en-US"/>
              <a:t> </a:t>
            </a:r>
            <a:r>
              <a:rPr lang="en-US" err="1"/>
              <a:t>стандарта</a:t>
            </a:r>
            <a:r>
              <a:rPr lang="en-US"/>
              <a:t> OpenFlow®, </a:t>
            </a:r>
            <a:r>
              <a:rPr lang="en-US" err="1"/>
              <a:t>который</a:t>
            </a:r>
            <a:r>
              <a:rPr lang="en-US"/>
              <a:t> </a:t>
            </a:r>
            <a:r>
              <a:rPr lang="en-US" err="1"/>
              <a:t>позволяет</a:t>
            </a:r>
            <a:r>
              <a:rPr lang="en-US"/>
              <a:t> </a:t>
            </a:r>
            <a:r>
              <a:rPr lang="en-US" err="1"/>
              <a:t>дистанционно</a:t>
            </a:r>
            <a:r>
              <a:rPr lang="en-US"/>
              <a:t> </a:t>
            </a:r>
            <a:r>
              <a:rPr lang="en-US" err="1"/>
              <a:t>программировать</a:t>
            </a:r>
            <a:r>
              <a:rPr lang="en-US"/>
              <a:t> </a:t>
            </a:r>
            <a:r>
              <a:rPr lang="en-US" err="1"/>
              <a:t>плоскость</a:t>
            </a:r>
            <a:r>
              <a:rPr lang="en-US"/>
              <a:t> </a:t>
            </a:r>
            <a:r>
              <a:rPr lang="en-US" err="1"/>
              <a:t>пересылки</a:t>
            </a:r>
            <a:r>
              <a:rPr lang="en-US"/>
              <a:t>.  </a:t>
            </a:r>
            <a:endParaRPr lang="ru-RU"/>
          </a:p>
          <a:p>
            <a:r>
              <a:rPr lang="en-US"/>
              <a:t>OpenFlow® Standard — </a:t>
            </a:r>
            <a:r>
              <a:rPr lang="en-US" err="1"/>
              <a:t>это</a:t>
            </a:r>
            <a:r>
              <a:rPr lang="en-US"/>
              <a:t> </a:t>
            </a:r>
            <a:r>
              <a:rPr lang="en-US" err="1"/>
              <a:t>первый</a:t>
            </a:r>
            <a:r>
              <a:rPr lang="en-US"/>
              <a:t> </a:t>
            </a:r>
            <a:r>
              <a:rPr lang="en-US" err="1"/>
              <a:t>стандарт</a:t>
            </a:r>
            <a:r>
              <a:rPr lang="en-US"/>
              <a:t> SDN и </a:t>
            </a:r>
            <a:r>
              <a:rPr lang="en-US" err="1"/>
              <a:t>жизненно</a:t>
            </a:r>
            <a:r>
              <a:rPr lang="en-US"/>
              <a:t> </a:t>
            </a:r>
            <a:r>
              <a:rPr lang="en-US" err="1"/>
              <a:t>важный</a:t>
            </a:r>
            <a:r>
              <a:rPr lang="en-US"/>
              <a:t> </a:t>
            </a:r>
            <a:r>
              <a:rPr lang="en-US" err="1"/>
              <a:t>элемент</a:t>
            </a:r>
            <a:r>
              <a:rPr lang="en-US"/>
              <a:t> </a:t>
            </a:r>
            <a:r>
              <a:rPr lang="en-US" err="1"/>
              <a:t>открытой</a:t>
            </a:r>
            <a:r>
              <a:rPr lang="en-US"/>
              <a:t> </a:t>
            </a:r>
            <a:r>
              <a:rPr lang="en-US" err="1"/>
              <a:t>программно-определяемой</a:t>
            </a:r>
            <a:r>
              <a:rPr lang="en-US"/>
              <a:t> </a:t>
            </a:r>
            <a:r>
              <a:rPr lang="en-US" err="1"/>
              <a:t>сетевой</a:t>
            </a:r>
            <a:r>
              <a:rPr lang="en-US"/>
              <a:t> </a:t>
            </a:r>
            <a:r>
              <a:rPr lang="en-US" err="1"/>
              <a:t>архитектуры</a:t>
            </a:r>
            <a:r>
              <a:rPr lang="en-US"/>
              <a:t>. </a:t>
            </a:r>
            <a:endParaRPr lang="ru-RU"/>
          </a:p>
          <a:p>
            <a:r>
              <a:rPr lang="en-US"/>
              <a:t> </a:t>
            </a:r>
            <a:endParaRPr lang="ru-RU"/>
          </a:p>
          <a:p>
            <a:r>
              <a:rPr lang="en-US"/>
              <a:t>IETF (</a:t>
            </a:r>
            <a:r>
              <a:rPr lang="en-US" err="1"/>
              <a:t>Целевая</a:t>
            </a:r>
            <a:r>
              <a:rPr lang="en-US"/>
              <a:t> </a:t>
            </a:r>
            <a:r>
              <a:rPr lang="en-US" err="1"/>
              <a:t>инженерная</a:t>
            </a:r>
            <a:r>
              <a:rPr lang="en-US"/>
              <a:t> </a:t>
            </a:r>
            <a:r>
              <a:rPr lang="en-US" err="1"/>
              <a:t>группа</a:t>
            </a:r>
            <a:r>
              <a:rPr lang="en-US"/>
              <a:t> </a:t>
            </a:r>
            <a:r>
              <a:rPr lang="en-US" err="1"/>
              <a:t>по</a:t>
            </a:r>
            <a:r>
              <a:rPr lang="en-US"/>
              <a:t> </a:t>
            </a:r>
            <a:r>
              <a:rPr lang="en-US" err="1"/>
              <a:t>Интернету</a:t>
            </a:r>
            <a:r>
              <a:rPr lang="en-US"/>
              <a:t>) </a:t>
            </a:r>
            <a:endParaRPr lang="ru-RU"/>
          </a:p>
          <a:p>
            <a:r>
              <a:rPr lang="en-US" err="1"/>
              <a:t>Более</a:t>
            </a:r>
            <a:r>
              <a:rPr lang="en-US"/>
              <a:t> </a:t>
            </a:r>
            <a:r>
              <a:rPr lang="en-US" err="1"/>
              <a:t>крупное</a:t>
            </a:r>
            <a:r>
              <a:rPr lang="en-US"/>
              <a:t> и </a:t>
            </a:r>
            <a:r>
              <a:rPr lang="en-US" err="1"/>
              <a:t>открытое</a:t>
            </a:r>
            <a:r>
              <a:rPr lang="en-US"/>
              <a:t> </a:t>
            </a:r>
            <a:r>
              <a:rPr lang="en-US" err="1"/>
              <a:t>международное</a:t>
            </a:r>
            <a:r>
              <a:rPr lang="en-US"/>
              <a:t> </a:t>
            </a:r>
            <a:r>
              <a:rPr lang="en-US" err="1"/>
              <a:t>сообщество</a:t>
            </a:r>
            <a:r>
              <a:rPr lang="en-US"/>
              <a:t> </a:t>
            </a:r>
            <a:r>
              <a:rPr lang="en-US" err="1"/>
              <a:t>сетевых</a:t>
            </a:r>
            <a:r>
              <a:rPr lang="en-US"/>
              <a:t> </a:t>
            </a:r>
            <a:r>
              <a:rPr lang="en-US" err="1"/>
              <a:t>проектировщиков</a:t>
            </a:r>
            <a:r>
              <a:rPr lang="en-US"/>
              <a:t>, </a:t>
            </a:r>
            <a:r>
              <a:rPr lang="en-US" err="1"/>
              <a:t>операторов</a:t>
            </a:r>
            <a:r>
              <a:rPr lang="en-US"/>
              <a:t>, </a:t>
            </a:r>
            <a:r>
              <a:rPr lang="en-US" err="1"/>
              <a:t>поставщиков</a:t>
            </a:r>
            <a:r>
              <a:rPr lang="en-US"/>
              <a:t> и </a:t>
            </a:r>
            <a:r>
              <a:rPr lang="en-US" err="1"/>
              <a:t>исследователей</a:t>
            </a:r>
            <a:r>
              <a:rPr lang="en-US"/>
              <a:t>, </a:t>
            </a:r>
            <a:endParaRPr lang="ru-RU"/>
          </a:p>
          <a:p>
            <a:r>
              <a:rPr lang="en-US" err="1"/>
              <a:t>занимающихся</a:t>
            </a:r>
            <a:r>
              <a:rPr lang="en-US"/>
              <a:t> </a:t>
            </a:r>
            <a:r>
              <a:rPr lang="en-US" err="1"/>
              <a:t>эволюцией</a:t>
            </a:r>
            <a:r>
              <a:rPr lang="en-US"/>
              <a:t> </a:t>
            </a:r>
            <a:r>
              <a:rPr lang="en-US" err="1"/>
              <a:t>архитектуры</a:t>
            </a:r>
            <a:r>
              <a:rPr lang="en-US"/>
              <a:t> </a:t>
            </a:r>
            <a:r>
              <a:rPr lang="en-US" err="1"/>
              <a:t>Интернета</a:t>
            </a:r>
            <a:r>
              <a:rPr lang="en-US"/>
              <a:t> и </a:t>
            </a:r>
            <a:r>
              <a:rPr lang="en-US" err="1"/>
              <a:t>бесперебойной</a:t>
            </a:r>
            <a:r>
              <a:rPr lang="en-US"/>
              <a:t> </a:t>
            </a:r>
            <a:r>
              <a:rPr lang="en-US" err="1"/>
              <a:t>работой</a:t>
            </a:r>
            <a:r>
              <a:rPr lang="en-US"/>
              <a:t> </a:t>
            </a:r>
            <a:r>
              <a:rPr lang="en-US" err="1"/>
              <a:t>Интернета</a:t>
            </a:r>
            <a:r>
              <a:rPr lang="en-US"/>
              <a:t>. </a:t>
            </a:r>
            <a:r>
              <a:rPr lang="en-US" err="1"/>
              <a:t>Она</a:t>
            </a:r>
            <a:r>
              <a:rPr lang="en-US"/>
              <a:t> </a:t>
            </a:r>
            <a:r>
              <a:rPr lang="en-US" err="1"/>
              <a:t>открыта</a:t>
            </a:r>
            <a:r>
              <a:rPr lang="en-US"/>
              <a:t> </a:t>
            </a:r>
            <a:r>
              <a:rPr lang="en-US" err="1"/>
              <a:t>для</a:t>
            </a:r>
            <a:r>
              <a:rPr lang="en-US"/>
              <a:t> </a:t>
            </a:r>
            <a:r>
              <a:rPr lang="en-US" err="1"/>
              <a:t>любого</a:t>
            </a:r>
            <a:r>
              <a:rPr lang="en-US"/>
              <a:t> </a:t>
            </a:r>
            <a:r>
              <a:rPr lang="en-US" err="1"/>
              <a:t>заинтересованного</a:t>
            </a:r>
            <a:r>
              <a:rPr lang="en-US"/>
              <a:t> </a:t>
            </a:r>
            <a:r>
              <a:rPr lang="en-US" err="1"/>
              <a:t>лица</a:t>
            </a:r>
            <a:r>
              <a:rPr lang="en-US"/>
              <a:t>. </a:t>
            </a:r>
            <a:endParaRPr lang="ru-RU">
              <a:cs typeface="Calibri"/>
            </a:endParaRPr>
          </a:p>
          <a:p>
            <a:r>
              <a:rPr lang="en-US" err="1"/>
              <a:t>По</a:t>
            </a:r>
            <a:r>
              <a:rPr lang="en-US"/>
              <a:t> </a:t>
            </a:r>
            <a:r>
              <a:rPr lang="en-US" err="1"/>
              <a:t>сравнению</a:t>
            </a:r>
            <a:r>
              <a:rPr lang="en-US"/>
              <a:t> с ONF, </a:t>
            </a:r>
            <a:r>
              <a:rPr lang="en-US" err="1"/>
              <a:t>это</a:t>
            </a:r>
            <a:r>
              <a:rPr lang="en-US"/>
              <a:t> </a:t>
            </a:r>
            <a:r>
              <a:rPr lang="en-US" err="1"/>
              <a:t>намного</a:t>
            </a:r>
            <a:r>
              <a:rPr lang="en-US"/>
              <a:t> </a:t>
            </a:r>
            <a:r>
              <a:rPr lang="en-US" err="1"/>
              <a:t>больше</a:t>
            </a:r>
            <a:r>
              <a:rPr lang="en-US"/>
              <a:t> </a:t>
            </a:r>
            <a:r>
              <a:rPr lang="en-US" err="1"/>
              <a:t>подходит</a:t>
            </a:r>
            <a:r>
              <a:rPr lang="en-US"/>
              <a:t> </a:t>
            </a:r>
            <a:r>
              <a:rPr lang="en-US" err="1"/>
              <a:t>для</a:t>
            </a:r>
            <a:r>
              <a:rPr lang="en-US"/>
              <a:t> </a:t>
            </a:r>
            <a:r>
              <a:rPr lang="en-US" err="1"/>
              <a:t>поставщиков</a:t>
            </a:r>
            <a:r>
              <a:rPr lang="en-US"/>
              <a:t> </a:t>
            </a:r>
            <a:r>
              <a:rPr lang="en-US" err="1"/>
              <a:t>сетевых</a:t>
            </a:r>
            <a:r>
              <a:rPr lang="en-US"/>
              <a:t> </a:t>
            </a:r>
            <a:r>
              <a:rPr lang="en-US" err="1"/>
              <a:t>услуг</a:t>
            </a:r>
            <a:r>
              <a:rPr lang="en-US"/>
              <a:t>. </a:t>
            </a:r>
            <a:endParaRPr lang="ru-RU"/>
          </a:p>
          <a:p>
            <a:r>
              <a:rPr lang="en-US"/>
              <a:t>В </a:t>
            </a:r>
            <a:r>
              <a:rPr lang="en-US" err="1"/>
              <a:t>среде</a:t>
            </a:r>
            <a:r>
              <a:rPr lang="en-US"/>
              <a:t> SDN </a:t>
            </a:r>
            <a:r>
              <a:rPr lang="en-US" err="1"/>
              <a:t>все</a:t>
            </a:r>
            <a:r>
              <a:rPr lang="en-US"/>
              <a:t> </a:t>
            </a:r>
            <a:r>
              <a:rPr lang="en-US" err="1"/>
              <a:t>поставщики</a:t>
            </a:r>
            <a:r>
              <a:rPr lang="en-US"/>
              <a:t> </a:t>
            </a:r>
            <a:r>
              <a:rPr lang="en-US" err="1"/>
              <a:t>сетевых</a:t>
            </a:r>
            <a:r>
              <a:rPr lang="en-US"/>
              <a:t> </a:t>
            </a:r>
            <a:r>
              <a:rPr lang="en-US" err="1"/>
              <a:t>услуг</a:t>
            </a:r>
            <a:r>
              <a:rPr lang="en-US"/>
              <a:t> в IETF </a:t>
            </a:r>
            <a:r>
              <a:rPr lang="en-US" err="1"/>
              <a:t>обсуждают</a:t>
            </a:r>
            <a:r>
              <a:rPr lang="en-US"/>
              <a:t>, </a:t>
            </a:r>
            <a:r>
              <a:rPr lang="en-US" err="1"/>
              <a:t>как</a:t>
            </a:r>
            <a:r>
              <a:rPr lang="en-US"/>
              <a:t> </a:t>
            </a:r>
            <a:r>
              <a:rPr lang="en-US" err="1"/>
              <a:t>внедрить</a:t>
            </a:r>
            <a:r>
              <a:rPr lang="en-US"/>
              <a:t> SDN </a:t>
            </a:r>
            <a:r>
              <a:rPr lang="en-US" err="1"/>
              <a:t>на</a:t>
            </a:r>
            <a:r>
              <a:rPr lang="en-US"/>
              <a:t> </a:t>
            </a:r>
            <a:r>
              <a:rPr lang="en-US" err="1"/>
              <a:t>существующем</a:t>
            </a:r>
            <a:r>
              <a:rPr lang="en-US"/>
              <a:t> </a:t>
            </a:r>
            <a:r>
              <a:rPr lang="en-US" err="1"/>
              <a:t>оборудовании</a:t>
            </a:r>
            <a:r>
              <a:rPr lang="en-US"/>
              <a:t>. </a:t>
            </a:r>
            <a:endParaRPr lang="ru-RU"/>
          </a:p>
          <a:p>
            <a:r>
              <a:rPr lang="en-US"/>
              <a:t> </a:t>
            </a:r>
            <a:endParaRPr lang="ru-RU"/>
          </a:p>
          <a:p>
            <a:r>
              <a:rPr lang="en-US" err="1"/>
              <a:t>На</a:t>
            </a:r>
            <a:r>
              <a:rPr lang="en-US"/>
              <a:t> </a:t>
            </a:r>
            <a:r>
              <a:rPr lang="en-US" err="1"/>
              <a:t>ранних</a:t>
            </a:r>
            <a:r>
              <a:rPr lang="en-US"/>
              <a:t> </a:t>
            </a:r>
            <a:r>
              <a:rPr lang="en-US" err="1"/>
              <a:t>этапах</a:t>
            </a:r>
            <a:r>
              <a:rPr lang="en-US"/>
              <a:t> в </a:t>
            </a:r>
            <a:r>
              <a:rPr lang="en-US" err="1"/>
              <a:t>рамках</a:t>
            </a:r>
            <a:r>
              <a:rPr lang="en-US"/>
              <a:t> IETF </a:t>
            </a:r>
            <a:r>
              <a:rPr lang="en-US" err="1"/>
              <a:t>сформировались</a:t>
            </a:r>
            <a:r>
              <a:rPr lang="en-US"/>
              <a:t> </a:t>
            </a:r>
            <a:r>
              <a:rPr lang="en-US" err="1"/>
              <a:t>две</a:t>
            </a:r>
            <a:r>
              <a:rPr lang="en-US"/>
              <a:t> </a:t>
            </a:r>
            <a:r>
              <a:rPr lang="en-US" err="1"/>
              <a:t>группы</a:t>
            </a:r>
            <a:r>
              <a:rPr lang="en-US"/>
              <a:t>: </a:t>
            </a:r>
            <a:endParaRPr lang="ru-RU"/>
          </a:p>
          <a:p>
            <a:r>
              <a:rPr lang="en-US" err="1"/>
              <a:t>ForCES</a:t>
            </a:r>
            <a:r>
              <a:rPr lang="en-US"/>
              <a:t>, </a:t>
            </a:r>
            <a:r>
              <a:rPr lang="en-US" err="1"/>
              <a:t>разделение</a:t>
            </a:r>
            <a:r>
              <a:rPr lang="en-US"/>
              <a:t> </a:t>
            </a:r>
            <a:r>
              <a:rPr lang="en-US" err="1"/>
              <a:t>элементов</a:t>
            </a:r>
            <a:r>
              <a:rPr lang="en-US"/>
              <a:t> </a:t>
            </a:r>
            <a:r>
              <a:rPr lang="en-US" err="1"/>
              <a:t>пересылки</a:t>
            </a:r>
            <a:r>
              <a:rPr lang="en-US"/>
              <a:t> и </a:t>
            </a:r>
            <a:r>
              <a:rPr lang="en-US" err="1"/>
              <a:t>управления</a:t>
            </a:r>
            <a:r>
              <a:rPr lang="en-US"/>
              <a:t> и  </a:t>
            </a:r>
            <a:endParaRPr lang="ru-RU"/>
          </a:p>
          <a:p>
            <a:r>
              <a:rPr lang="en-US"/>
              <a:t>ALTO, </a:t>
            </a:r>
            <a:r>
              <a:rPr lang="en-US" err="1"/>
              <a:t>оптимизация</a:t>
            </a:r>
            <a:r>
              <a:rPr lang="en-US"/>
              <a:t> </a:t>
            </a:r>
            <a:r>
              <a:rPr lang="en-US" err="1"/>
              <a:t>трафика</a:t>
            </a:r>
            <a:r>
              <a:rPr lang="en-US"/>
              <a:t> </a:t>
            </a:r>
            <a:r>
              <a:rPr lang="en-US" err="1"/>
              <a:t>на</a:t>
            </a:r>
            <a:r>
              <a:rPr lang="en-US"/>
              <a:t> </a:t>
            </a:r>
            <a:r>
              <a:rPr lang="en-US" err="1"/>
              <a:t>уровне</a:t>
            </a:r>
            <a:r>
              <a:rPr lang="en-US"/>
              <a:t> </a:t>
            </a:r>
            <a:r>
              <a:rPr lang="en-US" err="1"/>
              <a:t>приложений</a:t>
            </a:r>
            <a:r>
              <a:rPr lang="en-US"/>
              <a:t>. </a:t>
            </a:r>
            <a:endParaRPr lang="ru-RU"/>
          </a:p>
          <a:p>
            <a:r>
              <a:rPr lang="en-US"/>
              <a:t> </a:t>
            </a:r>
            <a:endParaRPr lang="ru-RU"/>
          </a:p>
          <a:p>
            <a:r>
              <a:rPr lang="en-US" err="1"/>
              <a:t>ForCES</a:t>
            </a:r>
            <a:r>
              <a:rPr lang="en-US"/>
              <a:t>: </a:t>
            </a:r>
            <a:r>
              <a:rPr lang="en-US" err="1"/>
              <a:t>участие</a:t>
            </a:r>
            <a:r>
              <a:rPr lang="en-US"/>
              <a:t> в </a:t>
            </a:r>
            <a:r>
              <a:rPr lang="en-US" err="1"/>
              <a:t>стандартизации</a:t>
            </a:r>
            <a:r>
              <a:rPr lang="en-US"/>
              <a:t> </a:t>
            </a:r>
            <a:r>
              <a:rPr lang="en-US" err="1"/>
              <a:t>требований</a:t>
            </a:r>
            <a:r>
              <a:rPr lang="en-US"/>
              <a:t> к SDN, </a:t>
            </a:r>
            <a:r>
              <a:rPr lang="en-US" err="1"/>
              <a:t>структуры</a:t>
            </a:r>
            <a:r>
              <a:rPr lang="en-US"/>
              <a:t>, </a:t>
            </a:r>
            <a:r>
              <a:rPr lang="en-US" err="1"/>
              <a:t>протокола</a:t>
            </a:r>
            <a:r>
              <a:rPr lang="en-US"/>
              <a:t>, </a:t>
            </a:r>
            <a:r>
              <a:rPr lang="en-US" err="1"/>
              <a:t>элемента</a:t>
            </a:r>
            <a:r>
              <a:rPr lang="en-US"/>
              <a:t> </a:t>
            </a:r>
            <a:r>
              <a:rPr lang="en-US" err="1"/>
              <a:t>пересылки</a:t>
            </a:r>
            <a:r>
              <a:rPr lang="en-US"/>
              <a:t>, MIB и т. д. </a:t>
            </a:r>
            <a:endParaRPr lang="ru-RU"/>
          </a:p>
          <a:p>
            <a:r>
              <a:rPr lang="en-US"/>
              <a:t> </a:t>
            </a:r>
            <a:endParaRPr lang="ru-RU"/>
          </a:p>
          <a:p>
            <a:r>
              <a:rPr lang="en-US"/>
              <a:t> ALTO в </a:t>
            </a:r>
            <a:r>
              <a:rPr lang="en-US" err="1"/>
              <a:t>основном</a:t>
            </a:r>
            <a:r>
              <a:rPr lang="en-US"/>
              <a:t> </a:t>
            </a:r>
            <a:r>
              <a:rPr lang="en-US" err="1"/>
              <a:t>обсуждает</a:t>
            </a:r>
            <a:r>
              <a:rPr lang="en-US"/>
              <a:t> </a:t>
            </a:r>
            <a:r>
              <a:rPr lang="en-US" err="1"/>
              <a:t>внедрение</a:t>
            </a:r>
            <a:r>
              <a:rPr lang="en-US"/>
              <a:t> </a:t>
            </a:r>
            <a:r>
              <a:rPr lang="en-US" err="1"/>
              <a:t>оптимизации</a:t>
            </a:r>
            <a:r>
              <a:rPr lang="en-US"/>
              <a:t> </a:t>
            </a:r>
            <a:r>
              <a:rPr lang="en-US" err="1"/>
              <a:t>трафика</a:t>
            </a:r>
            <a:r>
              <a:rPr lang="en-US"/>
              <a:t> </a:t>
            </a:r>
            <a:r>
              <a:rPr lang="en-US" err="1"/>
              <a:t>путем</a:t>
            </a:r>
            <a:r>
              <a:rPr lang="en-US"/>
              <a:t>  </a:t>
            </a:r>
            <a:endParaRPr lang="ru-RU"/>
          </a:p>
          <a:p>
            <a:r>
              <a:rPr lang="en-US" err="1"/>
              <a:t>предоставления</a:t>
            </a:r>
            <a:r>
              <a:rPr lang="en-US"/>
              <a:t> </a:t>
            </a:r>
            <a:r>
              <a:rPr lang="en-US" err="1"/>
              <a:t>большего</a:t>
            </a:r>
            <a:r>
              <a:rPr lang="en-US"/>
              <a:t> </a:t>
            </a:r>
            <a:r>
              <a:rPr lang="en-US" err="1"/>
              <a:t>количества</a:t>
            </a:r>
            <a:r>
              <a:rPr lang="en-US"/>
              <a:t> </a:t>
            </a:r>
            <a:r>
              <a:rPr lang="en-US" err="1"/>
              <a:t>сетевой</a:t>
            </a:r>
            <a:r>
              <a:rPr lang="en-US"/>
              <a:t> </a:t>
            </a:r>
            <a:r>
              <a:rPr lang="en-US" err="1"/>
              <a:t>информации</a:t>
            </a:r>
            <a:r>
              <a:rPr lang="en-US"/>
              <a:t>  </a:t>
            </a:r>
            <a:endParaRPr lang="ru-RU"/>
          </a:p>
          <a:p>
            <a:r>
              <a:rPr lang="en-US" err="1"/>
              <a:t>на</a:t>
            </a:r>
            <a:r>
              <a:rPr lang="en-US"/>
              <a:t> </a:t>
            </a:r>
            <a:r>
              <a:rPr lang="en-US" err="1"/>
              <a:t>прикладной</a:t>
            </a:r>
            <a:r>
              <a:rPr lang="en-US"/>
              <a:t> </a:t>
            </a:r>
            <a:r>
              <a:rPr lang="en-US" err="1"/>
              <a:t>уровень</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69</a:t>
            </a:fld>
            <a:endParaRPr lang="ru-RU" noProof="0"/>
          </a:p>
        </p:txBody>
      </p:sp>
    </p:spTree>
    <p:extLst>
      <p:ext uri="{BB962C8B-B14F-4D97-AF65-F5344CB8AC3E}">
        <p14:creationId xmlns:p14="http://schemas.microsoft.com/office/powerpoint/2010/main" val="3925318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a:t>
            </a:r>
            <a:r>
              <a:rPr lang="en-US"/>
              <a:t> </a:t>
            </a:r>
            <a:r>
              <a:rPr lang="en-US" err="1"/>
              <a:t>ранних</a:t>
            </a:r>
            <a:r>
              <a:rPr lang="en-US"/>
              <a:t> </a:t>
            </a:r>
            <a:r>
              <a:rPr lang="en-US" err="1"/>
              <a:t>этапах</a:t>
            </a:r>
            <a:r>
              <a:rPr lang="en-US"/>
              <a:t> в </a:t>
            </a:r>
            <a:r>
              <a:rPr lang="en-US" err="1"/>
              <a:t>рамках</a:t>
            </a:r>
            <a:r>
              <a:rPr lang="en-US"/>
              <a:t> IETF </a:t>
            </a:r>
            <a:r>
              <a:rPr lang="en-US" err="1"/>
              <a:t>сформировались</a:t>
            </a:r>
            <a:r>
              <a:rPr lang="en-US"/>
              <a:t> </a:t>
            </a:r>
            <a:r>
              <a:rPr lang="en-US" err="1"/>
              <a:t>две</a:t>
            </a:r>
            <a:r>
              <a:rPr lang="en-US"/>
              <a:t> </a:t>
            </a:r>
            <a:r>
              <a:rPr lang="en-US" err="1"/>
              <a:t>группы</a:t>
            </a:r>
            <a:r>
              <a:rPr lang="en-US"/>
              <a:t>: </a:t>
            </a:r>
            <a:endParaRPr lang="ru-RU"/>
          </a:p>
          <a:p>
            <a:r>
              <a:rPr lang="en-US" err="1"/>
              <a:t>ForCES</a:t>
            </a:r>
            <a:r>
              <a:rPr lang="en-US"/>
              <a:t>, </a:t>
            </a:r>
            <a:r>
              <a:rPr lang="en-US" err="1"/>
              <a:t>разделение</a:t>
            </a:r>
            <a:r>
              <a:rPr lang="en-US"/>
              <a:t> </a:t>
            </a:r>
            <a:r>
              <a:rPr lang="en-US" err="1"/>
              <a:t>элементов</a:t>
            </a:r>
            <a:r>
              <a:rPr lang="en-US"/>
              <a:t> </a:t>
            </a:r>
            <a:r>
              <a:rPr lang="en-US" err="1"/>
              <a:t>пересылки</a:t>
            </a:r>
            <a:r>
              <a:rPr lang="en-US"/>
              <a:t> и </a:t>
            </a:r>
            <a:r>
              <a:rPr lang="en-US" err="1"/>
              <a:t>управления</a:t>
            </a:r>
            <a:r>
              <a:rPr lang="en-US"/>
              <a:t> и  </a:t>
            </a:r>
            <a:endParaRPr lang="ru-RU"/>
          </a:p>
          <a:p>
            <a:r>
              <a:rPr lang="en-US"/>
              <a:t>ALTO, </a:t>
            </a:r>
            <a:r>
              <a:rPr lang="en-US" err="1"/>
              <a:t>оптимизация</a:t>
            </a:r>
            <a:r>
              <a:rPr lang="en-US"/>
              <a:t> </a:t>
            </a:r>
            <a:r>
              <a:rPr lang="en-US" err="1"/>
              <a:t>трафика</a:t>
            </a:r>
            <a:r>
              <a:rPr lang="en-US"/>
              <a:t> </a:t>
            </a:r>
            <a:r>
              <a:rPr lang="en-US" err="1"/>
              <a:t>на</a:t>
            </a:r>
            <a:r>
              <a:rPr lang="en-US"/>
              <a:t> </a:t>
            </a:r>
            <a:r>
              <a:rPr lang="en-US" err="1"/>
              <a:t>уровне</a:t>
            </a:r>
            <a:r>
              <a:rPr lang="en-US"/>
              <a:t> </a:t>
            </a:r>
            <a:r>
              <a:rPr lang="en-US" err="1"/>
              <a:t>приложений</a:t>
            </a:r>
            <a:r>
              <a:rPr lang="en-US"/>
              <a:t>. </a:t>
            </a:r>
            <a:endParaRPr lang="ru-RU"/>
          </a:p>
          <a:p>
            <a:r>
              <a:rPr lang="en-US"/>
              <a:t> </a:t>
            </a:r>
            <a:endParaRPr lang="ru-RU"/>
          </a:p>
          <a:p>
            <a:r>
              <a:rPr lang="en-US" err="1"/>
              <a:t>ForCES</a:t>
            </a:r>
            <a:r>
              <a:rPr lang="en-US"/>
              <a:t>: </a:t>
            </a:r>
            <a:r>
              <a:rPr lang="en-US" err="1"/>
              <a:t>участие</a:t>
            </a:r>
            <a:r>
              <a:rPr lang="en-US"/>
              <a:t> в </a:t>
            </a:r>
            <a:r>
              <a:rPr lang="en-US" err="1"/>
              <a:t>стандартизации</a:t>
            </a:r>
            <a:r>
              <a:rPr lang="en-US"/>
              <a:t> </a:t>
            </a:r>
            <a:r>
              <a:rPr lang="en-US" err="1"/>
              <a:t>требований</a:t>
            </a:r>
            <a:r>
              <a:rPr lang="en-US"/>
              <a:t> к SDN, </a:t>
            </a:r>
            <a:r>
              <a:rPr lang="en-US" err="1"/>
              <a:t>структуры</a:t>
            </a:r>
            <a:r>
              <a:rPr lang="en-US"/>
              <a:t>, </a:t>
            </a:r>
            <a:r>
              <a:rPr lang="en-US" err="1"/>
              <a:t>протокола</a:t>
            </a:r>
            <a:r>
              <a:rPr lang="en-US"/>
              <a:t>, </a:t>
            </a:r>
            <a:r>
              <a:rPr lang="en-US" err="1"/>
              <a:t>элемента</a:t>
            </a:r>
            <a:r>
              <a:rPr lang="en-US"/>
              <a:t> </a:t>
            </a:r>
            <a:r>
              <a:rPr lang="en-US" err="1"/>
              <a:t>пересылки</a:t>
            </a:r>
            <a:r>
              <a:rPr lang="en-US"/>
              <a:t>, MIB и т. д. </a:t>
            </a:r>
            <a:endParaRPr lang="ru-RU"/>
          </a:p>
          <a:p>
            <a:r>
              <a:rPr lang="en-US"/>
              <a:t> </a:t>
            </a:r>
            <a:endParaRPr lang="ru-RU"/>
          </a:p>
          <a:p>
            <a:r>
              <a:rPr lang="en-US"/>
              <a:t> ALTO в </a:t>
            </a:r>
            <a:r>
              <a:rPr lang="en-US" err="1"/>
              <a:t>основном</a:t>
            </a:r>
            <a:r>
              <a:rPr lang="en-US"/>
              <a:t> </a:t>
            </a:r>
            <a:r>
              <a:rPr lang="en-US" err="1"/>
              <a:t>обсуждает</a:t>
            </a:r>
            <a:r>
              <a:rPr lang="en-US"/>
              <a:t> </a:t>
            </a:r>
            <a:r>
              <a:rPr lang="en-US" err="1"/>
              <a:t>внедрение</a:t>
            </a:r>
            <a:r>
              <a:rPr lang="en-US"/>
              <a:t> </a:t>
            </a:r>
            <a:r>
              <a:rPr lang="en-US" err="1"/>
              <a:t>оптимизации</a:t>
            </a:r>
            <a:r>
              <a:rPr lang="en-US"/>
              <a:t> </a:t>
            </a:r>
            <a:r>
              <a:rPr lang="en-US" err="1"/>
              <a:t>трафика</a:t>
            </a:r>
            <a:r>
              <a:rPr lang="en-US"/>
              <a:t> </a:t>
            </a:r>
            <a:r>
              <a:rPr lang="en-US" err="1"/>
              <a:t>путем</a:t>
            </a:r>
            <a:r>
              <a:rPr lang="en-US"/>
              <a:t>  </a:t>
            </a:r>
            <a:endParaRPr lang="ru-RU"/>
          </a:p>
          <a:p>
            <a:r>
              <a:rPr lang="en-US" err="1"/>
              <a:t>предоставления</a:t>
            </a:r>
            <a:r>
              <a:rPr lang="en-US"/>
              <a:t> </a:t>
            </a:r>
            <a:r>
              <a:rPr lang="en-US" err="1"/>
              <a:t>большего</a:t>
            </a:r>
            <a:r>
              <a:rPr lang="en-US"/>
              <a:t> </a:t>
            </a:r>
            <a:r>
              <a:rPr lang="en-US" err="1"/>
              <a:t>количества</a:t>
            </a:r>
            <a:r>
              <a:rPr lang="en-US"/>
              <a:t> </a:t>
            </a:r>
            <a:r>
              <a:rPr lang="en-US" err="1"/>
              <a:t>сетевой</a:t>
            </a:r>
            <a:r>
              <a:rPr lang="en-US"/>
              <a:t> </a:t>
            </a:r>
            <a:r>
              <a:rPr lang="en-US" err="1"/>
              <a:t>информации</a:t>
            </a:r>
            <a:r>
              <a:rPr lang="en-US"/>
              <a:t>  </a:t>
            </a:r>
            <a:endParaRPr lang="ru-RU"/>
          </a:p>
          <a:p>
            <a:r>
              <a:rPr lang="en-US" err="1"/>
              <a:t>на</a:t>
            </a:r>
            <a:r>
              <a:rPr lang="en-US"/>
              <a:t> </a:t>
            </a:r>
            <a:r>
              <a:rPr lang="en-US" err="1"/>
              <a:t>прикладной</a:t>
            </a:r>
            <a:r>
              <a:rPr lang="en-US"/>
              <a:t> </a:t>
            </a:r>
            <a:r>
              <a:rPr lang="en-US" err="1"/>
              <a:t>уровень</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75</a:t>
            </a:fld>
            <a:endParaRPr lang="ru-RU" noProof="0"/>
          </a:p>
        </p:txBody>
      </p:sp>
    </p:spTree>
    <p:extLst>
      <p:ext uri="{BB962C8B-B14F-4D97-AF65-F5344CB8AC3E}">
        <p14:creationId xmlns:p14="http://schemas.microsoft.com/office/powerpoint/2010/main" val="186443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Программно-конфигурирумые</a:t>
            </a:r>
            <a:r>
              <a:rPr lang="en-US"/>
              <a:t> </a:t>
            </a:r>
            <a:r>
              <a:rPr lang="en-US" err="1"/>
              <a:t>сети</a:t>
            </a:r>
            <a:r>
              <a:rPr lang="en-US"/>
              <a:t> (SDN) — </a:t>
            </a:r>
            <a:r>
              <a:rPr lang="en-US" err="1"/>
              <a:t>это</a:t>
            </a:r>
            <a:r>
              <a:rPr lang="en-US"/>
              <a:t> </a:t>
            </a:r>
            <a:r>
              <a:rPr lang="en-US" err="1"/>
              <a:t>отраслевое</a:t>
            </a:r>
            <a:r>
              <a:rPr lang="en-US"/>
              <a:t> </a:t>
            </a:r>
            <a:r>
              <a:rPr lang="en-US" err="1"/>
              <a:t>движение</a:t>
            </a:r>
            <a:r>
              <a:rPr lang="en-US"/>
              <a:t> </a:t>
            </a:r>
            <a:r>
              <a:rPr lang="en-US" err="1"/>
              <a:t>за</a:t>
            </a:r>
            <a:r>
              <a:rPr lang="en-US"/>
              <a:t> </a:t>
            </a:r>
            <a:r>
              <a:rPr lang="en-US" err="1"/>
              <a:t>создание</a:t>
            </a:r>
            <a:r>
              <a:rPr lang="en-US"/>
              <a:t> </a:t>
            </a:r>
            <a:r>
              <a:rPr lang="en-US" err="1"/>
              <a:t>программируемых</a:t>
            </a:r>
            <a:r>
              <a:rPr lang="en-US"/>
              <a:t> </a:t>
            </a:r>
            <a:r>
              <a:rPr lang="en-US" err="1"/>
              <a:t>сетей</a:t>
            </a:r>
            <a:r>
              <a:rPr lang="en-US"/>
              <a:t>, </a:t>
            </a:r>
            <a:r>
              <a:rPr lang="en-US" err="1"/>
              <a:t>гибких</a:t>
            </a:r>
            <a:r>
              <a:rPr lang="en-US"/>
              <a:t> и </a:t>
            </a:r>
            <a:r>
              <a:rPr lang="en-US" err="1"/>
              <a:t>реагирующих</a:t>
            </a:r>
            <a:r>
              <a:rPr lang="en-US"/>
              <a:t> </a:t>
            </a:r>
            <a:r>
              <a:rPr lang="en-US" err="1"/>
              <a:t>на</a:t>
            </a:r>
            <a:r>
              <a:rPr lang="en-US"/>
              <a:t> </a:t>
            </a:r>
            <a:r>
              <a:rPr lang="en-US" err="1"/>
              <a:t>потребности</a:t>
            </a:r>
            <a:r>
              <a:rPr lang="en-US"/>
              <a:t> </a:t>
            </a:r>
            <a:r>
              <a:rPr lang="en-US" err="1"/>
              <a:t>организаций</a:t>
            </a:r>
            <a:r>
              <a:rPr lang="en-US"/>
              <a:t> и </a:t>
            </a:r>
            <a:r>
              <a:rPr lang="en-US" err="1"/>
              <a:t>пользователей</a:t>
            </a:r>
            <a:r>
              <a:rPr lang="en-US"/>
              <a:t>. </a:t>
            </a:r>
            <a:endParaRPr lang="ru-RU"/>
          </a:p>
          <a:p>
            <a:r>
              <a:rPr lang="en-US"/>
              <a:t> </a:t>
            </a:r>
            <a:endParaRPr lang="ru-RU"/>
          </a:p>
          <a:p>
            <a:r>
              <a:rPr lang="en-US" err="1"/>
              <a:t>OpenDaylight</a:t>
            </a:r>
            <a:r>
              <a:rPr lang="en-US"/>
              <a:t>, </a:t>
            </a:r>
            <a:r>
              <a:rPr lang="en-US" err="1"/>
              <a:t>крупнейший</a:t>
            </a:r>
            <a:r>
              <a:rPr lang="en-US"/>
              <a:t> </a:t>
            </a:r>
            <a:r>
              <a:rPr lang="en-US" err="1"/>
              <a:t>контроллер</a:t>
            </a:r>
            <a:r>
              <a:rPr lang="en-US"/>
              <a:t> SDN с </a:t>
            </a:r>
            <a:r>
              <a:rPr lang="en-US" err="1"/>
              <a:t>открытым</a:t>
            </a:r>
            <a:r>
              <a:rPr lang="en-US"/>
              <a:t> </a:t>
            </a:r>
            <a:r>
              <a:rPr lang="en-US" err="1"/>
              <a:t>исходным</a:t>
            </a:r>
            <a:r>
              <a:rPr lang="en-US"/>
              <a:t> </a:t>
            </a:r>
            <a:r>
              <a:rPr lang="en-US" err="1"/>
              <a:t>кодом</a:t>
            </a:r>
            <a:r>
              <a:rPr lang="en-US"/>
              <a:t>, </a:t>
            </a:r>
            <a:r>
              <a:rPr lang="en-US" err="1"/>
              <a:t>помогает</a:t>
            </a:r>
            <a:r>
              <a:rPr lang="en-US"/>
              <a:t> </a:t>
            </a:r>
            <a:r>
              <a:rPr lang="en-US" err="1"/>
              <a:t>осуществить</a:t>
            </a:r>
            <a:r>
              <a:rPr lang="en-US"/>
              <a:t> </a:t>
            </a:r>
            <a:r>
              <a:rPr lang="en-US" err="1"/>
              <a:t>этот</a:t>
            </a:r>
            <a:r>
              <a:rPr lang="en-US"/>
              <a:t> </a:t>
            </a:r>
            <a:r>
              <a:rPr lang="en-US" err="1"/>
              <a:t>переход</a:t>
            </a:r>
            <a:r>
              <a:rPr lang="en-US"/>
              <a:t>. </a:t>
            </a:r>
            <a:r>
              <a:rPr lang="en-US" err="1"/>
              <a:t>Объединив</a:t>
            </a:r>
            <a:r>
              <a:rPr lang="en-US"/>
              <a:t> </a:t>
            </a:r>
            <a:r>
              <a:rPr lang="en-US" err="1"/>
              <a:t>отрасль</a:t>
            </a:r>
            <a:r>
              <a:rPr lang="en-US"/>
              <a:t> </a:t>
            </a:r>
            <a:r>
              <a:rPr lang="en-US" err="1"/>
              <a:t>вокруг</a:t>
            </a:r>
            <a:r>
              <a:rPr lang="en-US"/>
              <a:t> </a:t>
            </a:r>
            <a:r>
              <a:rPr lang="en-US" err="1"/>
              <a:t>общей</a:t>
            </a:r>
            <a:r>
              <a:rPr lang="en-US"/>
              <a:t> </a:t>
            </a:r>
            <a:r>
              <a:rPr lang="en-US" err="1"/>
              <a:t>платформы</a:t>
            </a:r>
            <a:r>
              <a:rPr lang="en-US"/>
              <a:t> SDN, </a:t>
            </a:r>
            <a:r>
              <a:rPr lang="en-US" err="1"/>
              <a:t>сообщество</a:t>
            </a:r>
            <a:r>
              <a:rPr lang="en-US"/>
              <a:t> Open Day light </a:t>
            </a:r>
            <a:endParaRPr lang="ru-RU"/>
          </a:p>
          <a:p>
            <a:r>
              <a:rPr lang="en-US"/>
              <a:t> </a:t>
            </a:r>
            <a:endParaRPr lang="ru-RU"/>
          </a:p>
          <a:p>
            <a:r>
              <a:rPr lang="en-US"/>
              <a:t>- </a:t>
            </a:r>
            <a:r>
              <a:rPr lang="en-US" err="1"/>
              <a:t>поставщики</a:t>
            </a:r>
            <a:r>
              <a:rPr lang="en-US"/>
              <a:t> </a:t>
            </a:r>
            <a:r>
              <a:rPr lang="en-US" err="1"/>
              <a:t>решений</a:t>
            </a:r>
            <a:r>
              <a:rPr lang="en-US"/>
              <a:t>, </a:t>
            </a:r>
            <a:r>
              <a:rPr lang="en-US" err="1"/>
              <a:t>отдельные</a:t>
            </a:r>
            <a:r>
              <a:rPr lang="en-US"/>
              <a:t> </a:t>
            </a:r>
            <a:r>
              <a:rPr lang="en-US" err="1"/>
              <a:t>разработчики</a:t>
            </a:r>
            <a:r>
              <a:rPr lang="en-US"/>
              <a:t> и </a:t>
            </a:r>
            <a:r>
              <a:rPr lang="en-US" err="1"/>
              <a:t>пользователи</a:t>
            </a:r>
            <a:r>
              <a:rPr lang="en-US"/>
              <a:t>, </a:t>
            </a:r>
            <a:r>
              <a:rPr lang="en-US" err="1"/>
              <a:t>работающие</a:t>
            </a:r>
            <a:r>
              <a:rPr lang="en-US"/>
              <a:t> </a:t>
            </a:r>
            <a:r>
              <a:rPr lang="en-US" err="1"/>
              <a:t>вместе</a:t>
            </a:r>
            <a:r>
              <a:rPr lang="en-US"/>
              <a:t> </a:t>
            </a:r>
            <a:endParaRPr lang="ru-RU"/>
          </a:p>
          <a:p>
            <a:r>
              <a:rPr lang="en-US"/>
              <a:t> </a:t>
            </a:r>
            <a:endParaRPr lang="ru-RU"/>
          </a:p>
          <a:p>
            <a:r>
              <a:rPr lang="en-US"/>
              <a:t>- </a:t>
            </a:r>
            <a:r>
              <a:rPr lang="en-US" err="1"/>
              <a:t>предоставляет</a:t>
            </a:r>
            <a:r>
              <a:rPr lang="en-US"/>
              <a:t> </a:t>
            </a:r>
            <a:r>
              <a:rPr lang="en-US" err="1"/>
              <a:t>интероперабельные</a:t>
            </a:r>
            <a:r>
              <a:rPr lang="en-US"/>
              <a:t> </a:t>
            </a:r>
            <a:r>
              <a:rPr lang="en-US" err="1"/>
              <a:t>программируемые</a:t>
            </a:r>
            <a:r>
              <a:rPr lang="en-US"/>
              <a:t> </a:t>
            </a:r>
            <a:r>
              <a:rPr lang="en-US" err="1"/>
              <a:t>сети</a:t>
            </a:r>
            <a:r>
              <a:rPr lang="en-US"/>
              <a:t> </a:t>
            </a:r>
            <a:r>
              <a:rPr lang="en-US" err="1"/>
              <a:t>поставщикам</a:t>
            </a:r>
            <a:r>
              <a:rPr lang="en-US"/>
              <a:t> </a:t>
            </a:r>
            <a:r>
              <a:rPr lang="en-US" err="1"/>
              <a:t>услуг</a:t>
            </a:r>
            <a:r>
              <a:rPr lang="en-US"/>
              <a:t>, </a:t>
            </a:r>
            <a:r>
              <a:rPr lang="en-US" err="1"/>
              <a:t>предприятиям</a:t>
            </a:r>
            <a:r>
              <a:rPr lang="en-US"/>
              <a:t>, </a:t>
            </a:r>
            <a:r>
              <a:rPr lang="en-US" err="1"/>
              <a:t>университетам</a:t>
            </a:r>
            <a:r>
              <a:rPr lang="en-US"/>
              <a:t> и </a:t>
            </a:r>
            <a:r>
              <a:rPr lang="en-US" err="1"/>
              <a:t>различным</a:t>
            </a:r>
            <a:r>
              <a:rPr lang="en-US"/>
              <a:t> </a:t>
            </a:r>
            <a:r>
              <a:rPr lang="en-US" err="1"/>
              <a:t>организациям</a:t>
            </a:r>
            <a:r>
              <a:rPr lang="en-US"/>
              <a:t> </a:t>
            </a:r>
            <a:r>
              <a:rPr lang="en-US" err="1"/>
              <a:t>по</a:t>
            </a:r>
            <a:r>
              <a:rPr lang="en-US"/>
              <a:t> </a:t>
            </a:r>
            <a:r>
              <a:rPr lang="en-US" err="1"/>
              <a:t>всему</a:t>
            </a:r>
            <a:r>
              <a:rPr lang="en-US"/>
              <a:t> </a:t>
            </a:r>
            <a:r>
              <a:rPr lang="en-US" err="1"/>
              <a:t>миру</a:t>
            </a:r>
            <a:r>
              <a:rPr lang="en-US"/>
              <a:t>.  </a:t>
            </a:r>
            <a:endParaRPr lang="ru-RU"/>
          </a:p>
          <a:p>
            <a:r>
              <a:rPr lang="en-US"/>
              <a:t> </a:t>
            </a:r>
            <a:endParaRPr lang="ru-RU"/>
          </a:p>
          <a:p>
            <a:r>
              <a:rPr lang="en-US"/>
              <a:t>(</a:t>
            </a:r>
            <a:r>
              <a:rPr lang="en-US" err="1"/>
              <a:t>Цитата</a:t>
            </a:r>
            <a:r>
              <a:rPr lang="en-US"/>
              <a:t> с </a:t>
            </a:r>
            <a:r>
              <a:rPr lang="en-US">
                <a:hlinkClick r:id="rId3"/>
              </a:rPr>
              <a:t>www.opendaylight.org)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76</a:t>
            </a:fld>
            <a:endParaRPr lang="ru-RU" noProof="0"/>
          </a:p>
        </p:txBody>
      </p:sp>
    </p:spTree>
    <p:extLst>
      <p:ext uri="{BB962C8B-B14F-4D97-AF65-F5344CB8AC3E}">
        <p14:creationId xmlns:p14="http://schemas.microsoft.com/office/powerpoint/2010/main" val="201154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Преимущества</a:t>
            </a:r>
            <a:r>
              <a:rPr lang="en-US"/>
              <a:t> </a:t>
            </a:r>
            <a:r>
              <a:rPr lang="en-US" err="1"/>
              <a:t>OpenDaylight</a:t>
            </a:r>
            <a:r>
              <a:rPr lang="en-US"/>
              <a:t> </a:t>
            </a:r>
            <a:r>
              <a:rPr lang="en-US" err="1"/>
              <a:t>позволяют</a:t>
            </a:r>
            <a:r>
              <a:rPr lang="en-US"/>
              <a:t> </a:t>
            </a:r>
            <a:r>
              <a:rPr lang="en-US" err="1"/>
              <a:t>ускорить</a:t>
            </a:r>
            <a:r>
              <a:rPr lang="en-US"/>
              <a:t> </a:t>
            </a:r>
            <a:r>
              <a:rPr lang="en-US" err="1"/>
              <a:t>предоставление</a:t>
            </a:r>
            <a:r>
              <a:rPr lang="en-US"/>
              <a:t> </a:t>
            </a:r>
            <a:r>
              <a:rPr lang="en-US" err="1"/>
              <a:t>услуг</a:t>
            </a:r>
            <a:r>
              <a:rPr lang="en-US"/>
              <a:t> и </a:t>
            </a:r>
            <a:r>
              <a:rPr lang="en-US" err="1"/>
              <a:t>развернуть</a:t>
            </a:r>
            <a:r>
              <a:rPr lang="en-US"/>
              <a:t> SDN в </a:t>
            </a:r>
            <a:r>
              <a:rPr lang="en-US" err="1"/>
              <a:t>сети</a:t>
            </a:r>
            <a:r>
              <a:rPr lang="en-US"/>
              <a:t> </a:t>
            </a:r>
            <a:r>
              <a:rPr lang="en-US" err="1"/>
              <a:t>оператора</a:t>
            </a:r>
            <a:r>
              <a:rPr lang="en-US"/>
              <a:t> с </a:t>
            </a:r>
            <a:r>
              <a:rPr lang="en-US" err="1"/>
              <a:t>низкими</a:t>
            </a:r>
            <a:r>
              <a:rPr lang="en-US"/>
              <a:t> </a:t>
            </a:r>
            <a:r>
              <a:rPr lang="en-US" err="1"/>
              <a:t>эксплуатационными</a:t>
            </a:r>
            <a:r>
              <a:rPr lang="en-US"/>
              <a:t> </a:t>
            </a:r>
            <a:r>
              <a:rPr lang="en-US" err="1"/>
              <a:t>расходами</a:t>
            </a:r>
            <a:r>
              <a:rPr lang="en-US"/>
              <a:t>. </a:t>
            </a:r>
            <a:endParaRPr lang="ru-RU"/>
          </a:p>
          <a:p>
            <a:r>
              <a:rPr lang="en-US"/>
              <a:t> </a:t>
            </a:r>
            <a:endParaRPr lang="ru-RU"/>
          </a:p>
          <a:p>
            <a:r>
              <a:rPr lang="en-US" err="1"/>
              <a:t>Клиенты</a:t>
            </a:r>
            <a:r>
              <a:rPr lang="en-US"/>
              <a:t> </a:t>
            </a:r>
            <a:r>
              <a:rPr lang="en-US" err="1"/>
              <a:t>могут</a:t>
            </a:r>
            <a:r>
              <a:rPr lang="en-US"/>
              <a:t> </a:t>
            </a:r>
            <a:r>
              <a:rPr lang="en-US" err="1"/>
              <a:t>быстрее</a:t>
            </a:r>
            <a:r>
              <a:rPr lang="en-US"/>
              <a:t> </a:t>
            </a:r>
            <a:r>
              <a:rPr lang="en-US" err="1"/>
              <a:t>участвовать</a:t>
            </a:r>
            <a:r>
              <a:rPr lang="en-US"/>
              <a:t> и </a:t>
            </a:r>
            <a:r>
              <a:rPr lang="en-US" err="1"/>
              <a:t>получать</a:t>
            </a:r>
            <a:r>
              <a:rPr lang="en-US"/>
              <a:t> </a:t>
            </a:r>
            <a:r>
              <a:rPr lang="en-US" err="1"/>
              <a:t>доступ</a:t>
            </a:r>
            <a:r>
              <a:rPr lang="en-US"/>
              <a:t> к </a:t>
            </a:r>
            <a:r>
              <a:rPr lang="en-US" err="1"/>
              <a:t>новым</a:t>
            </a:r>
            <a:r>
              <a:rPr lang="en-US"/>
              <a:t> </a:t>
            </a:r>
            <a:r>
              <a:rPr lang="en-US" err="1"/>
              <a:t>технологиям</a:t>
            </a:r>
            <a:r>
              <a:rPr lang="en-US"/>
              <a:t> </a:t>
            </a:r>
            <a:r>
              <a:rPr lang="en-US" err="1"/>
              <a:t>без</a:t>
            </a:r>
            <a:r>
              <a:rPr lang="en-US"/>
              <a:t> </a:t>
            </a:r>
            <a:r>
              <a:rPr lang="en-US" err="1"/>
              <a:t>изменения</a:t>
            </a:r>
            <a:r>
              <a:rPr lang="en-US"/>
              <a:t> </a:t>
            </a:r>
            <a:r>
              <a:rPr lang="en-US" err="1"/>
              <a:t>существующей</a:t>
            </a:r>
            <a:r>
              <a:rPr lang="en-US"/>
              <a:t> </a:t>
            </a:r>
            <a:r>
              <a:rPr lang="en-US" err="1"/>
              <a:t>структуры</a:t>
            </a:r>
            <a:r>
              <a:rPr lang="en-US"/>
              <a:t> </a:t>
            </a:r>
            <a:r>
              <a:rPr lang="en-US" err="1"/>
              <a:t>сетей</a:t>
            </a:r>
            <a:r>
              <a:rPr lang="en-US"/>
              <a:t>. </a:t>
            </a:r>
            <a:endParaRPr lang="ru-RU"/>
          </a:p>
          <a:p>
            <a:r>
              <a:rPr lang="en-US"/>
              <a:t> </a:t>
            </a:r>
            <a:endParaRPr lang="ru-RU"/>
          </a:p>
          <a:p>
            <a:r>
              <a:rPr lang="en-US" err="1"/>
              <a:t>Помимо</a:t>
            </a:r>
            <a:r>
              <a:rPr lang="en-US"/>
              <a:t> </a:t>
            </a:r>
            <a:r>
              <a:rPr lang="en-US" err="1"/>
              <a:t>этого</a:t>
            </a:r>
            <a:r>
              <a:rPr lang="en-US"/>
              <a:t>, </a:t>
            </a:r>
            <a:r>
              <a:rPr lang="en-US" err="1"/>
              <a:t>это</a:t>
            </a:r>
            <a:r>
              <a:rPr lang="en-US"/>
              <a:t> </a:t>
            </a:r>
            <a:r>
              <a:rPr lang="en-US" err="1"/>
              <a:t>также</a:t>
            </a:r>
            <a:r>
              <a:rPr lang="en-US"/>
              <a:t> </a:t>
            </a:r>
            <a:r>
              <a:rPr lang="en-US" err="1"/>
              <a:t>позволяет</a:t>
            </a:r>
            <a:r>
              <a:rPr lang="en-US"/>
              <a:t> </a:t>
            </a:r>
            <a:r>
              <a:rPr lang="en-US" err="1"/>
              <a:t>поставщикам</a:t>
            </a:r>
            <a:r>
              <a:rPr lang="en-US"/>
              <a:t> </a:t>
            </a:r>
            <a:r>
              <a:rPr lang="en-US" err="1"/>
              <a:t>быстрее</a:t>
            </a:r>
            <a:r>
              <a:rPr lang="en-US"/>
              <a:t> </a:t>
            </a:r>
            <a:r>
              <a:rPr lang="en-US" err="1"/>
              <a:t>внедрять</a:t>
            </a:r>
            <a:r>
              <a:rPr lang="en-US"/>
              <a:t> </a:t>
            </a:r>
            <a:r>
              <a:rPr lang="en-US" err="1"/>
              <a:t>инновации</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77</a:t>
            </a:fld>
            <a:endParaRPr lang="ru-RU" noProof="0"/>
          </a:p>
        </p:txBody>
      </p:sp>
    </p:spTree>
    <p:extLst>
      <p:ext uri="{BB962C8B-B14F-4D97-AF65-F5344CB8AC3E}">
        <p14:creationId xmlns:p14="http://schemas.microsoft.com/office/powerpoint/2010/main" val="234620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Контроллер</a:t>
            </a:r>
            <a:r>
              <a:rPr lang="en-US"/>
              <a:t> Open Daylight — </a:t>
            </a:r>
            <a:r>
              <a:rPr lang="en-US" err="1"/>
              <a:t>это</a:t>
            </a:r>
            <a:r>
              <a:rPr lang="en-US"/>
              <a:t> </a:t>
            </a:r>
            <a:r>
              <a:rPr lang="en-US" err="1"/>
              <a:t>чистое</a:t>
            </a:r>
            <a:r>
              <a:rPr lang="en-US"/>
              <a:t> </a:t>
            </a:r>
            <a:r>
              <a:rPr lang="en-US" err="1"/>
              <a:t>программное</a:t>
            </a:r>
            <a:r>
              <a:rPr lang="en-US"/>
              <a:t> </a:t>
            </a:r>
            <a:r>
              <a:rPr lang="en-US" err="1"/>
              <a:t>обеспечение</a:t>
            </a:r>
            <a:r>
              <a:rPr lang="en-US"/>
              <a:t>, и </a:t>
            </a:r>
            <a:r>
              <a:rPr lang="en-US" err="1"/>
              <a:t>как</a:t>
            </a:r>
            <a:r>
              <a:rPr lang="en-US"/>
              <a:t> JVM </a:t>
            </a:r>
            <a:r>
              <a:rPr lang="en-US" err="1"/>
              <a:t>его</a:t>
            </a:r>
            <a:r>
              <a:rPr lang="en-US"/>
              <a:t> </a:t>
            </a:r>
            <a:r>
              <a:rPr lang="en-US" err="1"/>
              <a:t>можно</a:t>
            </a:r>
            <a:r>
              <a:rPr lang="en-US"/>
              <a:t> </a:t>
            </a:r>
            <a:r>
              <a:rPr lang="en-US" err="1"/>
              <a:t>запускать</a:t>
            </a:r>
            <a:r>
              <a:rPr lang="en-US"/>
              <a:t> </a:t>
            </a:r>
            <a:r>
              <a:rPr lang="en-US" err="1"/>
              <a:t>на</a:t>
            </a:r>
            <a:r>
              <a:rPr lang="en-US"/>
              <a:t> </a:t>
            </a:r>
            <a:r>
              <a:rPr lang="en-US" err="1"/>
              <a:t>любой</a:t>
            </a:r>
            <a:r>
              <a:rPr lang="en-US"/>
              <a:t> ОС и Metal, </a:t>
            </a:r>
            <a:r>
              <a:rPr lang="en-US" err="1"/>
              <a:t>если</a:t>
            </a:r>
            <a:r>
              <a:rPr lang="en-US"/>
              <a:t> </a:t>
            </a:r>
            <a:r>
              <a:rPr lang="en-US" err="1"/>
              <a:t>он</a:t>
            </a:r>
            <a:r>
              <a:rPr lang="en-US"/>
              <a:t> </a:t>
            </a:r>
            <a:r>
              <a:rPr lang="en-US" err="1"/>
              <a:t>поддерживает</a:t>
            </a:r>
            <a:r>
              <a:rPr lang="en-US"/>
              <a:t> Java. </a:t>
            </a:r>
            <a:endParaRPr lang="ru-RU"/>
          </a:p>
          <a:p>
            <a:r>
              <a:rPr lang="en-US"/>
              <a:t> </a:t>
            </a:r>
            <a:endParaRPr lang="ru-RU"/>
          </a:p>
          <a:p>
            <a:r>
              <a:rPr lang="en-US"/>
              <a:t> </a:t>
            </a:r>
            <a:endParaRPr lang="ru-RU"/>
          </a:p>
          <a:p>
            <a:r>
              <a:rPr lang="en-US" err="1"/>
              <a:t>Платформа</a:t>
            </a:r>
            <a:r>
              <a:rPr lang="en-US"/>
              <a:t> </a:t>
            </a:r>
            <a:r>
              <a:rPr lang="en-US" err="1"/>
              <a:t>OpenDaylightcontroller</a:t>
            </a:r>
            <a:r>
              <a:rPr lang="en-US"/>
              <a:t> </a:t>
            </a:r>
            <a:r>
              <a:rPr lang="en-US" err="1"/>
              <a:t>разработана</a:t>
            </a:r>
            <a:r>
              <a:rPr lang="en-US"/>
              <a:t> </a:t>
            </a:r>
            <a:r>
              <a:rPr lang="en-US" err="1"/>
              <a:t>как</a:t>
            </a:r>
            <a:r>
              <a:rPr lang="en-US"/>
              <a:t> </a:t>
            </a:r>
            <a:r>
              <a:rPr lang="en-US" err="1"/>
              <a:t>высокомодульное</a:t>
            </a:r>
            <a:r>
              <a:rPr lang="en-US"/>
              <a:t> </a:t>
            </a:r>
            <a:r>
              <a:rPr lang="en-US" err="1"/>
              <a:t>промежуточное</a:t>
            </a:r>
            <a:r>
              <a:rPr lang="en-US"/>
              <a:t> </a:t>
            </a:r>
            <a:r>
              <a:rPr lang="en-US" err="1"/>
              <a:t>программное</a:t>
            </a:r>
            <a:r>
              <a:rPr lang="en-US"/>
              <a:t> </a:t>
            </a:r>
            <a:r>
              <a:rPr lang="en-US" err="1"/>
              <a:t>обеспечение</a:t>
            </a:r>
            <a:r>
              <a:rPr lang="en-US"/>
              <a:t> </a:t>
            </a:r>
            <a:r>
              <a:rPr lang="en-US" err="1"/>
              <a:t>на</a:t>
            </a:r>
            <a:r>
              <a:rPr lang="en-US"/>
              <a:t> </a:t>
            </a:r>
            <a:r>
              <a:rPr lang="en-US" err="1"/>
              <a:t>основе</a:t>
            </a:r>
            <a:r>
              <a:rPr lang="en-US"/>
              <a:t> </a:t>
            </a:r>
            <a:r>
              <a:rPr lang="en-US" err="1"/>
              <a:t>подключаемых</a:t>
            </a:r>
            <a:r>
              <a:rPr lang="en-US"/>
              <a:t> </a:t>
            </a:r>
            <a:r>
              <a:rPr lang="en-US" err="1"/>
              <a:t>модулей</a:t>
            </a:r>
            <a:r>
              <a:rPr lang="en-US"/>
              <a:t>, </a:t>
            </a:r>
            <a:r>
              <a:rPr lang="en-US" err="1"/>
              <a:t>которое</a:t>
            </a:r>
            <a:r>
              <a:rPr lang="en-US"/>
              <a:t> </a:t>
            </a:r>
            <a:r>
              <a:rPr lang="en-US" err="1"/>
              <a:t>обслуживает</a:t>
            </a:r>
            <a:r>
              <a:rPr lang="en-US"/>
              <a:t> </a:t>
            </a:r>
            <a:r>
              <a:rPr lang="en-US" err="1"/>
              <a:t>различные</a:t>
            </a:r>
            <a:r>
              <a:rPr lang="en-US"/>
              <a:t> </a:t>
            </a:r>
            <a:r>
              <a:rPr lang="en-US" err="1"/>
              <a:t>сетевые</a:t>
            </a:r>
            <a:r>
              <a:rPr lang="en-US"/>
              <a:t> </a:t>
            </a:r>
            <a:r>
              <a:rPr lang="en-US" err="1"/>
              <a:t>приложения</a:t>
            </a:r>
            <a:r>
              <a:rPr lang="en-US"/>
              <a:t> в </a:t>
            </a:r>
            <a:r>
              <a:rPr lang="en-US" err="1"/>
              <a:t>различных</a:t>
            </a:r>
            <a:r>
              <a:rPr lang="en-US"/>
              <a:t> </a:t>
            </a:r>
            <a:r>
              <a:rPr lang="en-US" err="1"/>
              <a:t>вариантах</a:t>
            </a:r>
            <a:r>
              <a:rPr lang="en-US"/>
              <a:t> </a:t>
            </a:r>
            <a:r>
              <a:rPr lang="en-US" err="1"/>
              <a:t>использования</a:t>
            </a:r>
            <a:r>
              <a:rPr lang="en-US"/>
              <a:t>. </a:t>
            </a:r>
            <a:r>
              <a:rPr lang="en-US" err="1"/>
              <a:t>Модульность</a:t>
            </a:r>
            <a:r>
              <a:rPr lang="en-US"/>
              <a:t> </a:t>
            </a:r>
            <a:r>
              <a:rPr lang="en-US" err="1"/>
              <a:t>достигается</a:t>
            </a:r>
            <a:r>
              <a:rPr lang="en-US"/>
              <a:t> </a:t>
            </a:r>
            <a:r>
              <a:rPr lang="en-US" err="1"/>
              <a:t>за</a:t>
            </a:r>
            <a:r>
              <a:rPr lang="en-US"/>
              <a:t> </a:t>
            </a:r>
            <a:r>
              <a:rPr lang="en-US" err="1"/>
              <a:t>счет</a:t>
            </a:r>
            <a:r>
              <a:rPr lang="en-US"/>
              <a:t> </a:t>
            </a:r>
            <a:r>
              <a:rPr lang="en-US" err="1"/>
              <a:t>фреймворка</a:t>
            </a:r>
            <a:r>
              <a:rPr lang="en-US"/>
              <a:t> Java OSGi. </a:t>
            </a:r>
            <a:endParaRPr lang="ru-RU"/>
          </a:p>
          <a:p>
            <a:endParaRPr lang="en-US"/>
          </a:p>
          <a:p>
            <a:r>
              <a:rPr lang="en-US" err="1"/>
              <a:t>Контроллер</a:t>
            </a:r>
            <a:r>
              <a:rPr lang="en-US"/>
              <a:t> </a:t>
            </a:r>
            <a:r>
              <a:rPr lang="en-US" err="1"/>
              <a:t>состоит</a:t>
            </a:r>
            <a:r>
              <a:rPr lang="en-US"/>
              <a:t> </a:t>
            </a:r>
            <a:r>
              <a:rPr lang="en-US" err="1"/>
              <a:t>из</a:t>
            </a:r>
            <a:r>
              <a:rPr lang="en-US"/>
              <a:t> </a:t>
            </a:r>
            <a:r>
              <a:rPr lang="en-US" err="1"/>
              <a:t>множества</a:t>
            </a:r>
            <a:r>
              <a:rPr lang="en-US"/>
              <a:t> </a:t>
            </a:r>
            <a:r>
              <a:rPr lang="en-US" err="1"/>
              <a:t>пакетов</a:t>
            </a:r>
            <a:r>
              <a:rPr lang="en-US"/>
              <a:t> Java OSGi, </a:t>
            </a:r>
            <a:r>
              <a:rPr lang="en-US" err="1"/>
              <a:t>которые</a:t>
            </a:r>
            <a:r>
              <a:rPr lang="en-US"/>
              <a:t> </a:t>
            </a:r>
            <a:r>
              <a:rPr lang="en-US" err="1"/>
              <a:t>совместно</a:t>
            </a:r>
            <a:r>
              <a:rPr lang="en-US"/>
              <a:t> </a:t>
            </a:r>
            <a:r>
              <a:rPr lang="en-US" err="1"/>
              <a:t>обеспечивают</a:t>
            </a:r>
            <a:r>
              <a:rPr lang="en-US"/>
              <a:t> </a:t>
            </a:r>
            <a:r>
              <a:rPr lang="en-US" err="1"/>
              <a:t>необходимые</a:t>
            </a:r>
            <a:r>
              <a:rPr lang="en-US"/>
              <a:t> </a:t>
            </a:r>
            <a:r>
              <a:rPr lang="en-US" err="1"/>
              <a:t>функции</a:t>
            </a:r>
            <a:r>
              <a:rPr lang="en-US"/>
              <a:t> </a:t>
            </a:r>
            <a:r>
              <a:rPr lang="en-US" err="1"/>
              <a:t>контроллера</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79</a:t>
            </a:fld>
            <a:endParaRPr lang="ru-RU" noProof="0"/>
          </a:p>
        </p:txBody>
      </p:sp>
    </p:spTree>
    <p:extLst>
      <p:ext uri="{BB962C8B-B14F-4D97-AF65-F5344CB8AC3E}">
        <p14:creationId xmlns:p14="http://schemas.microsoft.com/office/powerpoint/2010/main" val="1695925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Первым</a:t>
            </a:r>
            <a:r>
              <a:rPr lang="en-US"/>
              <a:t> </a:t>
            </a:r>
            <a:r>
              <a:rPr lang="en-US" err="1"/>
              <a:t>выпуском</a:t>
            </a:r>
            <a:r>
              <a:rPr lang="en-US"/>
              <a:t> </a:t>
            </a:r>
            <a:r>
              <a:rPr lang="en-US" err="1"/>
              <a:t>программного</a:t>
            </a:r>
            <a:r>
              <a:rPr lang="en-US"/>
              <a:t> </a:t>
            </a:r>
            <a:r>
              <a:rPr lang="en-US" err="1"/>
              <a:t>кода</a:t>
            </a:r>
            <a:r>
              <a:rPr lang="en-US"/>
              <a:t> </a:t>
            </a:r>
            <a:r>
              <a:rPr lang="en-US" err="1"/>
              <a:t>для</a:t>
            </a:r>
            <a:r>
              <a:rPr lang="en-US"/>
              <a:t> </a:t>
            </a:r>
            <a:r>
              <a:rPr lang="en-US" err="1"/>
              <a:t>контроллера</a:t>
            </a:r>
            <a:r>
              <a:rPr lang="en-US"/>
              <a:t> </a:t>
            </a:r>
            <a:r>
              <a:rPr lang="en-US" err="1"/>
              <a:t>OpenDaylight</a:t>
            </a:r>
            <a:r>
              <a:rPr lang="en-US"/>
              <a:t> </a:t>
            </a:r>
            <a:r>
              <a:rPr lang="en-US" err="1"/>
              <a:t>является</a:t>
            </a:r>
            <a:r>
              <a:rPr lang="en-US"/>
              <a:t> Hydrogen. </a:t>
            </a:r>
            <a:r>
              <a:rPr lang="en-US" err="1"/>
              <a:t>Это</a:t>
            </a:r>
            <a:r>
              <a:rPr lang="en-US"/>
              <a:t> </a:t>
            </a:r>
            <a:r>
              <a:rPr lang="en-US" err="1"/>
              <a:t>был</a:t>
            </a:r>
            <a:r>
              <a:rPr lang="en-US"/>
              <a:t> </a:t>
            </a:r>
            <a:r>
              <a:rPr lang="en-US" err="1"/>
              <a:t>первый</a:t>
            </a:r>
            <a:r>
              <a:rPr lang="en-US"/>
              <a:t> </a:t>
            </a:r>
            <a:r>
              <a:rPr lang="en-US" err="1"/>
              <a:t>одновременный</a:t>
            </a:r>
            <a:r>
              <a:rPr lang="en-US"/>
              <a:t> </a:t>
            </a:r>
            <a:r>
              <a:rPr lang="en-US" err="1"/>
              <a:t>выпуск</a:t>
            </a:r>
            <a:r>
              <a:rPr lang="en-US"/>
              <a:t> </a:t>
            </a:r>
            <a:r>
              <a:rPr lang="en-US" err="1"/>
              <a:t>OpenDaylight</a:t>
            </a:r>
            <a:r>
              <a:rPr lang="en-US"/>
              <a:t>, </a:t>
            </a:r>
            <a:r>
              <a:rPr lang="en-US" err="1"/>
              <a:t>который</a:t>
            </a:r>
            <a:r>
              <a:rPr lang="en-US"/>
              <a:t> </a:t>
            </a:r>
            <a:r>
              <a:rPr lang="en-US" err="1"/>
              <a:t>включает</a:t>
            </a:r>
            <a:r>
              <a:rPr lang="en-US"/>
              <a:t> в </a:t>
            </a:r>
            <a:r>
              <a:rPr lang="en-US" err="1"/>
              <a:t>себя</a:t>
            </a:r>
            <a:r>
              <a:rPr lang="en-US"/>
              <a:t> </a:t>
            </a:r>
            <a:r>
              <a:rPr lang="en-US" err="1"/>
              <a:t>три</a:t>
            </a:r>
            <a:r>
              <a:rPr lang="en-US"/>
              <a:t> </a:t>
            </a:r>
            <a:r>
              <a:rPr lang="en-US" err="1"/>
              <a:t>различных</a:t>
            </a:r>
            <a:r>
              <a:rPr lang="en-US"/>
              <a:t> </a:t>
            </a:r>
            <a:r>
              <a:rPr lang="en-US" err="1"/>
              <a:t>выпуска</a:t>
            </a:r>
            <a:r>
              <a:rPr lang="en-US"/>
              <a:t>, </a:t>
            </a:r>
            <a:r>
              <a:rPr lang="en-US" err="1"/>
              <a:t>помогающих</a:t>
            </a:r>
            <a:r>
              <a:rPr lang="en-US"/>
              <a:t> </a:t>
            </a:r>
            <a:r>
              <a:rPr lang="en-US" err="1"/>
              <a:t>пользователям</a:t>
            </a:r>
            <a:r>
              <a:rPr lang="en-US"/>
              <a:t> </a:t>
            </a:r>
            <a:r>
              <a:rPr lang="en-US" err="1"/>
              <a:t>начать</a:t>
            </a:r>
            <a:r>
              <a:rPr lang="en-US"/>
              <a:t> </a:t>
            </a:r>
            <a:r>
              <a:rPr lang="en-US" err="1"/>
              <a:t>работу</a:t>
            </a:r>
            <a:r>
              <a:rPr lang="en-US"/>
              <a:t>: </a:t>
            </a:r>
            <a:r>
              <a:rPr lang="en-US" err="1"/>
              <a:t>базовый</a:t>
            </a:r>
            <a:r>
              <a:rPr lang="en-US"/>
              <a:t> </a:t>
            </a:r>
            <a:r>
              <a:rPr lang="en-US" err="1"/>
              <a:t>выпуск</a:t>
            </a:r>
            <a:r>
              <a:rPr lang="en-US"/>
              <a:t>, </a:t>
            </a:r>
            <a:r>
              <a:rPr lang="en-US" err="1"/>
              <a:t>выпуск</a:t>
            </a:r>
            <a:r>
              <a:rPr lang="en-US"/>
              <a:t> </a:t>
            </a:r>
            <a:r>
              <a:rPr lang="en-US" err="1"/>
              <a:t>для</a:t>
            </a:r>
            <a:r>
              <a:rPr lang="en-US"/>
              <a:t> </a:t>
            </a:r>
            <a:r>
              <a:rPr lang="en-US" err="1"/>
              <a:t>виртуализации</a:t>
            </a:r>
            <a:r>
              <a:rPr lang="en-US"/>
              <a:t> и </a:t>
            </a:r>
            <a:r>
              <a:rPr lang="en-US" err="1"/>
              <a:t>выпуск</a:t>
            </a:r>
            <a:r>
              <a:rPr lang="en-US"/>
              <a:t> </a:t>
            </a:r>
            <a:r>
              <a:rPr lang="en-US" err="1"/>
              <a:t>поставщика</a:t>
            </a:r>
            <a:r>
              <a:rPr lang="en-US"/>
              <a:t> </a:t>
            </a:r>
            <a:r>
              <a:rPr lang="en-US" err="1"/>
              <a:t>услуг</a:t>
            </a:r>
            <a:r>
              <a:rPr lang="en-US"/>
              <a:t>. </a:t>
            </a:r>
            <a:r>
              <a:rPr lang="en-US" err="1"/>
              <a:t>Три</a:t>
            </a:r>
            <a:r>
              <a:rPr lang="en-US"/>
              <a:t> </a:t>
            </a:r>
            <a:r>
              <a:rPr lang="en-US" err="1"/>
              <a:t>типа</a:t>
            </a:r>
            <a:r>
              <a:rPr lang="en-US"/>
              <a:t> </a:t>
            </a:r>
            <a:r>
              <a:rPr lang="en-US" err="1"/>
              <a:t>программного</a:t>
            </a:r>
            <a:r>
              <a:rPr lang="en-US"/>
              <a:t> </a:t>
            </a:r>
            <a:r>
              <a:rPr lang="en-US" err="1"/>
              <a:t>обеспечения</a:t>
            </a:r>
            <a:r>
              <a:rPr lang="en-US"/>
              <a:t> </a:t>
            </a:r>
            <a:r>
              <a:rPr lang="en-US" err="1"/>
              <a:t>обеспечивают</a:t>
            </a:r>
            <a:r>
              <a:rPr lang="en-US"/>
              <a:t> </a:t>
            </a:r>
            <a:r>
              <a:rPr lang="en-US" err="1"/>
              <a:t>возможность</a:t>
            </a:r>
            <a:r>
              <a:rPr lang="en-US"/>
              <a:t> </a:t>
            </a:r>
            <a:r>
              <a:rPr lang="en-US" err="1"/>
              <a:t>использования</a:t>
            </a:r>
            <a:r>
              <a:rPr lang="en-US"/>
              <a:t> Hydrogen </a:t>
            </a:r>
            <a:r>
              <a:rPr lang="en-US" err="1"/>
              <a:t>широким</a:t>
            </a:r>
            <a:r>
              <a:rPr lang="en-US"/>
              <a:t> </a:t>
            </a:r>
            <a:r>
              <a:rPr lang="en-US" err="1"/>
              <a:t>кругом</a:t>
            </a:r>
            <a:r>
              <a:rPr lang="en-US"/>
              <a:t> </a:t>
            </a:r>
            <a:r>
              <a:rPr lang="en-US" err="1"/>
              <a:t>пользователей</a:t>
            </a:r>
            <a:r>
              <a:rPr lang="en-US"/>
              <a:t>. </a:t>
            </a:r>
            <a:endParaRPr lang="ru-RU"/>
          </a:p>
          <a:p>
            <a:r>
              <a:rPr lang="en-US"/>
              <a:t> </a:t>
            </a:r>
            <a:endParaRPr lang="ru-RU"/>
          </a:p>
          <a:p>
            <a:r>
              <a:rPr lang="en-US" err="1"/>
              <a:t>Второй</a:t>
            </a:r>
            <a:r>
              <a:rPr lang="en-US"/>
              <a:t> </a:t>
            </a:r>
            <a:r>
              <a:rPr lang="en-US" err="1"/>
              <a:t>выпуск</a:t>
            </a:r>
            <a:r>
              <a:rPr lang="en-US"/>
              <a:t> </a:t>
            </a:r>
            <a:r>
              <a:rPr lang="en-US" err="1"/>
              <a:t>кода</a:t>
            </a:r>
            <a:r>
              <a:rPr lang="en-US"/>
              <a:t> </a:t>
            </a:r>
            <a:r>
              <a:rPr lang="en-US" err="1"/>
              <a:t>для</a:t>
            </a:r>
            <a:r>
              <a:rPr lang="en-US"/>
              <a:t> </a:t>
            </a:r>
            <a:r>
              <a:rPr lang="en-US" err="1"/>
              <a:t>контроллеров</a:t>
            </a:r>
            <a:r>
              <a:rPr lang="en-US"/>
              <a:t> </a:t>
            </a:r>
            <a:r>
              <a:rPr lang="en-US" err="1"/>
              <a:t>OpenDaylight</a:t>
            </a:r>
            <a:r>
              <a:rPr lang="en-US"/>
              <a:t> — Helium. </a:t>
            </a:r>
            <a:r>
              <a:rPr lang="en-US" err="1"/>
              <a:t>Он</a:t>
            </a:r>
            <a:r>
              <a:rPr lang="en-US"/>
              <a:t> </a:t>
            </a:r>
            <a:r>
              <a:rPr lang="en-US" err="1"/>
              <a:t>имеет</a:t>
            </a:r>
            <a:r>
              <a:rPr lang="en-US"/>
              <a:t> </a:t>
            </a:r>
            <a:r>
              <a:rPr lang="en-US" err="1"/>
              <a:t>новый</a:t>
            </a:r>
            <a:r>
              <a:rPr lang="en-US"/>
              <a:t> </a:t>
            </a:r>
            <a:r>
              <a:rPr lang="en-US" err="1"/>
              <a:t>пользовательский</a:t>
            </a:r>
            <a:r>
              <a:rPr lang="en-US"/>
              <a:t> </a:t>
            </a:r>
            <a:r>
              <a:rPr lang="en-US" err="1"/>
              <a:t>интерфейс</a:t>
            </a:r>
            <a:r>
              <a:rPr lang="en-US"/>
              <a:t> и </a:t>
            </a:r>
            <a:r>
              <a:rPr lang="en-US" err="1"/>
              <a:t>более</a:t>
            </a:r>
            <a:r>
              <a:rPr lang="en-US"/>
              <a:t> </a:t>
            </a:r>
            <a:r>
              <a:rPr lang="en-US" err="1"/>
              <a:t>упрощенный</a:t>
            </a:r>
            <a:r>
              <a:rPr lang="en-US"/>
              <a:t> и </a:t>
            </a:r>
            <a:r>
              <a:rPr lang="en-US" err="1"/>
              <a:t>настраиваемый</a:t>
            </a:r>
            <a:r>
              <a:rPr lang="en-US"/>
              <a:t> </a:t>
            </a:r>
            <a:r>
              <a:rPr lang="en-US" err="1"/>
              <a:t>процесс</a:t>
            </a:r>
            <a:r>
              <a:rPr lang="en-US"/>
              <a:t> </a:t>
            </a:r>
            <a:r>
              <a:rPr lang="en-US" err="1"/>
              <a:t>установки</a:t>
            </a:r>
            <a:r>
              <a:rPr lang="en-US"/>
              <a:t> </a:t>
            </a:r>
            <a:r>
              <a:rPr lang="en-US" err="1"/>
              <a:t>благодаря</a:t>
            </a:r>
            <a:r>
              <a:rPr lang="en-US"/>
              <a:t> </a:t>
            </a:r>
            <a:r>
              <a:rPr lang="en-US" err="1"/>
              <a:t>использованию</a:t>
            </a:r>
            <a:r>
              <a:rPr lang="en-US"/>
              <a:t> </a:t>
            </a:r>
            <a:r>
              <a:rPr lang="en-US" err="1"/>
              <a:t>контейнера</a:t>
            </a:r>
            <a:r>
              <a:rPr lang="en-US"/>
              <a:t> </a:t>
            </a:r>
            <a:r>
              <a:rPr lang="en-US" err="1"/>
              <a:t>Apache_Karaf</a:t>
            </a:r>
            <a:r>
              <a:rPr lang="en-US"/>
              <a:t>. </a:t>
            </a:r>
            <a:r>
              <a:rPr lang="en-US" err="1"/>
              <a:t>Этот</a:t>
            </a:r>
            <a:r>
              <a:rPr lang="en-US"/>
              <a:t> </a:t>
            </a:r>
            <a:r>
              <a:rPr lang="en-US" err="1"/>
              <a:t>выпуск</a:t>
            </a:r>
            <a:r>
              <a:rPr lang="en-US"/>
              <a:t> </a:t>
            </a:r>
            <a:r>
              <a:rPr lang="en-US" err="1"/>
              <a:t>кода</a:t>
            </a:r>
            <a:r>
              <a:rPr lang="en-US"/>
              <a:t> </a:t>
            </a:r>
            <a:r>
              <a:rPr lang="en-US" err="1"/>
              <a:t>также</a:t>
            </a:r>
            <a:r>
              <a:rPr lang="en-US"/>
              <a:t> </a:t>
            </a:r>
            <a:r>
              <a:rPr lang="en-US" err="1"/>
              <a:t>имеет</a:t>
            </a:r>
            <a:r>
              <a:rPr lang="en-US"/>
              <a:t> </a:t>
            </a:r>
            <a:r>
              <a:rPr lang="en-US" err="1"/>
              <a:t>более</a:t>
            </a:r>
            <a:r>
              <a:rPr lang="en-US"/>
              <a:t> </a:t>
            </a:r>
            <a:r>
              <a:rPr lang="en-US" err="1"/>
              <a:t>глубокую</a:t>
            </a:r>
            <a:r>
              <a:rPr lang="en-US"/>
              <a:t> </a:t>
            </a:r>
            <a:r>
              <a:rPr lang="en-US" err="1"/>
              <a:t>интеграцию</a:t>
            </a:r>
            <a:r>
              <a:rPr lang="en-US"/>
              <a:t> с OpenStack, </a:t>
            </a:r>
            <a:r>
              <a:rPr lang="en-US" err="1"/>
              <a:t>включая</a:t>
            </a:r>
            <a:r>
              <a:rPr lang="en-US"/>
              <a:t> </a:t>
            </a:r>
            <a:r>
              <a:rPr lang="en-US" err="1"/>
              <a:t>улучшения</a:t>
            </a:r>
            <a:r>
              <a:rPr lang="en-US"/>
              <a:t> в </a:t>
            </a:r>
            <a:r>
              <a:rPr lang="en-US" err="1"/>
              <a:t>проекте</a:t>
            </a:r>
            <a:r>
              <a:rPr lang="en-US"/>
              <a:t> </a:t>
            </a:r>
            <a:r>
              <a:rPr lang="en-US" err="1"/>
              <a:t>Open_vSwitchDatabase</a:t>
            </a:r>
            <a:r>
              <a:rPr lang="en-US"/>
              <a:t> Integration, а </a:t>
            </a:r>
            <a:r>
              <a:rPr lang="en-US" err="1"/>
              <a:t>также</a:t>
            </a:r>
            <a:r>
              <a:rPr lang="en-US"/>
              <a:t> </a:t>
            </a:r>
            <a:r>
              <a:rPr lang="en-US" err="1"/>
              <a:t>другие</a:t>
            </a:r>
            <a:r>
              <a:rPr lang="en-US"/>
              <a:t> </a:t>
            </a:r>
            <a:r>
              <a:rPr lang="en-US" err="1"/>
              <a:t>функции</a:t>
            </a:r>
            <a:r>
              <a:rPr lang="en-US"/>
              <a:t>, </a:t>
            </a:r>
            <a:r>
              <a:rPr lang="en-US" err="1"/>
              <a:t>такие</a:t>
            </a:r>
            <a:r>
              <a:rPr lang="en-US"/>
              <a:t> </a:t>
            </a:r>
            <a:r>
              <a:rPr lang="en-US" err="1"/>
              <a:t>как</a:t>
            </a:r>
            <a:r>
              <a:rPr lang="en-US"/>
              <a:t> </a:t>
            </a:r>
            <a:r>
              <a:rPr lang="en-US" err="1"/>
              <a:t>группы</a:t>
            </a:r>
            <a:r>
              <a:rPr lang="en-US"/>
              <a:t> </a:t>
            </a:r>
            <a:r>
              <a:rPr lang="en-US" err="1"/>
              <a:t>безопасности</a:t>
            </a:r>
            <a:r>
              <a:rPr lang="en-US"/>
              <a:t>, </a:t>
            </a:r>
            <a:r>
              <a:rPr lang="en-US" err="1"/>
              <a:t>распределенный</a:t>
            </a:r>
            <a:r>
              <a:rPr lang="en-US"/>
              <a:t> </a:t>
            </a:r>
            <a:r>
              <a:rPr lang="en-US" err="1"/>
              <a:t>виртуальный</a:t>
            </a:r>
            <a:r>
              <a:rPr lang="en-US"/>
              <a:t> </a:t>
            </a:r>
            <a:r>
              <a:rPr lang="en-US" err="1"/>
              <a:t>маршрутизатор</a:t>
            </a:r>
            <a:r>
              <a:rPr lang="en-US"/>
              <a:t> и </a:t>
            </a:r>
            <a:r>
              <a:rPr lang="en-US" err="1"/>
              <a:t>балансировка</a:t>
            </a:r>
            <a:r>
              <a:rPr lang="en-US"/>
              <a:t> </a:t>
            </a:r>
            <a:r>
              <a:rPr lang="en-US" err="1"/>
              <a:t>нагрузки</a:t>
            </a:r>
            <a:r>
              <a:rPr lang="en-US"/>
              <a:t> </a:t>
            </a:r>
            <a:r>
              <a:rPr lang="en-US" err="1"/>
              <a:t>как</a:t>
            </a:r>
            <a:r>
              <a:rPr lang="en-US"/>
              <a:t> </a:t>
            </a:r>
            <a:r>
              <a:rPr lang="en-US" err="1"/>
              <a:t>услуга</a:t>
            </a:r>
            <a:r>
              <a:rPr lang="en-US"/>
              <a:t>. </a:t>
            </a:r>
            <a:endParaRPr lang="ru-RU"/>
          </a:p>
          <a:p>
            <a:r>
              <a:rPr lang="en-US"/>
              <a:t> </a:t>
            </a:r>
            <a:endParaRPr lang="ru-RU"/>
          </a:p>
          <a:p>
            <a:r>
              <a:rPr lang="en-US"/>
              <a:t>В </a:t>
            </a:r>
            <a:r>
              <a:rPr lang="en-US" err="1"/>
              <a:t>настоящее</a:t>
            </a:r>
            <a:r>
              <a:rPr lang="en-US"/>
              <a:t> </a:t>
            </a:r>
            <a:r>
              <a:rPr lang="en-US" err="1"/>
              <a:t>время</a:t>
            </a:r>
            <a:r>
              <a:rPr lang="en-US"/>
              <a:t> </a:t>
            </a:r>
            <a:r>
              <a:rPr lang="en-US" err="1"/>
              <a:t>проект</a:t>
            </a:r>
            <a:r>
              <a:rPr lang="en-US"/>
              <a:t> </a:t>
            </a:r>
            <a:r>
              <a:rPr lang="en-US" err="1"/>
              <a:t>OpenDaylight</a:t>
            </a:r>
            <a:r>
              <a:rPr lang="en-US"/>
              <a:t> </a:t>
            </a:r>
            <a:r>
              <a:rPr lang="en-US" err="1"/>
              <a:t>работает</a:t>
            </a:r>
            <a:r>
              <a:rPr lang="en-US"/>
              <a:t> </a:t>
            </a:r>
            <a:r>
              <a:rPr lang="en-US" err="1"/>
              <a:t>над</a:t>
            </a:r>
            <a:r>
              <a:rPr lang="en-US"/>
              <a:t> </a:t>
            </a:r>
            <a:r>
              <a:rPr lang="en-US" err="1"/>
              <a:t>третьим</a:t>
            </a:r>
            <a:r>
              <a:rPr lang="en-US"/>
              <a:t> </a:t>
            </a:r>
            <a:r>
              <a:rPr lang="en-US" err="1"/>
              <a:t>выпуском</a:t>
            </a:r>
            <a:r>
              <a:rPr lang="en-US"/>
              <a:t> </a:t>
            </a:r>
            <a:r>
              <a:rPr lang="en-US" err="1"/>
              <a:t>программного</a:t>
            </a:r>
            <a:r>
              <a:rPr lang="en-US"/>
              <a:t> </a:t>
            </a:r>
            <a:r>
              <a:rPr lang="en-US" err="1"/>
              <a:t>обеспечения</a:t>
            </a:r>
            <a:r>
              <a:rPr lang="en-US"/>
              <a:t>, Lithium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80</a:t>
            </a:fld>
            <a:endParaRPr lang="ru-RU" noProof="0"/>
          </a:p>
        </p:txBody>
      </p:sp>
    </p:spTree>
    <p:extLst>
      <p:ext uri="{BB962C8B-B14F-4D97-AF65-F5344CB8AC3E}">
        <p14:creationId xmlns:p14="http://schemas.microsoft.com/office/powerpoint/2010/main" val="3929021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Open Networking Lab (</a:t>
            </a:r>
            <a:r>
              <a:rPr lang="en-US" err="1"/>
              <a:t>ON.Lab</a:t>
            </a:r>
            <a:r>
              <a:rPr lang="en-US"/>
              <a:t>), </a:t>
            </a:r>
            <a:r>
              <a:rPr lang="en-US" err="1"/>
              <a:t>некоммерческая</a:t>
            </a:r>
            <a:r>
              <a:rPr lang="en-US"/>
              <a:t> </a:t>
            </a:r>
            <a:r>
              <a:rPr lang="en-US" err="1"/>
              <a:t>организация</a:t>
            </a:r>
            <a:r>
              <a:rPr lang="en-US"/>
              <a:t>,  </a:t>
            </a:r>
            <a:endParaRPr lang="ru-RU"/>
          </a:p>
          <a:p>
            <a:r>
              <a:rPr lang="en-US" err="1"/>
              <a:t>основанная</a:t>
            </a:r>
            <a:r>
              <a:rPr lang="en-US"/>
              <a:t> </a:t>
            </a:r>
            <a:r>
              <a:rPr lang="en-US" err="1"/>
              <a:t>разработчиками</a:t>
            </a:r>
            <a:r>
              <a:rPr lang="en-US"/>
              <a:t> SDN и </a:t>
            </a:r>
            <a:r>
              <a:rPr lang="en-US" err="1"/>
              <a:t>лидерами</a:t>
            </a:r>
            <a:r>
              <a:rPr lang="en-US"/>
              <a:t> </a:t>
            </a:r>
            <a:r>
              <a:rPr lang="en-US" err="1"/>
              <a:t>из</a:t>
            </a:r>
            <a:r>
              <a:rPr lang="en-US"/>
              <a:t> </a:t>
            </a:r>
            <a:r>
              <a:rPr lang="en-US" err="1"/>
              <a:t>Стэнфордского</a:t>
            </a:r>
            <a:r>
              <a:rPr lang="en-US"/>
              <a:t> </a:t>
            </a:r>
            <a:r>
              <a:rPr lang="en-US" err="1"/>
              <a:t>университета</a:t>
            </a:r>
            <a:r>
              <a:rPr lang="en-US"/>
              <a:t> и </a:t>
            </a:r>
            <a:r>
              <a:rPr lang="en-US" err="1"/>
              <a:t>Калифорнийского</a:t>
            </a:r>
            <a:r>
              <a:rPr lang="en-US"/>
              <a:t> </a:t>
            </a:r>
            <a:r>
              <a:rPr lang="en-US" err="1"/>
              <a:t>университета</a:t>
            </a:r>
            <a:r>
              <a:rPr lang="en-US"/>
              <a:t> в </a:t>
            </a:r>
            <a:r>
              <a:rPr lang="en-US" err="1"/>
              <a:t>Беркли</a:t>
            </a:r>
            <a:r>
              <a:rPr lang="en-US"/>
              <a:t>   </a:t>
            </a:r>
            <a:endParaRPr lang="ru-RU"/>
          </a:p>
          <a:p>
            <a:r>
              <a:rPr lang="en-US"/>
              <a:t>с </a:t>
            </a:r>
            <a:r>
              <a:rPr lang="en-US" err="1"/>
              <a:t>целью</a:t>
            </a:r>
            <a:r>
              <a:rPr lang="en-US"/>
              <a:t> </a:t>
            </a:r>
            <a:r>
              <a:rPr lang="en-US" err="1"/>
              <a:t>создания</a:t>
            </a:r>
            <a:r>
              <a:rPr lang="en-US"/>
              <a:t> </a:t>
            </a:r>
            <a:r>
              <a:rPr lang="en-US" err="1"/>
              <a:t>сообщества</a:t>
            </a:r>
            <a:r>
              <a:rPr lang="en-US"/>
              <a:t> </a:t>
            </a:r>
            <a:r>
              <a:rPr lang="en-US" err="1"/>
              <a:t>OpenSource</a:t>
            </a:r>
            <a:r>
              <a:rPr lang="en-US"/>
              <a:t> </a:t>
            </a:r>
            <a:r>
              <a:rPr lang="en-US" err="1"/>
              <a:t>для</a:t>
            </a:r>
            <a:r>
              <a:rPr lang="en-US"/>
              <a:t> </a:t>
            </a:r>
            <a:r>
              <a:rPr lang="en-US" err="1"/>
              <a:t>разработки</a:t>
            </a:r>
            <a:r>
              <a:rPr lang="en-US"/>
              <a:t> </a:t>
            </a:r>
            <a:r>
              <a:rPr lang="en-US" err="1"/>
              <a:t>инструментов</a:t>
            </a:r>
            <a:r>
              <a:rPr lang="en-US"/>
              <a:t> и </a:t>
            </a:r>
            <a:r>
              <a:rPr lang="en-US" err="1"/>
              <a:t>платформ</a:t>
            </a:r>
            <a:r>
              <a:rPr lang="en-US"/>
              <a:t>  </a:t>
            </a:r>
            <a:r>
              <a:rPr lang="en-US" err="1"/>
              <a:t>реализующих</a:t>
            </a:r>
            <a:r>
              <a:rPr lang="en-US"/>
              <a:t> </a:t>
            </a:r>
            <a:r>
              <a:rPr lang="en-US" err="1"/>
              <a:t>потенциал</a:t>
            </a:r>
            <a:r>
              <a:rPr lang="en-US"/>
              <a:t> SDN  (5 </a:t>
            </a:r>
            <a:r>
              <a:rPr lang="en-US" err="1"/>
              <a:t>декабря</a:t>
            </a:r>
            <a:r>
              <a:rPr lang="en-US"/>
              <a:t> 2014 г.) </a:t>
            </a:r>
            <a:endParaRPr lang="ru-RU"/>
          </a:p>
          <a:p>
            <a:r>
              <a:rPr lang="en-US"/>
              <a:t> </a:t>
            </a:r>
            <a:endParaRPr lang="ru-RU"/>
          </a:p>
          <a:p>
            <a:r>
              <a:rPr lang="en-US" err="1"/>
              <a:t>Была</a:t>
            </a:r>
            <a:r>
              <a:rPr lang="en-US"/>
              <a:t> </a:t>
            </a:r>
            <a:r>
              <a:rPr lang="en-US" err="1"/>
              <a:t>представлена</a:t>
            </a:r>
            <a:r>
              <a:rPr lang="en-US"/>
              <a:t>  </a:t>
            </a:r>
            <a:r>
              <a:rPr lang="en-US" err="1"/>
              <a:t>открытая</a:t>
            </a:r>
            <a:r>
              <a:rPr lang="en-US"/>
              <a:t> </a:t>
            </a:r>
            <a:r>
              <a:rPr lang="en-US" err="1"/>
              <a:t>сетевая</a:t>
            </a:r>
            <a:r>
              <a:rPr lang="en-US"/>
              <a:t> </a:t>
            </a:r>
            <a:r>
              <a:rPr lang="en-US" err="1"/>
              <a:t>операционная</a:t>
            </a:r>
            <a:r>
              <a:rPr lang="en-US"/>
              <a:t> </a:t>
            </a:r>
            <a:r>
              <a:rPr lang="en-US" err="1"/>
              <a:t>система</a:t>
            </a:r>
            <a:r>
              <a:rPr lang="en-US"/>
              <a:t> SDN (ONOS) с </a:t>
            </a:r>
            <a:r>
              <a:rPr lang="en-US" err="1"/>
              <a:t>открытым</a:t>
            </a:r>
            <a:r>
              <a:rPr lang="en-US"/>
              <a:t> </a:t>
            </a:r>
            <a:r>
              <a:rPr lang="en-US" err="1"/>
              <a:t>исходным</a:t>
            </a:r>
            <a:r>
              <a:rPr lang="en-US"/>
              <a:t> </a:t>
            </a:r>
            <a:r>
              <a:rPr lang="en-US" err="1"/>
              <a:t>кодом</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82</a:t>
            </a:fld>
            <a:endParaRPr lang="ru-RU" noProof="0"/>
          </a:p>
        </p:txBody>
      </p:sp>
    </p:spTree>
    <p:extLst>
      <p:ext uri="{BB962C8B-B14F-4D97-AF65-F5344CB8AC3E}">
        <p14:creationId xmlns:p14="http://schemas.microsoft.com/office/powerpoint/2010/main" val="980860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Сообщество</a:t>
            </a:r>
            <a:r>
              <a:rPr lang="en-US"/>
              <a:t> ONOS Community, в </a:t>
            </a:r>
            <a:r>
              <a:rPr lang="en-US" err="1"/>
              <a:t>него</a:t>
            </a:r>
            <a:r>
              <a:rPr lang="en-US"/>
              <a:t> </a:t>
            </a:r>
            <a:r>
              <a:rPr lang="en-US" err="1"/>
              <a:t>входят</a:t>
            </a:r>
            <a:r>
              <a:rPr lang="en-US"/>
              <a:t> </a:t>
            </a:r>
            <a:r>
              <a:rPr lang="en-US" err="1"/>
              <a:t>ведущие</a:t>
            </a:r>
            <a:r>
              <a:rPr lang="en-US"/>
              <a:t> </a:t>
            </a:r>
            <a:r>
              <a:rPr lang="en-US" err="1"/>
              <a:t>операторы</a:t>
            </a:r>
            <a:r>
              <a:rPr lang="en-US"/>
              <a:t>, </a:t>
            </a:r>
            <a:r>
              <a:rPr lang="en-US" err="1"/>
              <a:t>поставщики</a:t>
            </a:r>
            <a:r>
              <a:rPr lang="en-US"/>
              <a:t> </a:t>
            </a:r>
            <a:r>
              <a:rPr lang="en-US" err="1"/>
              <a:t>оборудования</a:t>
            </a:r>
            <a:r>
              <a:rPr lang="en-US"/>
              <a:t>, </a:t>
            </a:r>
            <a:r>
              <a:rPr lang="en-US" err="1"/>
              <a:t>большая</a:t>
            </a:r>
            <a:r>
              <a:rPr lang="en-US"/>
              <a:t> </a:t>
            </a:r>
            <a:r>
              <a:rPr lang="en-US" err="1"/>
              <a:t>группа</a:t>
            </a:r>
            <a:r>
              <a:rPr lang="en-US"/>
              <a:t> </a:t>
            </a:r>
            <a:r>
              <a:rPr lang="en-US" err="1"/>
              <a:t>сотрудничающих</a:t>
            </a:r>
            <a:r>
              <a:rPr lang="en-US"/>
              <a:t> </a:t>
            </a:r>
            <a:r>
              <a:rPr lang="en-US" err="1"/>
              <a:t>организаций</a:t>
            </a:r>
            <a:r>
              <a:rPr lang="en-US"/>
              <a:t> и </a:t>
            </a:r>
            <a:r>
              <a:rPr lang="en-US" err="1"/>
              <a:t>сообщество</a:t>
            </a:r>
            <a:r>
              <a:rPr lang="en-US"/>
              <a:t> </a:t>
            </a:r>
            <a:r>
              <a:rPr lang="en-US" err="1"/>
              <a:t>разработчиков</a:t>
            </a:r>
            <a:r>
              <a:rPr lang="en-US"/>
              <a:t> . </a:t>
            </a:r>
            <a:endParaRPr lang="ru-RU"/>
          </a:p>
          <a:p>
            <a:r>
              <a:rPr lang="en-US"/>
              <a:t> </a:t>
            </a:r>
            <a:endParaRPr lang="ru-RU"/>
          </a:p>
          <a:p>
            <a:r>
              <a:rPr lang="en-US"/>
              <a:t>Huawei </a:t>
            </a:r>
            <a:r>
              <a:rPr lang="en-US" err="1"/>
              <a:t>является</a:t>
            </a:r>
            <a:r>
              <a:rPr lang="en-US"/>
              <a:t> </a:t>
            </a:r>
            <a:r>
              <a:rPr lang="en-US" err="1"/>
              <a:t>одним</a:t>
            </a:r>
            <a:r>
              <a:rPr lang="en-US"/>
              <a:t> </a:t>
            </a:r>
            <a:r>
              <a:rPr lang="en-US" err="1"/>
              <a:t>из</a:t>
            </a:r>
            <a:r>
              <a:rPr lang="en-US"/>
              <a:t> </a:t>
            </a:r>
            <a:r>
              <a:rPr lang="en-US" err="1"/>
              <a:t>девяти</a:t>
            </a:r>
            <a:r>
              <a:rPr lang="en-US"/>
              <a:t> </a:t>
            </a:r>
            <a:r>
              <a:rPr lang="en-US" err="1"/>
              <a:t>членов-основателей</a:t>
            </a:r>
            <a:r>
              <a:rPr lang="en-US"/>
              <a:t> ONOS и </a:t>
            </a:r>
            <a:r>
              <a:rPr lang="en-US" err="1"/>
              <a:t>играет</a:t>
            </a:r>
            <a:r>
              <a:rPr lang="en-US"/>
              <a:t> </a:t>
            </a:r>
            <a:r>
              <a:rPr lang="en-US" err="1"/>
              <a:t>решающую</a:t>
            </a:r>
            <a:r>
              <a:rPr lang="en-US"/>
              <a:t> </a:t>
            </a:r>
            <a:r>
              <a:rPr lang="en-US" err="1"/>
              <a:t>роль</a:t>
            </a:r>
            <a:r>
              <a:rPr lang="en-US"/>
              <a:t> в </a:t>
            </a:r>
            <a:r>
              <a:rPr lang="en-US" err="1"/>
              <a:t>развитии</a:t>
            </a:r>
            <a:r>
              <a:rPr lang="en-US"/>
              <a:t> </a:t>
            </a:r>
            <a:r>
              <a:rPr lang="en-US" err="1"/>
              <a:t>архитектуры</a:t>
            </a:r>
            <a:r>
              <a:rPr lang="en-US"/>
              <a:t> и </a:t>
            </a:r>
            <a:r>
              <a:rPr lang="en-US" err="1"/>
              <a:t>экосистемы</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83</a:t>
            </a:fld>
            <a:endParaRPr lang="ru-RU" noProof="0"/>
          </a:p>
        </p:txBody>
      </p:sp>
    </p:spTree>
    <p:extLst>
      <p:ext uri="{BB962C8B-B14F-4D97-AF65-F5344CB8AC3E}">
        <p14:creationId xmlns:p14="http://schemas.microsoft.com/office/powerpoint/2010/main" val="1958564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справиться</a:t>
            </a:r>
            <a:r>
              <a:rPr lang="en-US"/>
              <a:t> с </a:t>
            </a:r>
            <a:r>
              <a:rPr lang="en-US" err="1"/>
              <a:t>агрессивно</a:t>
            </a:r>
            <a:r>
              <a:rPr lang="en-US"/>
              <a:t> </a:t>
            </a:r>
            <a:r>
              <a:rPr lang="en-US" err="1"/>
              <a:t>растущими</a:t>
            </a:r>
            <a:r>
              <a:rPr lang="en-US"/>
              <a:t> </a:t>
            </a:r>
            <a:r>
              <a:rPr lang="en-US" err="1"/>
              <a:t>требованиями</a:t>
            </a:r>
            <a:r>
              <a:rPr lang="en-US"/>
              <a:t> к </a:t>
            </a:r>
            <a:r>
              <a:rPr lang="en-US" err="1"/>
              <a:t>сети</a:t>
            </a:r>
            <a:r>
              <a:rPr lang="en-US"/>
              <a:t>, </a:t>
            </a:r>
            <a:r>
              <a:rPr lang="en-US" err="1"/>
              <a:t>расширением</a:t>
            </a:r>
            <a:r>
              <a:rPr lang="en-US"/>
              <a:t> </a:t>
            </a:r>
            <a:r>
              <a:rPr lang="en-US" err="1"/>
              <a:t>сети</a:t>
            </a:r>
            <a:r>
              <a:rPr lang="en-US"/>
              <a:t>, </a:t>
            </a:r>
            <a:r>
              <a:rPr lang="en-US" err="1"/>
              <a:t>количество</a:t>
            </a:r>
            <a:r>
              <a:rPr lang="en-US"/>
              <a:t> </a:t>
            </a:r>
            <a:r>
              <a:rPr lang="en-US" err="1"/>
              <a:t>протоколов</a:t>
            </a:r>
            <a:r>
              <a:rPr lang="en-US"/>
              <a:t> и </a:t>
            </a:r>
            <a:r>
              <a:rPr lang="en-US" err="1"/>
              <a:t>функций</a:t>
            </a:r>
            <a:r>
              <a:rPr lang="en-US"/>
              <a:t> </a:t>
            </a:r>
            <a:r>
              <a:rPr lang="en-US" err="1"/>
              <a:t>развернутых</a:t>
            </a:r>
            <a:r>
              <a:rPr lang="en-US"/>
              <a:t> в </a:t>
            </a:r>
            <a:r>
              <a:rPr lang="en-US" err="1"/>
              <a:t>сети</a:t>
            </a:r>
            <a:r>
              <a:rPr lang="en-US"/>
              <a:t> </a:t>
            </a:r>
            <a:r>
              <a:rPr lang="en-US" err="1"/>
              <a:t>определенно</a:t>
            </a:r>
            <a:r>
              <a:rPr lang="en-US"/>
              <a:t> </a:t>
            </a:r>
            <a:r>
              <a:rPr lang="en-US" err="1"/>
              <a:t>будут</a:t>
            </a:r>
            <a:r>
              <a:rPr lang="en-US"/>
              <a:t> </a:t>
            </a:r>
            <a:r>
              <a:rPr lang="en-US" err="1"/>
              <a:t>увеличиваться</a:t>
            </a:r>
            <a:r>
              <a:rPr lang="en-US"/>
              <a:t>; </a:t>
            </a:r>
            <a:endParaRPr lang="ru-RU"/>
          </a:p>
          <a:p>
            <a:r>
              <a:rPr lang="en-US" err="1"/>
              <a:t>Различные</a:t>
            </a:r>
            <a:r>
              <a:rPr lang="en-US"/>
              <a:t> </a:t>
            </a:r>
            <a:r>
              <a:rPr lang="en-US" err="1"/>
              <a:t>типы</a:t>
            </a:r>
            <a:r>
              <a:rPr lang="en-US"/>
              <a:t> </a:t>
            </a:r>
            <a:r>
              <a:rPr lang="en-US" err="1"/>
              <a:t>сетевых</a:t>
            </a:r>
            <a:r>
              <a:rPr lang="en-US"/>
              <a:t> </a:t>
            </a:r>
            <a:r>
              <a:rPr lang="en-US" err="1"/>
              <a:t>протоколов</a:t>
            </a:r>
            <a:r>
              <a:rPr lang="en-US"/>
              <a:t> и </a:t>
            </a:r>
            <a:r>
              <a:rPr lang="en-US" err="1"/>
              <a:t>функций</a:t>
            </a:r>
            <a:r>
              <a:rPr lang="en-US"/>
              <a:t> </a:t>
            </a:r>
            <a:r>
              <a:rPr lang="en-US" err="1"/>
              <a:t>должны</a:t>
            </a:r>
            <a:r>
              <a:rPr lang="en-US"/>
              <a:t> </a:t>
            </a:r>
            <a:r>
              <a:rPr lang="en-US" err="1"/>
              <a:t>быть</a:t>
            </a:r>
            <a:r>
              <a:rPr lang="en-US"/>
              <a:t> </a:t>
            </a:r>
            <a:r>
              <a:rPr lang="en-US" err="1"/>
              <a:t>развернуты</a:t>
            </a:r>
            <a:r>
              <a:rPr lang="en-US"/>
              <a:t> </a:t>
            </a:r>
            <a:r>
              <a:rPr lang="en-US" err="1"/>
              <a:t>для</a:t>
            </a:r>
            <a:r>
              <a:rPr lang="en-US"/>
              <a:t> </a:t>
            </a:r>
            <a:r>
              <a:rPr lang="en-US" err="1"/>
              <a:t>удовлетворения</a:t>
            </a:r>
            <a:r>
              <a:rPr lang="en-US"/>
              <a:t> </a:t>
            </a:r>
            <a:r>
              <a:rPr lang="en-US" err="1"/>
              <a:t>различных</a:t>
            </a:r>
            <a:r>
              <a:rPr lang="en-US"/>
              <a:t> </a:t>
            </a:r>
            <a:r>
              <a:rPr lang="en-US" err="1"/>
              <a:t>сетевых</a:t>
            </a:r>
            <a:r>
              <a:rPr lang="en-US"/>
              <a:t> </a:t>
            </a:r>
            <a:r>
              <a:rPr lang="en-US" err="1"/>
              <a:t>требований</a:t>
            </a:r>
            <a:r>
              <a:rPr lang="en-US"/>
              <a:t>. </a:t>
            </a:r>
            <a:endParaRPr lang="ru-RU">
              <a:cs typeface="Calibri"/>
            </a:endParaRPr>
          </a:p>
          <a:p>
            <a:r>
              <a:rPr lang="en-US"/>
              <a:t> </a:t>
            </a:r>
            <a:endParaRPr lang="ru-RU"/>
          </a:p>
          <a:p>
            <a:r>
              <a:rPr lang="en-US" err="1"/>
              <a:t>Пример</a:t>
            </a:r>
            <a:r>
              <a:rPr lang="en-US"/>
              <a:t>, </a:t>
            </a:r>
            <a:r>
              <a:rPr lang="en-US" err="1"/>
              <a:t>показанный</a:t>
            </a:r>
            <a:r>
              <a:rPr lang="en-US"/>
              <a:t> </a:t>
            </a:r>
            <a:r>
              <a:rPr lang="en-US" err="1"/>
              <a:t>на</a:t>
            </a:r>
            <a:r>
              <a:rPr lang="en-US"/>
              <a:t> </a:t>
            </a:r>
            <a:r>
              <a:rPr lang="en-US" err="1"/>
              <a:t>слайде</a:t>
            </a:r>
            <a:r>
              <a:rPr lang="en-US"/>
              <a:t> </a:t>
            </a:r>
            <a:r>
              <a:rPr lang="en-US" err="1"/>
              <a:t>выше</a:t>
            </a:r>
            <a:r>
              <a:rPr lang="en-US"/>
              <a:t>, </a:t>
            </a:r>
            <a:r>
              <a:rPr lang="en-US" err="1"/>
              <a:t>ясно</a:t>
            </a:r>
            <a:r>
              <a:rPr lang="en-US"/>
              <a:t> </a:t>
            </a:r>
            <a:r>
              <a:rPr lang="en-US" err="1"/>
              <a:t>показывает</a:t>
            </a:r>
            <a:r>
              <a:rPr lang="en-US"/>
              <a:t> </a:t>
            </a:r>
            <a:r>
              <a:rPr lang="en-US" err="1"/>
              <a:t>сложность</a:t>
            </a:r>
            <a:r>
              <a:rPr lang="en-US"/>
              <a:t> </a:t>
            </a:r>
            <a:r>
              <a:rPr lang="en-US" err="1"/>
              <a:t>сетевых</a:t>
            </a:r>
            <a:r>
              <a:rPr lang="en-US"/>
              <a:t> O&amp;M и </a:t>
            </a:r>
            <a:r>
              <a:rPr lang="en-US" err="1"/>
              <a:t>конфигураций</a:t>
            </a:r>
            <a:r>
              <a:rPr lang="en-US"/>
              <a:t> в </a:t>
            </a:r>
            <a:r>
              <a:rPr lang="en-US" err="1"/>
              <a:t>традиционной</a:t>
            </a:r>
            <a:r>
              <a:rPr lang="en-US"/>
              <a:t> </a:t>
            </a:r>
            <a:r>
              <a:rPr lang="en-US" err="1"/>
              <a:t>сети</a:t>
            </a:r>
            <a:r>
              <a:rPr lang="en-US"/>
              <a:t>; </a:t>
            </a:r>
            <a:endParaRPr lang="ru-RU"/>
          </a:p>
          <a:p>
            <a:r>
              <a:rPr lang="en-US" err="1"/>
              <a:t>например</a:t>
            </a:r>
            <a:r>
              <a:rPr lang="en-US"/>
              <a:t>, </a:t>
            </a:r>
            <a:r>
              <a:rPr lang="en-US" err="1"/>
              <a:t>для</a:t>
            </a:r>
            <a:r>
              <a:rPr lang="en-US"/>
              <a:t> </a:t>
            </a:r>
            <a:r>
              <a:rPr lang="en-US" err="1"/>
              <a:t>настройки</a:t>
            </a:r>
            <a:r>
              <a:rPr lang="en-US"/>
              <a:t> </a:t>
            </a:r>
            <a:r>
              <a:rPr lang="en-US" err="1"/>
              <a:t>службы</a:t>
            </a:r>
            <a:r>
              <a:rPr lang="en-US"/>
              <a:t> L3VPN в </a:t>
            </a:r>
            <a:r>
              <a:rPr lang="en-US" err="1"/>
              <a:t>сети</a:t>
            </a:r>
            <a:r>
              <a:rPr lang="en-US"/>
              <a:t>, </a:t>
            </a:r>
            <a:r>
              <a:rPr lang="en-US" err="1"/>
              <a:t>необходимы</a:t>
            </a:r>
            <a:r>
              <a:rPr lang="en-US"/>
              <a:t> </a:t>
            </a:r>
            <a:r>
              <a:rPr lang="en-US" err="1"/>
              <a:t>настройки</a:t>
            </a:r>
            <a:r>
              <a:rPr lang="en-US"/>
              <a:t> </a:t>
            </a:r>
            <a:r>
              <a:rPr lang="en-US" err="1"/>
              <a:t>протокола</a:t>
            </a:r>
            <a:r>
              <a:rPr lang="en-US"/>
              <a:t> IGP, </a:t>
            </a:r>
            <a:r>
              <a:rPr lang="en-US" err="1"/>
              <a:t>настройки</a:t>
            </a:r>
            <a:r>
              <a:rPr lang="en-US"/>
              <a:t> MPLS, </a:t>
            </a:r>
            <a:r>
              <a:rPr lang="en-US" err="1"/>
              <a:t>настройки</a:t>
            </a:r>
            <a:r>
              <a:rPr lang="en-US"/>
              <a:t> </a:t>
            </a:r>
            <a:r>
              <a:rPr lang="en-US" err="1"/>
              <a:t>экземпляра</a:t>
            </a:r>
            <a:r>
              <a:rPr lang="en-US"/>
              <a:t> L3VPN, </a:t>
            </a:r>
            <a:r>
              <a:rPr lang="en-US" err="1"/>
              <a:t>настройки</a:t>
            </a:r>
            <a:r>
              <a:rPr lang="en-US"/>
              <a:t> </a:t>
            </a:r>
            <a:r>
              <a:rPr lang="en-US" err="1"/>
              <a:t>протокола</a:t>
            </a:r>
            <a:r>
              <a:rPr lang="en-US"/>
              <a:t> </a:t>
            </a:r>
            <a:r>
              <a:rPr lang="en-US" err="1"/>
              <a:t>маршрутизации</a:t>
            </a:r>
            <a:r>
              <a:rPr lang="en-US"/>
              <a:t> </a:t>
            </a:r>
            <a:r>
              <a:rPr lang="en-US" err="1"/>
              <a:t>между</a:t>
            </a:r>
            <a:r>
              <a:rPr lang="en-US"/>
              <a:t> PE и CE и </a:t>
            </a:r>
            <a:r>
              <a:rPr lang="en-US" err="1"/>
              <a:t>настройки</a:t>
            </a:r>
            <a:r>
              <a:rPr lang="en-US"/>
              <a:t> </a:t>
            </a:r>
            <a:r>
              <a:rPr lang="en-US" err="1"/>
              <a:t>однорангового</a:t>
            </a:r>
            <a:r>
              <a:rPr lang="en-US"/>
              <a:t> </a:t>
            </a:r>
            <a:r>
              <a:rPr lang="en-US" err="1"/>
              <a:t>узла</a:t>
            </a:r>
            <a:r>
              <a:rPr lang="en-US"/>
              <a:t> MP-BGP;</a:t>
            </a:r>
            <a:endParaRPr lang="ru-RU"/>
          </a:p>
          <a:p>
            <a:r>
              <a:rPr lang="en-US" err="1"/>
              <a:t>Все</a:t>
            </a:r>
            <a:r>
              <a:rPr lang="en-US"/>
              <a:t> </a:t>
            </a:r>
            <a:r>
              <a:rPr lang="en-US" err="1"/>
              <a:t>эти</a:t>
            </a:r>
            <a:r>
              <a:rPr lang="en-US"/>
              <a:t> </a:t>
            </a:r>
            <a:r>
              <a:rPr lang="en-US" err="1"/>
              <a:t>серии</a:t>
            </a:r>
            <a:r>
              <a:rPr lang="en-US"/>
              <a:t> </a:t>
            </a:r>
            <a:r>
              <a:rPr lang="en-US" err="1"/>
              <a:t>конфигураций</a:t>
            </a:r>
            <a:r>
              <a:rPr lang="en-US"/>
              <a:t> </a:t>
            </a:r>
            <a:r>
              <a:rPr lang="en-US" err="1"/>
              <a:t>необходимо</a:t>
            </a:r>
            <a:r>
              <a:rPr lang="en-US"/>
              <a:t> </a:t>
            </a:r>
            <a:r>
              <a:rPr lang="en-US" err="1"/>
              <a:t>выполнить</a:t>
            </a:r>
            <a:r>
              <a:rPr lang="en-US"/>
              <a:t> </a:t>
            </a:r>
            <a:r>
              <a:rPr lang="en-US" err="1"/>
              <a:t>на</a:t>
            </a:r>
            <a:r>
              <a:rPr lang="en-US"/>
              <a:t> </a:t>
            </a:r>
            <a:r>
              <a:rPr lang="en-US" err="1"/>
              <a:t>всех</a:t>
            </a:r>
            <a:r>
              <a:rPr lang="en-US"/>
              <a:t> </a:t>
            </a:r>
            <a:r>
              <a:rPr lang="en-US" err="1"/>
              <a:t>маршрутизаторах</a:t>
            </a:r>
            <a:r>
              <a:rPr lang="en-US"/>
              <a:t> </a:t>
            </a:r>
            <a:r>
              <a:rPr lang="en-US" err="1"/>
              <a:t>на</a:t>
            </a:r>
            <a:r>
              <a:rPr lang="en-US"/>
              <a:t> </a:t>
            </a:r>
            <a:r>
              <a:rPr lang="en-US" err="1"/>
              <a:t>границе</a:t>
            </a:r>
            <a:r>
              <a:rPr lang="en-US"/>
              <a:t> </a:t>
            </a:r>
            <a:r>
              <a:rPr lang="en-US" err="1"/>
              <a:t>поставщика</a:t>
            </a:r>
            <a:r>
              <a:rPr lang="en-US"/>
              <a:t> (PE), </a:t>
            </a:r>
            <a:r>
              <a:rPr lang="en-US" err="1"/>
              <a:t>которые</a:t>
            </a:r>
            <a:r>
              <a:rPr lang="en-US"/>
              <a:t> </a:t>
            </a:r>
            <a:r>
              <a:rPr lang="en-US" err="1"/>
              <a:t>подключены</a:t>
            </a:r>
            <a:r>
              <a:rPr lang="en-US"/>
              <a:t> к </a:t>
            </a:r>
            <a:r>
              <a:rPr lang="en-US" err="1"/>
              <a:t>маршрутизаторам</a:t>
            </a:r>
            <a:r>
              <a:rPr lang="en-US"/>
              <a:t> </a:t>
            </a:r>
            <a:r>
              <a:rPr lang="en-US" err="1"/>
              <a:t>на</a:t>
            </a:r>
            <a:r>
              <a:rPr lang="en-US"/>
              <a:t> </a:t>
            </a:r>
            <a:r>
              <a:rPr lang="en-US" err="1"/>
              <a:t>границе</a:t>
            </a:r>
            <a:r>
              <a:rPr lang="en-US"/>
              <a:t> </a:t>
            </a:r>
            <a:r>
              <a:rPr lang="en-US" err="1"/>
              <a:t>клиента</a:t>
            </a:r>
            <a:r>
              <a:rPr lang="en-US"/>
              <a:t> (CE). </a:t>
            </a:r>
            <a:endParaRPr lang="ru-RU"/>
          </a:p>
          <a:p>
            <a:r>
              <a:rPr lang="en-US" err="1"/>
              <a:t>Сценарии</a:t>
            </a:r>
            <a:r>
              <a:rPr lang="en-US"/>
              <a:t> </a:t>
            </a:r>
            <a:r>
              <a:rPr lang="en-US" err="1"/>
              <a:t>конфигурации</a:t>
            </a:r>
            <a:r>
              <a:rPr lang="en-US"/>
              <a:t>, </a:t>
            </a:r>
            <a:r>
              <a:rPr lang="en-US" err="1"/>
              <a:t>показанные</a:t>
            </a:r>
            <a:r>
              <a:rPr lang="en-US"/>
              <a:t> </a:t>
            </a:r>
            <a:r>
              <a:rPr lang="en-US" err="1"/>
              <a:t>справа</a:t>
            </a:r>
            <a:r>
              <a:rPr lang="en-US"/>
              <a:t>, </a:t>
            </a:r>
            <a:r>
              <a:rPr lang="en-US" err="1"/>
              <a:t>показывают</a:t>
            </a:r>
            <a:r>
              <a:rPr lang="en-US"/>
              <a:t> </a:t>
            </a:r>
            <a:r>
              <a:rPr lang="en-US" err="1"/>
              <a:t>полную</a:t>
            </a:r>
            <a:r>
              <a:rPr lang="en-US"/>
              <a:t> </a:t>
            </a:r>
            <a:r>
              <a:rPr lang="en-US" err="1"/>
              <a:t>команду</a:t>
            </a:r>
            <a:r>
              <a:rPr lang="en-US"/>
              <a:t> </a:t>
            </a:r>
            <a:r>
              <a:rPr lang="en-US" err="1"/>
              <a:t>конфигурации</a:t>
            </a:r>
            <a:r>
              <a:rPr lang="en-US"/>
              <a:t>, </a:t>
            </a:r>
            <a:r>
              <a:rPr lang="en-US" err="1"/>
              <a:t>развернутую</a:t>
            </a:r>
            <a:r>
              <a:rPr lang="en-US"/>
              <a:t> </a:t>
            </a:r>
            <a:r>
              <a:rPr lang="en-US" err="1"/>
              <a:t>на</a:t>
            </a:r>
            <a:r>
              <a:rPr lang="en-US"/>
              <a:t> PE3, </a:t>
            </a:r>
            <a:r>
              <a:rPr lang="en-US" err="1"/>
              <a:t>только</a:t>
            </a:r>
            <a:r>
              <a:rPr lang="en-US"/>
              <a:t> </a:t>
            </a:r>
            <a:r>
              <a:rPr lang="en-US" err="1"/>
              <a:t>для</a:t>
            </a:r>
            <a:r>
              <a:rPr lang="en-US"/>
              <a:t> </a:t>
            </a:r>
            <a:r>
              <a:rPr lang="en-US" err="1"/>
              <a:t>настройки</a:t>
            </a:r>
            <a:r>
              <a:rPr lang="en-US"/>
              <a:t> </a:t>
            </a:r>
            <a:r>
              <a:rPr lang="en-US" err="1"/>
              <a:t>службы</a:t>
            </a:r>
            <a:r>
              <a:rPr lang="en-US"/>
              <a:t> L3VPN  </a:t>
            </a:r>
            <a:r>
              <a:rPr lang="en-US" err="1"/>
              <a:t>задействовано</a:t>
            </a:r>
            <a:r>
              <a:rPr lang="en-US"/>
              <a:t> </a:t>
            </a:r>
            <a:r>
              <a:rPr lang="en-US" err="1"/>
              <a:t>много</a:t>
            </a:r>
            <a:r>
              <a:rPr lang="en-US"/>
              <a:t> </a:t>
            </a:r>
            <a:r>
              <a:rPr lang="en-US" err="1"/>
              <a:t>команд</a:t>
            </a:r>
            <a:r>
              <a:rPr lang="en-US"/>
              <a:t>. </a:t>
            </a:r>
            <a:endParaRPr lang="ru-RU">
              <a:cs typeface="Calibri"/>
            </a:endParaRPr>
          </a:p>
          <a:p>
            <a:r>
              <a:rPr lang="en-US"/>
              <a:t> </a:t>
            </a:r>
            <a:endParaRPr lang="ru-RU"/>
          </a:p>
          <a:p>
            <a:r>
              <a:rPr lang="en-US" err="1"/>
              <a:t>Приведенный</a:t>
            </a:r>
            <a:r>
              <a:rPr lang="en-US"/>
              <a:t> </a:t>
            </a:r>
            <a:r>
              <a:rPr lang="en-US" err="1"/>
              <a:t>выше</a:t>
            </a:r>
            <a:r>
              <a:rPr lang="en-US"/>
              <a:t> </a:t>
            </a:r>
            <a:r>
              <a:rPr lang="en-US" err="1"/>
              <a:t>пример</a:t>
            </a:r>
            <a:r>
              <a:rPr lang="en-US"/>
              <a:t> </a:t>
            </a:r>
            <a:r>
              <a:rPr lang="en-US" err="1"/>
              <a:t>основан</a:t>
            </a:r>
            <a:r>
              <a:rPr lang="en-US"/>
              <a:t> </a:t>
            </a:r>
            <a:r>
              <a:rPr lang="en-US" err="1"/>
              <a:t>на</a:t>
            </a:r>
            <a:r>
              <a:rPr lang="en-US"/>
              <a:t> </a:t>
            </a:r>
            <a:r>
              <a:rPr lang="en-US" err="1"/>
              <a:t>предположении</a:t>
            </a:r>
            <a:r>
              <a:rPr lang="en-US"/>
              <a:t>, </a:t>
            </a:r>
            <a:r>
              <a:rPr lang="en-US" err="1"/>
              <a:t>что</a:t>
            </a:r>
            <a:r>
              <a:rPr lang="en-US"/>
              <a:t> </a:t>
            </a:r>
            <a:r>
              <a:rPr lang="en-US" err="1"/>
              <a:t>все</a:t>
            </a:r>
            <a:r>
              <a:rPr lang="en-US"/>
              <a:t> </a:t>
            </a:r>
            <a:r>
              <a:rPr lang="en-US" err="1"/>
              <a:t>подключенные</a:t>
            </a:r>
            <a:r>
              <a:rPr lang="en-US"/>
              <a:t> </a:t>
            </a:r>
            <a:r>
              <a:rPr lang="en-US" err="1"/>
              <a:t>устройства</a:t>
            </a:r>
            <a:r>
              <a:rPr lang="en-US"/>
              <a:t> PE </a:t>
            </a:r>
            <a:r>
              <a:rPr lang="en-US" err="1"/>
              <a:t>являются</a:t>
            </a:r>
            <a:r>
              <a:rPr lang="en-US"/>
              <a:t> </a:t>
            </a:r>
            <a:r>
              <a:rPr lang="en-US" err="1"/>
              <a:t>устройствами</a:t>
            </a:r>
            <a:r>
              <a:rPr lang="en-US"/>
              <a:t> Huawei.</a:t>
            </a:r>
            <a:endParaRPr lang="ru-RU"/>
          </a:p>
          <a:p>
            <a:r>
              <a:rPr lang="en-US" err="1"/>
              <a:t>Работа</a:t>
            </a:r>
            <a:r>
              <a:rPr lang="en-US"/>
              <a:t> </a:t>
            </a:r>
            <a:r>
              <a:rPr lang="en-US" err="1"/>
              <a:t>по</a:t>
            </a:r>
            <a:r>
              <a:rPr lang="en-US"/>
              <a:t> </a:t>
            </a:r>
            <a:r>
              <a:rPr lang="en-US" err="1"/>
              <a:t>настройке</a:t>
            </a:r>
            <a:r>
              <a:rPr lang="en-US"/>
              <a:t> </a:t>
            </a:r>
            <a:r>
              <a:rPr lang="en-US" err="1"/>
              <a:t>еще</a:t>
            </a:r>
            <a:r>
              <a:rPr lang="en-US"/>
              <a:t> </a:t>
            </a:r>
            <a:r>
              <a:rPr lang="en-US" err="1"/>
              <a:t>более</a:t>
            </a:r>
            <a:r>
              <a:rPr lang="en-US"/>
              <a:t> </a:t>
            </a:r>
            <a:r>
              <a:rPr lang="en-US" err="1"/>
              <a:t>усложнится</a:t>
            </a:r>
            <a:r>
              <a:rPr lang="en-US"/>
              <a:t>, </a:t>
            </a:r>
            <a:r>
              <a:rPr lang="en-US" err="1"/>
              <a:t>если</a:t>
            </a:r>
            <a:r>
              <a:rPr lang="en-US"/>
              <a:t> </a:t>
            </a:r>
            <a:r>
              <a:rPr lang="en-US" err="1"/>
              <a:t>применить</a:t>
            </a:r>
            <a:r>
              <a:rPr lang="en-US"/>
              <a:t> </a:t>
            </a:r>
            <a:r>
              <a:rPr lang="en-US" err="1"/>
              <a:t>ее</a:t>
            </a:r>
            <a:r>
              <a:rPr lang="en-US"/>
              <a:t> к </a:t>
            </a:r>
            <a:r>
              <a:rPr lang="en-US" err="1"/>
              <a:t>сценарию</a:t>
            </a:r>
            <a:r>
              <a:rPr lang="en-US"/>
              <a:t>, </a:t>
            </a:r>
            <a:r>
              <a:rPr lang="en-US" err="1"/>
              <a:t>когда</a:t>
            </a:r>
            <a:r>
              <a:rPr lang="en-US"/>
              <a:t> в </a:t>
            </a:r>
            <a:r>
              <a:rPr lang="en-US" err="1"/>
              <a:t>сети</a:t>
            </a:r>
            <a:r>
              <a:rPr lang="en-US"/>
              <a:t> </a:t>
            </a:r>
            <a:r>
              <a:rPr lang="en-US" err="1"/>
              <a:t>используются</a:t>
            </a:r>
            <a:r>
              <a:rPr lang="en-US"/>
              <a:t> </a:t>
            </a:r>
            <a:r>
              <a:rPr lang="en-US" err="1"/>
              <a:t>устройства</a:t>
            </a:r>
            <a:r>
              <a:rPr lang="en-US"/>
              <a:t> </a:t>
            </a:r>
            <a:r>
              <a:rPr lang="en-US" err="1"/>
              <a:t>разных</a:t>
            </a:r>
            <a:r>
              <a:rPr lang="en-US"/>
              <a:t> </a:t>
            </a:r>
            <a:r>
              <a:rPr lang="en-US" err="1"/>
              <a:t>производителей</a:t>
            </a:r>
            <a:r>
              <a:rPr lang="en-US"/>
              <a:t>; </a:t>
            </a:r>
            <a:endParaRPr lang="ru-RU"/>
          </a:p>
          <a:p>
            <a:r>
              <a:rPr lang="en-US" err="1"/>
              <a:t>например</a:t>
            </a:r>
            <a:r>
              <a:rPr lang="en-US"/>
              <a:t>, </a:t>
            </a:r>
            <a:r>
              <a:rPr lang="en-US" err="1"/>
              <a:t>некоторые</a:t>
            </a:r>
            <a:r>
              <a:rPr lang="en-US"/>
              <a:t> </a:t>
            </a:r>
            <a:r>
              <a:rPr lang="en-US" err="1"/>
              <a:t>устройства</a:t>
            </a:r>
            <a:r>
              <a:rPr lang="en-US"/>
              <a:t> PE </a:t>
            </a:r>
            <a:r>
              <a:rPr lang="en-US" err="1"/>
              <a:t>принадлежат</a:t>
            </a:r>
            <a:r>
              <a:rPr lang="en-US"/>
              <a:t> Cisco, а </a:t>
            </a:r>
            <a:r>
              <a:rPr lang="en-US" err="1"/>
              <a:t>некоторые</a:t>
            </a:r>
            <a:r>
              <a:rPr lang="en-US"/>
              <a:t> — Huawei. </a:t>
            </a:r>
            <a:endParaRPr lang="ru-RU"/>
          </a:p>
          <a:p>
            <a:endParaRPr lang="en-US"/>
          </a:p>
          <a:p>
            <a:r>
              <a:rPr lang="en-US" err="1"/>
              <a:t>Сетевой</a:t>
            </a:r>
            <a:r>
              <a:rPr lang="en-US"/>
              <a:t> </a:t>
            </a:r>
            <a:r>
              <a:rPr lang="en-US" err="1"/>
              <a:t>инженер</a:t>
            </a:r>
            <a:r>
              <a:rPr lang="en-US"/>
              <a:t> </a:t>
            </a:r>
            <a:r>
              <a:rPr lang="en-US" err="1"/>
              <a:t>должен</a:t>
            </a:r>
            <a:r>
              <a:rPr lang="en-US"/>
              <a:t> </a:t>
            </a:r>
            <a:r>
              <a:rPr lang="en-US" err="1"/>
              <a:t>быть</a:t>
            </a:r>
            <a:r>
              <a:rPr lang="en-US"/>
              <a:t> </a:t>
            </a:r>
            <a:r>
              <a:rPr lang="en-US" err="1"/>
              <a:t>знаком</a:t>
            </a:r>
            <a:r>
              <a:rPr lang="en-US"/>
              <a:t> с </a:t>
            </a:r>
            <a:r>
              <a:rPr lang="en-US" err="1"/>
              <a:t>конфигурационной</a:t>
            </a:r>
            <a:r>
              <a:rPr lang="en-US"/>
              <a:t> </a:t>
            </a:r>
            <a:r>
              <a:rPr lang="en-US" err="1"/>
              <a:t>платформой</a:t>
            </a:r>
            <a:r>
              <a:rPr lang="en-US"/>
              <a:t> Cisco, а </a:t>
            </a:r>
            <a:r>
              <a:rPr lang="en-US" err="1"/>
              <a:t>также</a:t>
            </a:r>
            <a:r>
              <a:rPr lang="en-US"/>
              <a:t> с </a:t>
            </a:r>
            <a:r>
              <a:rPr lang="en-US" err="1"/>
              <a:t>конфигурационной</a:t>
            </a:r>
            <a:r>
              <a:rPr lang="en-US"/>
              <a:t> </a:t>
            </a:r>
            <a:r>
              <a:rPr lang="en-US" err="1"/>
              <a:t>платформой</a:t>
            </a:r>
            <a:r>
              <a:rPr lang="en-US"/>
              <a:t> Huawei, </a:t>
            </a:r>
            <a:r>
              <a:rPr lang="en-US" err="1"/>
              <a:t>чтобы</a:t>
            </a:r>
            <a:r>
              <a:rPr lang="en-US"/>
              <a:t> в </a:t>
            </a:r>
            <a:r>
              <a:rPr lang="en-US" err="1"/>
              <a:t>этом</a:t>
            </a:r>
            <a:r>
              <a:rPr lang="en-US"/>
              <a:t> </a:t>
            </a:r>
            <a:r>
              <a:rPr lang="en-US" err="1"/>
              <a:t>случае</a:t>
            </a:r>
            <a:r>
              <a:rPr lang="en-US"/>
              <a:t> </a:t>
            </a:r>
            <a:r>
              <a:rPr lang="en-US" err="1"/>
              <a:t>выполнить</a:t>
            </a:r>
            <a:r>
              <a:rPr lang="en-US"/>
              <a:t> </a:t>
            </a:r>
            <a:r>
              <a:rPr lang="en-US" err="1"/>
              <a:t>сквозную</a:t>
            </a:r>
            <a:r>
              <a:rPr lang="en-US"/>
              <a:t> </a:t>
            </a:r>
            <a:r>
              <a:rPr lang="en-US" err="1"/>
              <a:t>настройку</a:t>
            </a:r>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13</a:t>
            </a:fld>
            <a:endParaRPr lang="ru-RU" noProof="0"/>
          </a:p>
        </p:txBody>
      </p:sp>
    </p:spTree>
    <p:extLst>
      <p:ext uri="{BB962C8B-B14F-4D97-AF65-F5344CB8AC3E}">
        <p14:creationId xmlns:p14="http://schemas.microsoft.com/office/powerpoint/2010/main" val="2064945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Высокая</a:t>
            </a:r>
            <a:r>
              <a:rPr lang="en-US"/>
              <a:t> </a:t>
            </a:r>
            <a:r>
              <a:rPr lang="en-US" err="1"/>
              <a:t>доступность</a:t>
            </a:r>
            <a:r>
              <a:rPr lang="en-US"/>
              <a:t>, </a:t>
            </a:r>
            <a:r>
              <a:rPr lang="en-US" err="1"/>
              <a:t>горизонтальное</a:t>
            </a:r>
            <a:r>
              <a:rPr lang="en-US"/>
              <a:t> </a:t>
            </a:r>
            <a:r>
              <a:rPr lang="en-US" err="1"/>
              <a:t>масштабирование</a:t>
            </a:r>
            <a:r>
              <a:rPr lang="en-US"/>
              <a:t> и </a:t>
            </a:r>
            <a:r>
              <a:rPr lang="en-US" err="1"/>
              <a:t>производительность</a:t>
            </a:r>
            <a:r>
              <a:rPr lang="en-US"/>
              <a:t> </a:t>
            </a:r>
            <a:r>
              <a:rPr lang="en-US" err="1"/>
              <a:t>являются</a:t>
            </a:r>
            <a:r>
              <a:rPr lang="en-US"/>
              <a:t> </a:t>
            </a:r>
            <a:r>
              <a:rPr lang="en-US" err="1"/>
              <a:t>фундаментальными</a:t>
            </a:r>
            <a:r>
              <a:rPr lang="en-US"/>
              <a:t> </a:t>
            </a:r>
            <a:r>
              <a:rPr lang="en-US" err="1"/>
              <a:t>факторами</a:t>
            </a:r>
            <a:r>
              <a:rPr lang="en-US"/>
              <a:t>, </a:t>
            </a:r>
            <a:r>
              <a:rPr lang="en-US" err="1"/>
              <a:t>равно</a:t>
            </a:r>
            <a:r>
              <a:rPr lang="en-US"/>
              <a:t> </a:t>
            </a:r>
            <a:r>
              <a:rPr lang="en-US" err="1"/>
              <a:t>как</a:t>
            </a:r>
            <a:r>
              <a:rPr lang="en-US"/>
              <a:t> и </a:t>
            </a:r>
            <a:r>
              <a:rPr lang="en-US" err="1"/>
              <a:t>мощные</a:t>
            </a:r>
            <a:r>
              <a:rPr lang="en-US"/>
              <a:t> </a:t>
            </a:r>
            <a:r>
              <a:rPr lang="en-US" err="1"/>
              <a:t>абстракции</a:t>
            </a:r>
            <a:r>
              <a:rPr lang="en-US"/>
              <a:t> в </a:t>
            </a:r>
            <a:r>
              <a:rPr lang="en-US" err="1"/>
              <a:t>северном</a:t>
            </a:r>
            <a:r>
              <a:rPr lang="en-US"/>
              <a:t> и </a:t>
            </a:r>
            <a:r>
              <a:rPr lang="en-US" err="1"/>
              <a:t>южном</a:t>
            </a:r>
            <a:r>
              <a:rPr lang="en-US"/>
              <a:t> </a:t>
            </a:r>
            <a:r>
              <a:rPr lang="en-US" err="1"/>
              <a:t>интерфейсах</a:t>
            </a:r>
            <a:r>
              <a:rPr lang="en-US"/>
              <a:t>. </a:t>
            </a:r>
            <a:endParaRPr lang="ru-RU"/>
          </a:p>
          <a:p>
            <a:r>
              <a:rPr lang="en-US"/>
              <a:t> </a:t>
            </a:r>
            <a:endParaRPr lang="ru-RU"/>
          </a:p>
          <a:p>
            <a:r>
              <a:rPr lang="en-US" err="1"/>
              <a:t>Destributed</a:t>
            </a:r>
            <a:r>
              <a:rPr lang="en-US"/>
              <a:t> Core  </a:t>
            </a:r>
            <a:r>
              <a:rPr lang="en-US" err="1"/>
              <a:t>развертывается</a:t>
            </a:r>
            <a:r>
              <a:rPr lang="en-US"/>
              <a:t> </a:t>
            </a:r>
            <a:r>
              <a:rPr lang="en-US" err="1"/>
              <a:t>как</a:t>
            </a:r>
            <a:r>
              <a:rPr lang="en-US"/>
              <a:t> </a:t>
            </a:r>
            <a:r>
              <a:rPr lang="en-US" err="1"/>
              <a:t>служба</a:t>
            </a:r>
            <a:r>
              <a:rPr lang="en-US"/>
              <a:t> </a:t>
            </a:r>
            <a:r>
              <a:rPr lang="en-US" err="1"/>
              <a:t>на</a:t>
            </a:r>
            <a:r>
              <a:rPr lang="en-US"/>
              <a:t> </a:t>
            </a:r>
            <a:r>
              <a:rPr lang="en-US" err="1"/>
              <a:t>кластере</a:t>
            </a:r>
            <a:r>
              <a:rPr lang="en-US"/>
              <a:t> </a:t>
            </a:r>
            <a:r>
              <a:rPr lang="en-US" err="1"/>
              <a:t>серверов</a:t>
            </a:r>
            <a:r>
              <a:rPr lang="en-US"/>
              <a:t>, и </a:t>
            </a:r>
            <a:r>
              <a:rPr lang="en-US" err="1"/>
              <a:t>на</a:t>
            </a:r>
            <a:r>
              <a:rPr lang="en-US"/>
              <a:t> </a:t>
            </a:r>
            <a:r>
              <a:rPr lang="en-US" err="1"/>
              <a:t>каждом</a:t>
            </a:r>
            <a:r>
              <a:rPr lang="en-US"/>
              <a:t> </a:t>
            </a:r>
            <a:r>
              <a:rPr lang="en-US" err="1"/>
              <a:t>сервере</a:t>
            </a:r>
            <a:r>
              <a:rPr lang="en-US"/>
              <a:t> </a:t>
            </a:r>
            <a:r>
              <a:rPr lang="en-US" err="1"/>
              <a:t>работает</a:t>
            </a:r>
            <a:r>
              <a:rPr lang="en-US"/>
              <a:t> </a:t>
            </a:r>
            <a:r>
              <a:rPr lang="en-US" err="1"/>
              <a:t>одно</a:t>
            </a:r>
            <a:r>
              <a:rPr lang="en-US"/>
              <a:t> и </a:t>
            </a:r>
            <a:r>
              <a:rPr lang="en-US" err="1"/>
              <a:t>то</a:t>
            </a:r>
            <a:r>
              <a:rPr lang="en-US"/>
              <a:t> </a:t>
            </a:r>
            <a:r>
              <a:rPr lang="en-US" err="1"/>
              <a:t>же</a:t>
            </a:r>
            <a:r>
              <a:rPr lang="en-US"/>
              <a:t> </a:t>
            </a:r>
            <a:r>
              <a:rPr lang="en-US" err="1"/>
              <a:t>программное</a:t>
            </a:r>
            <a:r>
              <a:rPr lang="en-US"/>
              <a:t> </a:t>
            </a:r>
            <a:r>
              <a:rPr lang="en-US" err="1"/>
              <a:t>обеспечение</a:t>
            </a:r>
            <a:r>
              <a:rPr lang="en-US"/>
              <a:t> ONOS. </a:t>
            </a:r>
            <a:endParaRPr lang="ru-RU"/>
          </a:p>
          <a:p>
            <a:r>
              <a:rPr lang="en-US"/>
              <a:t> </a:t>
            </a:r>
            <a:endParaRPr lang="ru-RU"/>
          </a:p>
          <a:p>
            <a:r>
              <a:rPr lang="en-US" err="1"/>
              <a:t>Обеспечивает</a:t>
            </a:r>
            <a:r>
              <a:rPr lang="en-US"/>
              <a:t> </a:t>
            </a:r>
            <a:r>
              <a:rPr lang="en-US" err="1"/>
              <a:t>масштабируемость</a:t>
            </a:r>
            <a:r>
              <a:rPr lang="en-US"/>
              <a:t>, </a:t>
            </a:r>
            <a:r>
              <a:rPr lang="en-US" err="1"/>
              <a:t>высокую</a:t>
            </a:r>
            <a:r>
              <a:rPr lang="en-US"/>
              <a:t> </a:t>
            </a:r>
            <a:r>
              <a:rPr lang="en-US" err="1"/>
              <a:t>доступность</a:t>
            </a:r>
            <a:r>
              <a:rPr lang="en-US"/>
              <a:t> и </a:t>
            </a:r>
            <a:r>
              <a:rPr lang="en-US" err="1"/>
              <a:t>производительность</a:t>
            </a:r>
            <a:r>
              <a:rPr lang="en-US"/>
              <a:t> </a:t>
            </a:r>
            <a:endParaRPr lang="ru-RU"/>
          </a:p>
          <a:p>
            <a:r>
              <a:rPr lang="en-US"/>
              <a:t> </a:t>
            </a:r>
            <a:endParaRPr lang="ru-RU"/>
          </a:p>
          <a:p>
            <a:r>
              <a:rPr lang="en-US" err="1"/>
              <a:t>Добавление</a:t>
            </a:r>
            <a:r>
              <a:rPr lang="en-US"/>
              <a:t>  </a:t>
            </a:r>
            <a:r>
              <a:rPr lang="en-US" err="1"/>
              <a:t>функций</a:t>
            </a:r>
            <a:r>
              <a:rPr lang="en-US"/>
              <a:t> </a:t>
            </a:r>
            <a:r>
              <a:rPr lang="en-US" err="1"/>
              <a:t>операторского</a:t>
            </a:r>
            <a:r>
              <a:rPr lang="en-US"/>
              <a:t> </a:t>
            </a:r>
            <a:r>
              <a:rPr lang="en-US" err="1"/>
              <a:t>класса</a:t>
            </a:r>
            <a:r>
              <a:rPr lang="en-US"/>
              <a:t> в Control Plane SDN.  </a:t>
            </a:r>
            <a:endParaRPr lang="ru-RU"/>
          </a:p>
          <a:p>
            <a:r>
              <a:rPr lang="en-US"/>
              <a:t> </a:t>
            </a:r>
            <a:endParaRPr lang="ru-RU"/>
          </a:p>
          <a:p>
            <a:r>
              <a:rPr lang="en-US" err="1"/>
              <a:t>Возможность</a:t>
            </a:r>
            <a:r>
              <a:rPr lang="en-US"/>
              <a:t> ONOS </a:t>
            </a:r>
            <a:r>
              <a:rPr lang="en-US" err="1"/>
              <a:t>работать</a:t>
            </a:r>
            <a:r>
              <a:rPr lang="en-US"/>
              <a:t> в </a:t>
            </a:r>
            <a:r>
              <a:rPr lang="en-US" err="1"/>
              <a:t>качестве</a:t>
            </a:r>
            <a:r>
              <a:rPr lang="en-US"/>
              <a:t> </a:t>
            </a:r>
            <a:r>
              <a:rPr lang="en-US" err="1"/>
              <a:t>кластера</a:t>
            </a:r>
            <a:r>
              <a:rPr lang="en-US"/>
              <a:t> — </a:t>
            </a:r>
            <a:r>
              <a:rPr lang="en-US" err="1"/>
              <a:t>это</a:t>
            </a:r>
            <a:r>
              <a:rPr lang="en-US"/>
              <a:t> </a:t>
            </a:r>
            <a:r>
              <a:rPr lang="en-US" err="1"/>
              <a:t>один</a:t>
            </a:r>
            <a:r>
              <a:rPr lang="en-US"/>
              <a:t> </a:t>
            </a:r>
            <a:r>
              <a:rPr lang="en-US" err="1"/>
              <a:t>из</a:t>
            </a:r>
            <a:r>
              <a:rPr lang="en-US"/>
              <a:t> </a:t>
            </a:r>
            <a:r>
              <a:rPr lang="en-US" err="1"/>
              <a:t>способов</a:t>
            </a:r>
            <a:r>
              <a:rPr lang="en-US"/>
              <a:t>, с </a:t>
            </a:r>
            <a:r>
              <a:rPr lang="en-US" err="1"/>
              <a:t>помощью</a:t>
            </a:r>
            <a:r>
              <a:rPr lang="en-US"/>
              <a:t> </a:t>
            </a:r>
            <a:r>
              <a:rPr lang="en-US" err="1"/>
              <a:t>которого</a:t>
            </a:r>
            <a:r>
              <a:rPr lang="en-US"/>
              <a:t> ONOS </a:t>
            </a:r>
            <a:r>
              <a:rPr lang="en-US" err="1"/>
              <a:t>обеспечивает</a:t>
            </a:r>
            <a:r>
              <a:rPr lang="en-US"/>
              <a:t> </a:t>
            </a:r>
            <a:r>
              <a:rPr lang="en-US" err="1"/>
              <a:t>гибкость</a:t>
            </a:r>
            <a:r>
              <a:rPr lang="en-US"/>
              <a:t> Control Plane SDN.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84</a:t>
            </a:fld>
            <a:endParaRPr lang="ru-RU" noProof="0"/>
          </a:p>
        </p:txBody>
      </p:sp>
    </p:spTree>
    <p:extLst>
      <p:ext uri="{BB962C8B-B14F-4D97-AF65-F5344CB8AC3E}">
        <p14:creationId xmlns:p14="http://schemas.microsoft.com/office/powerpoint/2010/main" val="1041064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Существует</a:t>
            </a:r>
            <a:r>
              <a:rPr lang="en-US"/>
              <a:t> </a:t>
            </a:r>
            <a:r>
              <a:rPr lang="en-US" err="1"/>
              <a:t>множество</a:t>
            </a:r>
            <a:r>
              <a:rPr lang="en-US"/>
              <a:t> </a:t>
            </a:r>
            <a:r>
              <a:rPr lang="en-US" err="1"/>
              <a:t>функций</a:t>
            </a:r>
            <a:r>
              <a:rPr lang="en-US"/>
              <a:t> </a:t>
            </a:r>
            <a:r>
              <a:rPr lang="en-US" err="1"/>
              <a:t>или</a:t>
            </a:r>
            <a:r>
              <a:rPr lang="en-US"/>
              <a:t> </a:t>
            </a:r>
            <a:r>
              <a:rPr lang="en-US" err="1"/>
              <a:t>ресурсов</a:t>
            </a:r>
            <a:r>
              <a:rPr lang="en-US"/>
              <a:t>, </a:t>
            </a:r>
            <a:r>
              <a:rPr lang="en-US" err="1"/>
              <a:t>поддерживаемых</a:t>
            </a:r>
            <a:r>
              <a:rPr lang="en-US"/>
              <a:t> </a:t>
            </a:r>
            <a:r>
              <a:rPr lang="en-US" err="1"/>
              <a:t>сетью</a:t>
            </a:r>
            <a:r>
              <a:rPr lang="en-US"/>
              <a:t> </a:t>
            </a:r>
            <a:r>
              <a:rPr lang="en-US" err="1"/>
              <a:t>оператора</a:t>
            </a:r>
            <a:r>
              <a:rPr lang="en-US"/>
              <a:t>.</a:t>
            </a:r>
            <a:endParaRPr lang="ru-RU"/>
          </a:p>
          <a:p>
            <a:r>
              <a:rPr lang="en-US" err="1"/>
              <a:t>Многоуровневое</a:t>
            </a:r>
            <a:r>
              <a:rPr lang="en-US"/>
              <a:t> </a:t>
            </a:r>
            <a:r>
              <a:rPr lang="en-US" err="1"/>
              <a:t>управление</a:t>
            </a:r>
            <a:r>
              <a:rPr lang="en-US"/>
              <a:t> SDN </a:t>
            </a:r>
            <a:r>
              <a:rPr lang="en-US" err="1"/>
              <a:t>пакетно-оптическим</a:t>
            </a:r>
            <a:r>
              <a:rPr lang="en-US"/>
              <a:t> </a:t>
            </a:r>
            <a:r>
              <a:rPr lang="en-US" err="1"/>
              <a:t>ядром</a:t>
            </a:r>
            <a:endParaRPr lang="ru-RU" err="1"/>
          </a:p>
          <a:p>
            <a:r>
              <a:rPr lang="en-US"/>
              <a:t> </a:t>
            </a:r>
            <a:r>
              <a:rPr lang="en-US" err="1"/>
              <a:t>Оптическая</a:t>
            </a:r>
            <a:r>
              <a:rPr lang="en-US"/>
              <a:t> </a:t>
            </a:r>
            <a:r>
              <a:rPr lang="en-US" err="1"/>
              <a:t>топология</a:t>
            </a:r>
            <a:endParaRPr lang="ru-RU" err="1"/>
          </a:p>
          <a:p>
            <a:r>
              <a:rPr lang="en-US"/>
              <a:t> </a:t>
            </a:r>
            <a:r>
              <a:rPr lang="en-US" err="1"/>
              <a:t>Топология</a:t>
            </a:r>
            <a:r>
              <a:rPr lang="en-US"/>
              <a:t> </a:t>
            </a:r>
            <a:r>
              <a:rPr lang="en-US" err="1"/>
              <a:t>уровня</a:t>
            </a:r>
            <a:r>
              <a:rPr lang="en-US"/>
              <a:t> 2</a:t>
            </a:r>
            <a:endParaRPr lang="ru-RU"/>
          </a:p>
          <a:p>
            <a:r>
              <a:rPr lang="en-US"/>
              <a:t> </a:t>
            </a:r>
            <a:r>
              <a:rPr lang="en-US" err="1"/>
              <a:t>Топология</a:t>
            </a:r>
            <a:r>
              <a:rPr lang="en-US"/>
              <a:t> </a:t>
            </a:r>
            <a:r>
              <a:rPr lang="en-US" err="1"/>
              <a:t>уровня</a:t>
            </a:r>
            <a:r>
              <a:rPr lang="en-US"/>
              <a:t> 3</a:t>
            </a:r>
            <a:endParaRPr lang="ru-RU"/>
          </a:p>
          <a:p>
            <a:r>
              <a:rPr lang="en-US"/>
              <a:t> </a:t>
            </a:r>
            <a:r>
              <a:rPr lang="en-US" err="1"/>
              <a:t>Оверлейный</a:t>
            </a:r>
            <a:r>
              <a:rPr lang="en-US"/>
              <a:t> </a:t>
            </a:r>
            <a:r>
              <a:rPr lang="en-US" err="1"/>
              <a:t>туннель</a:t>
            </a:r>
            <a:r>
              <a:rPr lang="en-US"/>
              <a:t> </a:t>
            </a:r>
            <a:r>
              <a:rPr lang="en-US" err="1"/>
              <a:t>как</a:t>
            </a:r>
            <a:r>
              <a:rPr lang="en-US"/>
              <a:t> </a:t>
            </a:r>
            <a:r>
              <a:rPr lang="en-US" err="1"/>
              <a:t>ссылка</a:t>
            </a:r>
            <a:endParaRPr lang="ru-RU" err="1"/>
          </a:p>
          <a:p>
            <a:r>
              <a:rPr lang="en-US"/>
              <a:t> </a:t>
            </a:r>
            <a:r>
              <a:rPr lang="en-US" err="1"/>
              <a:t>Стандартизированный</a:t>
            </a:r>
            <a:r>
              <a:rPr lang="en-US"/>
              <a:t> </a:t>
            </a:r>
            <a:r>
              <a:rPr lang="en-US" err="1"/>
              <a:t>интерфейс</a:t>
            </a:r>
            <a:r>
              <a:rPr lang="en-US"/>
              <a:t> Southbound и </a:t>
            </a:r>
            <a:r>
              <a:rPr lang="en-US" err="1"/>
              <a:t>гибкие</a:t>
            </a:r>
            <a:r>
              <a:rPr lang="en-US"/>
              <a:t> </a:t>
            </a:r>
            <a:r>
              <a:rPr lang="en-US" err="1"/>
              <a:t>плагины</a:t>
            </a:r>
            <a:endParaRPr lang="ru-RU" err="1"/>
          </a:p>
          <a:p>
            <a:r>
              <a:rPr lang="en-US"/>
              <a:t> </a:t>
            </a:r>
            <a:r>
              <a:rPr lang="en-US" err="1"/>
              <a:t>Совместимость</a:t>
            </a:r>
            <a:r>
              <a:rPr lang="en-US"/>
              <a:t> и </a:t>
            </a:r>
            <a:r>
              <a:rPr lang="en-US" err="1"/>
              <a:t>поддержка</a:t>
            </a:r>
            <a:r>
              <a:rPr lang="en-US"/>
              <a:t> </a:t>
            </a:r>
            <a:r>
              <a:rPr lang="en-US" err="1"/>
              <a:t>многих</a:t>
            </a:r>
            <a:r>
              <a:rPr lang="en-US"/>
              <a:t> </a:t>
            </a:r>
            <a:r>
              <a:rPr lang="en-US" err="1"/>
              <a:t>протоколов</a:t>
            </a:r>
            <a:r>
              <a:rPr lang="en-US"/>
              <a:t>, </a:t>
            </a:r>
            <a:r>
              <a:rPr lang="en-US" err="1"/>
              <a:t>таких</a:t>
            </a:r>
            <a:r>
              <a:rPr lang="en-US"/>
              <a:t> </a:t>
            </a:r>
            <a:r>
              <a:rPr lang="en-US" err="1"/>
              <a:t>как</a:t>
            </a:r>
            <a:r>
              <a:rPr lang="en-US"/>
              <a:t> BGP-LS/PCEP/</a:t>
            </a:r>
            <a:r>
              <a:rPr lang="en-US" err="1"/>
              <a:t>Openflow</a:t>
            </a:r>
            <a:endParaRPr lang="ru-RU" err="1"/>
          </a:p>
          <a:p>
            <a:r>
              <a:rPr lang="en-US"/>
              <a:t> </a:t>
            </a:r>
            <a:r>
              <a:rPr lang="en-US" err="1"/>
              <a:t>Поддерживаемые</a:t>
            </a:r>
            <a:r>
              <a:rPr lang="en-US"/>
              <a:t> </a:t>
            </a:r>
            <a:r>
              <a:rPr lang="en-US" err="1"/>
              <a:t>протоколы</a:t>
            </a:r>
            <a:r>
              <a:rPr lang="en-US"/>
              <a:t> </a:t>
            </a:r>
            <a:r>
              <a:rPr lang="en-US" err="1"/>
              <a:t>моделирования</a:t>
            </a:r>
            <a:r>
              <a:rPr lang="en-US"/>
              <a:t> </a:t>
            </a:r>
            <a:r>
              <a:rPr lang="en-US" err="1"/>
              <a:t>данных</a:t>
            </a:r>
            <a:r>
              <a:rPr lang="en-US"/>
              <a:t>, </a:t>
            </a:r>
            <a:r>
              <a:rPr lang="en-US" err="1"/>
              <a:t>такие</a:t>
            </a:r>
            <a:r>
              <a:rPr lang="en-US"/>
              <a:t> </a:t>
            </a:r>
            <a:r>
              <a:rPr lang="en-US" err="1"/>
              <a:t>как</a:t>
            </a:r>
            <a:r>
              <a:rPr lang="en-US"/>
              <a:t> OpenFlow и Netconf</a:t>
            </a:r>
            <a:endParaRPr lang="ru-RU"/>
          </a:p>
          <a:p>
            <a:r>
              <a:rPr lang="en-US" err="1"/>
              <a:t>Унифицированное</a:t>
            </a:r>
            <a:r>
              <a:rPr lang="en-US"/>
              <a:t> </a:t>
            </a:r>
            <a:r>
              <a:rPr lang="en-US" err="1"/>
              <a:t>управление</a:t>
            </a:r>
            <a:r>
              <a:rPr lang="en-US"/>
              <a:t> </a:t>
            </a:r>
            <a:r>
              <a:rPr lang="en-US" err="1"/>
              <a:t>многоуровневыми</a:t>
            </a:r>
            <a:r>
              <a:rPr lang="en-US"/>
              <a:t> </a:t>
            </a:r>
            <a:r>
              <a:rPr lang="en-US" err="1"/>
              <a:t>сетевыми</a:t>
            </a:r>
            <a:r>
              <a:rPr lang="en-US"/>
              <a:t> </a:t>
            </a:r>
            <a:r>
              <a:rPr lang="en-US" err="1"/>
              <a:t>ресурсами</a:t>
            </a:r>
            <a:endParaRPr lang="ru-RU" err="1"/>
          </a:p>
          <a:p>
            <a:r>
              <a:rPr lang="en-US"/>
              <a:t> </a:t>
            </a:r>
            <a:r>
              <a:rPr lang="en-US" err="1"/>
              <a:t>Управление</a:t>
            </a:r>
            <a:r>
              <a:rPr lang="en-US"/>
              <a:t> </a:t>
            </a:r>
            <a:r>
              <a:rPr lang="en-US" err="1"/>
              <a:t>ресурсами</a:t>
            </a:r>
            <a:r>
              <a:rPr lang="en-US"/>
              <a:t> </a:t>
            </a:r>
            <a:r>
              <a:rPr lang="en-US" err="1"/>
              <a:t>интерфейса</a:t>
            </a:r>
            <a:endParaRPr lang="ru-RU" err="1"/>
          </a:p>
          <a:p>
            <a:r>
              <a:rPr lang="en-US"/>
              <a:t> </a:t>
            </a:r>
            <a:r>
              <a:rPr lang="en-US" err="1"/>
              <a:t>Управление</a:t>
            </a:r>
            <a:r>
              <a:rPr lang="en-US"/>
              <a:t> </a:t>
            </a:r>
            <a:r>
              <a:rPr lang="en-US" err="1"/>
              <a:t>длиной</a:t>
            </a:r>
            <a:r>
              <a:rPr lang="en-US"/>
              <a:t> </a:t>
            </a:r>
            <a:r>
              <a:rPr lang="en-US" err="1"/>
              <a:t>волны</a:t>
            </a:r>
            <a:r>
              <a:rPr lang="en-US"/>
              <a:t> Lamda</a:t>
            </a:r>
            <a:endParaRPr lang="ru-RU"/>
          </a:p>
          <a:p>
            <a:r>
              <a:rPr lang="en-US"/>
              <a:t> </a:t>
            </a:r>
            <a:r>
              <a:rPr lang="en-US" err="1"/>
              <a:t>Узлы</a:t>
            </a:r>
            <a:r>
              <a:rPr lang="en-US"/>
              <a:t> MPLS/</a:t>
            </a:r>
            <a:r>
              <a:rPr lang="en-US" err="1"/>
              <a:t>Глобальное</a:t>
            </a:r>
            <a:r>
              <a:rPr lang="en-US"/>
              <a:t> </a:t>
            </a:r>
            <a:r>
              <a:rPr lang="en-US" err="1"/>
              <a:t>управление</a:t>
            </a:r>
            <a:r>
              <a:rPr lang="en-US"/>
              <a:t> </a:t>
            </a:r>
            <a:r>
              <a:rPr lang="en-US" err="1"/>
              <a:t>метками</a:t>
            </a:r>
            <a:endParaRPr lang="ru-RU" err="1"/>
          </a:p>
          <a:p>
            <a:r>
              <a:rPr lang="en-US"/>
              <a:t> </a:t>
            </a:r>
            <a:r>
              <a:rPr lang="en-US" err="1"/>
              <a:t>Управление</a:t>
            </a:r>
            <a:r>
              <a:rPr lang="en-US"/>
              <a:t> </a:t>
            </a:r>
            <a:r>
              <a:rPr lang="en-US" err="1"/>
              <a:t>ресурсами</a:t>
            </a:r>
            <a:r>
              <a:rPr lang="en-US"/>
              <a:t> VLAN</a:t>
            </a:r>
            <a:endParaRPr lang="ru-RU"/>
          </a:p>
          <a:p>
            <a:r>
              <a:rPr lang="en-US"/>
              <a:t> </a:t>
            </a:r>
            <a:r>
              <a:rPr lang="en-US" err="1"/>
              <a:t>Управление</a:t>
            </a:r>
            <a:r>
              <a:rPr lang="en-US"/>
              <a:t> IP-</a:t>
            </a:r>
            <a:r>
              <a:rPr lang="en-US" err="1"/>
              <a:t>адресами</a:t>
            </a:r>
            <a:endParaRPr lang="ru-RU" err="1"/>
          </a:p>
          <a:p>
            <a:r>
              <a:rPr lang="en-US" err="1"/>
              <a:t>Статистика</a:t>
            </a:r>
            <a:r>
              <a:rPr lang="en-US"/>
              <a:t> </a:t>
            </a:r>
            <a:r>
              <a:rPr lang="en-US" err="1"/>
              <a:t>производительности</a:t>
            </a:r>
            <a:r>
              <a:rPr lang="en-US"/>
              <a:t> </a:t>
            </a:r>
            <a:r>
              <a:rPr lang="en-US" err="1"/>
              <a:t>сети</a:t>
            </a:r>
            <a:r>
              <a:rPr lang="en-US"/>
              <a:t> и </a:t>
            </a:r>
            <a:r>
              <a:rPr lang="en-US" err="1"/>
              <a:t>управление</a:t>
            </a:r>
            <a:r>
              <a:rPr lang="en-US"/>
              <a:t> </a:t>
            </a:r>
            <a:r>
              <a:rPr lang="en-US" err="1"/>
              <a:t>неисправностями</a:t>
            </a:r>
            <a:endParaRPr lang="ru-RU" err="1"/>
          </a:p>
          <a:p>
            <a:r>
              <a:rPr lang="en-US"/>
              <a:t> </a:t>
            </a:r>
            <a:r>
              <a:rPr lang="en-US" err="1"/>
              <a:t>Статистика</a:t>
            </a:r>
            <a:endParaRPr lang="ru-RU" err="1"/>
          </a:p>
          <a:p>
            <a:r>
              <a:rPr lang="en-US"/>
              <a:t> </a:t>
            </a:r>
            <a:r>
              <a:rPr lang="en-US" err="1"/>
              <a:t>Развертывание</a:t>
            </a:r>
            <a:r>
              <a:rPr lang="en-US"/>
              <a:t> </a:t>
            </a:r>
            <a:r>
              <a:rPr lang="en-US" err="1"/>
              <a:t>монитора</a:t>
            </a:r>
            <a:r>
              <a:rPr lang="en-US"/>
              <a:t> SLA</a:t>
            </a:r>
            <a:endParaRPr lang="ru-RU"/>
          </a:p>
          <a:p>
            <a:r>
              <a:rPr lang="en-US" err="1"/>
              <a:t>Поддержка</a:t>
            </a:r>
            <a:r>
              <a:rPr lang="en-US"/>
              <a:t> </a:t>
            </a:r>
            <a:r>
              <a:rPr lang="en-US" err="1"/>
              <a:t>взаимодействия</a:t>
            </a:r>
            <a:r>
              <a:rPr lang="en-US"/>
              <a:t> </a:t>
            </a:r>
            <a:r>
              <a:rPr lang="en-US" err="1"/>
              <a:t>между</a:t>
            </a:r>
            <a:r>
              <a:rPr lang="en-US"/>
              <a:t> </a:t>
            </a:r>
            <a:r>
              <a:rPr lang="en-US" err="1"/>
              <a:t>сетью</a:t>
            </a:r>
            <a:r>
              <a:rPr lang="en-US"/>
              <a:t> </a:t>
            </a:r>
            <a:r>
              <a:rPr lang="en-US" err="1"/>
              <a:t>без</a:t>
            </a:r>
            <a:r>
              <a:rPr lang="en-US"/>
              <a:t> SDN и </a:t>
            </a:r>
            <a:r>
              <a:rPr lang="en-US" err="1"/>
              <a:t>сетью</a:t>
            </a:r>
            <a:r>
              <a:rPr lang="en-US"/>
              <a:t> SDN </a:t>
            </a:r>
            <a:r>
              <a:rPr lang="en-US" err="1"/>
              <a:t>во</a:t>
            </a:r>
            <a:r>
              <a:rPr lang="en-US"/>
              <a:t> </a:t>
            </a:r>
            <a:r>
              <a:rPr lang="en-US" err="1"/>
              <a:t>время</a:t>
            </a:r>
            <a:r>
              <a:rPr lang="en-US"/>
              <a:t> </a:t>
            </a:r>
            <a:r>
              <a:rPr lang="en-US" err="1"/>
              <a:t>миграции</a:t>
            </a:r>
            <a:r>
              <a:rPr lang="en-US"/>
              <a:t> SDN с </a:t>
            </a:r>
            <a:r>
              <a:rPr lang="en-US" err="1"/>
              <a:t>традиционной</a:t>
            </a:r>
            <a:endParaRPr lang="ru-RU" err="1"/>
          </a:p>
          <a:p>
            <a:r>
              <a:rPr lang="en-US" err="1"/>
              <a:t>сеть</a:t>
            </a:r>
            <a:endParaRPr lang="ru-RU" err="1"/>
          </a:p>
          <a:p>
            <a:r>
              <a:rPr lang="en-US"/>
              <a:t>Примечания: </a:t>
            </a:r>
            <a:r>
              <a:rPr lang="en-US" err="1"/>
              <a:t>ссылка</a:t>
            </a:r>
            <a:r>
              <a:rPr lang="en-US"/>
              <a:t> </a:t>
            </a:r>
            <a:r>
              <a:rPr lang="en-US" err="1"/>
              <a:t>из</a:t>
            </a:r>
            <a:r>
              <a:rPr lang="en-US"/>
              <a:t> </a:t>
            </a:r>
            <a:r>
              <a:rPr lang="en-US" err="1"/>
              <a:t>onos</a:t>
            </a:r>
            <a:endParaRPr lang="ru-RU" err="1"/>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85</a:t>
            </a:fld>
            <a:endParaRPr lang="ru-RU" noProof="0"/>
          </a:p>
        </p:txBody>
      </p:sp>
    </p:spTree>
    <p:extLst>
      <p:ext uri="{BB962C8B-B14F-4D97-AF65-F5344CB8AC3E}">
        <p14:creationId xmlns:p14="http://schemas.microsoft.com/office/powerpoint/2010/main" val="1164992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SDN </a:t>
            </a:r>
            <a:r>
              <a:rPr lang="en-US" err="1"/>
              <a:t>может</a:t>
            </a:r>
            <a:r>
              <a:rPr lang="en-US"/>
              <a:t> </a:t>
            </a:r>
            <a:r>
              <a:rPr lang="en-US" err="1"/>
              <a:t>принести</a:t>
            </a:r>
            <a:r>
              <a:rPr lang="en-US"/>
              <a:t> </a:t>
            </a:r>
            <a:r>
              <a:rPr lang="en-US" err="1"/>
              <a:t>волну</a:t>
            </a:r>
            <a:r>
              <a:rPr lang="en-US"/>
              <a:t> </a:t>
            </a:r>
            <a:r>
              <a:rPr lang="en-US" err="1"/>
              <a:t>преобразования</a:t>
            </a:r>
            <a:r>
              <a:rPr lang="en-US"/>
              <a:t> </a:t>
            </a:r>
            <a:r>
              <a:rPr lang="en-US" err="1"/>
              <a:t>сети</a:t>
            </a:r>
            <a:r>
              <a:rPr lang="en-US"/>
              <a:t> в </a:t>
            </a:r>
            <a:r>
              <a:rPr lang="en-US" err="1"/>
              <a:t>нынешнюю</a:t>
            </a:r>
            <a:r>
              <a:rPr lang="en-US"/>
              <a:t> </a:t>
            </a:r>
            <a:r>
              <a:rPr lang="en-US" err="1"/>
              <a:t>традиционную</a:t>
            </a:r>
            <a:r>
              <a:rPr lang="en-US"/>
              <a:t> </a:t>
            </a:r>
            <a:r>
              <a:rPr lang="en-US" err="1"/>
              <a:t>сеть</a:t>
            </a:r>
            <a:r>
              <a:rPr lang="en-US"/>
              <a:t> </a:t>
            </a:r>
            <a:r>
              <a:rPr lang="en-US" err="1"/>
              <a:t>благодаря</a:t>
            </a:r>
            <a:r>
              <a:rPr lang="en-US"/>
              <a:t> </a:t>
            </a:r>
            <a:r>
              <a:rPr lang="en-US" err="1"/>
              <a:t>трем</a:t>
            </a:r>
            <a:r>
              <a:rPr lang="en-US"/>
              <a:t> </a:t>
            </a:r>
            <a:r>
              <a:rPr lang="en-US" err="1"/>
              <a:t>ее</a:t>
            </a:r>
            <a:r>
              <a:rPr lang="en-US"/>
              <a:t> </a:t>
            </a:r>
            <a:r>
              <a:rPr lang="en-US" err="1"/>
              <a:t>основным</a:t>
            </a:r>
            <a:r>
              <a:rPr lang="en-US"/>
              <a:t> </a:t>
            </a:r>
            <a:r>
              <a:rPr lang="en-US" err="1"/>
              <a:t>характеристикам</a:t>
            </a:r>
            <a:r>
              <a:rPr lang="en-US"/>
              <a:t>:  </a:t>
            </a:r>
            <a:endParaRPr lang="ru-RU"/>
          </a:p>
          <a:p>
            <a:r>
              <a:rPr lang="en-US" err="1"/>
              <a:t>открытая</a:t>
            </a:r>
            <a:r>
              <a:rPr lang="en-US"/>
              <a:t> </a:t>
            </a:r>
            <a:r>
              <a:rPr lang="en-US" err="1"/>
              <a:t>программируемость</a:t>
            </a:r>
            <a:r>
              <a:rPr lang="en-US"/>
              <a:t>,  </a:t>
            </a:r>
            <a:endParaRPr lang="ru-RU"/>
          </a:p>
          <a:p>
            <a:r>
              <a:rPr lang="en-US" err="1"/>
              <a:t>разделение</a:t>
            </a:r>
            <a:r>
              <a:rPr lang="en-US"/>
              <a:t> </a:t>
            </a:r>
            <a:r>
              <a:rPr lang="en-US" err="1"/>
              <a:t>уровня</a:t>
            </a:r>
            <a:r>
              <a:rPr lang="en-US"/>
              <a:t> </a:t>
            </a:r>
            <a:r>
              <a:rPr lang="en-US" err="1"/>
              <a:t>управления</a:t>
            </a:r>
            <a:r>
              <a:rPr lang="en-US"/>
              <a:t> и </a:t>
            </a:r>
            <a:r>
              <a:rPr lang="en-US" err="1"/>
              <a:t>данных</a:t>
            </a:r>
            <a:r>
              <a:rPr lang="en-US"/>
              <a:t>  </a:t>
            </a:r>
            <a:endParaRPr lang="ru-RU"/>
          </a:p>
          <a:p>
            <a:r>
              <a:rPr lang="en-US"/>
              <a:t>и </a:t>
            </a:r>
            <a:r>
              <a:rPr lang="en-US" err="1"/>
              <a:t>централизованное</a:t>
            </a:r>
            <a:r>
              <a:rPr lang="en-US"/>
              <a:t> </a:t>
            </a:r>
            <a:r>
              <a:rPr lang="en-US" err="1"/>
              <a:t>управление</a:t>
            </a:r>
            <a:r>
              <a:rPr lang="en-US"/>
              <a:t>. </a:t>
            </a:r>
            <a:endParaRPr lang="ru-RU"/>
          </a:p>
          <a:p>
            <a:r>
              <a:rPr lang="en-US"/>
              <a:t> </a:t>
            </a:r>
            <a:endParaRPr lang="ru-RU"/>
          </a:p>
          <a:p>
            <a:r>
              <a:rPr lang="en-US" err="1"/>
              <a:t>Традиционная</a:t>
            </a:r>
            <a:r>
              <a:rPr lang="en-US"/>
              <a:t> </a:t>
            </a:r>
            <a:r>
              <a:rPr lang="en-US" err="1"/>
              <a:t>сеть</a:t>
            </a:r>
            <a:r>
              <a:rPr lang="en-US"/>
              <a:t> </a:t>
            </a:r>
            <a:r>
              <a:rPr lang="en-US" err="1"/>
              <a:t>существует</a:t>
            </a:r>
            <a:r>
              <a:rPr lang="en-US"/>
              <a:t> и </a:t>
            </a:r>
            <a:r>
              <a:rPr lang="en-US" err="1"/>
              <a:t>развивается</a:t>
            </a:r>
            <a:r>
              <a:rPr lang="en-US"/>
              <a:t> </a:t>
            </a:r>
            <a:r>
              <a:rPr lang="en-US" err="1"/>
              <a:t>уже</a:t>
            </a:r>
            <a:r>
              <a:rPr lang="en-US"/>
              <a:t> </a:t>
            </a:r>
            <a:r>
              <a:rPr lang="en-US" err="1"/>
              <a:t>более</a:t>
            </a:r>
            <a:r>
              <a:rPr lang="en-US"/>
              <a:t> 30 </a:t>
            </a:r>
            <a:r>
              <a:rPr lang="en-US" err="1"/>
              <a:t>лет</a:t>
            </a:r>
            <a:r>
              <a:rPr lang="en-US"/>
              <a:t>;  </a:t>
            </a:r>
            <a:endParaRPr lang="ru-RU"/>
          </a:p>
          <a:p>
            <a:r>
              <a:rPr lang="en-US" err="1"/>
              <a:t>почти</a:t>
            </a:r>
            <a:r>
              <a:rPr lang="en-US"/>
              <a:t> </a:t>
            </a:r>
            <a:r>
              <a:rPr lang="en-US" err="1"/>
              <a:t>все</a:t>
            </a:r>
            <a:r>
              <a:rPr lang="en-US"/>
              <a:t> </a:t>
            </a:r>
            <a:r>
              <a:rPr lang="en-US" err="1"/>
              <a:t>требования</a:t>
            </a:r>
            <a:r>
              <a:rPr lang="en-US"/>
              <a:t> </a:t>
            </a:r>
            <a:r>
              <a:rPr lang="en-US" err="1"/>
              <a:t>были</a:t>
            </a:r>
            <a:r>
              <a:rPr lang="en-US"/>
              <a:t> </a:t>
            </a:r>
            <a:r>
              <a:rPr lang="en-US" err="1"/>
              <a:t>выполнены</a:t>
            </a:r>
            <a:r>
              <a:rPr lang="en-US"/>
              <a:t> и </a:t>
            </a:r>
            <a:r>
              <a:rPr lang="en-US" err="1"/>
              <a:t>достигнуты</a:t>
            </a:r>
            <a:r>
              <a:rPr lang="en-US"/>
              <a:t> </a:t>
            </a:r>
            <a:r>
              <a:rPr lang="en-US" err="1"/>
              <a:t>за</a:t>
            </a:r>
            <a:r>
              <a:rPr lang="en-US"/>
              <a:t> </a:t>
            </a:r>
            <a:r>
              <a:rPr lang="en-US" err="1"/>
              <a:t>счет</a:t>
            </a:r>
            <a:r>
              <a:rPr lang="en-US"/>
              <a:t> </a:t>
            </a:r>
            <a:r>
              <a:rPr lang="en-US" err="1"/>
              <a:t>распределенной</a:t>
            </a:r>
            <a:r>
              <a:rPr lang="en-US"/>
              <a:t> </a:t>
            </a:r>
            <a:r>
              <a:rPr lang="en-US" err="1"/>
              <a:t>сети</a:t>
            </a:r>
            <a:r>
              <a:rPr lang="en-US"/>
              <a:t> в </a:t>
            </a:r>
            <a:r>
              <a:rPr lang="en-US" err="1"/>
              <a:t>традиционной</a:t>
            </a:r>
            <a:r>
              <a:rPr lang="en-US"/>
              <a:t> </a:t>
            </a:r>
            <a:r>
              <a:rPr lang="en-US" err="1"/>
              <a:t>сети</a:t>
            </a:r>
            <a:r>
              <a:rPr lang="en-US"/>
              <a:t>. </a:t>
            </a:r>
            <a:r>
              <a:rPr lang="en-US" err="1"/>
              <a:t>Таким</a:t>
            </a:r>
            <a:r>
              <a:rPr lang="en-US"/>
              <a:t> </a:t>
            </a:r>
            <a:r>
              <a:rPr lang="en-US" err="1"/>
              <a:t>образом</a:t>
            </a:r>
            <a:r>
              <a:rPr lang="en-US"/>
              <a:t>, </a:t>
            </a:r>
            <a:r>
              <a:rPr lang="en-US" err="1"/>
              <a:t>нельзя</a:t>
            </a:r>
            <a:r>
              <a:rPr lang="en-US"/>
              <a:t> </a:t>
            </a:r>
            <a:r>
              <a:rPr lang="en-US" err="1"/>
              <a:t>сказать</a:t>
            </a:r>
            <a:r>
              <a:rPr lang="en-US"/>
              <a:t>, </a:t>
            </a:r>
            <a:r>
              <a:rPr lang="en-US" err="1"/>
              <a:t>что</a:t>
            </a:r>
            <a:r>
              <a:rPr lang="en-US"/>
              <a:t> SDN </a:t>
            </a:r>
            <a:r>
              <a:rPr lang="en-US" err="1"/>
              <a:t>решает</a:t>
            </a:r>
            <a:r>
              <a:rPr lang="en-US"/>
              <a:t> </a:t>
            </a:r>
            <a:r>
              <a:rPr lang="en-US" err="1"/>
              <a:t>нерешенные</a:t>
            </a:r>
            <a:r>
              <a:rPr lang="en-US"/>
              <a:t> </a:t>
            </a:r>
            <a:r>
              <a:rPr lang="en-US" err="1"/>
              <a:t>проблемы</a:t>
            </a:r>
            <a:r>
              <a:rPr lang="en-US"/>
              <a:t> </a:t>
            </a:r>
            <a:r>
              <a:rPr lang="en-US" err="1"/>
              <a:t>традиционной</a:t>
            </a:r>
            <a:r>
              <a:rPr lang="en-US"/>
              <a:t> </a:t>
            </a:r>
            <a:r>
              <a:rPr lang="en-US" err="1"/>
              <a:t>сети</a:t>
            </a:r>
            <a:r>
              <a:rPr lang="en-US"/>
              <a:t>;  </a:t>
            </a:r>
            <a:endParaRPr lang="ru-RU"/>
          </a:p>
          <a:p>
            <a:r>
              <a:rPr lang="en-US" err="1"/>
              <a:t>однако</a:t>
            </a:r>
            <a:r>
              <a:rPr lang="en-US"/>
              <a:t> SDN </a:t>
            </a:r>
            <a:r>
              <a:rPr lang="en-US" err="1"/>
              <a:t>может</a:t>
            </a:r>
            <a:r>
              <a:rPr lang="en-US"/>
              <a:t> </a:t>
            </a:r>
            <a:r>
              <a:rPr lang="en-US" err="1"/>
              <a:t>решить</a:t>
            </a:r>
            <a:r>
              <a:rPr lang="en-US"/>
              <a:t> </a:t>
            </a:r>
            <a:r>
              <a:rPr lang="en-US" err="1"/>
              <a:t>эти</a:t>
            </a:r>
            <a:r>
              <a:rPr lang="en-US"/>
              <a:t> </a:t>
            </a:r>
            <a:r>
              <a:rPr lang="en-US" err="1"/>
              <a:t>проблемы</a:t>
            </a:r>
            <a:r>
              <a:rPr lang="en-US"/>
              <a:t> </a:t>
            </a:r>
            <a:r>
              <a:rPr lang="en-US" err="1"/>
              <a:t>гораздо</a:t>
            </a:r>
            <a:r>
              <a:rPr lang="en-US"/>
              <a:t> </a:t>
            </a:r>
            <a:r>
              <a:rPr lang="en-US" err="1"/>
              <a:t>проще</a:t>
            </a:r>
            <a:r>
              <a:rPr lang="en-US"/>
              <a:t> и </a:t>
            </a:r>
            <a:r>
              <a:rPr lang="en-US" err="1"/>
              <a:t>проще</a:t>
            </a:r>
            <a:r>
              <a:rPr lang="en-US"/>
              <a:t>, </a:t>
            </a:r>
            <a:r>
              <a:rPr lang="en-US" err="1"/>
              <a:t>что</a:t>
            </a:r>
            <a:r>
              <a:rPr lang="en-US"/>
              <a:t> </a:t>
            </a:r>
            <a:r>
              <a:rPr lang="en-US" err="1"/>
              <a:t>делает</a:t>
            </a:r>
            <a:r>
              <a:rPr lang="en-US"/>
              <a:t> SDN </a:t>
            </a:r>
            <a:r>
              <a:rPr lang="en-US" err="1"/>
              <a:t>более</a:t>
            </a:r>
            <a:r>
              <a:rPr lang="en-US"/>
              <a:t> </a:t>
            </a:r>
            <a:r>
              <a:rPr lang="en-US" err="1"/>
              <a:t>гостеприимной</a:t>
            </a:r>
            <a:r>
              <a:rPr lang="en-US"/>
              <a:t> </a:t>
            </a:r>
            <a:r>
              <a:rPr lang="en-US" err="1"/>
              <a:t>по</a:t>
            </a:r>
            <a:r>
              <a:rPr lang="en-US"/>
              <a:t> </a:t>
            </a:r>
            <a:r>
              <a:rPr lang="en-US" err="1"/>
              <a:t>сравнению</a:t>
            </a:r>
            <a:r>
              <a:rPr lang="en-US"/>
              <a:t> с </a:t>
            </a:r>
            <a:r>
              <a:rPr lang="en-US" err="1"/>
              <a:t>традиционной</a:t>
            </a:r>
            <a:r>
              <a:rPr lang="en-US"/>
              <a:t> </a:t>
            </a:r>
            <a:r>
              <a:rPr lang="en-US" err="1"/>
              <a:t>выделенной</a:t>
            </a:r>
            <a:r>
              <a:rPr lang="en-US"/>
              <a:t> </a:t>
            </a:r>
            <a:r>
              <a:rPr lang="en-US" err="1"/>
              <a:t>сетью</a:t>
            </a:r>
            <a:r>
              <a:rPr lang="en-US"/>
              <a:t>.  </a:t>
            </a:r>
            <a:endParaRPr lang="ru-RU"/>
          </a:p>
          <a:p>
            <a:r>
              <a:rPr lang="en-US" err="1"/>
              <a:t>Все</a:t>
            </a:r>
            <a:r>
              <a:rPr lang="en-US"/>
              <a:t> </a:t>
            </a:r>
            <a:r>
              <a:rPr lang="en-US" err="1"/>
              <a:t>эти</a:t>
            </a:r>
            <a:r>
              <a:rPr lang="en-US"/>
              <a:t> </a:t>
            </a:r>
            <a:r>
              <a:rPr lang="en-US" err="1"/>
              <a:t>преимущества</a:t>
            </a:r>
            <a:r>
              <a:rPr lang="en-US"/>
              <a:t>, </a:t>
            </a:r>
            <a:r>
              <a:rPr lang="en-US" err="1"/>
              <a:t>предоставляемые</a:t>
            </a:r>
            <a:r>
              <a:rPr lang="en-US"/>
              <a:t> SDN, </a:t>
            </a:r>
            <a:r>
              <a:rPr lang="en-US" err="1"/>
              <a:t>на</a:t>
            </a:r>
            <a:r>
              <a:rPr lang="en-US"/>
              <a:t> </a:t>
            </a:r>
            <a:r>
              <a:rPr lang="en-US" err="1"/>
              <a:t>самом</a:t>
            </a:r>
            <a:r>
              <a:rPr lang="en-US"/>
              <a:t> </a:t>
            </a:r>
            <a:r>
              <a:rPr lang="en-US" err="1"/>
              <a:t>деле</a:t>
            </a:r>
            <a:r>
              <a:rPr lang="en-US"/>
              <a:t> </a:t>
            </a:r>
            <a:r>
              <a:rPr lang="en-US" err="1"/>
              <a:t>реализованы</a:t>
            </a:r>
            <a:r>
              <a:rPr lang="en-US"/>
              <a:t> </a:t>
            </a:r>
            <a:r>
              <a:rPr lang="en-US" err="1"/>
              <a:t>благодаря</a:t>
            </a:r>
            <a:r>
              <a:rPr lang="en-US"/>
              <a:t> </a:t>
            </a:r>
            <a:r>
              <a:rPr lang="en-US" err="1"/>
              <a:t>мощной</a:t>
            </a:r>
            <a:r>
              <a:rPr lang="en-US"/>
              <a:t> </a:t>
            </a:r>
            <a:r>
              <a:rPr lang="en-US" err="1"/>
              <a:t>открытой</a:t>
            </a:r>
            <a:r>
              <a:rPr lang="en-US"/>
              <a:t> </a:t>
            </a:r>
            <a:r>
              <a:rPr lang="en-US" err="1"/>
              <a:t>программируемости</a:t>
            </a:r>
            <a:r>
              <a:rPr lang="en-US"/>
              <a:t>, </a:t>
            </a:r>
            <a:r>
              <a:rPr lang="en-US" err="1"/>
              <a:t>доступной</a:t>
            </a:r>
            <a:r>
              <a:rPr lang="en-US"/>
              <a:t> в SDN; </a:t>
            </a:r>
            <a:endParaRPr lang="ru-RU"/>
          </a:p>
          <a:p>
            <a:r>
              <a:rPr lang="en-US" err="1"/>
              <a:t>это</a:t>
            </a:r>
            <a:r>
              <a:rPr lang="en-US"/>
              <a:t> </a:t>
            </a:r>
            <a:r>
              <a:rPr lang="en-US" err="1"/>
              <a:t>позволяет</a:t>
            </a:r>
            <a:r>
              <a:rPr lang="en-US"/>
              <a:t> SDN </a:t>
            </a:r>
            <a:r>
              <a:rPr lang="en-US" err="1"/>
              <a:t>модифицировать</a:t>
            </a:r>
            <a:r>
              <a:rPr lang="en-US"/>
              <a:t> и </a:t>
            </a:r>
            <a:r>
              <a:rPr lang="en-US" err="1"/>
              <a:t>изменять</a:t>
            </a:r>
            <a:r>
              <a:rPr lang="en-US"/>
              <a:t> </a:t>
            </a:r>
            <a:r>
              <a:rPr lang="en-US" err="1"/>
              <a:t>сеть</a:t>
            </a:r>
            <a:r>
              <a:rPr lang="en-US"/>
              <a:t> </a:t>
            </a:r>
            <a:r>
              <a:rPr lang="en-US" err="1"/>
              <a:t>точно</a:t>
            </a:r>
            <a:r>
              <a:rPr lang="en-US"/>
              <a:t> </a:t>
            </a:r>
            <a:r>
              <a:rPr lang="en-US" err="1"/>
              <a:t>так</a:t>
            </a:r>
            <a:r>
              <a:rPr lang="en-US"/>
              <a:t> </a:t>
            </a:r>
            <a:r>
              <a:rPr lang="en-US" err="1"/>
              <a:t>же</a:t>
            </a:r>
            <a:r>
              <a:rPr lang="en-US"/>
              <a:t>, </a:t>
            </a:r>
            <a:r>
              <a:rPr lang="en-US" err="1"/>
              <a:t>как</a:t>
            </a:r>
            <a:r>
              <a:rPr lang="en-US"/>
              <a:t> ИТ-</a:t>
            </a:r>
            <a:r>
              <a:rPr lang="en-US" err="1"/>
              <a:t>специалисты</a:t>
            </a:r>
            <a:r>
              <a:rPr lang="en-US"/>
              <a:t> </a:t>
            </a:r>
            <a:r>
              <a:rPr lang="en-US" err="1"/>
              <a:t>могут</a:t>
            </a:r>
            <a:r>
              <a:rPr lang="en-US"/>
              <a:t> </a:t>
            </a:r>
            <a:r>
              <a:rPr lang="en-US" err="1"/>
              <a:t>добиться</a:t>
            </a:r>
            <a:r>
              <a:rPr lang="en-US"/>
              <a:t> </a:t>
            </a:r>
            <a:r>
              <a:rPr lang="en-US" err="1"/>
              <a:t>быстрого</a:t>
            </a:r>
            <a:r>
              <a:rPr lang="en-US"/>
              <a:t> </a:t>
            </a:r>
            <a:r>
              <a:rPr lang="en-US" err="1"/>
              <a:t>предоставления</a:t>
            </a:r>
            <a:r>
              <a:rPr lang="en-US"/>
              <a:t> и </a:t>
            </a:r>
            <a:r>
              <a:rPr lang="en-US" err="1"/>
              <a:t>модификации</a:t>
            </a:r>
            <a:r>
              <a:rPr lang="en-US"/>
              <a:t> </a:t>
            </a:r>
            <a:r>
              <a:rPr lang="en-US" err="1"/>
              <a:t>сетевых</a:t>
            </a:r>
            <a:r>
              <a:rPr lang="en-US"/>
              <a:t> </a:t>
            </a:r>
            <a:r>
              <a:rPr lang="en-US" err="1"/>
              <a:t>услуг</a:t>
            </a:r>
            <a:r>
              <a:rPr lang="en-US"/>
              <a:t>. </a:t>
            </a:r>
            <a:endParaRPr lang="ru-RU"/>
          </a:p>
          <a:p>
            <a:r>
              <a:rPr lang="en-US"/>
              <a:t> </a:t>
            </a:r>
            <a:endParaRPr lang="ru-RU"/>
          </a:p>
          <a:p>
            <a:r>
              <a:rPr lang="en-US" err="1"/>
              <a:t>Точнее</a:t>
            </a:r>
            <a:r>
              <a:rPr lang="en-US"/>
              <a:t> </a:t>
            </a:r>
            <a:r>
              <a:rPr lang="en-US" err="1"/>
              <a:t>говоря</a:t>
            </a:r>
            <a:r>
              <a:rPr lang="en-US"/>
              <a:t>, SDN </a:t>
            </a:r>
            <a:r>
              <a:rPr lang="en-US" err="1"/>
              <a:t>не</a:t>
            </a:r>
            <a:r>
              <a:rPr lang="en-US"/>
              <a:t> </a:t>
            </a:r>
            <a:r>
              <a:rPr lang="en-US" err="1"/>
              <a:t>вводит</a:t>
            </a:r>
            <a:r>
              <a:rPr lang="en-US"/>
              <a:t> </a:t>
            </a:r>
            <a:r>
              <a:rPr lang="en-US" err="1"/>
              <a:t>никаких</a:t>
            </a:r>
            <a:r>
              <a:rPr lang="en-US"/>
              <a:t> </a:t>
            </a:r>
            <a:r>
              <a:rPr lang="en-US" err="1"/>
              <a:t>новых</a:t>
            </a:r>
            <a:r>
              <a:rPr lang="en-US"/>
              <a:t> </a:t>
            </a:r>
            <a:r>
              <a:rPr lang="en-US" err="1"/>
              <a:t>функций</a:t>
            </a:r>
            <a:r>
              <a:rPr lang="en-US"/>
              <a:t> </a:t>
            </a:r>
            <a:r>
              <a:rPr lang="en-US" err="1"/>
              <a:t>или</a:t>
            </a:r>
            <a:r>
              <a:rPr lang="en-US"/>
              <a:t> </a:t>
            </a:r>
            <a:r>
              <a:rPr lang="en-US" err="1"/>
              <a:t>функций</a:t>
            </a:r>
            <a:r>
              <a:rPr lang="en-US"/>
              <a:t>, а </a:t>
            </a:r>
            <a:r>
              <a:rPr lang="en-US" err="1"/>
              <a:t>реструктурирует</a:t>
            </a:r>
            <a:r>
              <a:rPr lang="en-US"/>
              <a:t> </a:t>
            </a:r>
            <a:r>
              <a:rPr lang="en-US" err="1"/>
              <a:t>всю</a:t>
            </a:r>
            <a:r>
              <a:rPr lang="en-US"/>
              <a:t> </a:t>
            </a:r>
            <a:r>
              <a:rPr lang="en-US" err="1"/>
              <a:t>сетевую</a:t>
            </a:r>
            <a:r>
              <a:rPr lang="en-US"/>
              <a:t> </a:t>
            </a:r>
            <a:r>
              <a:rPr lang="en-US" err="1"/>
              <a:t>архитектуру</a:t>
            </a:r>
            <a:r>
              <a:rPr lang="en-US"/>
              <a:t>, </a:t>
            </a:r>
            <a:r>
              <a:rPr lang="en-US" err="1"/>
              <a:t>чтобы</a:t>
            </a:r>
            <a:r>
              <a:rPr lang="en-US"/>
              <a:t> </a:t>
            </a:r>
            <a:r>
              <a:rPr lang="en-US" err="1"/>
              <a:t>упростить</a:t>
            </a:r>
            <a:r>
              <a:rPr lang="en-US"/>
              <a:t> </a:t>
            </a:r>
            <a:r>
              <a:rPr lang="en-US" err="1"/>
              <a:t>ее</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90</a:t>
            </a:fld>
            <a:endParaRPr lang="ru-RU" noProof="0"/>
          </a:p>
        </p:txBody>
      </p:sp>
    </p:spTree>
    <p:extLst>
      <p:ext uri="{BB962C8B-B14F-4D97-AF65-F5344CB8AC3E}">
        <p14:creationId xmlns:p14="http://schemas.microsoft.com/office/powerpoint/2010/main" val="2721671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Появление</a:t>
            </a:r>
            <a:r>
              <a:rPr lang="en-US"/>
              <a:t> </a:t>
            </a:r>
            <a:r>
              <a:rPr lang="en-US" err="1"/>
              <a:t>эволюционной</a:t>
            </a:r>
            <a:r>
              <a:rPr lang="en-US"/>
              <a:t> </a:t>
            </a:r>
            <a:r>
              <a:rPr lang="en-US" err="1"/>
              <a:t>сети</a:t>
            </a:r>
            <a:r>
              <a:rPr lang="en-US"/>
              <a:t> SDN </a:t>
            </a:r>
            <a:r>
              <a:rPr lang="en-US" err="1"/>
              <a:t>трансформирует</a:t>
            </a:r>
            <a:r>
              <a:rPr lang="en-US"/>
              <a:t> </a:t>
            </a:r>
            <a:r>
              <a:rPr lang="en-US" err="1"/>
              <a:t>вертикальную</a:t>
            </a:r>
            <a:r>
              <a:rPr lang="en-US"/>
              <a:t> </a:t>
            </a:r>
            <a:r>
              <a:rPr lang="en-US" err="1"/>
              <a:t>сетевую</a:t>
            </a:r>
            <a:r>
              <a:rPr lang="en-US"/>
              <a:t> </a:t>
            </a:r>
            <a:r>
              <a:rPr lang="en-US" err="1"/>
              <a:t>архитектуру</a:t>
            </a:r>
            <a:r>
              <a:rPr lang="en-US"/>
              <a:t> в </a:t>
            </a:r>
            <a:r>
              <a:rPr lang="en-US" err="1"/>
              <a:t>горизонтальную</a:t>
            </a:r>
            <a:r>
              <a:rPr lang="en-US"/>
              <a:t> </a:t>
            </a:r>
            <a:r>
              <a:rPr lang="en-US" err="1"/>
              <a:t>сетевую</a:t>
            </a:r>
            <a:r>
              <a:rPr lang="en-US"/>
              <a:t> </a:t>
            </a:r>
            <a:r>
              <a:rPr lang="en-US" err="1"/>
              <a:t>архитектуру</a:t>
            </a:r>
            <a:r>
              <a:rPr lang="en-US"/>
              <a:t>. </a:t>
            </a:r>
            <a:r>
              <a:rPr lang="en-US" err="1"/>
              <a:t>Это</a:t>
            </a:r>
            <a:r>
              <a:rPr lang="en-US"/>
              <a:t> </a:t>
            </a:r>
            <a:r>
              <a:rPr lang="en-US" err="1"/>
              <a:t>вызывает</a:t>
            </a:r>
            <a:r>
              <a:rPr lang="en-US"/>
              <a:t> </a:t>
            </a:r>
            <a:r>
              <a:rPr lang="en-US" err="1"/>
              <a:t>тенденцию</a:t>
            </a:r>
            <a:r>
              <a:rPr lang="en-US"/>
              <a:t> </a:t>
            </a:r>
            <a:r>
              <a:rPr lang="en-US" err="1"/>
              <a:t>аппаратное</a:t>
            </a:r>
            <a:r>
              <a:rPr lang="en-US"/>
              <a:t> </a:t>
            </a:r>
            <a:r>
              <a:rPr lang="en-US" err="1"/>
              <a:t>обеспечение</a:t>
            </a:r>
            <a:r>
              <a:rPr lang="en-US"/>
              <a:t> COTS </a:t>
            </a:r>
            <a:r>
              <a:rPr lang="en-US" err="1"/>
              <a:t>становится</a:t>
            </a:r>
            <a:r>
              <a:rPr lang="en-US"/>
              <a:t> </a:t>
            </a:r>
            <a:r>
              <a:rPr lang="en-US" err="1"/>
              <a:t>все</a:t>
            </a:r>
            <a:r>
              <a:rPr lang="en-US"/>
              <a:t> </a:t>
            </a:r>
            <a:r>
              <a:rPr lang="en-US" err="1"/>
              <a:t>более</a:t>
            </a:r>
            <a:r>
              <a:rPr lang="en-US"/>
              <a:t> и </a:t>
            </a:r>
            <a:r>
              <a:rPr lang="en-US" err="1"/>
              <a:t>более</a:t>
            </a:r>
            <a:r>
              <a:rPr lang="en-US"/>
              <a:t> </a:t>
            </a:r>
            <a:r>
              <a:rPr lang="en-US" err="1"/>
              <a:t>популярным</a:t>
            </a:r>
            <a:r>
              <a:rPr lang="en-US"/>
              <a:t> в </a:t>
            </a:r>
            <a:r>
              <a:rPr lang="en-US" err="1"/>
              <a:t>связи</a:t>
            </a:r>
            <a:r>
              <a:rPr lang="en-US"/>
              <a:t> с </a:t>
            </a:r>
            <a:r>
              <a:rPr lang="en-US" err="1"/>
              <a:t>развитием</a:t>
            </a:r>
            <a:r>
              <a:rPr lang="en-US"/>
              <a:t> SDN. В </a:t>
            </a:r>
            <a:r>
              <a:rPr lang="en-US" err="1"/>
              <a:t>таком</a:t>
            </a:r>
            <a:r>
              <a:rPr lang="en-US"/>
              <a:t> </a:t>
            </a:r>
            <a:r>
              <a:rPr lang="en-US" err="1"/>
              <a:t>случае</a:t>
            </a:r>
            <a:r>
              <a:rPr lang="en-US"/>
              <a:t> </a:t>
            </a:r>
            <a:r>
              <a:rPr lang="en-US" err="1"/>
              <a:t>страдают</a:t>
            </a:r>
            <a:r>
              <a:rPr lang="en-US"/>
              <a:t> </a:t>
            </a:r>
            <a:r>
              <a:rPr lang="en-US" err="1"/>
              <a:t>поставщики</a:t>
            </a:r>
            <a:r>
              <a:rPr lang="en-US"/>
              <a:t> </a:t>
            </a:r>
            <a:r>
              <a:rPr lang="en-US" err="1"/>
              <a:t>традиционного</a:t>
            </a:r>
            <a:r>
              <a:rPr lang="en-US"/>
              <a:t> </a:t>
            </a:r>
            <a:r>
              <a:rPr lang="en-US" err="1"/>
              <a:t>сетевого</a:t>
            </a:r>
            <a:r>
              <a:rPr lang="en-US"/>
              <a:t> </a:t>
            </a:r>
            <a:r>
              <a:rPr lang="en-US" err="1"/>
              <a:t>оборудования</a:t>
            </a:r>
            <a:r>
              <a:rPr lang="en-US"/>
              <a:t>.  </a:t>
            </a:r>
            <a:r>
              <a:rPr lang="en-US" err="1"/>
              <a:t>Определенно</a:t>
            </a:r>
            <a:r>
              <a:rPr lang="en-US"/>
              <a:t>,  </a:t>
            </a:r>
            <a:r>
              <a:rPr lang="en-US" err="1"/>
              <a:t>что</a:t>
            </a:r>
            <a:r>
              <a:rPr lang="en-US"/>
              <a:t> </a:t>
            </a:r>
            <a:r>
              <a:rPr lang="en-US" err="1"/>
              <a:t>традиционные</a:t>
            </a:r>
            <a:r>
              <a:rPr lang="en-US"/>
              <a:t> </a:t>
            </a:r>
            <a:r>
              <a:rPr lang="en-US" err="1"/>
              <a:t>крупные</a:t>
            </a:r>
            <a:r>
              <a:rPr lang="en-US"/>
              <a:t> </a:t>
            </a:r>
            <a:r>
              <a:rPr lang="en-US" err="1"/>
              <a:t>поставщики</a:t>
            </a:r>
            <a:r>
              <a:rPr lang="en-US"/>
              <a:t>, </a:t>
            </a:r>
            <a:r>
              <a:rPr lang="en-US" err="1"/>
              <a:t>такие</a:t>
            </a:r>
            <a:r>
              <a:rPr lang="en-US"/>
              <a:t> </a:t>
            </a:r>
            <a:r>
              <a:rPr lang="en-US" err="1"/>
              <a:t>как</a:t>
            </a:r>
            <a:r>
              <a:rPr lang="en-US"/>
              <a:t> Cisco  </a:t>
            </a:r>
            <a:r>
              <a:rPr lang="en-US" err="1"/>
              <a:t>или</a:t>
            </a:r>
            <a:r>
              <a:rPr lang="en-US"/>
              <a:t> Huawei,  </a:t>
            </a:r>
            <a:r>
              <a:rPr lang="en-US" err="1"/>
              <a:t>будут</a:t>
            </a:r>
            <a:r>
              <a:rPr lang="en-US"/>
              <a:t> </a:t>
            </a:r>
            <a:r>
              <a:rPr lang="en-US" err="1"/>
              <a:t>инвестировать</a:t>
            </a:r>
            <a:r>
              <a:rPr lang="en-US"/>
              <a:t> в  </a:t>
            </a:r>
            <a:r>
              <a:rPr lang="en-US" err="1"/>
              <a:t>развитие</a:t>
            </a:r>
            <a:r>
              <a:rPr lang="en-US"/>
              <a:t> </a:t>
            </a:r>
            <a:r>
              <a:rPr lang="en-US" err="1"/>
              <a:t>инфраструктуры</a:t>
            </a:r>
            <a:r>
              <a:rPr lang="en-US"/>
              <a:t> SDN </a:t>
            </a:r>
            <a:r>
              <a:rPr lang="en-US" err="1"/>
              <a:t>на</a:t>
            </a:r>
            <a:r>
              <a:rPr lang="en-US"/>
              <a:t> </a:t>
            </a:r>
            <a:r>
              <a:rPr lang="en-US" err="1"/>
              <a:t>основе</a:t>
            </a:r>
            <a:r>
              <a:rPr lang="en-US"/>
              <a:t> </a:t>
            </a:r>
            <a:r>
              <a:rPr lang="en-US" err="1"/>
              <a:t>тенденции</a:t>
            </a:r>
            <a:r>
              <a:rPr lang="en-US"/>
              <a:t> COTS. </a:t>
            </a:r>
            <a:endParaRPr lang="ru-RU"/>
          </a:p>
          <a:p>
            <a:r>
              <a:rPr lang="en-US" err="1"/>
              <a:t>Помимо</a:t>
            </a:r>
            <a:r>
              <a:rPr lang="en-US"/>
              <a:t> </a:t>
            </a:r>
            <a:r>
              <a:rPr lang="en-US" err="1"/>
              <a:t>того</a:t>
            </a:r>
            <a:r>
              <a:rPr lang="en-US"/>
              <a:t>, </a:t>
            </a:r>
            <a:r>
              <a:rPr lang="en-US" err="1"/>
              <a:t>что</a:t>
            </a:r>
            <a:r>
              <a:rPr lang="en-US"/>
              <a:t> Huawei </a:t>
            </a:r>
            <a:r>
              <a:rPr lang="en-US" err="1"/>
              <a:t>вкладывает</a:t>
            </a:r>
            <a:r>
              <a:rPr lang="en-US"/>
              <a:t> </a:t>
            </a:r>
            <a:r>
              <a:rPr lang="en-US" err="1"/>
              <a:t>много</a:t>
            </a:r>
            <a:r>
              <a:rPr lang="en-US"/>
              <a:t> </a:t>
            </a:r>
            <a:r>
              <a:rPr lang="en-US" err="1"/>
              <a:t>усилий</a:t>
            </a:r>
            <a:r>
              <a:rPr lang="en-US"/>
              <a:t> в </a:t>
            </a:r>
            <a:r>
              <a:rPr lang="en-US" err="1"/>
              <a:t>исследования</a:t>
            </a:r>
            <a:r>
              <a:rPr lang="en-US"/>
              <a:t> и </a:t>
            </a:r>
            <a:r>
              <a:rPr lang="en-US" err="1"/>
              <a:t>разработки</a:t>
            </a:r>
            <a:r>
              <a:rPr lang="en-US"/>
              <a:t> SDN, Cisco </a:t>
            </a:r>
            <a:r>
              <a:rPr lang="en-US" err="1"/>
              <a:t>также</a:t>
            </a:r>
            <a:r>
              <a:rPr lang="en-US"/>
              <a:t> </a:t>
            </a:r>
            <a:r>
              <a:rPr lang="en-US" err="1"/>
              <a:t>разрабатывает</a:t>
            </a:r>
            <a:r>
              <a:rPr lang="en-US"/>
              <a:t> </a:t>
            </a:r>
            <a:r>
              <a:rPr lang="en-US" err="1"/>
              <a:t>решения</a:t>
            </a:r>
            <a:r>
              <a:rPr lang="en-US"/>
              <a:t> SDN, </a:t>
            </a:r>
            <a:r>
              <a:rPr lang="en-US" err="1"/>
              <a:t>таких</a:t>
            </a:r>
            <a:r>
              <a:rPr lang="en-US"/>
              <a:t> </a:t>
            </a:r>
            <a:r>
              <a:rPr lang="en-US" err="1"/>
              <a:t>как</a:t>
            </a:r>
            <a:r>
              <a:rPr lang="en-US"/>
              <a:t> ONEPK, WAE, ACI, XNC и т. д.; HP и IBM </a:t>
            </a:r>
            <a:r>
              <a:rPr lang="en-US" err="1"/>
              <a:t>устанавливают</a:t>
            </a:r>
            <a:r>
              <a:rPr lang="en-US"/>
              <a:t> ODL и </a:t>
            </a:r>
            <a:r>
              <a:rPr lang="en-US" err="1"/>
              <a:t>получают</a:t>
            </a:r>
            <a:r>
              <a:rPr lang="en-US"/>
              <a:t> </a:t>
            </a:r>
            <a:r>
              <a:rPr lang="en-US" err="1"/>
              <a:t>интересы</a:t>
            </a:r>
            <a:r>
              <a:rPr lang="en-US"/>
              <a:t> </a:t>
            </a:r>
            <a:r>
              <a:rPr lang="en-US" err="1"/>
              <a:t>от</a:t>
            </a:r>
            <a:r>
              <a:rPr lang="en-US"/>
              <a:t> </a:t>
            </a:r>
            <a:r>
              <a:rPr lang="en-US" err="1"/>
              <a:t>разных</a:t>
            </a:r>
            <a:r>
              <a:rPr lang="en-US"/>
              <a:t> </a:t>
            </a:r>
            <a:r>
              <a:rPr lang="en-US" err="1"/>
              <a:t>поставщиков</a:t>
            </a:r>
            <a:r>
              <a:rPr lang="en-US"/>
              <a:t> </a:t>
            </a:r>
            <a:r>
              <a:rPr lang="en-US" err="1"/>
              <a:t>тоже</a:t>
            </a:r>
            <a:r>
              <a:rPr lang="en-US"/>
              <a:t>. </a:t>
            </a:r>
            <a:r>
              <a:rPr lang="en-US" err="1"/>
              <a:t>Все</a:t>
            </a:r>
            <a:r>
              <a:rPr lang="en-US"/>
              <a:t> </a:t>
            </a:r>
            <a:r>
              <a:rPr lang="en-US" err="1"/>
              <a:t>традиционные</a:t>
            </a:r>
            <a:r>
              <a:rPr lang="en-US"/>
              <a:t> </a:t>
            </a:r>
            <a:r>
              <a:rPr lang="en-US" err="1"/>
              <a:t>поставщики</a:t>
            </a:r>
            <a:r>
              <a:rPr lang="en-US"/>
              <a:t> </a:t>
            </a:r>
            <a:r>
              <a:rPr lang="en-US" err="1"/>
              <a:t>оборудования</a:t>
            </a:r>
            <a:r>
              <a:rPr lang="en-US"/>
              <a:t> и </a:t>
            </a:r>
            <a:r>
              <a:rPr lang="en-US" err="1"/>
              <a:t>недавно</a:t>
            </a:r>
            <a:r>
              <a:rPr lang="en-US"/>
              <a:t> </a:t>
            </a:r>
            <a:r>
              <a:rPr lang="en-US" err="1"/>
              <a:t>созданные</a:t>
            </a:r>
            <a:r>
              <a:rPr lang="en-US"/>
              <a:t> </a:t>
            </a:r>
            <a:r>
              <a:rPr lang="en-US" err="1"/>
              <a:t>стартапы</a:t>
            </a:r>
            <a:r>
              <a:rPr lang="en-US"/>
              <a:t> </a:t>
            </a:r>
            <a:r>
              <a:rPr lang="en-US" err="1"/>
              <a:t>находятся</a:t>
            </a:r>
            <a:r>
              <a:rPr lang="en-US"/>
              <a:t> в </a:t>
            </a:r>
            <a:r>
              <a:rPr lang="en-US" err="1"/>
              <a:t>процессе</a:t>
            </a:r>
            <a:r>
              <a:rPr lang="en-US"/>
              <a:t> </a:t>
            </a:r>
            <a:r>
              <a:rPr lang="en-US" err="1"/>
              <a:t>поиска</a:t>
            </a:r>
            <a:r>
              <a:rPr lang="en-US"/>
              <a:t> </a:t>
            </a:r>
            <a:r>
              <a:rPr lang="en-US" err="1"/>
              <a:t>своих</a:t>
            </a:r>
            <a:r>
              <a:rPr lang="en-US"/>
              <a:t> </a:t>
            </a:r>
            <a:r>
              <a:rPr lang="en-US" err="1"/>
              <a:t>позиций</a:t>
            </a:r>
            <a:r>
              <a:rPr lang="en-US"/>
              <a:t> в </a:t>
            </a:r>
            <a:r>
              <a:rPr lang="en-US" err="1"/>
              <a:t>этой</a:t>
            </a:r>
            <a:r>
              <a:rPr lang="en-US"/>
              <a:t> </a:t>
            </a:r>
            <a:r>
              <a:rPr lang="en-US" err="1"/>
              <a:t>новой</a:t>
            </a:r>
            <a:r>
              <a:rPr lang="en-US"/>
              <a:t> </a:t>
            </a:r>
            <a:r>
              <a:rPr lang="en-US" err="1"/>
              <a:t>цепочке</a:t>
            </a:r>
            <a:r>
              <a:rPr lang="en-US"/>
              <a:t> </a:t>
            </a:r>
            <a:r>
              <a:rPr lang="en-US" err="1"/>
              <a:t>услуг</a:t>
            </a:r>
            <a:r>
              <a:rPr lang="en-US"/>
              <a:t>; </a:t>
            </a:r>
            <a:r>
              <a:rPr lang="en-US" err="1"/>
              <a:t>например</a:t>
            </a:r>
            <a:r>
              <a:rPr lang="en-US"/>
              <a:t>, </a:t>
            </a:r>
            <a:r>
              <a:rPr lang="en-US" err="1"/>
              <a:t>некоторые</a:t>
            </a:r>
            <a:r>
              <a:rPr lang="en-US"/>
              <a:t> </a:t>
            </a:r>
            <a:r>
              <a:rPr lang="en-US" err="1"/>
              <a:t>производители</a:t>
            </a:r>
            <a:r>
              <a:rPr lang="en-US"/>
              <a:t> </a:t>
            </a:r>
            <a:r>
              <a:rPr lang="en-US" err="1"/>
              <a:t>чипов</a:t>
            </a:r>
            <a:r>
              <a:rPr lang="en-US"/>
              <a:t> </a:t>
            </a:r>
            <a:r>
              <a:rPr lang="en-US" err="1"/>
              <a:t>прилагают</a:t>
            </a:r>
            <a:r>
              <a:rPr lang="en-US"/>
              <a:t> </a:t>
            </a:r>
            <a:r>
              <a:rPr lang="en-US" err="1"/>
              <a:t>усилия</a:t>
            </a:r>
            <a:r>
              <a:rPr lang="en-US"/>
              <a:t> </a:t>
            </a:r>
            <a:r>
              <a:rPr lang="en-US" err="1"/>
              <a:t>для</a:t>
            </a:r>
            <a:r>
              <a:rPr lang="en-US"/>
              <a:t> </a:t>
            </a:r>
            <a:r>
              <a:rPr lang="en-US" err="1"/>
              <a:t>разработки</a:t>
            </a:r>
            <a:r>
              <a:rPr lang="en-US"/>
              <a:t> </a:t>
            </a:r>
            <a:r>
              <a:rPr lang="en-US" err="1"/>
              <a:t>компонентов</a:t>
            </a:r>
            <a:r>
              <a:rPr lang="en-US"/>
              <a:t> </a:t>
            </a:r>
            <a:r>
              <a:rPr lang="en-US" err="1"/>
              <a:t>Openflow</a:t>
            </a:r>
            <a:r>
              <a:rPr lang="en-US"/>
              <a:t>, </a:t>
            </a:r>
            <a:r>
              <a:rPr lang="en-US" err="1"/>
              <a:t>чтобы</a:t>
            </a:r>
            <a:r>
              <a:rPr lang="en-US"/>
              <a:t> </a:t>
            </a:r>
            <a:r>
              <a:rPr lang="en-US" err="1"/>
              <a:t>занять</a:t>
            </a:r>
            <a:r>
              <a:rPr lang="en-US"/>
              <a:t> </a:t>
            </a:r>
            <a:r>
              <a:rPr lang="en-US" err="1"/>
              <a:t>лидирующие</a:t>
            </a:r>
            <a:r>
              <a:rPr lang="en-US"/>
              <a:t> </a:t>
            </a:r>
            <a:r>
              <a:rPr lang="en-US" err="1"/>
              <a:t>позиции</a:t>
            </a:r>
            <a:r>
              <a:rPr lang="en-US"/>
              <a:t> </a:t>
            </a:r>
            <a:r>
              <a:rPr lang="en-US" err="1"/>
              <a:t>на</a:t>
            </a:r>
            <a:r>
              <a:rPr lang="en-US"/>
              <a:t> </a:t>
            </a:r>
            <a:r>
              <a:rPr lang="en-US" err="1"/>
              <a:t>рынке</a:t>
            </a:r>
            <a:r>
              <a:rPr lang="en-US"/>
              <a:t>; Huawei, Cisco и </a:t>
            </a:r>
            <a:r>
              <a:rPr lang="en-US" err="1"/>
              <a:t>другие</a:t>
            </a:r>
            <a:r>
              <a:rPr lang="en-US"/>
              <a:t> </a:t>
            </a:r>
            <a:r>
              <a:rPr lang="en-US" err="1"/>
              <a:t>разрабатывают</a:t>
            </a:r>
            <a:r>
              <a:rPr lang="en-US"/>
              <a:t> </a:t>
            </a:r>
            <a:r>
              <a:rPr lang="en-US" err="1"/>
              <a:t>контроллеры</a:t>
            </a:r>
            <a:r>
              <a:rPr lang="en-US"/>
              <a:t>; </a:t>
            </a:r>
            <a:r>
              <a:rPr lang="en-US" err="1"/>
              <a:t>кроме</a:t>
            </a:r>
            <a:r>
              <a:rPr lang="en-US"/>
              <a:t> </a:t>
            </a:r>
            <a:r>
              <a:rPr lang="en-US" err="1"/>
              <a:t>того</a:t>
            </a:r>
            <a:r>
              <a:rPr lang="en-US"/>
              <a:t>, </a:t>
            </a:r>
            <a:r>
              <a:rPr lang="en-US" err="1"/>
              <a:t>поскольку</a:t>
            </a:r>
            <a:r>
              <a:rPr lang="en-US"/>
              <a:t> </a:t>
            </a:r>
            <a:r>
              <a:rPr lang="en-US" err="1"/>
              <a:t>архитектура</a:t>
            </a:r>
            <a:r>
              <a:rPr lang="en-US"/>
              <a:t> SDN </a:t>
            </a:r>
            <a:r>
              <a:rPr lang="en-US" err="1"/>
              <a:t>также</a:t>
            </a:r>
            <a:r>
              <a:rPr lang="en-US"/>
              <a:t> </a:t>
            </a:r>
            <a:r>
              <a:rPr lang="en-US" err="1"/>
              <a:t>повлияет</a:t>
            </a:r>
            <a:r>
              <a:rPr lang="en-US"/>
              <a:t> </a:t>
            </a:r>
            <a:r>
              <a:rPr lang="en-US" err="1"/>
              <a:t>на</a:t>
            </a:r>
            <a:r>
              <a:rPr lang="en-US"/>
              <a:t> </a:t>
            </a:r>
            <a:r>
              <a:rPr lang="en-US" err="1"/>
              <a:t>компании</a:t>
            </a:r>
            <a:r>
              <a:rPr lang="en-US"/>
              <a:t>, </a:t>
            </a:r>
            <a:r>
              <a:rPr lang="en-US" err="1"/>
              <a:t>предоставляющие</a:t>
            </a:r>
            <a:r>
              <a:rPr lang="en-US"/>
              <a:t> OSS, </a:t>
            </a:r>
            <a:r>
              <a:rPr lang="en-US" err="1"/>
              <a:t>такие</a:t>
            </a:r>
            <a:r>
              <a:rPr lang="en-US"/>
              <a:t> </a:t>
            </a:r>
            <a:r>
              <a:rPr lang="en-US" err="1"/>
              <a:t>компании</a:t>
            </a:r>
            <a:r>
              <a:rPr lang="en-US"/>
              <a:t>, </a:t>
            </a:r>
            <a:r>
              <a:rPr lang="en-US" err="1"/>
              <a:t>как</a:t>
            </a:r>
            <a:r>
              <a:rPr lang="en-US"/>
              <a:t> HP и IBM, </a:t>
            </a:r>
            <a:r>
              <a:rPr lang="en-US" err="1"/>
              <a:t>также</a:t>
            </a:r>
            <a:r>
              <a:rPr lang="en-US"/>
              <a:t> </a:t>
            </a:r>
            <a:r>
              <a:rPr lang="en-US" err="1"/>
              <a:t>активно</a:t>
            </a:r>
            <a:r>
              <a:rPr lang="en-US"/>
              <a:t> </a:t>
            </a:r>
            <a:r>
              <a:rPr lang="en-US" err="1"/>
              <a:t>участвуют</a:t>
            </a:r>
            <a:r>
              <a:rPr lang="en-US"/>
              <a:t> в </a:t>
            </a:r>
            <a:r>
              <a:rPr lang="en-US" err="1"/>
              <a:t>развитии</a:t>
            </a:r>
            <a:r>
              <a:rPr lang="en-US"/>
              <a:t> SDN. </a:t>
            </a:r>
            <a:endParaRPr lang="ru-RU"/>
          </a:p>
          <a:p>
            <a:r>
              <a:rPr lang="en-US"/>
              <a:t> </a:t>
            </a:r>
            <a:r>
              <a:rPr lang="en-US" err="1"/>
              <a:t>Новая</a:t>
            </a:r>
            <a:r>
              <a:rPr lang="en-US"/>
              <a:t> </a:t>
            </a:r>
            <a:r>
              <a:rPr lang="en-US" err="1"/>
              <a:t>цепочка</a:t>
            </a:r>
            <a:r>
              <a:rPr lang="en-US"/>
              <a:t> </a:t>
            </a:r>
            <a:r>
              <a:rPr lang="en-US" err="1"/>
              <a:t>услуг</a:t>
            </a:r>
            <a:r>
              <a:rPr lang="en-US"/>
              <a:t>, </a:t>
            </a:r>
            <a:r>
              <a:rPr lang="en-US" err="1"/>
              <a:t>переходящая</a:t>
            </a:r>
            <a:r>
              <a:rPr lang="en-US"/>
              <a:t> </a:t>
            </a:r>
            <a:r>
              <a:rPr lang="en-US" err="1"/>
              <a:t>от</a:t>
            </a:r>
            <a:r>
              <a:rPr lang="en-US"/>
              <a:t> </a:t>
            </a:r>
            <a:r>
              <a:rPr lang="en-US" err="1"/>
              <a:t>вертикальной</a:t>
            </a:r>
            <a:r>
              <a:rPr lang="en-US"/>
              <a:t> </a:t>
            </a:r>
            <a:r>
              <a:rPr lang="en-US" err="1"/>
              <a:t>интеграции</a:t>
            </a:r>
            <a:r>
              <a:rPr lang="en-US"/>
              <a:t> к </a:t>
            </a:r>
            <a:r>
              <a:rPr lang="en-US" err="1"/>
              <a:t>горизонтальной</a:t>
            </a:r>
            <a:r>
              <a:rPr lang="en-US"/>
              <a:t>, </a:t>
            </a:r>
            <a:r>
              <a:rPr lang="en-US" err="1"/>
              <a:t>может</a:t>
            </a:r>
            <a:r>
              <a:rPr lang="en-US"/>
              <a:t> </a:t>
            </a:r>
            <a:r>
              <a:rPr lang="en-US" err="1"/>
              <a:t>быть</a:t>
            </a:r>
            <a:r>
              <a:rPr lang="en-US"/>
              <a:t> </a:t>
            </a:r>
            <a:r>
              <a:rPr lang="en-US" err="1"/>
              <a:t>состоящий</a:t>
            </a:r>
            <a:r>
              <a:rPr lang="en-US"/>
              <a:t> </a:t>
            </a:r>
            <a:r>
              <a:rPr lang="en-US" err="1"/>
              <a:t>из</a:t>
            </a:r>
            <a:r>
              <a:rPr lang="en-US"/>
              <a:t> </a:t>
            </a:r>
            <a:r>
              <a:rPr lang="en-US" err="1"/>
              <a:t>нескольких</a:t>
            </a:r>
            <a:r>
              <a:rPr lang="en-US"/>
              <a:t> </a:t>
            </a:r>
            <a:r>
              <a:rPr lang="en-US" err="1"/>
              <a:t>слоев</a:t>
            </a:r>
            <a:r>
              <a:rPr lang="en-US"/>
              <a:t>, </a:t>
            </a:r>
            <a:r>
              <a:rPr lang="en-US" err="1"/>
              <a:t>как</a:t>
            </a:r>
            <a:r>
              <a:rPr lang="en-US"/>
              <a:t> </a:t>
            </a:r>
            <a:r>
              <a:rPr lang="en-US" err="1"/>
              <a:t>показано</a:t>
            </a:r>
            <a:r>
              <a:rPr lang="en-US"/>
              <a:t> </a:t>
            </a:r>
            <a:r>
              <a:rPr lang="en-US" err="1"/>
              <a:t>на</a:t>
            </a:r>
            <a:r>
              <a:rPr lang="en-US"/>
              <a:t> </a:t>
            </a:r>
            <a:r>
              <a:rPr lang="en-US" err="1"/>
              <a:t>схеме</a:t>
            </a:r>
            <a:r>
              <a:rPr lang="en-US"/>
              <a:t> </a:t>
            </a:r>
            <a:r>
              <a:rPr lang="en-US" err="1"/>
              <a:t>выше</a:t>
            </a:r>
            <a:r>
              <a:rPr lang="en-US"/>
              <a:t>. </a:t>
            </a:r>
            <a:endParaRPr lang="ru-RU"/>
          </a:p>
          <a:p>
            <a:r>
              <a:rPr lang="en-US"/>
              <a:t> </a:t>
            </a:r>
            <a:r>
              <a:rPr lang="en-US" err="1"/>
              <a:t>Для</a:t>
            </a:r>
            <a:r>
              <a:rPr lang="en-US"/>
              <a:t> </a:t>
            </a:r>
            <a:r>
              <a:rPr lang="en-US" err="1"/>
              <a:t>слоя</a:t>
            </a:r>
            <a:r>
              <a:rPr lang="en-US"/>
              <a:t> </a:t>
            </a:r>
            <a:r>
              <a:rPr lang="en-US" err="1"/>
              <a:t>чипов</a:t>
            </a:r>
            <a:r>
              <a:rPr lang="en-US"/>
              <a:t> </a:t>
            </a:r>
            <a:r>
              <a:rPr lang="en-US" err="1"/>
              <a:t>будет</a:t>
            </a:r>
            <a:r>
              <a:rPr lang="en-US"/>
              <a:t> </a:t>
            </a:r>
            <a:r>
              <a:rPr lang="en-US" err="1"/>
              <a:t>много</a:t>
            </a:r>
            <a:r>
              <a:rPr lang="en-US"/>
              <a:t> </a:t>
            </a:r>
            <a:r>
              <a:rPr lang="en-US" err="1"/>
              <a:t>компаний-производителей</a:t>
            </a:r>
            <a:r>
              <a:rPr lang="en-US"/>
              <a:t> </a:t>
            </a:r>
            <a:r>
              <a:rPr lang="en-US" err="1"/>
              <a:t>чипов</a:t>
            </a:r>
            <a:r>
              <a:rPr lang="en-US"/>
              <a:t>, </a:t>
            </a:r>
            <a:r>
              <a:rPr lang="en-US" err="1"/>
              <a:t>конкурирующих</a:t>
            </a:r>
            <a:r>
              <a:rPr lang="en-US"/>
              <a:t> </a:t>
            </a:r>
            <a:r>
              <a:rPr lang="en-US" err="1"/>
              <a:t>за</a:t>
            </a:r>
            <a:r>
              <a:rPr lang="en-US"/>
              <a:t> </a:t>
            </a:r>
            <a:r>
              <a:rPr lang="en-US" err="1"/>
              <a:t>разработку</a:t>
            </a:r>
            <a:r>
              <a:rPr lang="en-US"/>
              <a:t> </a:t>
            </a:r>
            <a:r>
              <a:rPr lang="en-US" err="1"/>
              <a:t>чипы</a:t>
            </a:r>
            <a:r>
              <a:rPr lang="en-US"/>
              <a:t>, </a:t>
            </a:r>
            <a:r>
              <a:rPr lang="en-US" err="1"/>
              <a:t>работающие</a:t>
            </a:r>
            <a:r>
              <a:rPr lang="en-US"/>
              <a:t> </a:t>
            </a:r>
            <a:r>
              <a:rPr lang="en-US" err="1"/>
              <a:t>по</a:t>
            </a:r>
            <a:r>
              <a:rPr lang="en-US"/>
              <a:t> </a:t>
            </a:r>
            <a:r>
              <a:rPr lang="en-US" err="1"/>
              <a:t>протоколам</a:t>
            </a:r>
            <a:r>
              <a:rPr lang="en-US"/>
              <a:t> </a:t>
            </a:r>
            <a:r>
              <a:rPr lang="en-US" err="1"/>
              <a:t>Openflow</a:t>
            </a:r>
            <a:r>
              <a:rPr lang="en-US"/>
              <a:t>. </a:t>
            </a:r>
            <a:endParaRPr lang="ru-RU"/>
          </a:p>
          <a:p>
            <a:r>
              <a:rPr lang="en-US"/>
              <a:t> </a:t>
            </a:r>
            <a:r>
              <a:rPr lang="en-US" err="1"/>
              <a:t>Уровень</a:t>
            </a:r>
            <a:r>
              <a:rPr lang="en-US"/>
              <a:t> </a:t>
            </a:r>
            <a:r>
              <a:rPr lang="en-US" err="1"/>
              <a:t>пересылки</a:t>
            </a:r>
            <a:r>
              <a:rPr lang="en-US"/>
              <a:t> </a:t>
            </a:r>
            <a:r>
              <a:rPr lang="en-US" err="1"/>
              <a:t>относится</a:t>
            </a:r>
            <a:r>
              <a:rPr lang="en-US"/>
              <a:t> к </a:t>
            </a:r>
            <a:r>
              <a:rPr lang="en-US" err="1"/>
              <a:t>серверам</a:t>
            </a:r>
            <a:r>
              <a:rPr lang="en-US"/>
              <a:t> </a:t>
            </a:r>
            <a:r>
              <a:rPr lang="en-US" err="1"/>
              <a:t>пересылки</a:t>
            </a:r>
            <a:r>
              <a:rPr lang="en-US"/>
              <a:t>, </a:t>
            </a:r>
            <a:r>
              <a:rPr lang="en-US" err="1"/>
              <a:t>которые</a:t>
            </a:r>
            <a:r>
              <a:rPr lang="en-US"/>
              <a:t> </a:t>
            </a:r>
            <a:r>
              <a:rPr lang="en-US" err="1"/>
              <a:t>теперь</a:t>
            </a:r>
            <a:r>
              <a:rPr lang="en-US"/>
              <a:t> </a:t>
            </a:r>
            <a:r>
              <a:rPr lang="en-US" err="1"/>
              <a:t>относятся</a:t>
            </a:r>
            <a:r>
              <a:rPr lang="en-US"/>
              <a:t> к </a:t>
            </a:r>
            <a:r>
              <a:rPr lang="en-US" err="1"/>
              <a:t>устройствам</a:t>
            </a:r>
            <a:r>
              <a:rPr lang="en-US"/>
              <a:t> COTS. </a:t>
            </a:r>
            <a:endParaRPr lang="ru-RU"/>
          </a:p>
          <a:p>
            <a:r>
              <a:rPr lang="en-US" err="1"/>
              <a:t>Уровень</a:t>
            </a:r>
            <a:r>
              <a:rPr lang="en-US"/>
              <a:t> </a:t>
            </a:r>
            <a:r>
              <a:rPr lang="en-US" err="1"/>
              <a:t>операционной</a:t>
            </a:r>
            <a:r>
              <a:rPr lang="en-US"/>
              <a:t> </a:t>
            </a:r>
            <a:r>
              <a:rPr lang="en-US" err="1"/>
              <a:t>системы</a:t>
            </a:r>
            <a:r>
              <a:rPr lang="en-US"/>
              <a:t> </a:t>
            </a:r>
            <a:r>
              <a:rPr lang="en-US" err="1"/>
              <a:t>устройства</a:t>
            </a:r>
            <a:r>
              <a:rPr lang="en-US"/>
              <a:t> </a:t>
            </a:r>
            <a:r>
              <a:rPr lang="en-US" err="1"/>
              <a:t>пересылки</a:t>
            </a:r>
            <a:r>
              <a:rPr lang="en-US"/>
              <a:t> </a:t>
            </a:r>
            <a:r>
              <a:rPr lang="en-US" err="1"/>
              <a:t>относится</a:t>
            </a:r>
            <a:r>
              <a:rPr lang="en-US"/>
              <a:t> к </a:t>
            </a:r>
            <a:r>
              <a:rPr lang="en-US" err="1"/>
              <a:t>программному</a:t>
            </a:r>
            <a:r>
              <a:rPr lang="en-US"/>
              <a:t> </a:t>
            </a:r>
            <a:r>
              <a:rPr lang="en-US" err="1"/>
              <a:t>ядру</a:t>
            </a:r>
            <a:r>
              <a:rPr lang="en-US"/>
              <a:t>, </a:t>
            </a:r>
            <a:r>
              <a:rPr lang="en-US" err="1"/>
              <a:t>работающему</a:t>
            </a:r>
            <a:r>
              <a:rPr lang="en-US"/>
              <a:t> </a:t>
            </a:r>
            <a:r>
              <a:rPr lang="en-US" err="1"/>
              <a:t>на</a:t>
            </a:r>
            <a:r>
              <a:rPr lang="en-US"/>
              <a:t> </a:t>
            </a:r>
            <a:r>
              <a:rPr lang="en-US" err="1"/>
              <a:t>экспедиторы</a:t>
            </a:r>
            <a:r>
              <a:rPr lang="en-US"/>
              <a:t>; </a:t>
            </a:r>
            <a:r>
              <a:rPr lang="en-US" err="1"/>
              <a:t>например</a:t>
            </a:r>
            <a:r>
              <a:rPr lang="en-US"/>
              <a:t>, Linux </a:t>
            </a:r>
            <a:r>
              <a:rPr lang="en-US" err="1"/>
              <a:t>разработал</a:t>
            </a:r>
            <a:r>
              <a:rPr lang="en-US"/>
              <a:t> Cumulus; У </a:t>
            </a:r>
            <a:r>
              <a:rPr lang="en-US" err="1"/>
              <a:t>обычных</a:t>
            </a:r>
            <a:r>
              <a:rPr lang="en-US"/>
              <a:t> </a:t>
            </a:r>
            <a:r>
              <a:rPr lang="en-US" err="1"/>
              <a:t>продавцов</a:t>
            </a:r>
            <a:r>
              <a:rPr lang="en-US"/>
              <a:t> </a:t>
            </a:r>
            <a:r>
              <a:rPr lang="en-US" err="1"/>
              <a:t>есть</a:t>
            </a:r>
            <a:r>
              <a:rPr lang="en-US"/>
              <a:t> </a:t>
            </a:r>
            <a:r>
              <a:rPr lang="en-US" err="1"/>
              <a:t>свои</a:t>
            </a:r>
            <a:r>
              <a:rPr lang="en-US"/>
              <a:t> </a:t>
            </a:r>
            <a:r>
              <a:rPr lang="en-US" err="1"/>
              <a:t>традиционные</a:t>
            </a:r>
            <a:r>
              <a:rPr lang="en-US"/>
              <a:t> </a:t>
            </a:r>
            <a:r>
              <a:rPr lang="en-US" err="1"/>
              <a:t>сетевые</a:t>
            </a:r>
            <a:r>
              <a:rPr lang="en-US"/>
              <a:t> ОС, </a:t>
            </a:r>
            <a:r>
              <a:rPr lang="en-US" err="1"/>
              <a:t>например</a:t>
            </a:r>
            <a:r>
              <a:rPr lang="en-US"/>
              <a:t>, Huawei VRP, Cisco IOS, Juniper Junos и </a:t>
            </a:r>
            <a:r>
              <a:rPr lang="en-US" err="1"/>
              <a:t>др</a:t>
            </a:r>
            <a:r>
              <a:rPr lang="en-US"/>
              <a:t>. </a:t>
            </a:r>
            <a:endParaRPr lang="ru-RU"/>
          </a:p>
          <a:p>
            <a:r>
              <a:rPr lang="en-US" err="1"/>
              <a:t>Прикладной</a:t>
            </a:r>
            <a:r>
              <a:rPr lang="en-US"/>
              <a:t> </a:t>
            </a:r>
            <a:r>
              <a:rPr lang="en-US" err="1"/>
              <a:t>уровень</a:t>
            </a:r>
            <a:r>
              <a:rPr lang="en-US"/>
              <a:t> </a:t>
            </a:r>
            <a:r>
              <a:rPr lang="en-US" err="1"/>
              <a:t>относится</a:t>
            </a:r>
            <a:r>
              <a:rPr lang="en-US"/>
              <a:t> к </a:t>
            </a:r>
            <a:r>
              <a:rPr lang="en-US" err="1"/>
              <a:t>реализации</a:t>
            </a:r>
            <a:r>
              <a:rPr lang="en-US"/>
              <a:t> </a:t>
            </a:r>
            <a:r>
              <a:rPr lang="en-US" err="1"/>
              <a:t>сетевых</a:t>
            </a:r>
            <a:r>
              <a:rPr lang="en-US"/>
              <a:t> </a:t>
            </a:r>
            <a:r>
              <a:rPr lang="en-US" err="1"/>
              <a:t>услуг</a:t>
            </a:r>
            <a:r>
              <a:rPr lang="en-US"/>
              <a:t>, </a:t>
            </a:r>
            <a:r>
              <a:rPr lang="en-US" err="1"/>
              <a:t>таких</a:t>
            </a:r>
            <a:r>
              <a:rPr lang="en-US"/>
              <a:t> </a:t>
            </a:r>
            <a:r>
              <a:rPr lang="en-US" err="1"/>
              <a:t>как</a:t>
            </a:r>
            <a:r>
              <a:rPr lang="en-US"/>
              <a:t> </a:t>
            </a:r>
            <a:r>
              <a:rPr lang="en-US" err="1"/>
              <a:t>Openstack</a:t>
            </a:r>
            <a:r>
              <a:rPr lang="en-US"/>
              <a:t> и т. д.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91</a:t>
            </a:fld>
            <a:endParaRPr lang="ru-RU" noProof="0"/>
          </a:p>
        </p:txBody>
      </p:sp>
    </p:spTree>
    <p:extLst>
      <p:ext uri="{BB962C8B-B14F-4D97-AF65-F5344CB8AC3E}">
        <p14:creationId xmlns:p14="http://schemas.microsoft.com/office/powerpoint/2010/main" val="11521331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Протокол</a:t>
            </a:r>
            <a:r>
              <a:rPr lang="en-US"/>
              <a:t> OpenFlow — </a:t>
            </a:r>
            <a:r>
              <a:rPr lang="en-US" err="1"/>
              <a:t>это</a:t>
            </a:r>
            <a:r>
              <a:rPr lang="en-US"/>
              <a:t> </a:t>
            </a:r>
            <a:r>
              <a:rPr lang="en-US" err="1"/>
              <a:t>первый</a:t>
            </a:r>
            <a:r>
              <a:rPr lang="en-US"/>
              <a:t> </a:t>
            </a:r>
            <a:r>
              <a:rPr lang="en-US" err="1"/>
              <a:t>стандартный</a:t>
            </a:r>
            <a:r>
              <a:rPr lang="en-US"/>
              <a:t> </a:t>
            </a:r>
            <a:r>
              <a:rPr lang="en-US" err="1"/>
              <a:t>протокол</a:t>
            </a:r>
            <a:r>
              <a:rPr lang="en-US"/>
              <a:t> </a:t>
            </a:r>
            <a:r>
              <a:rPr lang="en-US" err="1"/>
              <a:t>южного</a:t>
            </a:r>
            <a:r>
              <a:rPr lang="en-US"/>
              <a:t> </a:t>
            </a:r>
            <a:r>
              <a:rPr lang="en-US" err="1"/>
              <a:t>интерфейса</a:t>
            </a:r>
            <a:r>
              <a:rPr lang="en-US"/>
              <a:t>, </a:t>
            </a:r>
            <a:r>
              <a:rPr lang="en-US" err="1"/>
              <a:t>используемый</a:t>
            </a:r>
            <a:r>
              <a:rPr lang="en-US"/>
              <a:t> в  </a:t>
            </a:r>
            <a:r>
              <a:rPr lang="en-US" err="1"/>
              <a:t>стандартной</a:t>
            </a:r>
            <a:endParaRPr lang="ru-RU" err="1"/>
          </a:p>
          <a:p>
            <a:r>
              <a:rPr lang="en-US" err="1"/>
              <a:t>архитектуре</a:t>
            </a:r>
            <a:r>
              <a:rPr lang="en-US"/>
              <a:t> SDN, </a:t>
            </a:r>
            <a:r>
              <a:rPr lang="en-US" err="1"/>
              <a:t>который</a:t>
            </a:r>
            <a:r>
              <a:rPr lang="en-US"/>
              <a:t> </a:t>
            </a:r>
            <a:r>
              <a:rPr lang="en-US" err="1"/>
              <a:t>считается</a:t>
            </a:r>
            <a:r>
              <a:rPr lang="en-US"/>
              <a:t> </a:t>
            </a:r>
            <a:r>
              <a:rPr lang="en-US" err="1"/>
              <a:t>жизненно</a:t>
            </a:r>
            <a:r>
              <a:rPr lang="en-US"/>
              <a:t> </a:t>
            </a:r>
            <a:r>
              <a:rPr lang="en-US" err="1"/>
              <a:t>важным</a:t>
            </a:r>
            <a:r>
              <a:rPr lang="en-US"/>
              <a:t> </a:t>
            </a:r>
            <a:r>
              <a:rPr lang="en-US" err="1"/>
              <a:t>элементом</a:t>
            </a:r>
            <a:r>
              <a:rPr lang="en-US"/>
              <a:t>  SDN.</a:t>
            </a:r>
            <a:endParaRPr lang="ru-RU"/>
          </a:p>
          <a:p>
            <a:endParaRPr lang="en-US"/>
          </a:p>
          <a:p>
            <a:r>
              <a:rPr lang="en-US"/>
              <a:t> </a:t>
            </a:r>
            <a:r>
              <a:rPr lang="en-US" err="1"/>
              <a:t>Протокол</a:t>
            </a:r>
            <a:r>
              <a:rPr lang="en-US"/>
              <a:t> OpenFlow </a:t>
            </a:r>
            <a:r>
              <a:rPr lang="en-US" err="1"/>
              <a:t>был</a:t>
            </a:r>
            <a:r>
              <a:rPr lang="en-US"/>
              <a:t> </a:t>
            </a:r>
            <a:r>
              <a:rPr lang="en-US" err="1"/>
              <a:t>впервые</a:t>
            </a:r>
            <a:r>
              <a:rPr lang="en-US"/>
              <a:t> </a:t>
            </a:r>
            <a:r>
              <a:rPr lang="en-US" err="1"/>
              <a:t>разработан</a:t>
            </a:r>
            <a:r>
              <a:rPr lang="en-US"/>
              <a:t> в </a:t>
            </a:r>
            <a:r>
              <a:rPr lang="en-US" err="1"/>
              <a:t>Стэнфордском</a:t>
            </a:r>
            <a:r>
              <a:rPr lang="en-US"/>
              <a:t> </a:t>
            </a:r>
            <a:r>
              <a:rPr lang="en-US" err="1"/>
              <a:t>университете</a:t>
            </a:r>
            <a:r>
              <a:rPr lang="en-US"/>
              <a:t> "с </a:t>
            </a:r>
            <a:r>
              <a:rPr lang="en-US" err="1"/>
              <a:t>чистого</a:t>
            </a:r>
            <a:r>
              <a:rPr lang="en-US"/>
              <a:t> </a:t>
            </a:r>
            <a:r>
              <a:rPr lang="en-US" err="1"/>
              <a:t>листа</a:t>
            </a:r>
            <a:r>
              <a:rPr lang="en-US"/>
              <a:t>".</a:t>
            </a:r>
            <a:endParaRPr lang="ru-RU"/>
          </a:p>
          <a:p>
            <a:endParaRPr lang="en-US"/>
          </a:p>
          <a:p>
            <a:r>
              <a:rPr lang="en-US" err="1"/>
              <a:t>Исследовательский</a:t>
            </a:r>
            <a:r>
              <a:rPr lang="en-US"/>
              <a:t> </a:t>
            </a:r>
            <a:r>
              <a:rPr lang="en-US" err="1"/>
              <a:t>проект</a:t>
            </a:r>
            <a:r>
              <a:rPr lang="en-US"/>
              <a:t> </a:t>
            </a:r>
            <a:r>
              <a:rPr lang="en-US" err="1"/>
              <a:t>под</a:t>
            </a:r>
            <a:r>
              <a:rPr lang="en-US"/>
              <a:t> </a:t>
            </a:r>
            <a:r>
              <a:rPr lang="en-US" err="1"/>
              <a:t>руководством</a:t>
            </a:r>
            <a:r>
              <a:rPr lang="en-US"/>
              <a:t> </a:t>
            </a:r>
            <a:r>
              <a:rPr lang="en-US" err="1"/>
              <a:t>Ника</a:t>
            </a:r>
            <a:r>
              <a:rPr lang="en-US"/>
              <a:t> </a:t>
            </a:r>
            <a:r>
              <a:rPr lang="en-US" err="1"/>
              <a:t>МакКауна</a:t>
            </a:r>
            <a:r>
              <a:rPr lang="en-US"/>
              <a:t>, </a:t>
            </a:r>
            <a:r>
              <a:rPr lang="en-US" err="1"/>
              <a:t>профессора</a:t>
            </a:r>
            <a:r>
              <a:rPr lang="en-US"/>
              <a:t> </a:t>
            </a:r>
            <a:r>
              <a:rPr lang="en-US" err="1"/>
              <a:t>Стэнфордского</a:t>
            </a:r>
            <a:r>
              <a:rPr lang="en-US"/>
              <a:t> </a:t>
            </a:r>
            <a:r>
              <a:rPr lang="en-US" err="1"/>
              <a:t>университета</a:t>
            </a:r>
            <a:r>
              <a:rPr lang="en-US"/>
              <a:t>, с </a:t>
            </a:r>
            <a:r>
              <a:rPr lang="en-US" err="1"/>
              <a:t>целью</a:t>
            </a:r>
            <a:endParaRPr lang="ru-RU" err="1">
              <a:cs typeface="Calibri"/>
            </a:endParaRPr>
          </a:p>
          <a:p>
            <a:r>
              <a:rPr lang="en-US"/>
              <a:t>«</a:t>
            </a:r>
            <a:r>
              <a:rPr lang="en-US" err="1"/>
              <a:t>заново</a:t>
            </a:r>
            <a:r>
              <a:rPr lang="en-US"/>
              <a:t> </a:t>
            </a:r>
            <a:r>
              <a:rPr lang="en-US" err="1"/>
              <a:t>изобрести</a:t>
            </a:r>
            <a:r>
              <a:rPr lang="en-US"/>
              <a:t> </a:t>
            </a:r>
            <a:r>
              <a:rPr lang="en-US" err="1"/>
              <a:t>Интернет</a:t>
            </a:r>
            <a:r>
              <a:rPr lang="en-US"/>
              <a:t>», </a:t>
            </a:r>
            <a:r>
              <a:rPr lang="en-US" err="1"/>
              <a:t>чтобы</a:t>
            </a:r>
            <a:r>
              <a:rPr lang="en-US"/>
              <a:t> </a:t>
            </a:r>
            <a:r>
              <a:rPr lang="en-US" err="1"/>
              <a:t>преодолеть</a:t>
            </a:r>
            <a:r>
              <a:rPr lang="en-US"/>
              <a:t> </a:t>
            </a:r>
            <a:r>
              <a:rPr lang="en-US" err="1"/>
              <a:t>текущие</a:t>
            </a:r>
            <a:r>
              <a:rPr lang="en-US"/>
              <a:t> </a:t>
            </a:r>
            <a:r>
              <a:rPr lang="en-US" err="1"/>
              <a:t>интернет-ограничения</a:t>
            </a:r>
            <a:r>
              <a:rPr lang="en-US"/>
              <a:t> и </a:t>
            </a:r>
            <a:r>
              <a:rPr lang="en-US" err="1"/>
              <a:t>улучшить</a:t>
            </a:r>
            <a:r>
              <a:rPr lang="en-US"/>
              <a:t> </a:t>
            </a:r>
            <a:r>
              <a:rPr lang="en-US" err="1"/>
              <a:t>инновации</a:t>
            </a:r>
            <a:r>
              <a:rPr lang="en-US"/>
              <a:t> в </a:t>
            </a:r>
            <a:r>
              <a:rPr lang="en-US" err="1"/>
              <a:t>сетевых</a:t>
            </a:r>
            <a:r>
              <a:rPr lang="en-US"/>
              <a:t> </a:t>
            </a:r>
            <a:r>
              <a:rPr lang="en-US" err="1"/>
              <a:t>услугах</a:t>
            </a:r>
            <a:r>
              <a:rPr lang="en-US"/>
              <a:t>.</a:t>
            </a:r>
            <a:endParaRPr lang="ru-RU"/>
          </a:p>
          <a:p>
            <a:endParaRPr lang="en-US"/>
          </a:p>
          <a:p>
            <a:r>
              <a:rPr lang="en-US" err="1"/>
              <a:t>Протокол</a:t>
            </a:r>
            <a:r>
              <a:rPr lang="en-US"/>
              <a:t> OpenFlow </a:t>
            </a:r>
            <a:r>
              <a:rPr lang="en-US" err="1"/>
              <a:t>был</a:t>
            </a:r>
            <a:r>
              <a:rPr lang="en-US"/>
              <a:t> </a:t>
            </a:r>
            <a:r>
              <a:rPr lang="en-US" err="1"/>
              <a:t>впервые</a:t>
            </a:r>
            <a:r>
              <a:rPr lang="en-US"/>
              <a:t> </a:t>
            </a:r>
            <a:r>
              <a:rPr lang="en-US" err="1"/>
              <a:t>предложен</a:t>
            </a:r>
            <a:r>
              <a:rPr lang="en-US"/>
              <a:t> </a:t>
            </a:r>
            <a:r>
              <a:rPr lang="en-US" err="1"/>
              <a:t>Ником</a:t>
            </a:r>
            <a:r>
              <a:rPr lang="en-US"/>
              <a:t> </a:t>
            </a:r>
            <a:r>
              <a:rPr lang="en-US" err="1"/>
              <a:t>Маккеоном</a:t>
            </a:r>
            <a:r>
              <a:rPr lang="en-US"/>
              <a:t> в </a:t>
            </a:r>
            <a:r>
              <a:rPr lang="en-US" err="1"/>
              <a:t>апреле</a:t>
            </a:r>
            <a:r>
              <a:rPr lang="en-US"/>
              <a:t> 2008 г.</a:t>
            </a:r>
            <a:endParaRPr lang="ru-RU"/>
          </a:p>
          <a:p>
            <a:r>
              <a:rPr lang="en-US" err="1"/>
              <a:t>диссертацию</a:t>
            </a:r>
            <a:r>
              <a:rPr lang="en-US"/>
              <a:t> «OpenFlow: </a:t>
            </a:r>
            <a:r>
              <a:rPr lang="en-US" err="1"/>
              <a:t>внедрение</a:t>
            </a:r>
            <a:r>
              <a:rPr lang="en-US"/>
              <a:t> </a:t>
            </a:r>
            <a:r>
              <a:rPr lang="en-US" err="1"/>
              <a:t>инноваций</a:t>
            </a:r>
            <a:r>
              <a:rPr lang="en-US"/>
              <a:t> в </a:t>
            </a:r>
            <a:r>
              <a:rPr lang="en-US" err="1"/>
              <a:t>кампусной</a:t>
            </a:r>
            <a:r>
              <a:rPr lang="en-US"/>
              <a:t> </a:t>
            </a:r>
            <a:r>
              <a:rPr lang="en-US" err="1"/>
              <a:t>сети</a:t>
            </a:r>
            <a:r>
              <a:rPr lang="en-US"/>
              <a:t>».</a:t>
            </a:r>
            <a:endParaRPr lang="ru-RU"/>
          </a:p>
          <a:p>
            <a:endParaRPr lang="en-US"/>
          </a:p>
          <a:p>
            <a:r>
              <a:rPr lang="en-US"/>
              <a:t> </a:t>
            </a:r>
            <a:r>
              <a:rPr lang="en-US" err="1"/>
              <a:t>Протокол</a:t>
            </a:r>
            <a:r>
              <a:rPr lang="en-US"/>
              <a:t> OpenFlow </a:t>
            </a:r>
            <a:r>
              <a:rPr lang="en-US" err="1"/>
              <a:t>претерпевает</a:t>
            </a:r>
            <a:r>
              <a:rPr lang="en-US"/>
              <a:t> </a:t>
            </a:r>
            <a:r>
              <a:rPr lang="en-US" err="1"/>
              <a:t>быстрый</a:t>
            </a:r>
            <a:r>
              <a:rPr lang="en-US"/>
              <a:t> </a:t>
            </a:r>
            <a:r>
              <a:rPr lang="en-US" err="1"/>
              <a:t>рост</a:t>
            </a:r>
            <a:r>
              <a:rPr lang="en-US"/>
              <a:t> и </a:t>
            </a:r>
            <a:r>
              <a:rPr lang="en-US" err="1"/>
              <a:t>развитие</a:t>
            </a:r>
            <a:r>
              <a:rPr lang="en-US"/>
              <a:t> </a:t>
            </a:r>
            <a:r>
              <a:rPr lang="en-US" err="1"/>
              <a:t>после</a:t>
            </a:r>
            <a:r>
              <a:rPr lang="en-US"/>
              <a:t> </a:t>
            </a:r>
            <a:r>
              <a:rPr lang="en-US" err="1"/>
              <a:t>появления</a:t>
            </a:r>
            <a:r>
              <a:rPr lang="en-US"/>
              <a:t> Open Network.</a:t>
            </a:r>
            <a:endParaRPr lang="ru-RU"/>
          </a:p>
          <a:p>
            <a:endParaRPr lang="en-US"/>
          </a:p>
          <a:p>
            <a:r>
              <a:rPr lang="en-US"/>
              <a:t>Фонд (ONF) </a:t>
            </a:r>
            <a:r>
              <a:rPr lang="en-US" err="1"/>
              <a:t>был</a:t>
            </a:r>
            <a:r>
              <a:rPr lang="en-US"/>
              <a:t> </a:t>
            </a:r>
            <a:r>
              <a:rPr lang="en-US" err="1"/>
              <a:t>основан</a:t>
            </a:r>
            <a:r>
              <a:rPr lang="en-US"/>
              <a:t> </a:t>
            </a:r>
            <a:r>
              <a:rPr lang="en-US" err="1"/>
              <a:t>Маккеоном</a:t>
            </a:r>
            <a:r>
              <a:rPr lang="en-US"/>
              <a:t> и </a:t>
            </a:r>
            <a:r>
              <a:rPr lang="en-US" err="1"/>
              <a:t>Скоттом</a:t>
            </a:r>
            <a:r>
              <a:rPr lang="en-US"/>
              <a:t> </a:t>
            </a:r>
            <a:r>
              <a:rPr lang="en-US" err="1"/>
              <a:t>Шенкером</a:t>
            </a:r>
            <a:r>
              <a:rPr lang="en-US"/>
              <a:t> в </a:t>
            </a:r>
            <a:r>
              <a:rPr lang="en-US" err="1"/>
              <a:t>марте</a:t>
            </a:r>
            <a:r>
              <a:rPr lang="en-US"/>
              <a:t> 2011 </a:t>
            </a:r>
            <a:r>
              <a:rPr lang="en-US" err="1"/>
              <a:t>года</a:t>
            </a:r>
            <a:r>
              <a:rPr lang="en-US"/>
              <a:t> </a:t>
            </a:r>
            <a:r>
              <a:rPr lang="en-US" err="1"/>
              <a:t>для</a:t>
            </a:r>
            <a:r>
              <a:rPr lang="en-US"/>
              <a:t> </a:t>
            </a:r>
            <a:r>
              <a:rPr lang="en-US" err="1"/>
              <a:t>реализации</a:t>
            </a:r>
            <a:r>
              <a:rPr lang="en-US"/>
              <a:t>  </a:t>
            </a:r>
            <a:r>
              <a:rPr lang="en-US" err="1"/>
              <a:t>преимущества</a:t>
            </a:r>
            <a:r>
              <a:rPr lang="en-US"/>
              <a:t> SDN </a:t>
            </a:r>
            <a:r>
              <a:rPr lang="en-US" err="1"/>
              <a:t>подхода</a:t>
            </a:r>
            <a:r>
              <a:rPr lang="en-US"/>
              <a:t> - </a:t>
            </a:r>
            <a:r>
              <a:rPr lang="en-US" err="1"/>
              <a:t>высокой</a:t>
            </a:r>
            <a:r>
              <a:rPr lang="en-US"/>
              <a:t> </a:t>
            </a:r>
            <a:r>
              <a:rPr lang="en-US" err="1"/>
              <a:t>программируемости</a:t>
            </a:r>
            <a:r>
              <a:rPr lang="en-US"/>
              <a:t> и </a:t>
            </a:r>
            <a:r>
              <a:rPr lang="en-US" err="1"/>
              <a:t>способности</a:t>
            </a:r>
            <a:r>
              <a:rPr lang="en-US"/>
              <a:t> к </a:t>
            </a:r>
            <a:r>
              <a:rPr lang="en-US" err="1"/>
              <a:t>инновациям</a:t>
            </a:r>
            <a:r>
              <a:rPr lang="en-US"/>
              <a:t>.</a:t>
            </a:r>
            <a:endParaRPr lang="ru-RU"/>
          </a:p>
          <a:p>
            <a:endParaRPr lang="en-US"/>
          </a:p>
          <a:p>
            <a:r>
              <a:rPr lang="en-US"/>
              <a:t>В </a:t>
            </a:r>
            <a:r>
              <a:rPr lang="en-US" err="1"/>
              <a:t>последние</a:t>
            </a:r>
            <a:r>
              <a:rPr lang="en-US"/>
              <a:t> </a:t>
            </a:r>
            <a:r>
              <a:rPr lang="en-US" err="1"/>
              <a:t>годы</a:t>
            </a:r>
            <a:r>
              <a:rPr lang="en-US"/>
              <a:t> </a:t>
            </a:r>
            <a:r>
              <a:rPr lang="en-US" err="1"/>
              <a:t>были</a:t>
            </a:r>
            <a:r>
              <a:rPr lang="en-US"/>
              <a:t> </a:t>
            </a:r>
            <a:r>
              <a:rPr lang="en-US" err="1"/>
              <a:t>выпущены</a:t>
            </a:r>
            <a:r>
              <a:rPr lang="en-US"/>
              <a:t> </a:t>
            </a:r>
            <a:r>
              <a:rPr lang="en-US" err="1"/>
              <a:t>различные</a:t>
            </a:r>
            <a:r>
              <a:rPr lang="en-US"/>
              <a:t> </a:t>
            </a:r>
            <a:r>
              <a:rPr lang="en-US" err="1"/>
              <a:t>версии</a:t>
            </a:r>
            <a:r>
              <a:rPr lang="en-US"/>
              <a:t> </a:t>
            </a:r>
            <a:r>
              <a:rPr lang="en-US" err="1"/>
              <a:t>протоколов</a:t>
            </a:r>
            <a:r>
              <a:rPr lang="en-US"/>
              <a:t> OpenFlow с</a:t>
            </a:r>
            <a:endParaRPr lang="ru-RU">
              <a:cs typeface="Calibri"/>
            </a:endParaRPr>
          </a:p>
          <a:p>
            <a:r>
              <a:rPr lang="en-US" err="1"/>
              <a:t>разные</a:t>
            </a:r>
            <a:r>
              <a:rPr lang="en-US"/>
              <a:t> </a:t>
            </a:r>
            <a:r>
              <a:rPr lang="en-US" err="1"/>
              <a:t>особенности</a:t>
            </a:r>
            <a:r>
              <a:rPr lang="en-US"/>
              <a:t> и </a:t>
            </a:r>
            <a:r>
              <a:rPr lang="en-US" err="1"/>
              <a:t>функции</a:t>
            </a:r>
            <a:endParaRPr lang="ru-RU"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97</a:t>
            </a:fld>
            <a:endParaRPr lang="ru-RU" noProof="0"/>
          </a:p>
        </p:txBody>
      </p:sp>
    </p:spTree>
    <p:extLst>
      <p:ext uri="{BB962C8B-B14F-4D97-AF65-F5344CB8AC3E}">
        <p14:creationId xmlns:p14="http://schemas.microsoft.com/office/powerpoint/2010/main" val="4284856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С </a:t>
            </a:r>
            <a:r>
              <a:rPr lang="en-US" err="1"/>
              <a:t>момента</a:t>
            </a:r>
            <a:r>
              <a:rPr lang="en-US"/>
              <a:t> </a:t>
            </a:r>
            <a:r>
              <a:rPr lang="en-US" err="1"/>
              <a:t>первого</a:t>
            </a:r>
            <a:r>
              <a:rPr lang="en-US"/>
              <a:t> </a:t>
            </a:r>
            <a:r>
              <a:rPr lang="en-US" err="1"/>
              <a:t>появления</a:t>
            </a:r>
            <a:r>
              <a:rPr lang="en-US"/>
              <a:t> OpenFlow </a:t>
            </a:r>
            <a:r>
              <a:rPr lang="en-US" err="1"/>
              <a:t>были</a:t>
            </a:r>
            <a:r>
              <a:rPr lang="en-US"/>
              <a:t> </a:t>
            </a:r>
            <a:r>
              <a:rPr lang="en-US" err="1"/>
              <a:t>представлены</a:t>
            </a:r>
            <a:r>
              <a:rPr lang="en-US"/>
              <a:t> </a:t>
            </a:r>
            <a:r>
              <a:rPr lang="en-US" err="1"/>
              <a:t>различные</a:t>
            </a:r>
            <a:r>
              <a:rPr lang="en-US"/>
              <a:t> </a:t>
            </a:r>
            <a:r>
              <a:rPr lang="en-US" err="1"/>
              <a:t>версии</a:t>
            </a:r>
            <a:r>
              <a:rPr lang="en-US"/>
              <a:t> OpenFlow.</a:t>
            </a:r>
            <a:endParaRPr lang="ru-RU"/>
          </a:p>
          <a:p>
            <a:r>
              <a:rPr lang="en-US"/>
              <a:t>с </a:t>
            </a:r>
            <a:r>
              <a:rPr lang="en-US" err="1"/>
              <a:t>различными</a:t>
            </a:r>
            <a:r>
              <a:rPr lang="en-US"/>
              <a:t> </a:t>
            </a:r>
            <a:r>
              <a:rPr lang="en-US" err="1"/>
              <a:t>функциями</a:t>
            </a:r>
            <a:r>
              <a:rPr lang="en-US"/>
              <a:t> и </a:t>
            </a:r>
            <a:r>
              <a:rPr lang="en-US" err="1"/>
              <a:t>улучшениями</a:t>
            </a:r>
            <a:r>
              <a:rPr lang="en-US"/>
              <a:t>, </a:t>
            </a:r>
            <a:r>
              <a:rPr lang="en-US" err="1"/>
              <a:t>добавленными</a:t>
            </a:r>
            <a:r>
              <a:rPr lang="en-US"/>
              <a:t> с </a:t>
            </a:r>
            <a:r>
              <a:rPr lang="en-US" err="1"/>
              <a:t>версии</a:t>
            </a:r>
            <a:r>
              <a:rPr lang="en-US"/>
              <a:t> 1.0 в 2010 </a:t>
            </a:r>
            <a:r>
              <a:rPr lang="en-US" err="1"/>
              <a:t>году</a:t>
            </a:r>
            <a:r>
              <a:rPr lang="en-US"/>
              <a:t> </a:t>
            </a:r>
            <a:r>
              <a:rPr lang="en-US" err="1"/>
              <a:t>до</a:t>
            </a:r>
            <a:endParaRPr lang="ru-RU" err="1"/>
          </a:p>
          <a:p>
            <a:r>
              <a:rPr lang="en-US" err="1"/>
              <a:t>версия</a:t>
            </a:r>
            <a:r>
              <a:rPr lang="en-US"/>
              <a:t> 1.5 в 2014 </a:t>
            </a:r>
            <a:r>
              <a:rPr lang="en-US" err="1"/>
              <a:t>году</a:t>
            </a:r>
            <a:r>
              <a:rPr lang="en-US"/>
              <a:t>.</a:t>
            </a:r>
            <a:endParaRPr lang="ru-RU"/>
          </a:p>
          <a:p>
            <a:endParaRPr lang="en-US"/>
          </a:p>
          <a:p>
            <a:r>
              <a:rPr lang="en-US" err="1"/>
              <a:t>Первая</a:t>
            </a:r>
            <a:r>
              <a:rPr lang="en-US"/>
              <a:t> </a:t>
            </a:r>
            <a:r>
              <a:rPr lang="en-US" err="1"/>
              <a:t>версия</a:t>
            </a:r>
            <a:r>
              <a:rPr lang="en-US"/>
              <a:t> OpenFlow — </a:t>
            </a:r>
            <a:r>
              <a:rPr lang="en-US" err="1"/>
              <a:t>единственная</a:t>
            </a:r>
            <a:r>
              <a:rPr lang="en-US"/>
              <a:t> </a:t>
            </a:r>
            <a:r>
              <a:rPr lang="en-US" err="1"/>
              <a:t>версия</a:t>
            </a:r>
            <a:r>
              <a:rPr lang="en-US"/>
              <a:t>, </a:t>
            </a:r>
            <a:r>
              <a:rPr lang="en-US" err="1"/>
              <a:t>которая</a:t>
            </a:r>
            <a:r>
              <a:rPr lang="en-US"/>
              <a:t> </a:t>
            </a:r>
            <a:r>
              <a:rPr lang="en-US" err="1"/>
              <a:t>поддерживает</a:t>
            </a:r>
            <a:r>
              <a:rPr lang="en-US"/>
              <a:t> </a:t>
            </a:r>
            <a:r>
              <a:rPr lang="en-US" err="1"/>
              <a:t>только</a:t>
            </a:r>
            <a:r>
              <a:rPr lang="en-US"/>
              <a:t> </a:t>
            </a:r>
            <a:r>
              <a:rPr lang="en-US" err="1"/>
              <a:t>одну</a:t>
            </a:r>
            <a:r>
              <a:rPr lang="en-US"/>
              <a:t> </a:t>
            </a:r>
            <a:r>
              <a:rPr lang="en-US" err="1"/>
              <a:t>таблицу</a:t>
            </a:r>
            <a:r>
              <a:rPr lang="en-US"/>
              <a:t> </a:t>
            </a:r>
            <a:r>
              <a:rPr lang="en-US" err="1"/>
              <a:t>потоков</a:t>
            </a:r>
            <a:r>
              <a:rPr lang="en-US"/>
              <a:t>.</a:t>
            </a:r>
            <a:endParaRPr lang="ru-RU"/>
          </a:p>
          <a:p>
            <a:endParaRPr lang="en-US"/>
          </a:p>
          <a:p>
            <a:r>
              <a:rPr lang="en-US" err="1"/>
              <a:t>Впоследствии</a:t>
            </a:r>
            <a:r>
              <a:rPr lang="en-US"/>
              <a:t> </a:t>
            </a:r>
            <a:r>
              <a:rPr lang="en-US" err="1"/>
              <a:t>версия</a:t>
            </a:r>
            <a:r>
              <a:rPr lang="en-US"/>
              <a:t> </a:t>
            </a:r>
            <a:r>
              <a:rPr lang="en-US" err="1"/>
              <a:t>может</a:t>
            </a:r>
            <a:r>
              <a:rPr lang="en-US"/>
              <a:t> </a:t>
            </a:r>
            <a:r>
              <a:rPr lang="en-US" err="1"/>
              <a:t>поддерживать</a:t>
            </a:r>
            <a:r>
              <a:rPr lang="en-US"/>
              <a:t> </a:t>
            </a:r>
            <a:r>
              <a:rPr lang="en-US" err="1"/>
              <a:t>несколько</a:t>
            </a:r>
            <a:r>
              <a:rPr lang="en-US"/>
              <a:t> </a:t>
            </a:r>
            <a:r>
              <a:rPr lang="en-US" err="1"/>
              <a:t>таблиц</a:t>
            </a:r>
            <a:r>
              <a:rPr lang="en-US"/>
              <a:t> </a:t>
            </a:r>
            <a:r>
              <a:rPr lang="en-US" err="1"/>
              <a:t>потоков</a:t>
            </a:r>
            <a:r>
              <a:rPr lang="en-US"/>
              <a:t>.</a:t>
            </a:r>
            <a:endParaRPr lang="ru-RU">
              <a:cs typeface="Calibri"/>
            </a:endParaRPr>
          </a:p>
          <a:p>
            <a:r>
              <a:rPr lang="en-US"/>
              <a:t> </a:t>
            </a:r>
            <a:endParaRPr lang="ru-RU"/>
          </a:p>
          <a:p>
            <a:r>
              <a:rPr lang="en-US" err="1"/>
              <a:t>Другие</a:t>
            </a:r>
            <a:r>
              <a:rPr lang="en-US"/>
              <a:t> </a:t>
            </a:r>
            <a:r>
              <a:rPr lang="en-US" err="1"/>
              <a:t>дополнительные</a:t>
            </a:r>
            <a:r>
              <a:rPr lang="en-US"/>
              <a:t> </a:t>
            </a:r>
            <a:r>
              <a:rPr lang="en-US" err="1"/>
              <a:t>функции</a:t>
            </a:r>
            <a:r>
              <a:rPr lang="en-US"/>
              <a:t> </a:t>
            </a:r>
            <a:r>
              <a:rPr lang="en-US" err="1"/>
              <a:t>были</a:t>
            </a:r>
            <a:r>
              <a:rPr lang="en-US"/>
              <a:t> </a:t>
            </a:r>
            <a:r>
              <a:rPr lang="en-US" err="1"/>
              <a:t>добавлены</a:t>
            </a:r>
            <a:r>
              <a:rPr lang="en-US"/>
              <a:t> в </a:t>
            </a:r>
            <a:r>
              <a:rPr lang="en-US" err="1"/>
              <a:t>различных</a:t>
            </a:r>
            <a:r>
              <a:rPr lang="en-US"/>
              <a:t> </a:t>
            </a:r>
            <a:r>
              <a:rPr lang="en-US" err="1"/>
              <a:t>версиях</a:t>
            </a:r>
            <a:r>
              <a:rPr lang="en-US"/>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98</a:t>
            </a:fld>
            <a:endParaRPr lang="ru-RU" noProof="0"/>
          </a:p>
        </p:txBody>
      </p:sp>
    </p:spTree>
    <p:extLst>
      <p:ext uri="{BB962C8B-B14F-4D97-AF65-F5344CB8AC3E}">
        <p14:creationId xmlns:p14="http://schemas.microsoft.com/office/powerpoint/2010/main" val="1715432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Одной</a:t>
            </a:r>
            <a:r>
              <a:rPr lang="en-US"/>
              <a:t> </a:t>
            </a:r>
            <a:r>
              <a:rPr lang="en-US" err="1"/>
              <a:t>из</a:t>
            </a:r>
            <a:r>
              <a:rPr lang="en-US"/>
              <a:t> </a:t>
            </a:r>
            <a:r>
              <a:rPr lang="en-US" err="1"/>
              <a:t>важных</a:t>
            </a:r>
            <a:r>
              <a:rPr lang="en-US"/>
              <a:t> </a:t>
            </a:r>
            <a:r>
              <a:rPr lang="en-US" err="1"/>
              <a:t>характеристик</a:t>
            </a:r>
            <a:r>
              <a:rPr lang="en-US"/>
              <a:t> </a:t>
            </a:r>
            <a:r>
              <a:rPr lang="en-US" err="1"/>
              <a:t>архитектуры</a:t>
            </a:r>
            <a:r>
              <a:rPr lang="en-US"/>
              <a:t> SDN </a:t>
            </a:r>
            <a:r>
              <a:rPr lang="en-US" err="1"/>
              <a:t>является</a:t>
            </a:r>
            <a:r>
              <a:rPr lang="en-US"/>
              <a:t> </a:t>
            </a:r>
            <a:r>
              <a:rPr lang="en-US" err="1"/>
              <a:t>разделение</a:t>
            </a:r>
            <a:r>
              <a:rPr lang="en-US"/>
              <a:t> Control Plane, Data Plane.</a:t>
            </a:r>
          </a:p>
          <a:p>
            <a:r>
              <a:rPr lang="en-US"/>
              <a:t> В </a:t>
            </a:r>
            <a:r>
              <a:rPr lang="en-US" err="1"/>
              <a:t>сочетании</a:t>
            </a:r>
            <a:r>
              <a:rPr lang="en-US"/>
              <a:t> с </a:t>
            </a:r>
            <a:r>
              <a:rPr lang="en-US" err="1"/>
              <a:t>этими</a:t>
            </a:r>
            <a:r>
              <a:rPr lang="en-US"/>
              <a:t> </a:t>
            </a:r>
            <a:r>
              <a:rPr lang="en-US" err="1"/>
              <a:t>характеристиками</a:t>
            </a:r>
            <a:r>
              <a:rPr lang="en-US"/>
              <a:t> </a:t>
            </a:r>
            <a:r>
              <a:rPr lang="en-US" err="1"/>
              <a:t>были</a:t>
            </a:r>
            <a:r>
              <a:rPr lang="en-US"/>
              <a:t> </a:t>
            </a:r>
            <a:r>
              <a:rPr lang="en-US" err="1"/>
              <a:t>представлены</a:t>
            </a:r>
            <a:r>
              <a:rPr lang="en-US"/>
              <a:t> </a:t>
            </a:r>
            <a:r>
              <a:rPr lang="en-US" err="1"/>
              <a:t>два</a:t>
            </a:r>
            <a:r>
              <a:rPr lang="en-US"/>
              <a:t> </a:t>
            </a:r>
            <a:r>
              <a:rPr lang="en-US" err="1"/>
              <a:t>прототипа</a:t>
            </a:r>
            <a:r>
              <a:rPr lang="en-US"/>
              <a:t> OpenFlow controller и OpenFlow switch.</a:t>
            </a:r>
            <a:endParaRPr lang="en-US">
              <a:cs typeface="Calibri"/>
            </a:endParaRPr>
          </a:p>
          <a:p>
            <a:endParaRPr lang="en-US"/>
          </a:p>
          <a:p>
            <a:r>
              <a:rPr lang="en-US" err="1"/>
              <a:t>Контроллер</a:t>
            </a:r>
            <a:r>
              <a:rPr lang="en-US"/>
              <a:t> OpenFlow </a:t>
            </a:r>
            <a:r>
              <a:rPr lang="en-US" err="1"/>
              <a:t>выполняет</a:t>
            </a:r>
            <a:r>
              <a:rPr lang="en-US"/>
              <a:t> </a:t>
            </a:r>
            <a:r>
              <a:rPr lang="en-US" err="1"/>
              <a:t>роль</a:t>
            </a:r>
            <a:r>
              <a:rPr lang="en-US"/>
              <a:t> </a:t>
            </a:r>
            <a:r>
              <a:rPr lang="en-US" err="1"/>
              <a:t>блока</a:t>
            </a:r>
            <a:r>
              <a:rPr lang="en-US"/>
              <a:t> </a:t>
            </a:r>
            <a:r>
              <a:rPr lang="en-US" err="1"/>
              <a:t>управления</a:t>
            </a:r>
            <a:r>
              <a:rPr lang="en-US"/>
              <a:t> </a:t>
            </a:r>
            <a:r>
              <a:rPr lang="en-US" err="1"/>
              <a:t>для</a:t>
            </a:r>
            <a:r>
              <a:rPr lang="en-US"/>
              <a:t> </a:t>
            </a:r>
            <a:r>
              <a:rPr lang="en-US" err="1"/>
              <a:t>расчета</a:t>
            </a:r>
            <a:r>
              <a:rPr lang="en-US"/>
              <a:t> </a:t>
            </a:r>
            <a:r>
              <a:rPr lang="en-US" err="1"/>
              <a:t>маршрутов</a:t>
            </a:r>
            <a:r>
              <a:rPr lang="en-US"/>
              <a:t> и </a:t>
            </a:r>
            <a:r>
              <a:rPr lang="en-US" err="1"/>
              <a:t>распределения</a:t>
            </a:r>
            <a:r>
              <a:rPr lang="en-US"/>
              <a:t> </a:t>
            </a:r>
            <a:r>
              <a:rPr lang="en-US" err="1"/>
              <a:t>записей</a:t>
            </a:r>
            <a:r>
              <a:rPr lang="en-US"/>
              <a:t> OpenFlow, </a:t>
            </a:r>
            <a:r>
              <a:rPr lang="en-US" err="1"/>
              <a:t>которые</a:t>
            </a:r>
            <a:r>
              <a:rPr lang="en-US"/>
              <a:t> </a:t>
            </a:r>
            <a:r>
              <a:rPr lang="en-US" err="1"/>
              <a:t>отвечают</a:t>
            </a:r>
            <a:r>
              <a:rPr lang="en-US"/>
              <a:t> </a:t>
            </a:r>
            <a:r>
              <a:rPr lang="en-US" err="1"/>
              <a:t>за</a:t>
            </a:r>
            <a:r>
              <a:rPr lang="en-US"/>
              <a:t> </a:t>
            </a:r>
            <a:r>
              <a:rPr lang="en-US" err="1"/>
              <a:t>пересылку</a:t>
            </a:r>
            <a:r>
              <a:rPr lang="en-US"/>
              <a:t> </a:t>
            </a:r>
            <a:r>
              <a:rPr lang="en-US" err="1"/>
              <a:t>пакетов</a:t>
            </a:r>
            <a:r>
              <a:rPr lang="en-US"/>
              <a:t> </a:t>
            </a:r>
            <a:r>
              <a:rPr lang="en-US" err="1"/>
              <a:t>на</a:t>
            </a:r>
            <a:r>
              <a:rPr lang="en-US"/>
              <a:t> </a:t>
            </a:r>
            <a:r>
              <a:rPr lang="en-US" err="1"/>
              <a:t>основе</a:t>
            </a:r>
            <a:r>
              <a:rPr lang="en-US"/>
              <a:t> </a:t>
            </a:r>
            <a:r>
              <a:rPr lang="en-US" err="1"/>
              <a:t>полученных</a:t>
            </a:r>
            <a:r>
              <a:rPr lang="en-US"/>
              <a:t> </a:t>
            </a:r>
            <a:r>
              <a:rPr lang="en-US" err="1"/>
              <a:t>записей</a:t>
            </a:r>
            <a:r>
              <a:rPr lang="en-US"/>
              <a:t> </a:t>
            </a:r>
            <a:r>
              <a:rPr lang="en-US" err="1"/>
              <a:t>потока</a:t>
            </a:r>
            <a:r>
              <a:rPr lang="en-US"/>
              <a:t>. </a:t>
            </a:r>
          </a:p>
          <a:p>
            <a:endParaRPr lang="en-US"/>
          </a:p>
          <a:p>
            <a:r>
              <a:rPr lang="en-US" err="1"/>
              <a:t>Контроллер</a:t>
            </a:r>
            <a:r>
              <a:rPr lang="en-US"/>
              <a:t> Huawei </a:t>
            </a:r>
            <a:r>
              <a:rPr lang="en-US" err="1"/>
              <a:t>называется</a:t>
            </a:r>
            <a:r>
              <a:rPr lang="en-US"/>
              <a:t> SNC, Smart Network Controller.</a:t>
            </a:r>
          </a:p>
          <a:p>
            <a:endParaRPr lang="en-US"/>
          </a:p>
          <a:p>
            <a:r>
              <a:rPr lang="en-US"/>
              <a:t> </a:t>
            </a:r>
            <a:r>
              <a:rPr lang="en-US" err="1"/>
              <a:t>Коммутатор</a:t>
            </a:r>
            <a:r>
              <a:rPr lang="en-US"/>
              <a:t> OpenFlow — </a:t>
            </a:r>
            <a:r>
              <a:rPr lang="en-US" err="1"/>
              <a:t>это</a:t>
            </a:r>
            <a:r>
              <a:rPr lang="en-US"/>
              <a:t> </a:t>
            </a:r>
            <a:r>
              <a:rPr lang="en-US" err="1"/>
              <a:t>устройство</a:t>
            </a:r>
            <a:r>
              <a:rPr lang="en-US"/>
              <a:t>, </a:t>
            </a:r>
            <a:r>
              <a:rPr lang="en-US" err="1"/>
              <a:t>которое</a:t>
            </a:r>
            <a:r>
              <a:rPr lang="en-US"/>
              <a:t> </a:t>
            </a:r>
            <a:r>
              <a:rPr lang="en-US" err="1"/>
              <a:t>получает</a:t>
            </a:r>
            <a:r>
              <a:rPr lang="en-US"/>
              <a:t> </a:t>
            </a:r>
            <a:r>
              <a:rPr lang="en-US" err="1"/>
              <a:t>информацию</a:t>
            </a:r>
            <a:r>
              <a:rPr lang="en-US"/>
              <a:t> о </a:t>
            </a:r>
            <a:r>
              <a:rPr lang="en-US" err="1"/>
              <a:t>команде</a:t>
            </a:r>
            <a:r>
              <a:rPr lang="en-US"/>
              <a:t> </a:t>
            </a:r>
            <a:r>
              <a:rPr lang="en-US" err="1"/>
              <a:t>или</a:t>
            </a:r>
            <a:r>
              <a:rPr lang="en-US"/>
              <a:t> </a:t>
            </a:r>
            <a:r>
              <a:rPr lang="en-US" err="1"/>
              <a:t>таблице</a:t>
            </a:r>
            <a:r>
              <a:rPr lang="en-US"/>
              <a:t> </a:t>
            </a:r>
            <a:r>
              <a:rPr lang="en-US" err="1"/>
              <a:t>потоков</a:t>
            </a:r>
            <a:r>
              <a:rPr lang="en-US"/>
              <a:t> </a:t>
            </a:r>
            <a:r>
              <a:rPr lang="en-US" err="1"/>
              <a:t>от</a:t>
            </a:r>
            <a:r>
              <a:rPr lang="en-US"/>
              <a:t> </a:t>
            </a:r>
            <a:r>
              <a:rPr lang="en-US" err="1"/>
              <a:t>центрального</a:t>
            </a:r>
            <a:r>
              <a:rPr lang="en-US"/>
              <a:t> </a:t>
            </a:r>
            <a:r>
              <a:rPr lang="en-US" err="1"/>
              <a:t>контроллер</a:t>
            </a:r>
            <a:r>
              <a:rPr lang="en-US"/>
              <a:t> </a:t>
            </a:r>
            <a:r>
              <a:rPr lang="en-US" err="1"/>
              <a:t>для</a:t>
            </a:r>
            <a:r>
              <a:rPr lang="en-US"/>
              <a:t> </a:t>
            </a:r>
            <a:r>
              <a:rPr lang="en-US" err="1"/>
              <a:t>возврата</a:t>
            </a:r>
            <a:r>
              <a:rPr lang="en-US"/>
              <a:t> </a:t>
            </a:r>
            <a:r>
              <a:rPr lang="en-US" err="1"/>
              <a:t>информации</a:t>
            </a:r>
            <a:r>
              <a:rPr lang="en-US"/>
              <a:t> о </a:t>
            </a:r>
            <a:r>
              <a:rPr lang="en-US" err="1"/>
              <a:t>состоянии</a:t>
            </a:r>
            <a:r>
              <a:rPr lang="en-US"/>
              <a:t>. </a:t>
            </a:r>
            <a:endParaRPr lang="en-US">
              <a:cs typeface="Calibri"/>
            </a:endParaRPr>
          </a:p>
          <a:p>
            <a:endParaRPr lang="en-US"/>
          </a:p>
          <a:p>
            <a:r>
              <a:rPr lang="en-US" err="1"/>
              <a:t>На</a:t>
            </a:r>
            <a:r>
              <a:rPr lang="en-US"/>
              <a:t> </a:t>
            </a:r>
            <a:r>
              <a:rPr lang="en-US" err="1"/>
              <a:t>основе</a:t>
            </a:r>
            <a:r>
              <a:rPr lang="en-US"/>
              <a:t> </a:t>
            </a:r>
            <a:r>
              <a:rPr lang="en-US" err="1"/>
              <a:t>записей</a:t>
            </a:r>
            <a:r>
              <a:rPr lang="en-US"/>
              <a:t> </a:t>
            </a:r>
            <a:r>
              <a:rPr lang="en-US" err="1"/>
              <a:t>потоков</a:t>
            </a:r>
            <a:r>
              <a:rPr lang="en-US"/>
              <a:t>, </a:t>
            </a:r>
            <a:r>
              <a:rPr lang="en-US" err="1"/>
              <a:t>которые</a:t>
            </a:r>
            <a:r>
              <a:rPr lang="en-US"/>
              <a:t> </a:t>
            </a:r>
            <a:r>
              <a:rPr lang="en-US" err="1"/>
              <a:t>генерируются</a:t>
            </a:r>
            <a:r>
              <a:rPr lang="en-US"/>
              <a:t> </a:t>
            </a:r>
            <a:r>
              <a:rPr lang="en-US" err="1"/>
              <a:t>контроллером</a:t>
            </a:r>
            <a:r>
              <a:rPr lang="en-US"/>
              <a:t> и  </a:t>
            </a:r>
            <a:r>
              <a:rPr lang="en-US" err="1"/>
              <a:t>отправляются</a:t>
            </a:r>
            <a:r>
              <a:rPr lang="en-US"/>
              <a:t> в </a:t>
            </a:r>
            <a:r>
              <a:rPr lang="en-US" err="1"/>
              <a:t>коммутатор</a:t>
            </a:r>
            <a:r>
              <a:rPr lang="en-US"/>
              <a:t> OpenFlow </a:t>
            </a:r>
            <a:r>
              <a:rPr lang="en-US" err="1"/>
              <a:t>происходит</a:t>
            </a:r>
            <a:r>
              <a:rPr lang="en-US"/>
              <a:t> </a:t>
            </a:r>
            <a:r>
              <a:rPr lang="en-US" err="1"/>
              <a:t>физическая</a:t>
            </a:r>
            <a:r>
              <a:rPr lang="en-US"/>
              <a:t> </a:t>
            </a:r>
            <a:r>
              <a:rPr lang="en-US" err="1"/>
              <a:t>пересылка</a:t>
            </a:r>
            <a:r>
              <a:rPr lang="en-US"/>
              <a:t> </a:t>
            </a:r>
            <a:r>
              <a:rPr lang="en-US" err="1"/>
              <a:t>пакетов</a:t>
            </a:r>
            <a:r>
              <a:rPr lang="en-US"/>
              <a:t> </a:t>
            </a:r>
            <a:r>
              <a:rPr lang="en-US" err="1"/>
              <a:t>данных</a:t>
            </a:r>
            <a:r>
              <a:rPr lang="en-US"/>
              <a:t>.</a:t>
            </a: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100</a:t>
            </a:fld>
            <a:endParaRPr lang="ru-RU" noProof="0"/>
          </a:p>
        </p:txBody>
      </p:sp>
    </p:spTree>
    <p:extLst>
      <p:ext uri="{BB962C8B-B14F-4D97-AF65-F5344CB8AC3E}">
        <p14:creationId xmlns:p14="http://schemas.microsoft.com/office/powerpoint/2010/main" val="177932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Таблица</a:t>
            </a:r>
            <a:r>
              <a:rPr lang="en-US"/>
              <a:t> </a:t>
            </a:r>
            <a:r>
              <a:rPr lang="en-US" err="1"/>
              <a:t>потоков</a:t>
            </a:r>
            <a:r>
              <a:rPr lang="en-US"/>
              <a:t> в </a:t>
            </a:r>
            <a:r>
              <a:rPr lang="en-US" err="1"/>
              <a:t>коммутаторе</a:t>
            </a:r>
            <a:r>
              <a:rPr lang="en-US"/>
              <a:t> OpenFlow </a:t>
            </a:r>
            <a:r>
              <a:rPr lang="en-US" err="1"/>
              <a:t>состоит</a:t>
            </a:r>
            <a:r>
              <a:rPr lang="en-US"/>
              <a:t> </a:t>
            </a:r>
            <a:r>
              <a:rPr lang="en-US" err="1"/>
              <a:t>из</a:t>
            </a:r>
            <a:r>
              <a:rPr lang="en-US"/>
              <a:t> </a:t>
            </a:r>
            <a:r>
              <a:rPr lang="en-US" err="1"/>
              <a:t>наборов</a:t>
            </a:r>
            <a:r>
              <a:rPr lang="en-US"/>
              <a:t> </a:t>
            </a:r>
            <a:r>
              <a:rPr lang="en-US" err="1"/>
              <a:t>записей</a:t>
            </a:r>
            <a:r>
              <a:rPr lang="en-US"/>
              <a:t> </a:t>
            </a:r>
            <a:r>
              <a:rPr lang="en-US" err="1"/>
              <a:t>таблицы</a:t>
            </a:r>
            <a:r>
              <a:rPr lang="en-US"/>
              <a:t> </a:t>
            </a:r>
            <a:r>
              <a:rPr lang="en-US" err="1"/>
              <a:t>потоков</a:t>
            </a:r>
            <a:r>
              <a:rPr lang="en-US"/>
              <a:t>, </a:t>
            </a:r>
            <a:r>
              <a:rPr lang="en-US" err="1"/>
              <a:t>которые</a:t>
            </a:r>
            <a:r>
              <a:rPr lang="en-US"/>
              <a:t> </a:t>
            </a:r>
            <a:r>
              <a:rPr lang="en-US" err="1"/>
              <a:t>содержат</a:t>
            </a:r>
            <a:r>
              <a:rPr lang="en-US"/>
              <a:t> </a:t>
            </a:r>
            <a:r>
              <a:rPr lang="en-US" err="1"/>
              <a:t>несколько</a:t>
            </a:r>
            <a:r>
              <a:rPr lang="en-US"/>
              <a:t> </a:t>
            </a:r>
            <a:r>
              <a:rPr lang="en-US" err="1"/>
              <a:t>сведений</a:t>
            </a:r>
            <a:r>
              <a:rPr lang="en-US"/>
              <a:t>, </a:t>
            </a:r>
            <a:r>
              <a:rPr lang="en-US" err="1"/>
              <a:t>таких</a:t>
            </a:r>
            <a:r>
              <a:rPr lang="en-US"/>
              <a:t> </a:t>
            </a:r>
            <a:r>
              <a:rPr lang="en-US" err="1"/>
              <a:t>как</a:t>
            </a:r>
            <a:r>
              <a:rPr lang="en-US"/>
              <a:t> </a:t>
            </a:r>
            <a:r>
              <a:rPr lang="en-US" err="1"/>
              <a:t>поля</a:t>
            </a:r>
            <a:r>
              <a:rPr lang="en-US"/>
              <a:t> </a:t>
            </a:r>
            <a:r>
              <a:rPr lang="en-US" err="1"/>
              <a:t>сопоставления</a:t>
            </a:r>
            <a:r>
              <a:rPr lang="en-US"/>
              <a:t>, </a:t>
            </a:r>
            <a:r>
              <a:rPr lang="en-US" err="1"/>
              <a:t>счетчики</a:t>
            </a:r>
            <a:r>
              <a:rPr lang="en-US"/>
              <a:t> и </a:t>
            </a:r>
            <a:r>
              <a:rPr lang="en-US" err="1"/>
              <a:t>наборы</a:t>
            </a:r>
            <a:r>
              <a:rPr lang="en-US"/>
              <a:t> </a:t>
            </a:r>
            <a:r>
              <a:rPr lang="en-US" err="1"/>
              <a:t>инструкций</a:t>
            </a:r>
            <a:r>
              <a:rPr lang="en-US"/>
              <a:t>, </a:t>
            </a:r>
            <a:r>
              <a:rPr lang="en-US" err="1"/>
              <a:t>применяемых</a:t>
            </a:r>
            <a:r>
              <a:rPr lang="en-US"/>
              <a:t> </a:t>
            </a:r>
            <a:r>
              <a:rPr lang="en-US" err="1"/>
              <a:t>для</a:t>
            </a:r>
            <a:r>
              <a:rPr lang="en-US"/>
              <a:t> </a:t>
            </a:r>
            <a:r>
              <a:rPr lang="en-US" err="1"/>
              <a:t>сопоставления</a:t>
            </a:r>
            <a:r>
              <a:rPr lang="en-US"/>
              <a:t> </a:t>
            </a:r>
            <a:r>
              <a:rPr lang="en-US" err="1"/>
              <a:t>пакетов</a:t>
            </a:r>
            <a:r>
              <a:rPr lang="en-US"/>
              <a:t>.</a:t>
            </a:r>
            <a:endParaRPr lang="ru-RU"/>
          </a:p>
          <a:p>
            <a:endParaRPr lang="en-US"/>
          </a:p>
          <a:p>
            <a:r>
              <a:rPr lang="en-US"/>
              <a:t>В </a:t>
            </a:r>
            <a:r>
              <a:rPr lang="en-US" err="1"/>
              <a:t>коммутаторе</a:t>
            </a:r>
            <a:r>
              <a:rPr lang="en-US"/>
              <a:t> OpenFlow </a:t>
            </a:r>
            <a:r>
              <a:rPr lang="en-US" err="1"/>
              <a:t>может</a:t>
            </a:r>
            <a:r>
              <a:rPr lang="en-US"/>
              <a:t> </a:t>
            </a:r>
            <a:r>
              <a:rPr lang="en-US" err="1"/>
              <a:t>существовать</a:t>
            </a:r>
            <a:r>
              <a:rPr lang="en-US"/>
              <a:t> </a:t>
            </a:r>
            <a:r>
              <a:rPr lang="en-US" err="1"/>
              <a:t>несколько</a:t>
            </a:r>
            <a:r>
              <a:rPr lang="en-US"/>
              <a:t> </a:t>
            </a:r>
            <a:r>
              <a:rPr lang="en-US" err="1"/>
              <a:t>таблиц</a:t>
            </a:r>
            <a:r>
              <a:rPr lang="en-US"/>
              <a:t> </a:t>
            </a:r>
            <a:r>
              <a:rPr lang="en-US" err="1"/>
              <a:t>потоков</a:t>
            </a:r>
            <a:r>
              <a:rPr lang="en-US"/>
              <a:t>, и </a:t>
            </a:r>
            <a:r>
              <a:rPr lang="en-US" err="1"/>
              <a:t>таблицы</a:t>
            </a:r>
            <a:r>
              <a:rPr lang="en-US"/>
              <a:t> </a:t>
            </a:r>
            <a:r>
              <a:rPr lang="en-US" err="1"/>
              <a:t>потоков</a:t>
            </a:r>
            <a:r>
              <a:rPr lang="en-US"/>
              <a:t> </a:t>
            </a:r>
            <a:r>
              <a:rPr lang="en-US" err="1"/>
              <a:t>будут</a:t>
            </a:r>
            <a:r>
              <a:rPr lang="en-US"/>
              <a:t> </a:t>
            </a:r>
            <a:r>
              <a:rPr lang="en-US" err="1"/>
              <a:t>обрабатываться</a:t>
            </a:r>
            <a:r>
              <a:rPr lang="en-US"/>
              <a:t> </a:t>
            </a:r>
            <a:r>
              <a:rPr lang="en-US" err="1"/>
              <a:t>посредством</a:t>
            </a:r>
            <a:r>
              <a:rPr lang="en-US"/>
              <a:t> </a:t>
            </a:r>
            <a:r>
              <a:rPr lang="en-US" err="1"/>
              <a:t>конвейерной</a:t>
            </a:r>
            <a:r>
              <a:rPr lang="en-US"/>
              <a:t> </a:t>
            </a:r>
            <a:r>
              <a:rPr lang="en-US" err="1"/>
              <a:t>обработки</a:t>
            </a:r>
            <a:r>
              <a:rPr lang="en-US"/>
              <a:t>. </a:t>
            </a:r>
            <a:endParaRPr lang="ru-RU"/>
          </a:p>
          <a:p>
            <a:r>
              <a:rPr lang="en-US" err="1"/>
              <a:t>Например</a:t>
            </a:r>
            <a:r>
              <a:rPr lang="en-US"/>
              <a:t>, </a:t>
            </a:r>
            <a:r>
              <a:rPr lang="en-US" err="1"/>
              <a:t>когда</a:t>
            </a:r>
            <a:r>
              <a:rPr lang="en-US"/>
              <a:t> </a:t>
            </a:r>
            <a:r>
              <a:rPr lang="en-US" err="1"/>
              <a:t>пакет</a:t>
            </a:r>
            <a:r>
              <a:rPr lang="en-US"/>
              <a:t> </a:t>
            </a:r>
            <a:r>
              <a:rPr lang="en-US" err="1"/>
              <a:t>пересылается</a:t>
            </a:r>
            <a:r>
              <a:rPr lang="en-US"/>
              <a:t> и </a:t>
            </a:r>
            <a:r>
              <a:rPr lang="en-US" err="1"/>
              <a:t>сопоставляется</a:t>
            </a:r>
            <a:r>
              <a:rPr lang="en-US"/>
              <a:t> с </a:t>
            </a:r>
            <a:r>
              <a:rPr lang="en-US" err="1"/>
              <a:t>записью</a:t>
            </a:r>
            <a:r>
              <a:rPr lang="en-US"/>
              <a:t> </a:t>
            </a:r>
            <a:r>
              <a:rPr lang="en-US" err="1"/>
              <a:t>потока</a:t>
            </a:r>
            <a:r>
              <a:rPr lang="en-US"/>
              <a:t> в </a:t>
            </a:r>
            <a:r>
              <a:rPr lang="en-US" err="1"/>
              <a:t>первой</a:t>
            </a:r>
            <a:r>
              <a:rPr lang="en-US"/>
              <a:t> </a:t>
            </a:r>
            <a:r>
              <a:rPr lang="en-US" err="1"/>
              <a:t>таблице</a:t>
            </a:r>
            <a:r>
              <a:rPr lang="en-US"/>
              <a:t> </a:t>
            </a:r>
            <a:r>
              <a:rPr lang="en-US" err="1"/>
              <a:t>потоков</a:t>
            </a:r>
            <a:r>
              <a:rPr lang="en-US"/>
              <a:t>, </a:t>
            </a:r>
            <a:r>
              <a:rPr lang="en-US" err="1"/>
              <a:t>соответствующая</a:t>
            </a:r>
            <a:r>
              <a:rPr lang="en-US"/>
              <a:t> </a:t>
            </a:r>
            <a:r>
              <a:rPr lang="en-US" err="1"/>
              <a:t>инструкция</a:t>
            </a:r>
            <a:r>
              <a:rPr lang="en-US"/>
              <a:t> </a:t>
            </a:r>
            <a:r>
              <a:rPr lang="en-US" err="1"/>
              <a:t>будет</a:t>
            </a:r>
            <a:r>
              <a:rPr lang="en-US"/>
              <a:t> </a:t>
            </a:r>
            <a:r>
              <a:rPr lang="en-US" err="1"/>
              <a:t>связана</a:t>
            </a:r>
            <a:r>
              <a:rPr lang="en-US"/>
              <a:t> с </a:t>
            </a:r>
            <a:r>
              <a:rPr lang="en-US" err="1"/>
              <a:t>инструкцией</a:t>
            </a:r>
            <a:r>
              <a:rPr lang="en-US"/>
              <a:t> </a:t>
            </a:r>
            <a:r>
              <a:rPr lang="en-US" err="1"/>
              <a:t>конвейерной</a:t>
            </a:r>
            <a:r>
              <a:rPr lang="en-US"/>
              <a:t> </a:t>
            </a:r>
            <a:r>
              <a:rPr lang="en-US" err="1"/>
              <a:t>обработки</a:t>
            </a:r>
            <a:r>
              <a:rPr lang="en-US"/>
              <a:t>, </a:t>
            </a:r>
            <a:r>
              <a:rPr lang="en-US" err="1"/>
              <a:t>которая</a:t>
            </a:r>
            <a:r>
              <a:rPr lang="en-US"/>
              <a:t> </a:t>
            </a:r>
            <a:r>
              <a:rPr lang="en-US" err="1"/>
              <a:t>позволяет</a:t>
            </a:r>
            <a:r>
              <a:rPr lang="en-US"/>
              <a:t> </a:t>
            </a:r>
            <a:r>
              <a:rPr lang="en-US" err="1"/>
              <a:t>отправлять</a:t>
            </a:r>
            <a:r>
              <a:rPr lang="en-US"/>
              <a:t> </a:t>
            </a:r>
            <a:r>
              <a:rPr lang="en-US" err="1"/>
              <a:t>пакеты</a:t>
            </a:r>
            <a:r>
              <a:rPr lang="en-US"/>
              <a:t> в </a:t>
            </a:r>
            <a:r>
              <a:rPr lang="en-US" err="1"/>
              <a:t>последующие</a:t>
            </a:r>
            <a:r>
              <a:rPr lang="en-US"/>
              <a:t> </a:t>
            </a:r>
            <a:r>
              <a:rPr lang="en-US" err="1"/>
              <a:t>таблицы</a:t>
            </a:r>
            <a:r>
              <a:rPr lang="en-US"/>
              <a:t> </a:t>
            </a:r>
            <a:r>
              <a:rPr lang="en-US" err="1"/>
              <a:t>для</a:t>
            </a:r>
            <a:r>
              <a:rPr lang="en-US"/>
              <a:t> </a:t>
            </a:r>
            <a:r>
              <a:rPr lang="en-US" err="1"/>
              <a:t>дальнейшей</a:t>
            </a:r>
            <a:r>
              <a:rPr lang="en-US"/>
              <a:t> </a:t>
            </a:r>
            <a:r>
              <a:rPr lang="en-US" err="1"/>
              <a:t>обработки</a:t>
            </a:r>
            <a:r>
              <a:rPr lang="en-US"/>
              <a:t>.</a:t>
            </a:r>
            <a:endParaRPr lang="ru-RU">
              <a:cs typeface="Calibri"/>
            </a:endParaRPr>
          </a:p>
          <a:p>
            <a:endParaRPr lang="en-US"/>
          </a:p>
          <a:p>
            <a:r>
              <a:rPr lang="en-US"/>
              <a:t>Обработка </a:t>
            </a:r>
            <a:r>
              <a:rPr lang="en-US" err="1"/>
              <a:t>конвейера</a:t>
            </a:r>
            <a:r>
              <a:rPr lang="en-US"/>
              <a:t> </a:t>
            </a:r>
            <a:r>
              <a:rPr lang="en-US" err="1"/>
              <a:t>таблицы</a:t>
            </a:r>
            <a:r>
              <a:rPr lang="en-US"/>
              <a:t> </a:t>
            </a:r>
            <a:r>
              <a:rPr lang="en-US" err="1"/>
              <a:t>останавливается</a:t>
            </a:r>
            <a:r>
              <a:rPr lang="en-US"/>
              <a:t>, </a:t>
            </a:r>
            <a:r>
              <a:rPr lang="en-US" err="1"/>
              <a:t>если</a:t>
            </a:r>
            <a:r>
              <a:rPr lang="en-US"/>
              <a:t> </a:t>
            </a:r>
            <a:r>
              <a:rPr lang="en-US" err="1"/>
              <a:t>инструкции</a:t>
            </a:r>
            <a:r>
              <a:rPr lang="en-US"/>
              <a:t>, </a:t>
            </a:r>
            <a:r>
              <a:rPr lang="en-US" err="1"/>
              <a:t>связанные</a:t>
            </a:r>
            <a:r>
              <a:rPr lang="en-US"/>
              <a:t> с </a:t>
            </a:r>
            <a:r>
              <a:rPr lang="en-US" err="1"/>
              <a:t>соответствующей</a:t>
            </a:r>
            <a:r>
              <a:rPr lang="en-US"/>
              <a:t> </a:t>
            </a:r>
            <a:r>
              <a:rPr lang="en-US" err="1"/>
              <a:t>записью</a:t>
            </a:r>
            <a:r>
              <a:rPr lang="en-US"/>
              <a:t> </a:t>
            </a:r>
            <a:r>
              <a:rPr lang="en-US" err="1"/>
              <a:t>потока</a:t>
            </a:r>
            <a:r>
              <a:rPr lang="en-US"/>
              <a:t>, </a:t>
            </a:r>
            <a:r>
              <a:rPr lang="en-US" err="1"/>
              <a:t>не</a:t>
            </a:r>
            <a:r>
              <a:rPr lang="en-US"/>
              <a:t> </a:t>
            </a:r>
            <a:r>
              <a:rPr lang="en-US" err="1"/>
              <a:t>указывают</a:t>
            </a:r>
            <a:r>
              <a:rPr lang="en-US"/>
              <a:t> </a:t>
            </a:r>
            <a:r>
              <a:rPr lang="en-US" err="1"/>
              <a:t>следующую</a:t>
            </a:r>
            <a:r>
              <a:rPr lang="en-US"/>
              <a:t> </a:t>
            </a:r>
            <a:r>
              <a:rPr lang="en-US" err="1"/>
              <a:t>таблицу</a:t>
            </a:r>
            <a:r>
              <a:rPr lang="en-US"/>
              <a:t> </a:t>
            </a:r>
            <a:r>
              <a:rPr lang="en-US" err="1"/>
              <a:t>потока</a:t>
            </a:r>
            <a:r>
              <a:rPr lang="en-US"/>
              <a:t>.</a:t>
            </a:r>
            <a:endParaRPr lang="ru-RU"/>
          </a:p>
          <a:p>
            <a:r>
              <a:rPr lang="en-US" err="1"/>
              <a:t>Таблица</a:t>
            </a:r>
            <a:r>
              <a:rPr lang="en-US"/>
              <a:t> </a:t>
            </a:r>
            <a:r>
              <a:rPr lang="en-US" err="1"/>
              <a:t>групп</a:t>
            </a:r>
            <a:r>
              <a:rPr lang="en-US"/>
              <a:t> </a:t>
            </a:r>
            <a:r>
              <a:rPr lang="en-US" err="1"/>
              <a:t>содержит</a:t>
            </a:r>
            <a:r>
              <a:rPr lang="en-US"/>
              <a:t> </a:t>
            </a:r>
            <a:r>
              <a:rPr lang="en-US" err="1"/>
              <a:t>список</a:t>
            </a:r>
            <a:r>
              <a:rPr lang="en-US"/>
              <a:t> </a:t>
            </a:r>
            <a:r>
              <a:rPr lang="en-US" err="1"/>
              <a:t>записей</a:t>
            </a:r>
            <a:r>
              <a:rPr lang="en-US"/>
              <a:t> </a:t>
            </a:r>
            <a:r>
              <a:rPr lang="en-US" err="1"/>
              <a:t>групп</a:t>
            </a:r>
            <a:r>
              <a:rPr lang="en-US"/>
              <a:t>, и </a:t>
            </a:r>
            <a:r>
              <a:rPr lang="en-US" err="1"/>
              <a:t>каждая</a:t>
            </a:r>
            <a:r>
              <a:rPr lang="en-US"/>
              <a:t> </a:t>
            </a:r>
            <a:r>
              <a:rPr lang="en-US" err="1"/>
              <a:t>запись</a:t>
            </a:r>
            <a:r>
              <a:rPr lang="en-US"/>
              <a:t> </a:t>
            </a:r>
            <a:r>
              <a:rPr lang="en-US" err="1"/>
              <a:t>группы</a:t>
            </a:r>
            <a:r>
              <a:rPr lang="en-US"/>
              <a:t> </a:t>
            </a:r>
            <a:r>
              <a:rPr lang="en-US" err="1"/>
              <a:t>связана</a:t>
            </a:r>
            <a:r>
              <a:rPr lang="en-US"/>
              <a:t> с </a:t>
            </a:r>
            <a:r>
              <a:rPr lang="en-US" err="1"/>
              <a:t>сегментами</a:t>
            </a:r>
            <a:r>
              <a:rPr lang="en-US"/>
              <a:t> </a:t>
            </a:r>
            <a:r>
              <a:rPr lang="en-US" err="1"/>
              <a:t>действий</a:t>
            </a:r>
            <a:r>
              <a:rPr lang="en-US"/>
              <a:t> </a:t>
            </a:r>
            <a:r>
              <a:rPr lang="en-US" err="1"/>
              <a:t>или</a:t>
            </a:r>
            <a:r>
              <a:rPr lang="en-US"/>
              <a:t> </a:t>
            </a:r>
            <a:r>
              <a:rPr lang="en-US" err="1"/>
              <a:t>группами</a:t>
            </a:r>
            <a:r>
              <a:rPr lang="en-US"/>
              <a:t> </a:t>
            </a:r>
            <a:r>
              <a:rPr lang="en-US" err="1"/>
              <a:t>действий</a:t>
            </a:r>
            <a:r>
              <a:rPr lang="en-US"/>
              <a:t>; </a:t>
            </a:r>
            <a:r>
              <a:rPr lang="en-US" err="1"/>
              <a:t>Пакеты</a:t>
            </a:r>
            <a:r>
              <a:rPr lang="en-US"/>
              <a:t>, </a:t>
            </a:r>
            <a:r>
              <a:rPr lang="en-US" err="1"/>
              <a:t>определенные</a:t>
            </a:r>
            <a:r>
              <a:rPr lang="en-US"/>
              <a:t> в </a:t>
            </a:r>
            <a:r>
              <a:rPr lang="en-US" err="1"/>
              <a:t>группе</a:t>
            </a:r>
            <a:r>
              <a:rPr lang="en-US"/>
              <a:t> и </a:t>
            </a:r>
            <a:r>
              <a:rPr lang="en-US" err="1"/>
              <a:t>сопоставленные</a:t>
            </a:r>
            <a:r>
              <a:rPr lang="en-US"/>
              <a:t> с </a:t>
            </a:r>
            <a:r>
              <a:rPr lang="en-US" err="1"/>
              <a:t>записями</a:t>
            </a:r>
            <a:r>
              <a:rPr lang="en-US"/>
              <a:t> </a:t>
            </a:r>
            <a:r>
              <a:rPr lang="en-US" err="1"/>
              <a:t>группы</a:t>
            </a:r>
            <a:r>
              <a:rPr lang="en-US"/>
              <a:t>, </a:t>
            </a:r>
            <a:r>
              <a:rPr lang="en-US" err="1"/>
              <a:t>будут</a:t>
            </a:r>
            <a:r>
              <a:rPr lang="en-US"/>
              <a:t> </a:t>
            </a:r>
            <a:r>
              <a:rPr lang="en-US" err="1"/>
              <a:t>сопоставлены</a:t>
            </a:r>
            <a:r>
              <a:rPr lang="en-US"/>
              <a:t> с </a:t>
            </a:r>
            <a:r>
              <a:rPr lang="en-US" err="1"/>
              <a:t>одним</a:t>
            </a:r>
            <a:r>
              <a:rPr lang="en-US"/>
              <a:t> </a:t>
            </a:r>
            <a:r>
              <a:rPr lang="en-US" err="1"/>
              <a:t>или</a:t>
            </a:r>
            <a:r>
              <a:rPr lang="en-US"/>
              <a:t> </a:t>
            </a:r>
            <a:r>
              <a:rPr lang="en-US" err="1"/>
              <a:t>несколькими</a:t>
            </a:r>
            <a:r>
              <a:rPr lang="en-US"/>
              <a:t> </a:t>
            </a:r>
            <a:r>
              <a:rPr lang="en-US" err="1"/>
              <a:t>сегментами</a:t>
            </a:r>
            <a:r>
              <a:rPr lang="en-US"/>
              <a:t> </a:t>
            </a:r>
            <a:r>
              <a:rPr lang="en-US" err="1"/>
              <a:t>действий</a:t>
            </a:r>
            <a:r>
              <a:rPr lang="en-US"/>
              <a:t>.</a:t>
            </a:r>
            <a:endParaRPr lang="ru-RU"/>
          </a:p>
          <a:p>
            <a:r>
              <a:rPr lang="en-US" err="1"/>
              <a:t>Безопасный</a:t>
            </a:r>
            <a:r>
              <a:rPr lang="en-US"/>
              <a:t> </a:t>
            </a:r>
            <a:r>
              <a:rPr lang="en-US" err="1"/>
              <a:t>канал</a:t>
            </a:r>
            <a:r>
              <a:rPr lang="en-US"/>
              <a:t> — </a:t>
            </a:r>
            <a:r>
              <a:rPr lang="en-US" err="1"/>
              <a:t>это</a:t>
            </a:r>
            <a:r>
              <a:rPr lang="en-US"/>
              <a:t> </a:t>
            </a:r>
            <a:r>
              <a:rPr lang="en-US" err="1"/>
              <a:t>компонент</a:t>
            </a:r>
            <a:r>
              <a:rPr lang="en-US"/>
              <a:t>, </a:t>
            </a:r>
            <a:r>
              <a:rPr lang="en-US" err="1"/>
              <a:t>используемый</a:t>
            </a:r>
            <a:r>
              <a:rPr lang="en-US"/>
              <a:t> </a:t>
            </a:r>
            <a:r>
              <a:rPr lang="en-US" err="1"/>
              <a:t>для</a:t>
            </a:r>
            <a:r>
              <a:rPr lang="en-US"/>
              <a:t> </a:t>
            </a:r>
            <a:r>
              <a:rPr lang="en-US" err="1"/>
              <a:t>подключения</a:t>
            </a:r>
            <a:r>
              <a:rPr lang="en-US"/>
              <a:t> к </a:t>
            </a:r>
            <a:r>
              <a:rPr lang="en-US" err="1"/>
              <a:t>внешнему</a:t>
            </a:r>
            <a:r>
              <a:rPr lang="en-US"/>
              <a:t> </a:t>
            </a:r>
            <a:r>
              <a:rPr lang="en-US" err="1"/>
              <a:t>контроллеру</a:t>
            </a:r>
            <a:r>
              <a:rPr lang="en-US"/>
              <a:t> и </a:t>
            </a:r>
            <a:r>
              <a:rPr lang="en-US" err="1"/>
              <a:t>установления</a:t>
            </a:r>
            <a:r>
              <a:rPr lang="en-US"/>
              <a:t> </a:t>
            </a:r>
            <a:r>
              <a:rPr lang="en-US" err="1"/>
              <a:t>канала</a:t>
            </a:r>
            <a:r>
              <a:rPr lang="en-US"/>
              <a:t> </a:t>
            </a:r>
            <a:r>
              <a:rPr lang="en-US" err="1"/>
              <a:t>связи</a:t>
            </a:r>
            <a:r>
              <a:rPr lang="en-US"/>
              <a:t> </a:t>
            </a:r>
            <a:r>
              <a:rPr lang="en-US" err="1"/>
              <a:t>по</a:t>
            </a:r>
            <a:r>
              <a:rPr lang="en-US"/>
              <a:t> </a:t>
            </a:r>
            <a:r>
              <a:rPr lang="en-US" err="1"/>
              <a:t>протоколу</a:t>
            </a:r>
            <a:r>
              <a:rPr lang="en-US"/>
              <a:t> </a:t>
            </a:r>
            <a:r>
              <a:rPr lang="en-US" err="1"/>
              <a:t>openFlow</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101</a:t>
            </a:fld>
            <a:endParaRPr lang="ru-RU" noProof="0"/>
          </a:p>
        </p:txBody>
      </p:sp>
    </p:spTree>
    <p:extLst>
      <p:ext uri="{BB962C8B-B14F-4D97-AF65-F5344CB8AC3E}">
        <p14:creationId xmlns:p14="http://schemas.microsoft.com/office/powerpoint/2010/main" val="27251930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Порты</a:t>
            </a:r>
            <a:r>
              <a:rPr lang="en-US"/>
              <a:t> OpenFlow </a:t>
            </a:r>
            <a:r>
              <a:rPr lang="en-US" err="1"/>
              <a:t>используются</a:t>
            </a:r>
            <a:r>
              <a:rPr lang="en-US"/>
              <a:t> </a:t>
            </a:r>
            <a:r>
              <a:rPr lang="en-US" err="1"/>
              <a:t>для</a:t>
            </a:r>
            <a:r>
              <a:rPr lang="en-US"/>
              <a:t> </a:t>
            </a:r>
            <a:r>
              <a:rPr lang="en-US" err="1"/>
              <a:t>подключения</a:t>
            </a:r>
            <a:r>
              <a:rPr lang="en-US"/>
              <a:t>  </a:t>
            </a:r>
            <a:r>
              <a:rPr lang="en-US" err="1"/>
              <a:t>одного</a:t>
            </a:r>
            <a:r>
              <a:rPr lang="en-US"/>
              <a:t> </a:t>
            </a:r>
            <a:r>
              <a:rPr lang="en-US" err="1"/>
              <a:t>коммутатора</a:t>
            </a:r>
            <a:r>
              <a:rPr lang="en-US"/>
              <a:t> OpenFlow к </a:t>
            </a:r>
            <a:r>
              <a:rPr lang="en-US" err="1"/>
              <a:t>другому</a:t>
            </a:r>
            <a:r>
              <a:rPr lang="en-US"/>
              <a:t>, а </a:t>
            </a:r>
            <a:r>
              <a:rPr lang="en-US" err="1"/>
              <a:t>также</a:t>
            </a:r>
            <a:r>
              <a:rPr lang="en-US"/>
              <a:t> </a:t>
            </a:r>
            <a:r>
              <a:rPr lang="en-US" err="1"/>
              <a:t>для</a:t>
            </a:r>
            <a:r>
              <a:rPr lang="en-US"/>
              <a:t>  </a:t>
            </a:r>
            <a:r>
              <a:rPr lang="en-US" err="1"/>
              <a:t>подключения</a:t>
            </a:r>
            <a:r>
              <a:rPr lang="en-US"/>
              <a:t> к </a:t>
            </a:r>
            <a:r>
              <a:rPr lang="en-US" err="1"/>
              <a:t>внешней</a:t>
            </a:r>
            <a:r>
              <a:rPr lang="en-US"/>
              <a:t> </a:t>
            </a:r>
            <a:r>
              <a:rPr lang="en-US" err="1"/>
              <a:t>сети</a:t>
            </a:r>
            <a:r>
              <a:rPr lang="en-US"/>
              <a:t>.</a:t>
            </a:r>
            <a:endParaRPr lang="ru-RU">
              <a:cs typeface="Calibri" panose="020F0502020204030204"/>
            </a:endParaRPr>
          </a:p>
          <a:p>
            <a:endParaRPr lang="en-US"/>
          </a:p>
          <a:p>
            <a:r>
              <a:rPr lang="en-US" err="1"/>
              <a:t>Коммутаторы</a:t>
            </a:r>
            <a:r>
              <a:rPr lang="en-US"/>
              <a:t> OpenFlow </a:t>
            </a:r>
            <a:r>
              <a:rPr lang="en-US" err="1"/>
              <a:t>подключаются</a:t>
            </a:r>
            <a:r>
              <a:rPr lang="en-US"/>
              <a:t> </a:t>
            </a:r>
            <a:r>
              <a:rPr lang="en-US" err="1"/>
              <a:t>друг</a:t>
            </a:r>
            <a:r>
              <a:rPr lang="en-US"/>
              <a:t> к </a:t>
            </a:r>
            <a:r>
              <a:rPr lang="en-US" err="1"/>
              <a:t>другу</a:t>
            </a:r>
            <a:r>
              <a:rPr lang="en-US"/>
              <a:t> </a:t>
            </a:r>
            <a:r>
              <a:rPr lang="en-US" err="1"/>
              <a:t>логически</a:t>
            </a:r>
            <a:r>
              <a:rPr lang="en-US"/>
              <a:t> </a:t>
            </a:r>
            <a:r>
              <a:rPr lang="en-US" err="1"/>
              <a:t>через</a:t>
            </a:r>
            <a:r>
              <a:rPr lang="en-US"/>
              <a:t> </a:t>
            </a:r>
            <a:r>
              <a:rPr lang="en-US" err="1"/>
              <a:t>порты</a:t>
            </a:r>
            <a:r>
              <a:rPr lang="en-US"/>
              <a:t> OpenFlow.</a:t>
            </a:r>
            <a:endParaRPr lang="ru-RU"/>
          </a:p>
          <a:p>
            <a:r>
              <a:rPr lang="en-US"/>
              <a:t> </a:t>
            </a:r>
            <a:endParaRPr lang="ru-RU">
              <a:cs typeface="Calibri"/>
            </a:endParaRPr>
          </a:p>
          <a:p>
            <a:r>
              <a:rPr lang="en-US" err="1"/>
              <a:t>Пакеты</a:t>
            </a:r>
            <a:r>
              <a:rPr lang="en-US"/>
              <a:t> OpenFlow </a:t>
            </a:r>
            <a:r>
              <a:rPr lang="en-US" err="1"/>
              <a:t>принимаются</a:t>
            </a:r>
            <a:r>
              <a:rPr lang="en-US"/>
              <a:t> </a:t>
            </a:r>
            <a:r>
              <a:rPr lang="en-US" err="1"/>
              <a:t>от</a:t>
            </a:r>
            <a:r>
              <a:rPr lang="en-US"/>
              <a:t>  </a:t>
            </a:r>
            <a:r>
              <a:rPr lang="en-US" err="1"/>
              <a:t>порта</a:t>
            </a:r>
            <a:r>
              <a:rPr lang="en-US"/>
              <a:t>, а </a:t>
            </a:r>
            <a:r>
              <a:rPr lang="en-US" err="1"/>
              <a:t>пакет</a:t>
            </a:r>
            <a:r>
              <a:rPr lang="en-US"/>
              <a:t> </a:t>
            </a:r>
            <a:r>
              <a:rPr lang="en-US" err="1"/>
              <a:t>обрабатывается</a:t>
            </a:r>
            <a:r>
              <a:rPr lang="en-US"/>
              <a:t> и </a:t>
            </a:r>
            <a:r>
              <a:rPr lang="en-US" err="1"/>
              <a:t>сопоставляется</a:t>
            </a:r>
            <a:r>
              <a:rPr lang="en-US"/>
              <a:t> </a:t>
            </a:r>
            <a:r>
              <a:rPr lang="en-US" err="1"/>
              <a:t>через</a:t>
            </a:r>
            <a:r>
              <a:rPr lang="en-US"/>
              <a:t> </a:t>
            </a:r>
            <a:r>
              <a:rPr lang="en-US" err="1"/>
              <a:t>конвейер</a:t>
            </a:r>
            <a:r>
              <a:rPr lang="en-US"/>
              <a:t> </a:t>
            </a:r>
            <a:r>
              <a:rPr lang="en-US" err="1"/>
              <a:t>обработки</a:t>
            </a:r>
            <a:r>
              <a:rPr lang="en-US"/>
              <a:t> и </a:t>
            </a:r>
            <a:r>
              <a:rPr lang="en-US" err="1"/>
              <a:t>далее</a:t>
            </a:r>
            <a:r>
              <a:rPr lang="en-US"/>
              <a:t> </a:t>
            </a:r>
            <a:r>
              <a:rPr lang="en-US" err="1"/>
              <a:t>может</a:t>
            </a:r>
            <a:r>
              <a:rPr lang="en-US"/>
              <a:t> </a:t>
            </a:r>
            <a:r>
              <a:rPr lang="en-US" err="1"/>
              <a:t>быть</a:t>
            </a:r>
            <a:r>
              <a:rPr lang="en-US"/>
              <a:t> </a:t>
            </a:r>
            <a:r>
              <a:rPr lang="en-US" err="1"/>
              <a:t>перенаправлен</a:t>
            </a:r>
            <a:r>
              <a:rPr lang="en-US"/>
              <a:t> </a:t>
            </a:r>
            <a:r>
              <a:rPr lang="en-US" err="1"/>
              <a:t>на</a:t>
            </a:r>
            <a:r>
              <a:rPr lang="en-US"/>
              <a:t> </a:t>
            </a:r>
            <a:r>
              <a:rPr lang="en-US" err="1"/>
              <a:t>выходной</a:t>
            </a:r>
            <a:r>
              <a:rPr lang="en-US"/>
              <a:t> </a:t>
            </a:r>
            <a:r>
              <a:rPr lang="en-US" err="1"/>
              <a:t>порт</a:t>
            </a:r>
            <a:r>
              <a:rPr lang="en-US"/>
              <a:t>.</a:t>
            </a:r>
            <a:endParaRPr lang="ru-RU" err="1">
              <a:cs typeface="Calibri" panose="020F0502020204030204"/>
            </a:endParaRPr>
          </a:p>
          <a:p>
            <a:endParaRPr lang="en-US"/>
          </a:p>
          <a:p>
            <a:r>
              <a:rPr lang="en-US" err="1"/>
              <a:t>Зарезервированные</a:t>
            </a:r>
            <a:r>
              <a:rPr lang="en-US"/>
              <a:t> </a:t>
            </a:r>
            <a:r>
              <a:rPr lang="en-US" err="1"/>
              <a:t>порты</a:t>
            </a:r>
            <a:r>
              <a:rPr lang="en-US"/>
              <a:t> OpenFlow </a:t>
            </a:r>
            <a:r>
              <a:rPr lang="en-US" err="1"/>
              <a:t>также</a:t>
            </a:r>
            <a:r>
              <a:rPr lang="en-US"/>
              <a:t> </a:t>
            </a:r>
            <a:r>
              <a:rPr lang="en-US" err="1"/>
              <a:t>считаются</a:t>
            </a:r>
            <a:r>
              <a:rPr lang="en-US"/>
              <a:t> </a:t>
            </a:r>
            <a:r>
              <a:rPr lang="en-US" err="1"/>
              <a:t>портами</a:t>
            </a:r>
            <a:r>
              <a:rPr lang="en-US"/>
              <a:t>, </a:t>
            </a:r>
            <a:r>
              <a:rPr lang="en-US" err="1"/>
              <a:t>определенными</a:t>
            </a:r>
            <a:r>
              <a:rPr lang="en-US"/>
              <a:t> </a:t>
            </a:r>
            <a:r>
              <a:rPr lang="en-US" err="1"/>
              <a:t>спецификацией</a:t>
            </a:r>
            <a:r>
              <a:rPr lang="en-US"/>
              <a:t> OpenFlow, </a:t>
            </a:r>
            <a:r>
              <a:rPr lang="en-US" err="1"/>
              <a:t>используется</a:t>
            </a:r>
            <a:r>
              <a:rPr lang="en-US"/>
              <a:t> </a:t>
            </a:r>
            <a:r>
              <a:rPr lang="en-US" err="1"/>
              <a:t>для</a:t>
            </a:r>
            <a:r>
              <a:rPr lang="en-US"/>
              <a:t> </a:t>
            </a:r>
            <a:r>
              <a:rPr lang="en-US" err="1"/>
              <a:t>указания</a:t>
            </a:r>
            <a:r>
              <a:rPr lang="en-US"/>
              <a:t> </a:t>
            </a:r>
            <a:r>
              <a:rPr lang="en-US" err="1"/>
              <a:t>действий</a:t>
            </a:r>
            <a:r>
              <a:rPr lang="en-US"/>
              <a:t> </a:t>
            </a:r>
            <a:r>
              <a:rPr lang="en-US" err="1"/>
              <a:t>по</a:t>
            </a:r>
            <a:r>
              <a:rPr lang="en-US"/>
              <a:t> </a:t>
            </a:r>
            <a:r>
              <a:rPr lang="en-US" err="1"/>
              <a:t>переадресации</a:t>
            </a:r>
            <a:r>
              <a:rPr lang="en-US"/>
              <a:t> </a:t>
            </a:r>
            <a:r>
              <a:rPr lang="en-US" err="1"/>
              <a:t>после</a:t>
            </a:r>
            <a:r>
              <a:rPr lang="en-US"/>
              <a:t> </a:t>
            </a:r>
            <a:r>
              <a:rPr lang="en-US" err="1"/>
              <a:t>совпадения</a:t>
            </a:r>
            <a:r>
              <a:rPr lang="en-US"/>
              <a:t> </a:t>
            </a:r>
            <a:r>
              <a:rPr lang="en-US" err="1"/>
              <a:t>записи</a:t>
            </a:r>
            <a:r>
              <a:rPr lang="en-US"/>
              <a:t> </a:t>
            </a:r>
            <a:r>
              <a:rPr lang="en-US" err="1"/>
              <a:t>потока</a:t>
            </a:r>
            <a:r>
              <a:rPr lang="en-US"/>
              <a:t>.</a:t>
            </a:r>
            <a:endParaRPr lang="ru-RU"/>
          </a:p>
          <a:p>
            <a:endParaRPr lang="en-US"/>
          </a:p>
          <a:p>
            <a:r>
              <a:rPr lang="en-US" err="1"/>
              <a:t>Обязательные</a:t>
            </a:r>
            <a:r>
              <a:rPr lang="en-US"/>
              <a:t> </a:t>
            </a:r>
            <a:r>
              <a:rPr lang="en-US" err="1"/>
              <a:t>обязательные</a:t>
            </a:r>
            <a:r>
              <a:rPr lang="en-US"/>
              <a:t> </a:t>
            </a:r>
            <a:r>
              <a:rPr lang="en-US" err="1"/>
              <a:t>зарезервированные</a:t>
            </a:r>
            <a:r>
              <a:rPr lang="en-US"/>
              <a:t> </a:t>
            </a:r>
            <a:r>
              <a:rPr lang="en-US" err="1"/>
              <a:t>порты</a:t>
            </a:r>
            <a:r>
              <a:rPr lang="en-US"/>
              <a:t> </a:t>
            </a:r>
            <a:r>
              <a:rPr lang="en-US" err="1"/>
              <a:t>перечислены</a:t>
            </a:r>
            <a:r>
              <a:rPr lang="en-US"/>
              <a:t> </a:t>
            </a:r>
            <a:r>
              <a:rPr lang="en-US" err="1"/>
              <a:t>ниже</a:t>
            </a:r>
            <a:r>
              <a:rPr lang="en-US"/>
              <a:t>:</a:t>
            </a:r>
            <a:endParaRPr lang="ru-RU">
              <a:cs typeface="Calibri"/>
            </a:endParaRPr>
          </a:p>
          <a:p>
            <a:endParaRPr lang="en-US"/>
          </a:p>
          <a:p>
            <a:r>
              <a:rPr lang="en-US"/>
              <a:t>ALL: </a:t>
            </a:r>
            <a:r>
              <a:rPr lang="en-US" err="1"/>
              <a:t>Представляет</a:t>
            </a:r>
            <a:r>
              <a:rPr lang="en-US"/>
              <a:t>, </a:t>
            </a:r>
            <a:r>
              <a:rPr lang="en-US" err="1"/>
              <a:t>что</a:t>
            </a:r>
            <a:r>
              <a:rPr lang="en-US"/>
              <a:t> </a:t>
            </a:r>
            <a:r>
              <a:rPr lang="en-US" err="1"/>
              <a:t>каждый</a:t>
            </a:r>
            <a:r>
              <a:rPr lang="en-US"/>
              <a:t> </a:t>
            </a:r>
            <a:r>
              <a:rPr lang="en-US" err="1"/>
              <a:t>порт</a:t>
            </a:r>
            <a:r>
              <a:rPr lang="en-US"/>
              <a:t> </a:t>
            </a:r>
            <a:r>
              <a:rPr lang="en-US" err="1"/>
              <a:t>коммутатора</a:t>
            </a:r>
            <a:r>
              <a:rPr lang="en-US"/>
              <a:t> </a:t>
            </a:r>
            <a:r>
              <a:rPr lang="en-US" err="1"/>
              <a:t>может</a:t>
            </a:r>
            <a:r>
              <a:rPr lang="en-US"/>
              <a:t> </a:t>
            </a:r>
            <a:r>
              <a:rPr lang="en-US" err="1"/>
              <a:t>использоваться</a:t>
            </a:r>
            <a:r>
              <a:rPr lang="en-US"/>
              <a:t> </a:t>
            </a:r>
            <a:r>
              <a:rPr lang="en-US" err="1"/>
              <a:t>для</a:t>
            </a:r>
            <a:r>
              <a:rPr lang="en-US"/>
              <a:t> </a:t>
            </a:r>
            <a:r>
              <a:rPr lang="en-US" err="1"/>
              <a:t>пересылки</a:t>
            </a:r>
            <a:r>
              <a:rPr lang="en-US"/>
              <a:t> </a:t>
            </a:r>
            <a:r>
              <a:rPr lang="en-US" err="1"/>
              <a:t>пакетов</a:t>
            </a:r>
            <a:r>
              <a:rPr lang="en-US"/>
              <a:t> и </a:t>
            </a:r>
            <a:r>
              <a:rPr lang="en-US" err="1"/>
              <a:t>работать</a:t>
            </a:r>
            <a:r>
              <a:rPr lang="en-US"/>
              <a:t> </a:t>
            </a:r>
            <a:r>
              <a:rPr lang="en-US" err="1"/>
              <a:t>как</a:t>
            </a:r>
            <a:endParaRPr lang="ru-RU">
              <a:cs typeface="Calibri"/>
            </a:endParaRPr>
          </a:p>
          <a:p>
            <a:r>
              <a:rPr lang="en-US" err="1"/>
              <a:t>выходные</a:t>
            </a:r>
            <a:r>
              <a:rPr lang="en-US"/>
              <a:t> </a:t>
            </a:r>
            <a:r>
              <a:rPr lang="en-US" err="1"/>
              <a:t>порты</a:t>
            </a:r>
            <a:r>
              <a:rPr lang="en-US"/>
              <a:t>.</a:t>
            </a:r>
            <a:endParaRPr lang="ru-RU"/>
          </a:p>
          <a:p>
            <a:endParaRPr lang="en-US"/>
          </a:p>
          <a:p>
            <a:r>
              <a:rPr lang="en-US"/>
              <a:t>CONTROLLER: </a:t>
            </a:r>
            <a:r>
              <a:rPr lang="en-US" err="1"/>
              <a:t>Представляет</a:t>
            </a:r>
            <a:r>
              <a:rPr lang="en-US"/>
              <a:t> </a:t>
            </a:r>
            <a:r>
              <a:rPr lang="en-US" err="1"/>
              <a:t>порт</a:t>
            </a:r>
            <a:r>
              <a:rPr lang="en-US"/>
              <a:t>, </a:t>
            </a:r>
            <a:r>
              <a:rPr lang="en-US" err="1"/>
              <a:t>используемый</a:t>
            </a:r>
            <a:r>
              <a:rPr lang="en-US"/>
              <a:t> </a:t>
            </a:r>
            <a:r>
              <a:rPr lang="en-US" err="1"/>
              <a:t>для</a:t>
            </a:r>
            <a:r>
              <a:rPr lang="en-US"/>
              <a:t> </a:t>
            </a:r>
            <a:r>
              <a:rPr lang="en-US" err="1"/>
              <a:t>канала</a:t>
            </a:r>
            <a:r>
              <a:rPr lang="en-US"/>
              <a:t> </a:t>
            </a:r>
            <a:r>
              <a:rPr lang="en-US" err="1"/>
              <a:t>связи</a:t>
            </a:r>
            <a:r>
              <a:rPr lang="en-US"/>
              <a:t> </a:t>
            </a:r>
            <a:r>
              <a:rPr lang="en-US" err="1"/>
              <a:t>между</a:t>
            </a:r>
            <a:r>
              <a:rPr lang="en-US"/>
              <a:t> </a:t>
            </a:r>
            <a:r>
              <a:rPr lang="en-US" err="1"/>
              <a:t>переключателем</a:t>
            </a:r>
            <a:r>
              <a:rPr lang="en-US"/>
              <a:t>  и </a:t>
            </a:r>
            <a:r>
              <a:rPr lang="en-US" err="1"/>
              <a:t>контроллером</a:t>
            </a:r>
            <a:r>
              <a:rPr lang="en-US"/>
              <a:t>; </a:t>
            </a:r>
            <a:r>
              <a:rPr lang="en-US" err="1"/>
              <a:t>он</a:t>
            </a:r>
            <a:r>
              <a:rPr lang="en-US"/>
              <a:t> </a:t>
            </a:r>
            <a:r>
              <a:rPr lang="en-US" err="1"/>
              <a:t>может</a:t>
            </a:r>
            <a:r>
              <a:rPr lang="en-US"/>
              <a:t> </a:t>
            </a:r>
            <a:r>
              <a:rPr lang="en-US" err="1"/>
              <a:t>работать</a:t>
            </a:r>
            <a:r>
              <a:rPr lang="en-US"/>
              <a:t> </a:t>
            </a:r>
            <a:r>
              <a:rPr lang="en-US" err="1"/>
              <a:t>как</a:t>
            </a:r>
            <a:r>
              <a:rPr lang="en-US"/>
              <a:t> </a:t>
            </a:r>
            <a:r>
              <a:rPr lang="en-US" err="1"/>
              <a:t>входной</a:t>
            </a:r>
            <a:r>
              <a:rPr lang="en-US"/>
              <a:t> </a:t>
            </a:r>
            <a:r>
              <a:rPr lang="en-US" err="1"/>
              <a:t>или</a:t>
            </a:r>
            <a:r>
              <a:rPr lang="en-US"/>
              <a:t> </a:t>
            </a:r>
            <a:r>
              <a:rPr lang="en-US" err="1"/>
              <a:t>выходной</a:t>
            </a:r>
            <a:r>
              <a:rPr lang="en-US"/>
              <a:t> </a:t>
            </a:r>
            <a:r>
              <a:rPr lang="en-US" err="1"/>
              <a:t>порт</a:t>
            </a:r>
            <a:r>
              <a:rPr lang="en-US"/>
              <a:t>.</a:t>
            </a:r>
            <a:endParaRPr lang="ru-RU">
              <a:cs typeface="Calibri" panose="020F0502020204030204"/>
            </a:endParaRPr>
          </a:p>
          <a:p>
            <a:endParaRPr lang="en-US"/>
          </a:p>
          <a:p>
            <a:r>
              <a:rPr lang="en-US"/>
              <a:t>TABLE: </a:t>
            </a:r>
            <a:r>
              <a:rPr lang="en-US" err="1"/>
              <a:t>представляет</a:t>
            </a:r>
            <a:r>
              <a:rPr lang="en-US"/>
              <a:t> </a:t>
            </a:r>
            <a:r>
              <a:rPr lang="en-US" err="1"/>
              <a:t>начальный</a:t>
            </a:r>
            <a:r>
              <a:rPr lang="en-US"/>
              <a:t> </a:t>
            </a:r>
            <a:r>
              <a:rPr lang="en-US" err="1"/>
              <a:t>конвейер</a:t>
            </a:r>
            <a:r>
              <a:rPr lang="en-US"/>
              <a:t> </a:t>
            </a:r>
            <a:r>
              <a:rPr lang="en-US" err="1"/>
              <a:t>обработки</a:t>
            </a:r>
            <a:r>
              <a:rPr lang="en-US"/>
              <a:t> OpenFlow </a:t>
            </a:r>
            <a:r>
              <a:rPr lang="en-US" err="1"/>
              <a:t>для</a:t>
            </a:r>
            <a:r>
              <a:rPr lang="en-US"/>
              <a:t> </a:t>
            </a:r>
            <a:r>
              <a:rPr lang="en-US" err="1"/>
              <a:t>отправки</a:t>
            </a:r>
            <a:r>
              <a:rPr lang="en-US"/>
              <a:t> </a:t>
            </a:r>
            <a:r>
              <a:rPr lang="en-US" err="1"/>
              <a:t>полученных</a:t>
            </a:r>
            <a:r>
              <a:rPr lang="en-US"/>
              <a:t> </a:t>
            </a:r>
            <a:r>
              <a:rPr lang="en-US" err="1"/>
              <a:t>пакетов</a:t>
            </a:r>
            <a:r>
              <a:rPr lang="en-US"/>
              <a:t> в </a:t>
            </a:r>
            <a:r>
              <a:rPr lang="en-US" err="1"/>
              <a:t>первую</a:t>
            </a:r>
            <a:r>
              <a:rPr lang="en-US"/>
              <a:t> </a:t>
            </a:r>
            <a:r>
              <a:rPr lang="en-US" err="1"/>
              <a:t>таблицу</a:t>
            </a:r>
            <a:r>
              <a:rPr lang="en-US"/>
              <a:t> </a:t>
            </a:r>
            <a:r>
              <a:rPr lang="en-US" err="1"/>
              <a:t>потоков</a:t>
            </a:r>
            <a:r>
              <a:rPr lang="en-US"/>
              <a:t> </a:t>
            </a:r>
            <a:r>
              <a:rPr lang="en-US" err="1"/>
              <a:t>для</a:t>
            </a:r>
            <a:r>
              <a:rPr lang="en-US"/>
              <a:t> </a:t>
            </a:r>
            <a:r>
              <a:rPr lang="en-US" err="1"/>
              <a:t>конвейерной</a:t>
            </a:r>
            <a:r>
              <a:rPr lang="en-US"/>
              <a:t> </a:t>
            </a:r>
            <a:r>
              <a:rPr lang="en-US" err="1"/>
              <a:t>обработки</a:t>
            </a:r>
            <a:r>
              <a:rPr lang="en-US"/>
              <a:t>; </a:t>
            </a:r>
            <a:r>
              <a:rPr lang="en-US" err="1"/>
              <a:t>он</a:t>
            </a:r>
            <a:r>
              <a:rPr lang="en-US"/>
              <a:t> </a:t>
            </a:r>
            <a:r>
              <a:rPr lang="en-US" err="1"/>
              <a:t>может</a:t>
            </a:r>
            <a:r>
              <a:rPr lang="en-US"/>
              <a:t> </a:t>
            </a:r>
            <a:r>
              <a:rPr lang="en-US" err="1"/>
              <a:t>работать</a:t>
            </a:r>
            <a:r>
              <a:rPr lang="en-US"/>
              <a:t> </a:t>
            </a:r>
            <a:r>
              <a:rPr lang="en-US" err="1"/>
              <a:t>как</a:t>
            </a:r>
            <a:endParaRPr lang="ru-RU">
              <a:cs typeface="Calibri" panose="020F0502020204030204"/>
            </a:endParaRPr>
          </a:p>
          <a:p>
            <a:r>
              <a:rPr lang="en-US" err="1"/>
              <a:t>выходной</a:t>
            </a:r>
            <a:r>
              <a:rPr lang="en-US"/>
              <a:t> </a:t>
            </a:r>
            <a:r>
              <a:rPr lang="en-US" err="1"/>
              <a:t>порт</a:t>
            </a:r>
            <a:r>
              <a:rPr lang="en-US"/>
              <a:t>.</a:t>
            </a:r>
            <a:endParaRPr lang="ru-RU"/>
          </a:p>
          <a:p>
            <a:endParaRPr lang="en-US"/>
          </a:p>
          <a:p>
            <a:r>
              <a:rPr lang="en-US"/>
              <a:t>IN_PORT: </a:t>
            </a:r>
            <a:r>
              <a:rPr lang="en-US" err="1"/>
              <a:t>представляет</a:t>
            </a:r>
            <a:r>
              <a:rPr lang="en-US"/>
              <a:t> </a:t>
            </a:r>
            <a:r>
              <a:rPr lang="en-US" err="1"/>
              <a:t>входной</a:t>
            </a:r>
            <a:r>
              <a:rPr lang="en-US"/>
              <a:t> </a:t>
            </a:r>
            <a:r>
              <a:rPr lang="en-US" err="1"/>
              <a:t>порт</a:t>
            </a:r>
            <a:r>
              <a:rPr lang="en-US"/>
              <a:t> </a:t>
            </a:r>
            <a:r>
              <a:rPr lang="en-US" err="1"/>
              <a:t>пакета</a:t>
            </a:r>
            <a:r>
              <a:rPr lang="en-US"/>
              <a:t> и </a:t>
            </a:r>
            <a:r>
              <a:rPr lang="en-US" err="1"/>
              <a:t>работает</a:t>
            </a:r>
            <a:r>
              <a:rPr lang="en-US"/>
              <a:t> </a:t>
            </a:r>
            <a:r>
              <a:rPr lang="en-US" err="1"/>
              <a:t>как</a:t>
            </a:r>
            <a:r>
              <a:rPr lang="en-US"/>
              <a:t> </a:t>
            </a:r>
            <a:r>
              <a:rPr lang="en-US" err="1"/>
              <a:t>выходной</a:t>
            </a:r>
            <a:r>
              <a:rPr lang="en-US"/>
              <a:t> </a:t>
            </a:r>
            <a:r>
              <a:rPr lang="en-US" err="1"/>
              <a:t>порт</a:t>
            </a:r>
            <a:r>
              <a:rPr lang="en-US"/>
              <a:t> </a:t>
            </a:r>
            <a:r>
              <a:rPr lang="en-US" err="1"/>
              <a:t>для</a:t>
            </a:r>
            <a:r>
              <a:rPr lang="en-US"/>
              <a:t> </a:t>
            </a:r>
            <a:r>
              <a:rPr lang="en-US" err="1"/>
              <a:t>пересылки</a:t>
            </a:r>
            <a:r>
              <a:rPr lang="en-US"/>
              <a:t>.</a:t>
            </a:r>
            <a:endParaRPr lang="ru-RU">
              <a:cs typeface="Calibri"/>
            </a:endParaRPr>
          </a:p>
          <a:p>
            <a:r>
              <a:rPr lang="en-US" err="1"/>
              <a:t>пакеты</a:t>
            </a:r>
            <a:r>
              <a:rPr lang="en-US"/>
              <a:t> </a:t>
            </a:r>
            <a:r>
              <a:rPr lang="en-US" err="1"/>
              <a:t>из</a:t>
            </a:r>
            <a:r>
              <a:rPr lang="en-US"/>
              <a:t> </a:t>
            </a:r>
            <a:r>
              <a:rPr lang="en-US" err="1"/>
              <a:t>входного</a:t>
            </a:r>
            <a:r>
              <a:rPr lang="en-US"/>
              <a:t> </a:t>
            </a:r>
            <a:r>
              <a:rPr lang="en-US" err="1"/>
              <a:t>порта</a:t>
            </a:r>
            <a:r>
              <a:rPr lang="en-US"/>
              <a:t>, </a:t>
            </a:r>
            <a:r>
              <a:rPr lang="en-US" err="1"/>
              <a:t>где</a:t>
            </a:r>
            <a:r>
              <a:rPr lang="en-US"/>
              <a:t> </a:t>
            </a:r>
            <a:r>
              <a:rPr lang="en-US" err="1"/>
              <a:t>он</a:t>
            </a:r>
            <a:r>
              <a:rPr lang="en-US"/>
              <a:t> </a:t>
            </a:r>
            <a:r>
              <a:rPr lang="en-US" err="1"/>
              <a:t>получает</a:t>
            </a:r>
            <a:r>
              <a:rPr lang="en-US"/>
              <a:t> </a:t>
            </a:r>
            <a:r>
              <a:rPr lang="en-US" err="1"/>
              <a:t>пакет</a:t>
            </a:r>
            <a:r>
              <a:rPr lang="en-US"/>
              <a:t>.</a:t>
            </a:r>
            <a:endParaRPr lang="ru-RU"/>
          </a:p>
          <a:p>
            <a:endParaRPr lang="en-US"/>
          </a:p>
          <a:p>
            <a:r>
              <a:rPr lang="en-US"/>
              <a:t>ANY: </a:t>
            </a:r>
            <a:r>
              <a:rPr lang="en-US" err="1"/>
              <a:t>специальный</a:t>
            </a:r>
            <a:r>
              <a:rPr lang="en-US"/>
              <a:t> </a:t>
            </a:r>
            <a:r>
              <a:rPr lang="en-US" err="1"/>
              <a:t>порт</a:t>
            </a:r>
            <a:r>
              <a:rPr lang="en-US"/>
              <a:t>, в </a:t>
            </a:r>
            <a:r>
              <a:rPr lang="en-US" err="1"/>
              <a:t>котором</a:t>
            </a:r>
            <a:r>
              <a:rPr lang="en-US"/>
              <a:t> </a:t>
            </a:r>
            <a:r>
              <a:rPr lang="en-US" err="1"/>
              <a:t>не</a:t>
            </a:r>
            <a:r>
              <a:rPr lang="en-US"/>
              <a:t> </a:t>
            </a:r>
            <a:r>
              <a:rPr lang="en-US" err="1"/>
              <a:t>будет</a:t>
            </a:r>
            <a:r>
              <a:rPr lang="en-US"/>
              <a:t> </a:t>
            </a:r>
            <a:r>
              <a:rPr lang="en-US" err="1"/>
              <a:t>выполняться</a:t>
            </a:r>
            <a:r>
              <a:rPr lang="en-US"/>
              <a:t> </a:t>
            </a:r>
            <a:r>
              <a:rPr lang="en-US" err="1"/>
              <a:t>никаких</a:t>
            </a:r>
            <a:r>
              <a:rPr lang="en-US"/>
              <a:t> </a:t>
            </a:r>
            <a:r>
              <a:rPr lang="en-US" err="1"/>
              <a:t>действий</a:t>
            </a:r>
            <a:r>
              <a:rPr lang="en-US"/>
              <a:t> </a:t>
            </a:r>
            <a:r>
              <a:rPr lang="en-US" err="1"/>
              <a:t>по</a:t>
            </a:r>
            <a:r>
              <a:rPr lang="en-US"/>
              <a:t> </a:t>
            </a:r>
            <a:r>
              <a:rPr lang="en-US" err="1"/>
              <a:t>обработке</a:t>
            </a:r>
            <a:r>
              <a:rPr lang="en-US"/>
              <a:t>; </a:t>
            </a:r>
            <a:r>
              <a:rPr lang="en-US" err="1"/>
              <a:t>это</a:t>
            </a:r>
            <a:r>
              <a:rPr lang="en-US"/>
              <a:t> </a:t>
            </a:r>
            <a:r>
              <a:rPr lang="en-US" err="1"/>
              <a:t>не</a:t>
            </a:r>
            <a:r>
              <a:rPr lang="en-US"/>
              <a:t> </a:t>
            </a:r>
            <a:r>
              <a:rPr lang="en-US" err="1"/>
              <a:t>может</a:t>
            </a:r>
            <a:r>
              <a:rPr lang="en-US"/>
              <a:t> </a:t>
            </a:r>
            <a:r>
              <a:rPr lang="en-US" err="1"/>
              <a:t>быть</a:t>
            </a:r>
            <a:r>
              <a:rPr lang="en-US"/>
              <a:t> </a:t>
            </a:r>
            <a:r>
              <a:rPr lang="en-US" err="1"/>
              <a:t>ни</a:t>
            </a:r>
            <a:endParaRPr lang="ru-RU">
              <a:cs typeface="Calibri"/>
            </a:endParaRPr>
          </a:p>
          <a:p>
            <a:r>
              <a:rPr lang="en-US" err="1"/>
              <a:t>входной</a:t>
            </a:r>
            <a:r>
              <a:rPr lang="en-US"/>
              <a:t> </a:t>
            </a:r>
            <a:r>
              <a:rPr lang="en-US" err="1"/>
              <a:t>или</a:t>
            </a:r>
            <a:r>
              <a:rPr lang="en-US"/>
              <a:t> </a:t>
            </a:r>
            <a:r>
              <a:rPr lang="en-US" err="1"/>
              <a:t>выходной</a:t>
            </a:r>
            <a:r>
              <a:rPr lang="en-US"/>
              <a:t> </a:t>
            </a:r>
            <a:r>
              <a:rPr lang="en-US" err="1"/>
              <a:t>порт</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102</a:t>
            </a:fld>
            <a:endParaRPr lang="ru-RU" noProof="0"/>
          </a:p>
        </p:txBody>
      </p:sp>
    </p:spTree>
    <p:extLst>
      <p:ext uri="{BB962C8B-B14F-4D97-AF65-F5344CB8AC3E}">
        <p14:creationId xmlns:p14="http://schemas.microsoft.com/office/powerpoint/2010/main" val="29846478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OpenFlow 1.4 </a:t>
            </a:r>
            <a:r>
              <a:rPr lang="en-US" err="1"/>
              <a:t>определяет</a:t>
            </a:r>
            <a:r>
              <a:rPr lang="en-US"/>
              <a:t> </a:t>
            </a:r>
            <a:r>
              <a:rPr lang="en-US" err="1"/>
              <a:t>три</a:t>
            </a:r>
            <a:r>
              <a:rPr lang="en-US"/>
              <a:t> </a:t>
            </a:r>
            <a:r>
              <a:rPr lang="en-US" err="1"/>
              <a:t>типа</a:t>
            </a:r>
            <a:r>
              <a:rPr lang="en-US"/>
              <a:t> </a:t>
            </a:r>
            <a:r>
              <a:rPr lang="en-US" err="1"/>
              <a:t>таблиц</a:t>
            </a:r>
            <a:r>
              <a:rPr lang="en-US"/>
              <a:t>, </a:t>
            </a:r>
            <a:r>
              <a:rPr lang="en-US" err="1"/>
              <a:t>включая</a:t>
            </a:r>
            <a:r>
              <a:rPr lang="en-US"/>
              <a:t> </a:t>
            </a:r>
            <a:r>
              <a:rPr lang="en-US" err="1"/>
              <a:t>таблицу</a:t>
            </a:r>
            <a:r>
              <a:rPr lang="en-US"/>
              <a:t> </a:t>
            </a:r>
            <a:r>
              <a:rPr lang="en-US" err="1"/>
              <a:t>потоков</a:t>
            </a:r>
            <a:r>
              <a:rPr lang="en-US"/>
              <a:t>, </a:t>
            </a:r>
            <a:r>
              <a:rPr lang="en-US" err="1"/>
              <a:t>групповую</a:t>
            </a:r>
            <a:r>
              <a:rPr lang="en-US"/>
              <a:t> </a:t>
            </a:r>
            <a:r>
              <a:rPr lang="en-US" err="1"/>
              <a:t>таблицу</a:t>
            </a:r>
            <a:r>
              <a:rPr lang="en-US"/>
              <a:t> и </a:t>
            </a:r>
            <a:r>
              <a:rPr lang="en-US" err="1"/>
              <a:t>таблицу</a:t>
            </a:r>
            <a:r>
              <a:rPr lang="en-US"/>
              <a:t> </a:t>
            </a:r>
            <a:r>
              <a:rPr lang="en-US" err="1"/>
              <a:t>счетчиков</a:t>
            </a:r>
            <a:r>
              <a:rPr lang="en-US"/>
              <a:t>. </a:t>
            </a:r>
            <a:r>
              <a:rPr lang="en-US" err="1"/>
              <a:t>Каждый</a:t>
            </a:r>
            <a:r>
              <a:rPr lang="en-US"/>
              <a:t> </a:t>
            </a:r>
            <a:r>
              <a:rPr lang="en-US" err="1"/>
              <a:t>тип</a:t>
            </a:r>
            <a:r>
              <a:rPr lang="en-US"/>
              <a:t> </a:t>
            </a:r>
            <a:r>
              <a:rPr lang="en-US" err="1"/>
              <a:t>таблицы</a:t>
            </a:r>
            <a:r>
              <a:rPr lang="en-US"/>
              <a:t> </a:t>
            </a:r>
            <a:r>
              <a:rPr lang="en-US" err="1"/>
              <a:t>будет</a:t>
            </a:r>
            <a:r>
              <a:rPr lang="en-US"/>
              <a:t> </a:t>
            </a:r>
            <a:r>
              <a:rPr lang="en-US" err="1"/>
              <a:t>обсуждаться</a:t>
            </a:r>
            <a:r>
              <a:rPr lang="en-US"/>
              <a:t> в </a:t>
            </a:r>
            <a:r>
              <a:rPr lang="en-US" err="1"/>
              <a:t>этом</a:t>
            </a:r>
            <a:r>
              <a:rPr lang="en-US"/>
              <a:t> </a:t>
            </a:r>
            <a:r>
              <a:rPr lang="en-US" err="1"/>
              <a:t>разделе</a:t>
            </a:r>
            <a:r>
              <a:rPr lang="en-US"/>
              <a:t>.</a:t>
            </a:r>
            <a:endParaRPr lang="ru-RU"/>
          </a:p>
          <a:p>
            <a:endParaRPr lang="en-US"/>
          </a:p>
          <a:p>
            <a:r>
              <a:rPr lang="en-US" err="1"/>
              <a:t>Таблица</a:t>
            </a:r>
            <a:r>
              <a:rPr lang="en-US"/>
              <a:t> </a:t>
            </a:r>
            <a:r>
              <a:rPr lang="en-US" err="1"/>
              <a:t>потоков</a:t>
            </a:r>
            <a:r>
              <a:rPr lang="en-US"/>
              <a:t> OpenFlow </a:t>
            </a:r>
            <a:r>
              <a:rPr lang="en-US" err="1"/>
              <a:t>является</a:t>
            </a:r>
            <a:r>
              <a:rPr lang="en-US"/>
              <a:t> </a:t>
            </a:r>
            <a:r>
              <a:rPr lang="en-US" err="1"/>
              <a:t>основным</a:t>
            </a:r>
            <a:r>
              <a:rPr lang="en-US"/>
              <a:t> </a:t>
            </a:r>
            <a:r>
              <a:rPr lang="en-US" err="1"/>
              <a:t>элементом</a:t>
            </a:r>
            <a:r>
              <a:rPr lang="en-US"/>
              <a:t> </a:t>
            </a:r>
            <a:r>
              <a:rPr lang="en-US" err="1"/>
              <a:t>протокола</a:t>
            </a:r>
            <a:r>
              <a:rPr lang="en-US"/>
              <a:t> </a:t>
            </a:r>
            <a:r>
              <a:rPr lang="en-US" err="1"/>
              <a:t>Openflow</a:t>
            </a:r>
            <a:r>
              <a:rPr lang="en-US"/>
              <a:t>. </a:t>
            </a:r>
            <a:endParaRPr lang="ru-RU"/>
          </a:p>
          <a:p>
            <a:r>
              <a:rPr lang="en-US" err="1"/>
              <a:t>Каждая</a:t>
            </a:r>
            <a:r>
              <a:rPr lang="en-US"/>
              <a:t> </a:t>
            </a:r>
            <a:r>
              <a:rPr lang="en-US" err="1"/>
              <a:t>запись</a:t>
            </a:r>
            <a:r>
              <a:rPr lang="en-US"/>
              <a:t> в </a:t>
            </a:r>
            <a:r>
              <a:rPr lang="en-US" err="1"/>
              <a:t>таблице</a:t>
            </a:r>
            <a:r>
              <a:rPr lang="en-US"/>
              <a:t> </a:t>
            </a:r>
            <a:r>
              <a:rPr lang="en-US" err="1"/>
              <a:t>потоков</a:t>
            </a:r>
            <a:r>
              <a:rPr lang="en-US"/>
              <a:t> </a:t>
            </a:r>
            <a:r>
              <a:rPr lang="en-US" err="1"/>
              <a:t>содержит</a:t>
            </a:r>
            <a:r>
              <a:rPr lang="en-US"/>
              <a:t> </a:t>
            </a:r>
            <a:r>
              <a:rPr lang="en-US" err="1"/>
              <a:t>следующие</a:t>
            </a:r>
            <a:r>
              <a:rPr lang="en-US"/>
              <a:t> </a:t>
            </a:r>
            <a:r>
              <a:rPr lang="en-US" err="1"/>
              <a:t>элементы</a:t>
            </a:r>
            <a:r>
              <a:rPr lang="en-US"/>
              <a:t>:</a:t>
            </a:r>
            <a:endParaRPr lang="ru-RU">
              <a:cs typeface="Calibri"/>
            </a:endParaRPr>
          </a:p>
          <a:p>
            <a:r>
              <a:rPr lang="en-US"/>
              <a:t>  </a:t>
            </a:r>
            <a:r>
              <a:rPr lang="en-US" err="1"/>
              <a:t>Поля</a:t>
            </a:r>
            <a:r>
              <a:rPr lang="en-US"/>
              <a:t> </a:t>
            </a:r>
            <a:r>
              <a:rPr lang="en-US" err="1"/>
              <a:t>сопоставления</a:t>
            </a:r>
            <a:r>
              <a:rPr lang="en-US"/>
              <a:t>: </a:t>
            </a:r>
            <a:r>
              <a:rPr lang="en-US" err="1"/>
              <a:t>для</a:t>
            </a:r>
            <a:r>
              <a:rPr lang="en-US"/>
              <a:t> </a:t>
            </a:r>
            <a:r>
              <a:rPr lang="en-US" err="1"/>
              <a:t>сопоставления</a:t>
            </a:r>
            <a:r>
              <a:rPr lang="en-US"/>
              <a:t> </a:t>
            </a:r>
            <a:r>
              <a:rPr lang="en-US" err="1"/>
              <a:t>пакетов</a:t>
            </a:r>
            <a:r>
              <a:rPr lang="en-US"/>
              <a:t>, </a:t>
            </a:r>
            <a:r>
              <a:rPr lang="en-US" err="1"/>
              <a:t>состоящего</a:t>
            </a:r>
            <a:r>
              <a:rPr lang="en-US"/>
              <a:t> </a:t>
            </a:r>
            <a:r>
              <a:rPr lang="en-US" err="1"/>
              <a:t>из</a:t>
            </a:r>
            <a:r>
              <a:rPr lang="en-US"/>
              <a:t> </a:t>
            </a:r>
            <a:r>
              <a:rPr lang="en-US" err="1"/>
              <a:t>входных</a:t>
            </a:r>
            <a:r>
              <a:rPr lang="en-US"/>
              <a:t> </a:t>
            </a:r>
            <a:r>
              <a:rPr lang="en-US" err="1"/>
              <a:t>портов</a:t>
            </a:r>
            <a:r>
              <a:rPr lang="en-US"/>
              <a:t> и </a:t>
            </a:r>
            <a:r>
              <a:rPr lang="en-US" err="1"/>
              <a:t>необязательных</a:t>
            </a:r>
            <a:r>
              <a:rPr lang="en-US"/>
              <a:t> </a:t>
            </a:r>
            <a:r>
              <a:rPr lang="en-US" err="1"/>
              <a:t>совпадающих</a:t>
            </a:r>
            <a:r>
              <a:rPr lang="en-US"/>
              <a:t> </a:t>
            </a:r>
            <a:r>
              <a:rPr lang="en-US" err="1"/>
              <a:t>полей</a:t>
            </a:r>
            <a:r>
              <a:rPr lang="en-US"/>
              <a:t> </a:t>
            </a:r>
            <a:r>
              <a:rPr lang="en-US" err="1"/>
              <a:t>или</a:t>
            </a:r>
            <a:r>
              <a:rPr lang="en-US"/>
              <a:t> </a:t>
            </a:r>
            <a:r>
              <a:rPr lang="en-US" err="1"/>
              <a:t>метаданных</a:t>
            </a:r>
            <a:r>
              <a:rPr lang="en-US"/>
              <a:t>, </a:t>
            </a:r>
            <a:r>
              <a:rPr lang="en-US" err="1"/>
              <a:t>указанных</a:t>
            </a:r>
            <a:r>
              <a:rPr lang="en-US"/>
              <a:t> в</a:t>
            </a:r>
            <a:endParaRPr lang="ru-RU"/>
          </a:p>
          <a:p>
            <a:r>
              <a:rPr lang="en-US" err="1"/>
              <a:t>предыдущая</a:t>
            </a:r>
            <a:r>
              <a:rPr lang="en-US"/>
              <a:t> </a:t>
            </a:r>
            <a:r>
              <a:rPr lang="en-US" err="1"/>
              <a:t>таблица</a:t>
            </a:r>
            <a:endParaRPr lang="ru-RU" err="1"/>
          </a:p>
          <a:p>
            <a:r>
              <a:rPr lang="en-US"/>
              <a:t>  </a:t>
            </a:r>
            <a:r>
              <a:rPr lang="en-US" err="1"/>
              <a:t>Приоритет</a:t>
            </a:r>
            <a:r>
              <a:rPr lang="en-US"/>
              <a:t>: </a:t>
            </a:r>
            <a:r>
              <a:rPr lang="en-US" err="1"/>
              <a:t>определяет</a:t>
            </a:r>
            <a:r>
              <a:rPr lang="en-US"/>
              <a:t> </a:t>
            </a:r>
            <a:r>
              <a:rPr lang="en-US" err="1"/>
              <a:t>приоритет</a:t>
            </a:r>
            <a:r>
              <a:rPr lang="en-US"/>
              <a:t> </a:t>
            </a:r>
            <a:r>
              <a:rPr lang="en-US" err="1"/>
              <a:t>записи</a:t>
            </a:r>
            <a:r>
              <a:rPr lang="en-US"/>
              <a:t> </a:t>
            </a:r>
            <a:r>
              <a:rPr lang="en-US" err="1"/>
              <a:t>таблицы</a:t>
            </a:r>
            <a:r>
              <a:rPr lang="en-US"/>
              <a:t> </a:t>
            </a:r>
            <a:r>
              <a:rPr lang="en-US" err="1"/>
              <a:t>потоков</a:t>
            </a:r>
            <a:r>
              <a:rPr lang="en-US"/>
              <a:t>.</a:t>
            </a:r>
            <a:endParaRPr lang="ru-RU"/>
          </a:p>
          <a:p>
            <a:r>
              <a:rPr lang="en-US"/>
              <a:t>  </a:t>
            </a:r>
            <a:r>
              <a:rPr lang="en-US" err="1"/>
              <a:t>Счетчики</a:t>
            </a:r>
            <a:r>
              <a:rPr lang="en-US"/>
              <a:t>: </a:t>
            </a:r>
            <a:r>
              <a:rPr lang="en-US" err="1"/>
              <a:t>обновляются</a:t>
            </a:r>
            <a:r>
              <a:rPr lang="en-US"/>
              <a:t> </a:t>
            </a:r>
            <a:r>
              <a:rPr lang="en-US" err="1"/>
              <a:t>при</a:t>
            </a:r>
            <a:r>
              <a:rPr lang="en-US"/>
              <a:t> </a:t>
            </a:r>
            <a:r>
              <a:rPr lang="en-US" err="1"/>
              <a:t>совпадении</a:t>
            </a:r>
            <a:r>
              <a:rPr lang="en-US"/>
              <a:t> </a:t>
            </a:r>
            <a:r>
              <a:rPr lang="en-US" err="1"/>
              <a:t>пакетов</a:t>
            </a:r>
            <a:endParaRPr lang="ru-RU" err="1"/>
          </a:p>
          <a:p>
            <a:r>
              <a:rPr lang="en-US"/>
              <a:t>  </a:t>
            </a:r>
            <a:r>
              <a:rPr lang="en-US" err="1"/>
              <a:t>Инструкции</a:t>
            </a:r>
            <a:r>
              <a:rPr lang="en-US"/>
              <a:t>: </a:t>
            </a:r>
            <a:r>
              <a:rPr lang="en-US" err="1"/>
              <a:t>изменить</a:t>
            </a:r>
            <a:r>
              <a:rPr lang="en-US"/>
              <a:t> </a:t>
            </a:r>
            <a:r>
              <a:rPr lang="en-US" err="1"/>
              <a:t>наборы</a:t>
            </a:r>
            <a:r>
              <a:rPr lang="en-US"/>
              <a:t> </a:t>
            </a:r>
            <a:r>
              <a:rPr lang="en-US" err="1"/>
              <a:t>действий</a:t>
            </a:r>
            <a:r>
              <a:rPr lang="en-US"/>
              <a:t> </a:t>
            </a:r>
            <a:r>
              <a:rPr lang="en-US" err="1"/>
              <a:t>или</a:t>
            </a:r>
            <a:r>
              <a:rPr lang="en-US"/>
              <a:t> </a:t>
            </a:r>
            <a:r>
              <a:rPr lang="en-US" err="1"/>
              <a:t>конвейерную</a:t>
            </a:r>
            <a:r>
              <a:rPr lang="en-US"/>
              <a:t> </a:t>
            </a:r>
            <a:r>
              <a:rPr lang="en-US" err="1"/>
              <a:t>обработку</a:t>
            </a:r>
            <a:endParaRPr lang="ru-RU" err="1"/>
          </a:p>
          <a:p>
            <a:r>
              <a:rPr lang="en-US"/>
              <a:t>  </a:t>
            </a:r>
            <a:r>
              <a:rPr lang="en-US" err="1"/>
              <a:t>Тайм-ауты</a:t>
            </a:r>
            <a:r>
              <a:rPr lang="en-US"/>
              <a:t>: </a:t>
            </a:r>
            <a:r>
              <a:rPr lang="en-US" err="1"/>
              <a:t>максимальное</a:t>
            </a:r>
            <a:r>
              <a:rPr lang="en-US"/>
              <a:t> </a:t>
            </a:r>
            <a:r>
              <a:rPr lang="en-US" err="1"/>
              <a:t>время</a:t>
            </a:r>
            <a:r>
              <a:rPr lang="en-US"/>
              <a:t> </a:t>
            </a:r>
            <a:r>
              <a:rPr lang="en-US" err="1"/>
              <a:t>для</a:t>
            </a:r>
            <a:r>
              <a:rPr lang="en-US"/>
              <a:t> </a:t>
            </a:r>
            <a:r>
              <a:rPr lang="en-US" err="1"/>
              <a:t>определения</a:t>
            </a:r>
            <a:r>
              <a:rPr lang="en-US"/>
              <a:t> </a:t>
            </a:r>
            <a:r>
              <a:rPr lang="en-US" err="1"/>
              <a:t>истечения</a:t>
            </a:r>
            <a:r>
              <a:rPr lang="en-US"/>
              <a:t> </a:t>
            </a:r>
            <a:r>
              <a:rPr lang="en-US" err="1"/>
              <a:t>срока</a:t>
            </a:r>
            <a:r>
              <a:rPr lang="en-US"/>
              <a:t> </a:t>
            </a:r>
            <a:r>
              <a:rPr lang="en-US" err="1"/>
              <a:t>действия</a:t>
            </a:r>
            <a:r>
              <a:rPr lang="en-US"/>
              <a:t> </a:t>
            </a:r>
            <a:r>
              <a:rPr lang="en-US" err="1"/>
              <a:t>потока</a:t>
            </a:r>
            <a:r>
              <a:rPr lang="en-US"/>
              <a:t>.</a:t>
            </a:r>
            <a:endParaRPr lang="ru-RU"/>
          </a:p>
          <a:p>
            <a:r>
              <a:rPr lang="en-US"/>
              <a:t>  Cookie: </a:t>
            </a:r>
            <a:r>
              <a:rPr lang="en-US" err="1"/>
              <a:t>это</a:t>
            </a:r>
            <a:r>
              <a:rPr lang="en-US"/>
              <a:t> </a:t>
            </a:r>
            <a:r>
              <a:rPr lang="en-US" err="1"/>
              <a:t>непрозрачное</a:t>
            </a:r>
            <a:r>
              <a:rPr lang="en-US"/>
              <a:t> </a:t>
            </a:r>
            <a:r>
              <a:rPr lang="en-US" err="1"/>
              <a:t>значение</a:t>
            </a:r>
            <a:r>
              <a:rPr lang="en-US"/>
              <a:t> </a:t>
            </a:r>
            <a:r>
              <a:rPr lang="en-US" err="1"/>
              <a:t>данных</a:t>
            </a:r>
            <a:r>
              <a:rPr lang="en-US"/>
              <a:t>, </a:t>
            </a:r>
            <a:r>
              <a:rPr lang="en-US" err="1"/>
              <a:t>выбранное</a:t>
            </a:r>
            <a:r>
              <a:rPr lang="en-US"/>
              <a:t> </a:t>
            </a:r>
            <a:r>
              <a:rPr lang="en-US" err="1"/>
              <a:t>контроллером</a:t>
            </a:r>
            <a:r>
              <a:rPr lang="en-US"/>
              <a:t>, </a:t>
            </a:r>
            <a:r>
              <a:rPr lang="en-US" err="1"/>
              <a:t>которое</a:t>
            </a:r>
            <a:r>
              <a:rPr lang="en-US"/>
              <a:t> </a:t>
            </a:r>
            <a:r>
              <a:rPr lang="en-US" err="1"/>
              <a:t>может</a:t>
            </a:r>
            <a:r>
              <a:rPr lang="en-US"/>
              <a:t> </a:t>
            </a:r>
            <a:r>
              <a:rPr lang="en-US" err="1"/>
              <a:t>использоваться</a:t>
            </a:r>
            <a:r>
              <a:rPr lang="en-US"/>
              <a:t> </a:t>
            </a:r>
            <a:r>
              <a:rPr lang="en-US" err="1"/>
              <a:t>контроллером</a:t>
            </a:r>
            <a:r>
              <a:rPr lang="en-US"/>
              <a:t> </a:t>
            </a:r>
            <a:r>
              <a:rPr lang="en-US" err="1"/>
              <a:t>для</a:t>
            </a:r>
            <a:r>
              <a:rPr lang="en-US"/>
              <a:t> </a:t>
            </a:r>
            <a:r>
              <a:rPr lang="en-US" err="1"/>
              <a:t>выполнения</a:t>
            </a:r>
            <a:r>
              <a:rPr lang="en-US"/>
              <a:t> </a:t>
            </a:r>
            <a:r>
              <a:rPr lang="en-US" err="1"/>
              <a:t>фильтрации</a:t>
            </a:r>
            <a:r>
              <a:rPr lang="en-US"/>
              <a:t> </a:t>
            </a:r>
            <a:r>
              <a:rPr lang="en-US" err="1"/>
              <a:t>потока</a:t>
            </a:r>
            <a:r>
              <a:rPr lang="en-US"/>
              <a:t>,</a:t>
            </a:r>
            <a:endParaRPr lang="ru-RU"/>
          </a:p>
          <a:p>
            <a:r>
              <a:rPr lang="en-US" err="1"/>
              <a:t>изменение</a:t>
            </a:r>
            <a:r>
              <a:rPr lang="en-US"/>
              <a:t> </a:t>
            </a:r>
            <a:r>
              <a:rPr lang="en-US" err="1"/>
              <a:t>или</a:t>
            </a:r>
            <a:r>
              <a:rPr lang="en-US"/>
              <a:t> </a:t>
            </a:r>
            <a:r>
              <a:rPr lang="en-US" err="1"/>
              <a:t>удаление</a:t>
            </a:r>
            <a:r>
              <a:rPr lang="en-US"/>
              <a:t> </a:t>
            </a:r>
            <a:r>
              <a:rPr lang="en-US" err="1"/>
              <a:t>потока</a:t>
            </a:r>
            <a:r>
              <a:rPr lang="en-US"/>
              <a:t>; </a:t>
            </a:r>
            <a:r>
              <a:rPr lang="en-US" err="1"/>
              <a:t>не</a:t>
            </a:r>
            <a:r>
              <a:rPr lang="en-US"/>
              <a:t> </a:t>
            </a:r>
            <a:r>
              <a:rPr lang="en-US" err="1"/>
              <a:t>используется</a:t>
            </a:r>
            <a:r>
              <a:rPr lang="en-US"/>
              <a:t> </a:t>
            </a:r>
            <a:r>
              <a:rPr lang="en-US" err="1"/>
              <a:t>при</a:t>
            </a:r>
            <a:r>
              <a:rPr lang="en-US"/>
              <a:t> </a:t>
            </a:r>
            <a:r>
              <a:rPr lang="en-US" err="1"/>
              <a:t>обработке</a:t>
            </a:r>
            <a:r>
              <a:rPr lang="en-US"/>
              <a:t> </a:t>
            </a:r>
            <a:r>
              <a:rPr lang="en-US" err="1"/>
              <a:t>пакетов</a:t>
            </a:r>
            <a:endParaRPr lang="ru-RU" err="1"/>
          </a:p>
          <a:p>
            <a:r>
              <a:rPr lang="en-US"/>
              <a:t>  </a:t>
            </a:r>
            <a:r>
              <a:rPr lang="en-US" err="1"/>
              <a:t>Поле</a:t>
            </a:r>
            <a:r>
              <a:rPr lang="en-US"/>
              <a:t> </a:t>
            </a:r>
            <a:r>
              <a:rPr lang="en-US" err="1"/>
              <a:t>совпадения</a:t>
            </a:r>
            <a:r>
              <a:rPr lang="en-US"/>
              <a:t> и </a:t>
            </a:r>
            <a:r>
              <a:rPr lang="en-US" err="1"/>
              <a:t>приоритет</a:t>
            </a:r>
            <a:r>
              <a:rPr lang="en-US"/>
              <a:t> </a:t>
            </a:r>
            <a:r>
              <a:rPr lang="en-US" err="1"/>
              <a:t>используются</a:t>
            </a:r>
            <a:r>
              <a:rPr lang="en-US"/>
              <a:t> </a:t>
            </a:r>
            <a:r>
              <a:rPr lang="en-US" err="1"/>
              <a:t>для</a:t>
            </a:r>
            <a:r>
              <a:rPr lang="en-US"/>
              <a:t> </a:t>
            </a:r>
            <a:r>
              <a:rPr lang="en-US" err="1"/>
              <a:t>идентификации</a:t>
            </a:r>
            <a:r>
              <a:rPr lang="en-US"/>
              <a:t> </a:t>
            </a:r>
            <a:r>
              <a:rPr lang="en-US" err="1"/>
              <a:t>совпадающей</a:t>
            </a:r>
            <a:r>
              <a:rPr lang="en-US"/>
              <a:t> </a:t>
            </a:r>
            <a:r>
              <a:rPr lang="en-US" err="1"/>
              <a:t>записи</a:t>
            </a:r>
            <a:r>
              <a:rPr lang="en-US"/>
              <a:t> </a:t>
            </a:r>
            <a:r>
              <a:rPr lang="en-US" err="1"/>
              <a:t>таблицы</a:t>
            </a:r>
            <a:r>
              <a:rPr lang="en-US"/>
              <a:t> </a:t>
            </a:r>
            <a:r>
              <a:rPr lang="en-US" err="1"/>
              <a:t>потоков</a:t>
            </a:r>
            <a:r>
              <a:rPr lang="en-US"/>
              <a:t>.</a:t>
            </a:r>
            <a:endParaRPr lang="ru-RU"/>
          </a:p>
          <a:p>
            <a:endParaRPr lang="en-US"/>
          </a:p>
          <a:p>
            <a:r>
              <a:rPr lang="en-US"/>
              <a:t>  </a:t>
            </a:r>
            <a:r>
              <a:rPr lang="en-US" err="1"/>
              <a:t>Обязательное</a:t>
            </a:r>
            <a:r>
              <a:rPr lang="en-US"/>
              <a:t> </a:t>
            </a:r>
            <a:r>
              <a:rPr lang="en-US" err="1"/>
              <a:t>поле</a:t>
            </a:r>
            <a:r>
              <a:rPr lang="en-US"/>
              <a:t> </a:t>
            </a:r>
            <a:r>
              <a:rPr lang="en-US" err="1"/>
              <a:t>соответствия</a:t>
            </a:r>
            <a:r>
              <a:rPr lang="en-US"/>
              <a:t> </a:t>
            </a:r>
            <a:r>
              <a:rPr lang="en-US" err="1"/>
              <a:t>на</a:t>
            </a:r>
            <a:r>
              <a:rPr lang="en-US"/>
              <a:t> </a:t>
            </a:r>
            <a:r>
              <a:rPr lang="en-US" err="1"/>
              <a:t>основе</a:t>
            </a:r>
            <a:r>
              <a:rPr lang="en-US"/>
              <a:t> OpenFlow 1.4: -</a:t>
            </a:r>
            <a:endParaRPr lang="ru-RU">
              <a:cs typeface="Calibri"/>
            </a:endParaRPr>
          </a:p>
          <a:p>
            <a:r>
              <a:rPr lang="en-US"/>
              <a:t>1. </a:t>
            </a:r>
            <a:r>
              <a:rPr lang="en-US" err="1"/>
              <a:t>Входной</a:t>
            </a:r>
            <a:r>
              <a:rPr lang="en-US"/>
              <a:t> </a:t>
            </a:r>
            <a:r>
              <a:rPr lang="en-US" err="1"/>
              <a:t>порт</a:t>
            </a:r>
            <a:endParaRPr lang="ru-RU" err="1"/>
          </a:p>
          <a:p>
            <a:r>
              <a:rPr lang="en-US"/>
              <a:t>2. MAC-</a:t>
            </a:r>
            <a:r>
              <a:rPr lang="en-US" err="1"/>
              <a:t>адрес</a:t>
            </a:r>
            <a:r>
              <a:rPr lang="en-US"/>
              <a:t> </a:t>
            </a:r>
            <a:r>
              <a:rPr lang="en-US" err="1"/>
              <a:t>назначения</a:t>
            </a:r>
            <a:endParaRPr lang="ru-RU" err="1"/>
          </a:p>
          <a:p>
            <a:r>
              <a:rPr lang="en-US"/>
              <a:t>3. MAC-</a:t>
            </a:r>
            <a:r>
              <a:rPr lang="en-US" err="1"/>
              <a:t>адрес</a:t>
            </a:r>
            <a:r>
              <a:rPr lang="en-US"/>
              <a:t> </a:t>
            </a:r>
            <a:r>
              <a:rPr lang="en-US" err="1"/>
              <a:t>источника</a:t>
            </a:r>
            <a:endParaRPr lang="ru-RU" err="1"/>
          </a:p>
          <a:p>
            <a:r>
              <a:rPr lang="en-US"/>
              <a:t>4. </a:t>
            </a:r>
            <a:r>
              <a:rPr lang="en-US" err="1"/>
              <a:t>Тип</a:t>
            </a:r>
            <a:r>
              <a:rPr lang="en-US"/>
              <a:t> Ethernet</a:t>
            </a:r>
            <a:endParaRPr lang="ru-RU"/>
          </a:p>
          <a:p>
            <a:r>
              <a:rPr lang="en-US"/>
              <a:t>5. </a:t>
            </a:r>
            <a:r>
              <a:rPr lang="en-US" err="1"/>
              <a:t>Номер</a:t>
            </a:r>
            <a:r>
              <a:rPr lang="en-US"/>
              <a:t> </a:t>
            </a:r>
            <a:r>
              <a:rPr lang="en-US" err="1"/>
              <a:t>протокола</a:t>
            </a:r>
            <a:r>
              <a:rPr lang="en-US"/>
              <a:t> IPv4/IPv6.</a:t>
            </a:r>
            <a:endParaRPr lang="ru-RU"/>
          </a:p>
          <a:p>
            <a:r>
              <a:rPr lang="en-US"/>
              <a:t>6. </a:t>
            </a:r>
            <a:r>
              <a:rPr lang="en-US" err="1"/>
              <a:t>Адрес</a:t>
            </a:r>
            <a:r>
              <a:rPr lang="en-US"/>
              <a:t> </a:t>
            </a:r>
            <a:r>
              <a:rPr lang="en-US" err="1"/>
              <a:t>источника</a:t>
            </a:r>
            <a:r>
              <a:rPr lang="en-US"/>
              <a:t> IPv4/IPv6</a:t>
            </a:r>
            <a:endParaRPr lang="ru-RU"/>
          </a:p>
          <a:p>
            <a:r>
              <a:rPr lang="en-US"/>
              <a:t>7. </a:t>
            </a:r>
            <a:r>
              <a:rPr lang="en-US" err="1"/>
              <a:t>Адрес</a:t>
            </a:r>
            <a:r>
              <a:rPr lang="en-US"/>
              <a:t> </a:t>
            </a:r>
            <a:r>
              <a:rPr lang="en-US" err="1"/>
              <a:t>назначения</a:t>
            </a:r>
            <a:r>
              <a:rPr lang="en-US"/>
              <a:t> IPv4/IPv6</a:t>
            </a:r>
            <a:endParaRPr lang="ru-RU"/>
          </a:p>
          <a:p>
            <a:r>
              <a:rPr lang="en-US"/>
              <a:t>8. </a:t>
            </a:r>
            <a:r>
              <a:rPr lang="en-US" err="1"/>
              <a:t>Исходный</a:t>
            </a:r>
            <a:r>
              <a:rPr lang="en-US"/>
              <a:t> </a:t>
            </a:r>
            <a:r>
              <a:rPr lang="en-US" err="1"/>
              <a:t>порт</a:t>
            </a:r>
            <a:r>
              <a:rPr lang="en-US"/>
              <a:t> TCP/UDP</a:t>
            </a:r>
            <a:endParaRPr lang="ru-RU"/>
          </a:p>
          <a:p>
            <a:r>
              <a:rPr lang="en-US"/>
              <a:t>9. </a:t>
            </a:r>
            <a:r>
              <a:rPr lang="en-US" err="1"/>
              <a:t>Порт</a:t>
            </a:r>
            <a:r>
              <a:rPr lang="en-US"/>
              <a:t> </a:t>
            </a:r>
            <a:r>
              <a:rPr lang="en-US" err="1"/>
              <a:t>назначения</a:t>
            </a:r>
            <a:r>
              <a:rPr lang="en-US"/>
              <a:t> TCP/UDP</a:t>
            </a:r>
            <a:endParaRPr lang="ru-RU"/>
          </a:p>
          <a:p>
            <a:r>
              <a:rPr lang="en-US"/>
              <a:t> </a:t>
            </a:r>
            <a:endParaRPr lang="ru-RU" err="1"/>
          </a:p>
          <a:p>
            <a:r>
              <a:rPr lang="en-US" err="1"/>
              <a:t>После</a:t>
            </a:r>
            <a:r>
              <a:rPr lang="en-US"/>
              <a:t> </a:t>
            </a:r>
            <a:r>
              <a:rPr lang="en-US" err="1"/>
              <a:t>того</a:t>
            </a:r>
            <a:r>
              <a:rPr lang="en-US"/>
              <a:t>, </a:t>
            </a:r>
            <a:r>
              <a:rPr lang="en-US" err="1"/>
              <a:t>как</a:t>
            </a:r>
            <a:r>
              <a:rPr lang="en-US"/>
              <a:t> </a:t>
            </a:r>
            <a:r>
              <a:rPr lang="en-US" err="1"/>
              <a:t>пакет</a:t>
            </a:r>
            <a:r>
              <a:rPr lang="en-US"/>
              <a:t> </a:t>
            </a:r>
            <a:r>
              <a:rPr lang="en-US" err="1"/>
              <a:t>сопоставляется</a:t>
            </a:r>
            <a:r>
              <a:rPr lang="en-US"/>
              <a:t> с </a:t>
            </a:r>
            <a:r>
              <a:rPr lang="en-US" err="1"/>
              <a:t>записью</a:t>
            </a:r>
            <a:r>
              <a:rPr lang="en-US"/>
              <a:t> </a:t>
            </a:r>
            <a:r>
              <a:rPr lang="en-US" err="1"/>
              <a:t>потока</a:t>
            </a:r>
            <a:r>
              <a:rPr lang="en-US"/>
              <a:t> с </a:t>
            </a:r>
            <a:r>
              <a:rPr lang="en-US" err="1"/>
              <a:t>наивысшим</a:t>
            </a:r>
            <a:r>
              <a:rPr lang="en-US"/>
              <a:t> </a:t>
            </a:r>
            <a:r>
              <a:rPr lang="en-US" err="1"/>
              <a:t>приоритетом</a:t>
            </a:r>
            <a:r>
              <a:rPr lang="en-US"/>
              <a:t>, </a:t>
            </a:r>
            <a:r>
              <a:rPr lang="en-US" err="1"/>
              <a:t>пакеты</a:t>
            </a:r>
            <a:r>
              <a:rPr lang="en-US"/>
              <a:t> </a:t>
            </a:r>
            <a:r>
              <a:rPr lang="en-US" err="1"/>
              <a:t>будут</a:t>
            </a:r>
            <a:r>
              <a:rPr lang="en-US"/>
              <a:t> </a:t>
            </a:r>
            <a:r>
              <a:rPr lang="en-US" err="1"/>
              <a:t>обрабатываться</a:t>
            </a:r>
            <a:r>
              <a:rPr lang="en-US"/>
              <a:t> </a:t>
            </a:r>
            <a:r>
              <a:rPr lang="en-US" err="1"/>
              <a:t>на</a:t>
            </a:r>
            <a:r>
              <a:rPr lang="en-US"/>
              <a:t> </a:t>
            </a:r>
            <a:r>
              <a:rPr lang="en-US" err="1"/>
              <a:t>основе</a:t>
            </a:r>
            <a:r>
              <a:rPr lang="en-US"/>
              <a:t> </a:t>
            </a:r>
            <a:r>
              <a:rPr lang="en-US" err="1"/>
              <a:t>соответствующих</a:t>
            </a:r>
            <a:r>
              <a:rPr lang="en-US"/>
              <a:t> </a:t>
            </a:r>
            <a:r>
              <a:rPr lang="en-US" err="1"/>
              <a:t>инструкций</a:t>
            </a:r>
            <a:r>
              <a:rPr lang="en-US"/>
              <a:t>, </a:t>
            </a:r>
            <a:r>
              <a:rPr lang="en-US" err="1"/>
              <a:t>таких</a:t>
            </a:r>
            <a:r>
              <a:rPr lang="en-US"/>
              <a:t> </a:t>
            </a:r>
            <a:r>
              <a:rPr lang="en-US" err="1"/>
              <a:t>как</a:t>
            </a:r>
            <a:r>
              <a:rPr lang="en-US"/>
              <a:t> </a:t>
            </a:r>
            <a:r>
              <a:rPr lang="en-US" err="1"/>
              <a:t>изменение</a:t>
            </a:r>
            <a:endParaRPr lang="ru-RU">
              <a:cs typeface="Calibri"/>
            </a:endParaRPr>
          </a:p>
          <a:p>
            <a:r>
              <a:rPr lang="en-US" err="1"/>
              <a:t>пакетов</a:t>
            </a:r>
            <a:r>
              <a:rPr lang="en-US"/>
              <a:t>, </a:t>
            </a:r>
            <a:r>
              <a:rPr lang="en-US" err="1"/>
              <a:t>изменяя</a:t>
            </a:r>
            <a:r>
              <a:rPr lang="en-US"/>
              <a:t> </a:t>
            </a:r>
            <a:r>
              <a:rPr lang="en-US" err="1"/>
              <a:t>наборы</a:t>
            </a:r>
            <a:r>
              <a:rPr lang="en-US"/>
              <a:t> </a:t>
            </a:r>
            <a:r>
              <a:rPr lang="en-US" err="1"/>
              <a:t>действий</a:t>
            </a:r>
            <a:r>
              <a:rPr lang="en-US"/>
              <a:t> и/</a:t>
            </a:r>
            <a:r>
              <a:rPr lang="en-US" err="1"/>
              <a:t>или</a:t>
            </a:r>
            <a:r>
              <a:rPr lang="en-US"/>
              <a:t> </a:t>
            </a:r>
            <a:r>
              <a:rPr lang="en-US" err="1"/>
              <a:t>выполняя</a:t>
            </a:r>
            <a:r>
              <a:rPr lang="en-US"/>
              <a:t> </a:t>
            </a:r>
            <a:r>
              <a:rPr lang="en-US" err="1"/>
              <a:t>конвейерную</a:t>
            </a:r>
            <a:r>
              <a:rPr lang="en-US"/>
              <a:t> </a:t>
            </a:r>
            <a:r>
              <a:rPr lang="en-US" err="1"/>
              <a:t>обработку</a:t>
            </a:r>
            <a:r>
              <a:rPr lang="en-US"/>
              <a:t>.</a:t>
            </a:r>
            <a:endParaRPr lang="ru-RU"/>
          </a:p>
          <a:p>
            <a:endParaRPr lang="en-US"/>
          </a:p>
          <a:p>
            <a:r>
              <a:rPr lang="en-US"/>
              <a:t> </a:t>
            </a:r>
            <a:r>
              <a:rPr lang="en-US" err="1"/>
              <a:t>Примеры</a:t>
            </a:r>
            <a:r>
              <a:rPr lang="en-US"/>
              <a:t> </a:t>
            </a:r>
            <a:r>
              <a:rPr lang="en-US" err="1"/>
              <a:t>инструкций</a:t>
            </a:r>
            <a:r>
              <a:rPr lang="en-US"/>
              <a:t> </a:t>
            </a:r>
            <a:r>
              <a:rPr lang="en-US" err="1"/>
              <a:t>включают</a:t>
            </a:r>
            <a:r>
              <a:rPr lang="en-US"/>
              <a:t>:</a:t>
            </a:r>
            <a:endParaRPr lang="ru-RU">
              <a:cs typeface="Calibri"/>
            </a:endParaRPr>
          </a:p>
          <a:p>
            <a:r>
              <a:rPr lang="en-US"/>
              <a:t> </a:t>
            </a:r>
            <a:r>
              <a:rPr lang="en-US" err="1"/>
              <a:t>Счетчик</a:t>
            </a:r>
            <a:r>
              <a:rPr lang="en-US"/>
              <a:t>: </a:t>
            </a:r>
            <a:r>
              <a:rPr lang="en-US" err="1"/>
              <a:t>для</a:t>
            </a:r>
            <a:r>
              <a:rPr lang="en-US"/>
              <a:t> </a:t>
            </a:r>
            <a:r>
              <a:rPr lang="en-US" err="1"/>
              <a:t>направления</a:t>
            </a:r>
            <a:r>
              <a:rPr lang="en-US"/>
              <a:t> </a:t>
            </a:r>
            <a:r>
              <a:rPr lang="en-US" err="1"/>
              <a:t>пакетов</a:t>
            </a:r>
            <a:r>
              <a:rPr lang="en-US"/>
              <a:t> </a:t>
            </a:r>
            <a:r>
              <a:rPr lang="en-US" err="1"/>
              <a:t>на</a:t>
            </a:r>
            <a:r>
              <a:rPr lang="en-US"/>
              <a:t> </a:t>
            </a:r>
            <a:r>
              <a:rPr lang="en-US" err="1"/>
              <a:t>определенный</a:t>
            </a:r>
            <a:r>
              <a:rPr lang="en-US"/>
              <a:t> </a:t>
            </a:r>
            <a:r>
              <a:rPr lang="en-US" err="1"/>
              <a:t>счетчик</a:t>
            </a:r>
            <a:r>
              <a:rPr lang="en-US"/>
              <a:t> </a:t>
            </a:r>
            <a:r>
              <a:rPr lang="en-US" err="1"/>
              <a:t>для</a:t>
            </a:r>
            <a:r>
              <a:rPr lang="en-US"/>
              <a:t> </a:t>
            </a:r>
            <a:r>
              <a:rPr lang="en-US" err="1"/>
              <a:t>выполнения</a:t>
            </a:r>
            <a:r>
              <a:rPr lang="en-US"/>
              <a:t> </a:t>
            </a:r>
            <a:r>
              <a:rPr lang="en-US" err="1"/>
              <a:t>типа</a:t>
            </a:r>
            <a:r>
              <a:rPr lang="en-US"/>
              <a:t> </a:t>
            </a:r>
            <a:r>
              <a:rPr lang="en-US" err="1"/>
              <a:t>диапазона</a:t>
            </a:r>
            <a:r>
              <a:rPr lang="en-US"/>
              <a:t> </a:t>
            </a:r>
            <a:r>
              <a:rPr lang="en-US" err="1"/>
              <a:t>счетчика</a:t>
            </a:r>
            <a:r>
              <a:rPr lang="en-US"/>
              <a:t>, </a:t>
            </a:r>
            <a:r>
              <a:rPr lang="en-US" err="1"/>
              <a:t>такого</a:t>
            </a:r>
            <a:r>
              <a:rPr lang="en-US"/>
              <a:t> </a:t>
            </a:r>
            <a:r>
              <a:rPr lang="en-US" err="1"/>
              <a:t>как</a:t>
            </a:r>
            <a:r>
              <a:rPr lang="en-US"/>
              <a:t> </a:t>
            </a:r>
            <a:r>
              <a:rPr lang="en-US" err="1"/>
              <a:t>отбрасывание</a:t>
            </a:r>
            <a:r>
              <a:rPr lang="en-US"/>
              <a:t> </a:t>
            </a:r>
            <a:r>
              <a:rPr lang="en-US" err="1"/>
              <a:t>или</a:t>
            </a:r>
            <a:r>
              <a:rPr lang="en-US"/>
              <a:t> </a:t>
            </a:r>
            <a:r>
              <a:rPr lang="en-US" err="1"/>
              <a:t>перемаркировка</a:t>
            </a:r>
            <a:r>
              <a:rPr lang="en-US"/>
              <a:t> DSCP.</a:t>
            </a:r>
            <a:endParaRPr lang="ru-RU"/>
          </a:p>
          <a:p>
            <a:r>
              <a:rPr lang="en-US"/>
              <a:t> </a:t>
            </a:r>
            <a:r>
              <a:rPr lang="en-US" err="1"/>
              <a:t>Применить</a:t>
            </a:r>
            <a:r>
              <a:rPr lang="en-US"/>
              <a:t> </a:t>
            </a:r>
            <a:r>
              <a:rPr lang="en-US" err="1"/>
              <a:t>действие</a:t>
            </a:r>
            <a:r>
              <a:rPr lang="en-US"/>
              <a:t>: </a:t>
            </a:r>
            <a:r>
              <a:rPr lang="en-US" err="1"/>
              <a:t>немедленное</a:t>
            </a:r>
            <a:r>
              <a:rPr lang="en-US"/>
              <a:t> </a:t>
            </a:r>
            <a:r>
              <a:rPr lang="en-US" err="1"/>
              <a:t>применение</a:t>
            </a:r>
            <a:r>
              <a:rPr lang="en-US"/>
              <a:t> </a:t>
            </a:r>
            <a:r>
              <a:rPr lang="en-US" err="1"/>
              <a:t>определенного</a:t>
            </a:r>
            <a:r>
              <a:rPr lang="en-US"/>
              <a:t> </a:t>
            </a:r>
            <a:r>
              <a:rPr lang="en-US" err="1"/>
              <a:t>действия</a:t>
            </a:r>
            <a:r>
              <a:rPr lang="en-US"/>
              <a:t> </a:t>
            </a:r>
            <a:r>
              <a:rPr lang="en-US" err="1"/>
              <a:t>без</a:t>
            </a:r>
            <a:r>
              <a:rPr lang="en-US"/>
              <a:t> </a:t>
            </a:r>
            <a:r>
              <a:rPr lang="en-US" err="1"/>
              <a:t>изменения</a:t>
            </a:r>
            <a:r>
              <a:rPr lang="en-US"/>
              <a:t> </a:t>
            </a:r>
            <a:r>
              <a:rPr lang="en-US" err="1"/>
              <a:t>набора</a:t>
            </a:r>
            <a:r>
              <a:rPr lang="en-US"/>
              <a:t> </a:t>
            </a:r>
            <a:r>
              <a:rPr lang="en-US" err="1"/>
              <a:t>действий</a:t>
            </a:r>
            <a:r>
              <a:rPr lang="en-US"/>
              <a:t>.</a:t>
            </a:r>
            <a:endParaRPr lang="ru-RU"/>
          </a:p>
          <a:p>
            <a:r>
              <a:rPr lang="en-US"/>
              <a:t> </a:t>
            </a:r>
            <a:r>
              <a:rPr lang="en-US" err="1"/>
              <a:t>Очистить</a:t>
            </a:r>
            <a:r>
              <a:rPr lang="en-US"/>
              <a:t> </a:t>
            </a:r>
            <a:r>
              <a:rPr lang="en-US" err="1"/>
              <a:t>действие</a:t>
            </a:r>
            <a:r>
              <a:rPr lang="en-US"/>
              <a:t>: </a:t>
            </a:r>
            <a:r>
              <a:rPr lang="en-US" err="1"/>
              <a:t>немедленное</a:t>
            </a:r>
            <a:r>
              <a:rPr lang="en-US"/>
              <a:t> </a:t>
            </a:r>
            <a:r>
              <a:rPr lang="en-US" err="1"/>
              <a:t>удаление</a:t>
            </a:r>
            <a:r>
              <a:rPr lang="en-US"/>
              <a:t> </a:t>
            </a:r>
            <a:r>
              <a:rPr lang="en-US" err="1"/>
              <a:t>всех</a:t>
            </a:r>
            <a:r>
              <a:rPr lang="en-US"/>
              <a:t> </a:t>
            </a:r>
            <a:r>
              <a:rPr lang="en-US" err="1"/>
              <a:t>действий</a:t>
            </a:r>
            <a:r>
              <a:rPr lang="en-US"/>
              <a:t> в </a:t>
            </a:r>
            <a:r>
              <a:rPr lang="en-US" err="1"/>
              <a:t>наборе</a:t>
            </a:r>
            <a:r>
              <a:rPr lang="en-US"/>
              <a:t> </a:t>
            </a:r>
            <a:r>
              <a:rPr lang="en-US" err="1"/>
              <a:t>действий</a:t>
            </a:r>
            <a:r>
              <a:rPr lang="en-US"/>
              <a:t>.</a:t>
            </a:r>
            <a:endParaRPr lang="ru-RU"/>
          </a:p>
          <a:p>
            <a:r>
              <a:rPr lang="en-US"/>
              <a:t> </a:t>
            </a:r>
            <a:r>
              <a:rPr lang="en-US" err="1"/>
              <a:t>Действия</a:t>
            </a:r>
            <a:r>
              <a:rPr lang="en-US"/>
              <a:t> </a:t>
            </a:r>
            <a:r>
              <a:rPr lang="en-US" err="1"/>
              <a:t>записи</a:t>
            </a:r>
            <a:r>
              <a:rPr lang="en-US"/>
              <a:t>: </a:t>
            </a:r>
            <a:r>
              <a:rPr lang="en-US" err="1"/>
              <a:t>немедленное</a:t>
            </a:r>
            <a:r>
              <a:rPr lang="en-US"/>
              <a:t> </a:t>
            </a:r>
            <a:r>
              <a:rPr lang="en-US" err="1"/>
              <a:t>добавление</a:t>
            </a:r>
            <a:r>
              <a:rPr lang="en-US"/>
              <a:t> </a:t>
            </a:r>
            <a:r>
              <a:rPr lang="en-US" err="1"/>
              <a:t>или</a:t>
            </a:r>
            <a:r>
              <a:rPr lang="en-US"/>
              <a:t> </a:t>
            </a:r>
            <a:r>
              <a:rPr lang="en-US" err="1"/>
              <a:t>перезапись</a:t>
            </a:r>
            <a:r>
              <a:rPr lang="en-US"/>
              <a:t> </a:t>
            </a:r>
            <a:r>
              <a:rPr lang="en-US" err="1"/>
              <a:t>набора</a:t>
            </a:r>
            <a:r>
              <a:rPr lang="en-US"/>
              <a:t> </a:t>
            </a:r>
            <a:r>
              <a:rPr lang="en-US" err="1"/>
              <a:t>действий</a:t>
            </a:r>
            <a:endParaRPr lang="ru-RU" err="1"/>
          </a:p>
          <a:p>
            <a:r>
              <a:rPr lang="en-US"/>
              <a:t> Goto-Table: </a:t>
            </a:r>
            <a:r>
              <a:rPr lang="en-US" err="1"/>
              <a:t>направить</a:t>
            </a:r>
            <a:r>
              <a:rPr lang="en-US"/>
              <a:t> </a:t>
            </a:r>
            <a:r>
              <a:rPr lang="en-US" err="1"/>
              <a:t>пакеты</a:t>
            </a:r>
            <a:r>
              <a:rPr lang="en-US"/>
              <a:t> </a:t>
            </a:r>
            <a:r>
              <a:rPr lang="en-US" err="1"/>
              <a:t>для</a:t>
            </a:r>
            <a:r>
              <a:rPr lang="en-US"/>
              <a:t> </a:t>
            </a:r>
            <a:r>
              <a:rPr lang="en-US" err="1"/>
              <a:t>обработки</a:t>
            </a:r>
            <a:r>
              <a:rPr lang="en-US"/>
              <a:t> в </a:t>
            </a:r>
            <a:r>
              <a:rPr lang="en-US" err="1"/>
              <a:t>следующую</a:t>
            </a:r>
            <a:r>
              <a:rPr lang="en-US"/>
              <a:t> </a:t>
            </a:r>
            <a:r>
              <a:rPr lang="en-US" err="1"/>
              <a:t>таблицу</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104</a:t>
            </a:fld>
            <a:endParaRPr lang="ru-RU" noProof="0"/>
          </a:p>
        </p:txBody>
      </p:sp>
    </p:spTree>
    <p:extLst>
      <p:ext uri="{BB962C8B-B14F-4D97-AF65-F5344CB8AC3E}">
        <p14:creationId xmlns:p14="http://schemas.microsoft.com/office/powerpoint/2010/main" val="291428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Еще</a:t>
            </a:r>
            <a:r>
              <a:rPr lang="en-US"/>
              <a:t> </a:t>
            </a:r>
            <a:r>
              <a:rPr lang="en-US" err="1"/>
              <a:t>одна</a:t>
            </a:r>
            <a:r>
              <a:rPr lang="en-US"/>
              <a:t> </a:t>
            </a:r>
            <a:r>
              <a:rPr lang="en-US" err="1"/>
              <a:t>серьезная</a:t>
            </a:r>
            <a:r>
              <a:rPr lang="en-US"/>
              <a:t> </a:t>
            </a:r>
            <a:r>
              <a:rPr lang="en-US" err="1"/>
              <a:t>проблема</a:t>
            </a:r>
            <a:r>
              <a:rPr lang="en-US"/>
              <a:t>, </a:t>
            </a:r>
            <a:r>
              <a:rPr lang="en-US" err="1"/>
              <a:t>связанная</a:t>
            </a:r>
            <a:r>
              <a:rPr lang="en-US"/>
              <a:t> с </a:t>
            </a:r>
            <a:r>
              <a:rPr lang="en-US" err="1"/>
              <a:t>распределенной</a:t>
            </a:r>
            <a:r>
              <a:rPr lang="en-US"/>
              <a:t> </a:t>
            </a:r>
            <a:r>
              <a:rPr lang="en-US" err="1"/>
              <a:t>сетевой</a:t>
            </a:r>
            <a:r>
              <a:rPr lang="en-US"/>
              <a:t> </a:t>
            </a:r>
            <a:r>
              <a:rPr lang="en-US" err="1"/>
              <a:t>архитектурой</a:t>
            </a:r>
            <a:r>
              <a:rPr lang="en-US"/>
              <a:t>,  </a:t>
            </a:r>
            <a:r>
              <a:rPr lang="en-US" err="1"/>
              <a:t>долгое</a:t>
            </a:r>
            <a:r>
              <a:rPr lang="en-US"/>
              <a:t> </a:t>
            </a:r>
            <a:r>
              <a:rPr lang="en-US" err="1"/>
              <a:t>время</a:t>
            </a:r>
            <a:r>
              <a:rPr lang="en-US"/>
              <a:t> </a:t>
            </a:r>
            <a:r>
              <a:rPr lang="en-US" err="1"/>
              <a:t>модернизации</a:t>
            </a:r>
            <a:r>
              <a:rPr lang="en-US"/>
              <a:t> </a:t>
            </a:r>
            <a:r>
              <a:rPr lang="en-US" err="1"/>
              <a:t>сети</a:t>
            </a:r>
            <a:r>
              <a:rPr lang="en-US"/>
              <a:t> и </a:t>
            </a:r>
            <a:r>
              <a:rPr lang="en-US" err="1"/>
              <a:t>и</a:t>
            </a:r>
            <a:r>
              <a:rPr lang="en-US"/>
              <a:t> </a:t>
            </a:r>
            <a:r>
              <a:rPr lang="en-US" err="1"/>
              <a:t>медленное</a:t>
            </a:r>
            <a:r>
              <a:rPr lang="en-US"/>
              <a:t> </a:t>
            </a:r>
            <a:r>
              <a:rPr lang="en-US" err="1"/>
              <a:t>разворачивание</a:t>
            </a:r>
            <a:r>
              <a:rPr lang="en-US"/>
              <a:t> </a:t>
            </a:r>
            <a:r>
              <a:rPr lang="en-US" err="1"/>
              <a:t>сети</a:t>
            </a:r>
            <a:r>
              <a:rPr lang="en-US"/>
              <a:t>. </a:t>
            </a:r>
            <a:endParaRPr lang="ru-RU"/>
          </a:p>
          <a:p>
            <a:endParaRPr lang="en-US"/>
          </a:p>
          <a:p>
            <a:r>
              <a:rPr lang="en-US" err="1"/>
              <a:t>Это</a:t>
            </a:r>
            <a:r>
              <a:rPr lang="en-US"/>
              <a:t> </a:t>
            </a:r>
            <a:r>
              <a:rPr lang="en-US" err="1"/>
              <a:t>можно</a:t>
            </a:r>
            <a:r>
              <a:rPr lang="en-US"/>
              <a:t> </a:t>
            </a:r>
            <a:r>
              <a:rPr lang="en-US" err="1"/>
              <a:t>доказать</a:t>
            </a:r>
            <a:r>
              <a:rPr lang="en-US"/>
              <a:t>, </a:t>
            </a:r>
            <a:r>
              <a:rPr lang="en-US" err="1"/>
              <a:t>увидев</a:t>
            </a:r>
            <a:r>
              <a:rPr lang="en-US"/>
              <a:t>, </a:t>
            </a:r>
            <a:r>
              <a:rPr lang="en-US" err="1"/>
              <a:t>что</a:t>
            </a:r>
            <a:r>
              <a:rPr lang="en-US"/>
              <a:t> </a:t>
            </a:r>
            <a:r>
              <a:rPr lang="en-US" err="1"/>
              <a:t>за</a:t>
            </a:r>
            <a:r>
              <a:rPr lang="en-US"/>
              <a:t> </a:t>
            </a:r>
            <a:r>
              <a:rPr lang="en-US" err="1"/>
              <a:t>последние</a:t>
            </a:r>
            <a:r>
              <a:rPr lang="en-US"/>
              <a:t> 30 </a:t>
            </a:r>
            <a:r>
              <a:rPr lang="en-US" err="1"/>
              <a:t>лет</a:t>
            </a:r>
            <a:r>
              <a:rPr lang="en-US"/>
              <a:t> </a:t>
            </a:r>
            <a:r>
              <a:rPr lang="en-US" err="1"/>
              <a:t>было</a:t>
            </a:r>
            <a:r>
              <a:rPr lang="en-US"/>
              <a:t> </a:t>
            </a:r>
            <a:r>
              <a:rPr lang="en-US" err="1"/>
              <a:t>реализовано</a:t>
            </a:r>
            <a:r>
              <a:rPr lang="en-US"/>
              <a:t> </a:t>
            </a:r>
            <a:r>
              <a:rPr lang="en-US" err="1"/>
              <a:t>очень</a:t>
            </a:r>
            <a:r>
              <a:rPr lang="en-US"/>
              <a:t> </a:t>
            </a:r>
            <a:r>
              <a:rPr lang="en-US" err="1"/>
              <a:t>мало</a:t>
            </a:r>
            <a:r>
              <a:rPr lang="en-US"/>
              <a:t> </a:t>
            </a:r>
            <a:r>
              <a:rPr lang="en-US" err="1"/>
              <a:t>новых</a:t>
            </a:r>
            <a:r>
              <a:rPr lang="en-US"/>
              <a:t> </a:t>
            </a:r>
            <a:r>
              <a:rPr lang="en-US" err="1"/>
              <a:t>инноваций</a:t>
            </a:r>
            <a:r>
              <a:rPr lang="en-US"/>
              <a:t> в </a:t>
            </a:r>
            <a:r>
              <a:rPr lang="en-US" err="1"/>
              <a:t>сфере</a:t>
            </a:r>
            <a:r>
              <a:rPr lang="en-US"/>
              <a:t> </a:t>
            </a:r>
            <a:r>
              <a:rPr lang="en-US" err="1"/>
              <a:t>услуг</a:t>
            </a:r>
            <a:r>
              <a:rPr lang="en-US"/>
              <a:t>. </a:t>
            </a:r>
            <a:endParaRPr lang="ru-RU"/>
          </a:p>
          <a:p>
            <a:r>
              <a:rPr lang="en-US" err="1"/>
              <a:t>Сервисные</a:t>
            </a:r>
            <a:r>
              <a:rPr lang="en-US"/>
              <a:t> </a:t>
            </a:r>
            <a:r>
              <a:rPr lang="en-US" err="1"/>
              <a:t>функции</a:t>
            </a:r>
            <a:r>
              <a:rPr lang="en-US"/>
              <a:t>, </a:t>
            </a:r>
            <a:r>
              <a:rPr lang="en-US" err="1"/>
              <a:t>такие</a:t>
            </a:r>
            <a:r>
              <a:rPr lang="en-US"/>
              <a:t> </a:t>
            </a:r>
            <a:r>
              <a:rPr lang="en-US" err="1"/>
              <a:t>как</a:t>
            </a:r>
            <a:r>
              <a:rPr lang="en-US"/>
              <a:t> L3VPN и L2VPN, </a:t>
            </a:r>
            <a:r>
              <a:rPr lang="en-US" err="1"/>
              <a:t>являются</a:t>
            </a:r>
            <a:r>
              <a:rPr lang="en-US"/>
              <a:t> </a:t>
            </a:r>
            <a:r>
              <a:rPr lang="en-US" err="1"/>
              <a:t>традиционными</a:t>
            </a:r>
            <a:r>
              <a:rPr lang="en-US"/>
              <a:t> </a:t>
            </a:r>
            <a:r>
              <a:rPr lang="en-US" err="1"/>
              <a:t>функциями</a:t>
            </a:r>
            <a:r>
              <a:rPr lang="en-US"/>
              <a:t>, </a:t>
            </a:r>
            <a:r>
              <a:rPr lang="en-US" err="1"/>
              <a:t>которые</a:t>
            </a:r>
            <a:r>
              <a:rPr lang="en-US"/>
              <a:t> </a:t>
            </a:r>
            <a:r>
              <a:rPr lang="en-US" err="1"/>
              <a:t>были</a:t>
            </a:r>
            <a:r>
              <a:rPr lang="en-US"/>
              <a:t> </a:t>
            </a:r>
            <a:r>
              <a:rPr lang="en-US" err="1"/>
              <a:t>разработаны</a:t>
            </a:r>
            <a:r>
              <a:rPr lang="en-US"/>
              <a:t> </a:t>
            </a:r>
            <a:r>
              <a:rPr lang="en-US" err="1"/>
              <a:t>давно</a:t>
            </a:r>
            <a:r>
              <a:rPr lang="en-US"/>
              <a:t>. </a:t>
            </a:r>
            <a:r>
              <a:rPr lang="en-US" err="1"/>
              <a:t>Почему</a:t>
            </a:r>
            <a:r>
              <a:rPr lang="en-US"/>
              <a:t> </a:t>
            </a:r>
            <a:r>
              <a:rPr lang="en-US" err="1"/>
              <a:t>происходит</a:t>
            </a:r>
            <a:r>
              <a:rPr lang="en-US"/>
              <a:t> </a:t>
            </a:r>
            <a:r>
              <a:rPr lang="en-US" err="1"/>
              <a:t>этот</a:t>
            </a:r>
            <a:r>
              <a:rPr lang="en-US"/>
              <a:t> </a:t>
            </a:r>
            <a:r>
              <a:rPr lang="en-US" err="1"/>
              <a:t>сценарий</a:t>
            </a:r>
            <a:r>
              <a:rPr lang="en-US"/>
              <a:t>? </a:t>
            </a:r>
            <a:endParaRPr lang="ru-RU">
              <a:cs typeface="Calibri"/>
            </a:endParaRPr>
          </a:p>
          <a:p>
            <a:r>
              <a:rPr lang="en-US"/>
              <a:t> В </a:t>
            </a:r>
            <a:r>
              <a:rPr lang="en-US" err="1"/>
              <a:t>процессе</a:t>
            </a:r>
            <a:r>
              <a:rPr lang="en-US"/>
              <a:t> </a:t>
            </a:r>
            <a:r>
              <a:rPr lang="en-US" err="1"/>
              <a:t>определения</a:t>
            </a:r>
            <a:r>
              <a:rPr lang="en-US"/>
              <a:t> </a:t>
            </a:r>
            <a:r>
              <a:rPr lang="en-US" err="1"/>
              <a:t>новой</a:t>
            </a:r>
            <a:r>
              <a:rPr lang="en-US"/>
              <a:t> </a:t>
            </a:r>
            <a:r>
              <a:rPr lang="en-US" err="1"/>
              <a:t>функции</a:t>
            </a:r>
            <a:r>
              <a:rPr lang="en-US"/>
              <a:t> </a:t>
            </a:r>
            <a:r>
              <a:rPr lang="en-US" err="1"/>
              <a:t>службы</a:t>
            </a:r>
            <a:r>
              <a:rPr lang="en-US"/>
              <a:t> </a:t>
            </a:r>
            <a:r>
              <a:rPr lang="en-US" err="1"/>
              <a:t>или</a:t>
            </a:r>
            <a:r>
              <a:rPr lang="en-US"/>
              <a:t> </a:t>
            </a:r>
            <a:r>
              <a:rPr lang="en-US" err="1"/>
              <a:t>типа</a:t>
            </a:r>
            <a:r>
              <a:rPr lang="en-US"/>
              <a:t> </a:t>
            </a:r>
            <a:r>
              <a:rPr lang="en-US" err="1"/>
              <a:t>службы</a:t>
            </a:r>
            <a:r>
              <a:rPr lang="en-US"/>
              <a:t> </a:t>
            </a:r>
            <a:r>
              <a:rPr lang="en-US" err="1"/>
              <a:t>эти</a:t>
            </a:r>
            <a:r>
              <a:rPr lang="en-US"/>
              <a:t> </a:t>
            </a:r>
            <a:r>
              <a:rPr lang="en-US" err="1"/>
              <a:t>функции</a:t>
            </a:r>
            <a:r>
              <a:rPr lang="en-US"/>
              <a:t> </a:t>
            </a:r>
            <a:r>
              <a:rPr lang="en-US" err="1"/>
              <a:t>службы</a:t>
            </a:r>
            <a:r>
              <a:rPr lang="en-US"/>
              <a:t> </a:t>
            </a:r>
            <a:r>
              <a:rPr lang="en-US" err="1"/>
              <a:t>должны</a:t>
            </a:r>
            <a:r>
              <a:rPr lang="en-US"/>
              <a:t> </a:t>
            </a:r>
            <a:r>
              <a:rPr lang="en-US" err="1"/>
              <a:t>быть</a:t>
            </a:r>
            <a:r>
              <a:rPr lang="en-US"/>
              <a:t> </a:t>
            </a:r>
            <a:r>
              <a:rPr lang="en-US" err="1"/>
              <a:t>сначала</a:t>
            </a:r>
            <a:r>
              <a:rPr lang="en-US"/>
              <a:t> </a:t>
            </a:r>
            <a:r>
              <a:rPr lang="en-US" err="1"/>
              <a:t>стандартизированы</a:t>
            </a:r>
            <a:r>
              <a:rPr lang="en-US"/>
              <a:t>, </a:t>
            </a:r>
            <a:r>
              <a:rPr lang="en-US" err="1"/>
              <a:t>прежде</a:t>
            </a:r>
            <a:r>
              <a:rPr lang="en-US"/>
              <a:t> </a:t>
            </a:r>
            <a:r>
              <a:rPr lang="en-US" err="1"/>
              <a:t>чем</a:t>
            </a:r>
            <a:r>
              <a:rPr lang="en-US"/>
              <a:t> </a:t>
            </a:r>
            <a:r>
              <a:rPr lang="en-US" err="1"/>
              <a:t>приступить</a:t>
            </a:r>
            <a:r>
              <a:rPr lang="en-US"/>
              <a:t> к </a:t>
            </a:r>
            <a:r>
              <a:rPr lang="en-US" err="1"/>
              <a:t>дальнейшей</a:t>
            </a:r>
            <a:r>
              <a:rPr lang="en-US"/>
              <a:t> </a:t>
            </a:r>
            <a:r>
              <a:rPr lang="en-US" err="1"/>
              <a:t>разработке</a:t>
            </a:r>
            <a:r>
              <a:rPr lang="en-US"/>
              <a:t>. </a:t>
            </a:r>
            <a:endParaRPr lang="ru-RU"/>
          </a:p>
          <a:p>
            <a:r>
              <a:rPr lang="en-US" err="1"/>
              <a:t>Таким</a:t>
            </a:r>
            <a:r>
              <a:rPr lang="en-US"/>
              <a:t> </a:t>
            </a:r>
            <a:r>
              <a:rPr lang="en-US" err="1"/>
              <a:t>образом</a:t>
            </a:r>
            <a:r>
              <a:rPr lang="en-US"/>
              <a:t>, </a:t>
            </a:r>
            <a:r>
              <a:rPr lang="en-US" err="1"/>
              <a:t>требование</a:t>
            </a:r>
            <a:r>
              <a:rPr lang="en-US"/>
              <a:t> к </a:t>
            </a:r>
            <a:r>
              <a:rPr lang="en-US" err="1"/>
              <a:t>услуге</a:t>
            </a:r>
            <a:r>
              <a:rPr lang="en-US"/>
              <a:t> </a:t>
            </a:r>
            <a:r>
              <a:rPr lang="en-US" err="1"/>
              <a:t>сначала</a:t>
            </a:r>
            <a:r>
              <a:rPr lang="en-US"/>
              <a:t> </a:t>
            </a:r>
            <a:r>
              <a:rPr lang="en-US" err="1"/>
              <a:t>необходимо</a:t>
            </a:r>
            <a:r>
              <a:rPr lang="en-US"/>
              <a:t> </a:t>
            </a:r>
            <a:r>
              <a:rPr lang="en-US" err="1"/>
              <a:t>отправить</a:t>
            </a:r>
            <a:r>
              <a:rPr lang="en-US"/>
              <a:t> в IETF </a:t>
            </a:r>
            <a:r>
              <a:rPr lang="en-US" err="1"/>
              <a:t>для</a:t>
            </a:r>
            <a:r>
              <a:rPr lang="en-US"/>
              <a:t> </a:t>
            </a:r>
            <a:r>
              <a:rPr lang="en-US" err="1"/>
              <a:t>стандартизации</a:t>
            </a:r>
            <a:r>
              <a:rPr lang="en-US"/>
              <a:t> </a:t>
            </a:r>
            <a:r>
              <a:rPr lang="en-US" err="1"/>
              <a:t>стандарта</a:t>
            </a:r>
            <a:r>
              <a:rPr lang="en-US"/>
              <a:t> </a:t>
            </a:r>
            <a:r>
              <a:rPr lang="en-US" err="1"/>
              <a:t>функций</a:t>
            </a:r>
            <a:r>
              <a:rPr lang="en-US"/>
              <a:t>. </a:t>
            </a:r>
            <a:r>
              <a:rPr lang="en-US" err="1"/>
              <a:t>Этот</a:t>
            </a:r>
            <a:r>
              <a:rPr lang="en-US"/>
              <a:t> </a:t>
            </a:r>
            <a:r>
              <a:rPr lang="en-US" err="1"/>
              <a:t>процесс</a:t>
            </a:r>
            <a:r>
              <a:rPr lang="en-US"/>
              <a:t> </a:t>
            </a:r>
            <a:r>
              <a:rPr lang="en-US" err="1"/>
              <a:t>обычно</a:t>
            </a:r>
            <a:r>
              <a:rPr lang="en-US"/>
              <a:t> </a:t>
            </a:r>
            <a:r>
              <a:rPr lang="en-US" err="1"/>
              <a:t>занимает</a:t>
            </a:r>
            <a:r>
              <a:rPr lang="en-US"/>
              <a:t> </a:t>
            </a:r>
            <a:r>
              <a:rPr lang="en-US" err="1"/>
              <a:t>от</a:t>
            </a:r>
            <a:r>
              <a:rPr lang="en-US"/>
              <a:t> 1 </a:t>
            </a:r>
            <a:r>
              <a:rPr lang="en-US" err="1"/>
              <a:t>до</a:t>
            </a:r>
            <a:r>
              <a:rPr lang="en-US"/>
              <a:t> 2 </a:t>
            </a:r>
            <a:r>
              <a:rPr lang="en-US" err="1"/>
              <a:t>лет</a:t>
            </a:r>
            <a:r>
              <a:rPr lang="en-US"/>
              <a:t> </a:t>
            </a:r>
            <a:r>
              <a:rPr lang="en-US" err="1"/>
              <a:t>для</a:t>
            </a:r>
            <a:r>
              <a:rPr lang="en-US"/>
              <a:t> </a:t>
            </a:r>
            <a:r>
              <a:rPr lang="en-US" err="1"/>
              <a:t>обсуждения</a:t>
            </a:r>
            <a:r>
              <a:rPr lang="en-US"/>
              <a:t> </a:t>
            </a:r>
            <a:r>
              <a:rPr lang="en-US" err="1"/>
              <a:t>определения</a:t>
            </a:r>
            <a:r>
              <a:rPr lang="en-US"/>
              <a:t>, </a:t>
            </a:r>
            <a:endParaRPr lang="ru-RU"/>
          </a:p>
          <a:p>
            <a:r>
              <a:rPr lang="en-US" err="1"/>
              <a:t>прежде</a:t>
            </a:r>
            <a:r>
              <a:rPr lang="en-US"/>
              <a:t> </a:t>
            </a:r>
            <a:r>
              <a:rPr lang="en-US" err="1"/>
              <a:t>чем</a:t>
            </a:r>
            <a:r>
              <a:rPr lang="en-US"/>
              <a:t> </a:t>
            </a:r>
            <a:r>
              <a:rPr lang="en-US" err="1"/>
              <a:t>стандарты</a:t>
            </a:r>
            <a:r>
              <a:rPr lang="en-US"/>
              <a:t> </a:t>
            </a:r>
            <a:r>
              <a:rPr lang="en-US" err="1"/>
              <a:t>для</a:t>
            </a:r>
            <a:r>
              <a:rPr lang="en-US"/>
              <a:t> </a:t>
            </a:r>
            <a:r>
              <a:rPr lang="en-US" err="1"/>
              <a:t>этой</a:t>
            </a:r>
            <a:r>
              <a:rPr lang="en-US"/>
              <a:t> </a:t>
            </a:r>
            <a:r>
              <a:rPr lang="en-US" err="1"/>
              <a:t>функции</a:t>
            </a:r>
            <a:r>
              <a:rPr lang="en-US"/>
              <a:t> </a:t>
            </a:r>
            <a:r>
              <a:rPr lang="en-US" err="1"/>
              <a:t>будут</a:t>
            </a:r>
            <a:r>
              <a:rPr lang="en-US"/>
              <a:t> </a:t>
            </a:r>
            <a:r>
              <a:rPr lang="en-US" err="1"/>
              <a:t>официально</a:t>
            </a:r>
            <a:r>
              <a:rPr lang="en-US"/>
              <a:t> </a:t>
            </a:r>
            <a:r>
              <a:rPr lang="en-US" err="1"/>
              <a:t>выпущены</a:t>
            </a:r>
            <a:r>
              <a:rPr lang="en-US"/>
              <a:t>;  </a:t>
            </a:r>
            <a:endParaRPr lang="ru-RU">
              <a:cs typeface="Calibri"/>
            </a:endParaRPr>
          </a:p>
          <a:p>
            <a:r>
              <a:rPr lang="en-US"/>
              <a:t> </a:t>
            </a:r>
            <a:endParaRPr lang="ru-RU"/>
          </a:p>
          <a:p>
            <a:r>
              <a:rPr lang="en-US" err="1"/>
              <a:t>Стандартизация</a:t>
            </a:r>
            <a:r>
              <a:rPr lang="en-US"/>
              <a:t> </a:t>
            </a:r>
            <a:r>
              <a:rPr lang="en-US" err="1"/>
              <a:t>очень</a:t>
            </a:r>
            <a:r>
              <a:rPr lang="en-US"/>
              <a:t> </a:t>
            </a:r>
            <a:r>
              <a:rPr lang="en-US" err="1"/>
              <a:t>важна</a:t>
            </a:r>
            <a:r>
              <a:rPr lang="en-US"/>
              <a:t> </a:t>
            </a:r>
            <a:r>
              <a:rPr lang="en-US" err="1"/>
              <a:t>на</a:t>
            </a:r>
            <a:r>
              <a:rPr lang="en-US"/>
              <a:t> </a:t>
            </a:r>
            <a:r>
              <a:rPr lang="en-US" err="1"/>
              <a:t>этапе</a:t>
            </a:r>
            <a:r>
              <a:rPr lang="en-US"/>
              <a:t> </a:t>
            </a:r>
            <a:r>
              <a:rPr lang="en-US" err="1"/>
              <a:t>обеспечения</a:t>
            </a:r>
            <a:r>
              <a:rPr lang="en-US"/>
              <a:t> </a:t>
            </a:r>
            <a:r>
              <a:rPr lang="en-US" err="1"/>
              <a:t>функциональной</a:t>
            </a:r>
            <a:r>
              <a:rPr lang="en-US"/>
              <a:t> </a:t>
            </a:r>
            <a:r>
              <a:rPr lang="en-US" err="1"/>
              <a:t>совместимости</a:t>
            </a:r>
            <a:r>
              <a:rPr lang="en-US"/>
              <a:t> </a:t>
            </a:r>
            <a:r>
              <a:rPr lang="en-US" err="1"/>
              <a:t>различных</a:t>
            </a:r>
            <a:r>
              <a:rPr lang="en-US"/>
              <a:t> </a:t>
            </a:r>
            <a:r>
              <a:rPr lang="en-US" err="1"/>
              <a:t>поставщиков</a:t>
            </a:r>
            <a:r>
              <a:rPr lang="en-US"/>
              <a:t>; </a:t>
            </a:r>
            <a:r>
              <a:rPr lang="en-US" err="1"/>
              <a:t>поскольку</a:t>
            </a:r>
            <a:r>
              <a:rPr lang="en-US"/>
              <a:t> </a:t>
            </a:r>
            <a:r>
              <a:rPr lang="en-US" err="1"/>
              <a:t>все</a:t>
            </a:r>
            <a:r>
              <a:rPr lang="en-US"/>
              <a:t> </a:t>
            </a:r>
            <a:r>
              <a:rPr lang="en-US" err="1"/>
              <a:t>поставщики</a:t>
            </a:r>
            <a:r>
              <a:rPr lang="en-US"/>
              <a:t> </a:t>
            </a:r>
            <a:r>
              <a:rPr lang="en-US" err="1"/>
              <a:t>будут</a:t>
            </a:r>
            <a:r>
              <a:rPr lang="en-US"/>
              <a:t> </a:t>
            </a:r>
            <a:r>
              <a:rPr lang="en-US" err="1"/>
              <a:t>проводить</a:t>
            </a:r>
            <a:r>
              <a:rPr lang="en-US"/>
              <a:t> </a:t>
            </a:r>
            <a:r>
              <a:rPr lang="en-US" err="1"/>
              <a:t>исследования</a:t>
            </a:r>
            <a:r>
              <a:rPr lang="en-US"/>
              <a:t> и </a:t>
            </a:r>
            <a:r>
              <a:rPr lang="en-US" err="1"/>
              <a:t>опросы</a:t>
            </a:r>
            <a:r>
              <a:rPr lang="en-US"/>
              <a:t> </a:t>
            </a:r>
            <a:r>
              <a:rPr lang="en-US" err="1"/>
              <a:t>по</a:t>
            </a:r>
            <a:r>
              <a:rPr lang="en-US"/>
              <a:t> </a:t>
            </a:r>
            <a:r>
              <a:rPr lang="en-US" err="1"/>
              <a:t>этим</a:t>
            </a:r>
            <a:r>
              <a:rPr lang="en-US"/>
              <a:t> </a:t>
            </a:r>
            <a:r>
              <a:rPr lang="en-US" err="1"/>
              <a:t>функциям</a:t>
            </a:r>
            <a:r>
              <a:rPr lang="en-US"/>
              <a:t> </a:t>
            </a:r>
            <a:r>
              <a:rPr lang="en-US" err="1"/>
              <a:t>на</a:t>
            </a:r>
            <a:r>
              <a:rPr lang="en-US"/>
              <a:t> </a:t>
            </a:r>
            <a:r>
              <a:rPr lang="en-US" err="1"/>
              <a:t>основе</a:t>
            </a:r>
            <a:r>
              <a:rPr lang="en-US"/>
              <a:t> </a:t>
            </a:r>
            <a:r>
              <a:rPr lang="en-US" err="1"/>
              <a:t>выпущенного</a:t>
            </a:r>
            <a:r>
              <a:rPr lang="en-US"/>
              <a:t> </a:t>
            </a:r>
            <a:r>
              <a:rPr lang="en-US" err="1"/>
              <a:t>стандарта</a:t>
            </a:r>
            <a:r>
              <a:rPr lang="en-US"/>
              <a:t>. </a:t>
            </a:r>
            <a:endParaRPr lang="ru-RU"/>
          </a:p>
          <a:p>
            <a:r>
              <a:rPr lang="en-US" err="1"/>
              <a:t>Затем</a:t>
            </a:r>
            <a:r>
              <a:rPr lang="en-US"/>
              <a:t> </a:t>
            </a:r>
            <a:r>
              <a:rPr lang="en-US" err="1"/>
              <a:t>каждому</a:t>
            </a:r>
            <a:r>
              <a:rPr lang="en-US"/>
              <a:t> </a:t>
            </a:r>
            <a:r>
              <a:rPr lang="en-US" err="1"/>
              <a:t>поставщику</a:t>
            </a:r>
            <a:r>
              <a:rPr lang="en-US"/>
              <a:t> </a:t>
            </a:r>
            <a:r>
              <a:rPr lang="en-US" err="1"/>
              <a:t>потребуется</a:t>
            </a:r>
            <a:r>
              <a:rPr lang="en-US"/>
              <a:t> </a:t>
            </a:r>
            <a:r>
              <a:rPr lang="en-US" err="1"/>
              <a:t>не</a:t>
            </a:r>
            <a:r>
              <a:rPr lang="en-US"/>
              <a:t> </a:t>
            </a:r>
            <a:r>
              <a:rPr lang="en-US" err="1"/>
              <a:t>менее</a:t>
            </a:r>
            <a:r>
              <a:rPr lang="en-US"/>
              <a:t> </a:t>
            </a:r>
            <a:r>
              <a:rPr lang="en-US" err="1"/>
              <a:t>одного</a:t>
            </a:r>
            <a:r>
              <a:rPr lang="en-US"/>
              <a:t> </a:t>
            </a:r>
            <a:r>
              <a:rPr lang="en-US" err="1"/>
              <a:t>года</a:t>
            </a:r>
            <a:r>
              <a:rPr lang="en-US"/>
              <a:t> </a:t>
            </a:r>
            <a:r>
              <a:rPr lang="en-US" err="1"/>
              <a:t>для</a:t>
            </a:r>
            <a:r>
              <a:rPr lang="en-US"/>
              <a:t> </a:t>
            </a:r>
            <a:r>
              <a:rPr lang="en-US" err="1"/>
              <a:t>внедрения</a:t>
            </a:r>
            <a:r>
              <a:rPr lang="en-US"/>
              <a:t> </a:t>
            </a:r>
            <a:r>
              <a:rPr lang="en-US" err="1"/>
              <a:t>этих</a:t>
            </a:r>
            <a:r>
              <a:rPr lang="en-US"/>
              <a:t> </a:t>
            </a:r>
            <a:r>
              <a:rPr lang="en-US" err="1"/>
              <a:t>функций</a:t>
            </a:r>
            <a:r>
              <a:rPr lang="en-US"/>
              <a:t> в </a:t>
            </a:r>
            <a:r>
              <a:rPr lang="en-US" err="1"/>
              <a:t>устройства</a:t>
            </a:r>
            <a:r>
              <a:rPr lang="en-US"/>
              <a:t> </a:t>
            </a:r>
            <a:r>
              <a:rPr lang="en-US" err="1"/>
              <a:t>поставщиков</a:t>
            </a:r>
            <a:r>
              <a:rPr lang="en-US"/>
              <a:t> </a:t>
            </a:r>
            <a:r>
              <a:rPr lang="en-US" err="1"/>
              <a:t>после</a:t>
            </a:r>
            <a:r>
              <a:rPr lang="en-US"/>
              <a:t> </a:t>
            </a:r>
            <a:r>
              <a:rPr lang="en-US" err="1"/>
              <a:t>того</a:t>
            </a:r>
            <a:r>
              <a:rPr lang="en-US"/>
              <a:t>, </a:t>
            </a:r>
            <a:r>
              <a:rPr lang="en-US" err="1"/>
              <a:t>как</a:t>
            </a:r>
            <a:r>
              <a:rPr lang="en-US"/>
              <a:t> </a:t>
            </a:r>
            <a:r>
              <a:rPr lang="en-US" err="1"/>
              <a:t>отдел</a:t>
            </a:r>
            <a:r>
              <a:rPr lang="en-US"/>
              <a:t> </a:t>
            </a:r>
            <a:r>
              <a:rPr lang="en-US" err="1"/>
              <a:t>исследований</a:t>
            </a:r>
            <a:r>
              <a:rPr lang="en-US"/>
              <a:t> и </a:t>
            </a:r>
            <a:r>
              <a:rPr lang="en-US" err="1"/>
              <a:t>разработок</a:t>
            </a:r>
            <a:r>
              <a:rPr lang="en-US"/>
              <a:t> </a:t>
            </a:r>
            <a:r>
              <a:rPr lang="en-US" err="1"/>
              <a:t>успешно</a:t>
            </a:r>
            <a:r>
              <a:rPr lang="en-US"/>
              <a:t> </a:t>
            </a:r>
            <a:r>
              <a:rPr lang="en-US" err="1"/>
              <a:t>разработает</a:t>
            </a:r>
            <a:r>
              <a:rPr lang="en-US"/>
              <a:t> </a:t>
            </a:r>
            <a:r>
              <a:rPr lang="en-US" err="1"/>
              <a:t>функции</a:t>
            </a:r>
            <a:r>
              <a:rPr lang="en-US"/>
              <a:t> </a:t>
            </a:r>
            <a:r>
              <a:rPr lang="en-US" err="1"/>
              <a:t>на</a:t>
            </a:r>
            <a:r>
              <a:rPr lang="en-US"/>
              <a:t> </a:t>
            </a:r>
            <a:r>
              <a:rPr lang="en-US" err="1"/>
              <a:t>основе</a:t>
            </a:r>
            <a:r>
              <a:rPr lang="en-US"/>
              <a:t> </a:t>
            </a:r>
            <a:r>
              <a:rPr lang="en-US" err="1"/>
              <a:t>стандартов</a:t>
            </a:r>
            <a:r>
              <a:rPr lang="en-US"/>
              <a:t> IETF;  </a:t>
            </a:r>
            <a:endParaRPr lang="ru-RU"/>
          </a:p>
          <a:p>
            <a:r>
              <a:rPr lang="en-US" err="1"/>
              <a:t>Затем</a:t>
            </a:r>
            <a:r>
              <a:rPr lang="en-US"/>
              <a:t> </a:t>
            </a:r>
            <a:r>
              <a:rPr lang="en-US" err="1"/>
              <a:t>устройства</a:t>
            </a:r>
            <a:r>
              <a:rPr lang="en-US"/>
              <a:t> </a:t>
            </a:r>
            <a:r>
              <a:rPr lang="en-US" err="1"/>
              <a:t>можно</a:t>
            </a:r>
            <a:r>
              <a:rPr lang="en-US"/>
              <a:t> </a:t>
            </a:r>
            <a:r>
              <a:rPr lang="en-US" err="1"/>
              <a:t>обновить</a:t>
            </a:r>
            <a:r>
              <a:rPr lang="en-US"/>
              <a:t> </a:t>
            </a:r>
            <a:r>
              <a:rPr lang="en-US" err="1"/>
              <a:t>для</a:t>
            </a:r>
            <a:r>
              <a:rPr lang="en-US"/>
              <a:t> </a:t>
            </a:r>
            <a:r>
              <a:rPr lang="en-US" err="1"/>
              <a:t>поддержки</a:t>
            </a:r>
            <a:r>
              <a:rPr lang="en-US"/>
              <a:t> </a:t>
            </a:r>
            <a:r>
              <a:rPr lang="en-US" err="1"/>
              <a:t>этих</a:t>
            </a:r>
            <a:r>
              <a:rPr lang="en-US"/>
              <a:t> </a:t>
            </a:r>
            <a:r>
              <a:rPr lang="en-US" err="1"/>
              <a:t>конкретных</a:t>
            </a:r>
            <a:r>
              <a:rPr lang="en-US"/>
              <a:t> </a:t>
            </a:r>
            <a:r>
              <a:rPr lang="en-US" err="1"/>
              <a:t>функций</a:t>
            </a:r>
            <a:r>
              <a:rPr lang="en-US"/>
              <a:t>; </a:t>
            </a:r>
            <a:endParaRPr lang="ru-RU"/>
          </a:p>
          <a:p>
            <a:r>
              <a:rPr lang="en-US" err="1"/>
              <a:t>После</a:t>
            </a:r>
            <a:r>
              <a:rPr lang="en-US"/>
              <a:t> </a:t>
            </a:r>
            <a:r>
              <a:rPr lang="en-US" err="1"/>
              <a:t>этого</a:t>
            </a:r>
            <a:r>
              <a:rPr lang="en-US"/>
              <a:t> </a:t>
            </a:r>
            <a:r>
              <a:rPr lang="en-US" err="1"/>
              <a:t>необходимо</a:t>
            </a:r>
            <a:r>
              <a:rPr lang="en-US"/>
              <a:t> </a:t>
            </a:r>
            <a:r>
              <a:rPr lang="en-US" err="1"/>
              <a:t>также</a:t>
            </a:r>
            <a:r>
              <a:rPr lang="en-US"/>
              <a:t> </a:t>
            </a:r>
            <a:r>
              <a:rPr lang="en-US" err="1"/>
              <a:t>спланировать</a:t>
            </a:r>
            <a:r>
              <a:rPr lang="en-US"/>
              <a:t> и </a:t>
            </a:r>
            <a:r>
              <a:rPr lang="en-US" err="1"/>
              <a:t>выполнить</a:t>
            </a:r>
            <a:r>
              <a:rPr lang="en-US"/>
              <a:t> </a:t>
            </a:r>
            <a:r>
              <a:rPr lang="en-US" err="1"/>
              <a:t>разворачивание</a:t>
            </a:r>
            <a:r>
              <a:rPr lang="en-US"/>
              <a:t>  и </a:t>
            </a:r>
            <a:r>
              <a:rPr lang="en-US" err="1"/>
              <a:t>настройку</a:t>
            </a:r>
            <a:r>
              <a:rPr lang="en-US"/>
              <a:t>, </a:t>
            </a:r>
            <a:r>
              <a:rPr lang="en-US" err="1"/>
              <a:t>чтобы</a:t>
            </a:r>
            <a:r>
              <a:rPr lang="en-US"/>
              <a:t> </a:t>
            </a:r>
            <a:r>
              <a:rPr lang="en-US" err="1"/>
              <a:t>эта</a:t>
            </a:r>
            <a:r>
              <a:rPr lang="en-US"/>
              <a:t> </a:t>
            </a:r>
            <a:r>
              <a:rPr lang="en-US" err="1"/>
              <a:t>конкретная</a:t>
            </a:r>
            <a:r>
              <a:rPr lang="en-US"/>
              <a:t> </a:t>
            </a:r>
            <a:r>
              <a:rPr lang="en-US" err="1"/>
              <a:t>служба</a:t>
            </a:r>
            <a:r>
              <a:rPr lang="en-US"/>
              <a:t> </a:t>
            </a:r>
            <a:r>
              <a:rPr lang="en-US" err="1"/>
              <a:t>была</a:t>
            </a:r>
            <a:r>
              <a:rPr lang="en-US"/>
              <a:t> </a:t>
            </a:r>
            <a:r>
              <a:rPr lang="en-US" err="1"/>
              <a:t>включена</a:t>
            </a:r>
            <a:r>
              <a:rPr lang="en-US"/>
              <a:t> в </a:t>
            </a:r>
            <a:r>
              <a:rPr lang="en-US" err="1"/>
              <a:t>сети</a:t>
            </a:r>
            <a:r>
              <a:rPr lang="en-US"/>
              <a:t>. </a:t>
            </a:r>
            <a:endParaRPr lang="ru-RU">
              <a:cs typeface="Calibri" panose="020F0502020204030204"/>
            </a:endParaRPr>
          </a:p>
          <a:p>
            <a:r>
              <a:rPr lang="en-US" err="1"/>
              <a:t>Весь</a:t>
            </a:r>
            <a:r>
              <a:rPr lang="en-US"/>
              <a:t> </a:t>
            </a:r>
            <a:r>
              <a:rPr lang="en-US" err="1"/>
              <a:t>процесс</a:t>
            </a:r>
            <a:r>
              <a:rPr lang="en-US"/>
              <a:t> </a:t>
            </a:r>
            <a:r>
              <a:rPr lang="en-US" err="1"/>
              <a:t>потребует</a:t>
            </a:r>
            <a:r>
              <a:rPr lang="en-US"/>
              <a:t> </a:t>
            </a:r>
            <a:r>
              <a:rPr lang="en-US" err="1"/>
              <a:t>от</a:t>
            </a:r>
            <a:r>
              <a:rPr lang="en-US"/>
              <a:t> 3 </a:t>
            </a:r>
            <a:r>
              <a:rPr lang="en-US" err="1"/>
              <a:t>до</a:t>
            </a:r>
            <a:r>
              <a:rPr lang="en-US"/>
              <a:t> 5 </a:t>
            </a:r>
            <a:r>
              <a:rPr lang="en-US" err="1"/>
              <a:t>лет</a:t>
            </a:r>
            <a:r>
              <a:rPr lang="en-US"/>
              <a:t>, и </a:t>
            </a:r>
            <a:r>
              <a:rPr lang="en-US" err="1"/>
              <a:t>этот</a:t>
            </a:r>
            <a:r>
              <a:rPr lang="en-US"/>
              <a:t> </a:t>
            </a:r>
            <a:r>
              <a:rPr lang="en-US" err="1"/>
              <a:t>длительный</a:t>
            </a:r>
            <a:r>
              <a:rPr lang="en-US"/>
              <a:t> </a:t>
            </a:r>
            <a:r>
              <a:rPr lang="en-US" err="1"/>
              <a:t>период</a:t>
            </a:r>
            <a:r>
              <a:rPr lang="en-US"/>
              <a:t> </a:t>
            </a:r>
            <a:r>
              <a:rPr lang="en-US" err="1"/>
              <a:t>определенно</a:t>
            </a:r>
            <a:r>
              <a:rPr lang="en-US"/>
              <a:t> </a:t>
            </a:r>
            <a:r>
              <a:rPr lang="en-US" err="1"/>
              <a:t>не</a:t>
            </a:r>
            <a:r>
              <a:rPr lang="en-US"/>
              <a:t> </a:t>
            </a:r>
            <a:r>
              <a:rPr lang="en-US" err="1"/>
              <a:t>может</a:t>
            </a:r>
            <a:r>
              <a:rPr lang="en-US"/>
              <a:t> </a:t>
            </a:r>
            <a:r>
              <a:rPr lang="en-US" err="1"/>
              <a:t>удовлетворить</a:t>
            </a:r>
            <a:r>
              <a:rPr lang="en-US"/>
              <a:t> </a:t>
            </a:r>
            <a:r>
              <a:rPr lang="en-US" err="1"/>
              <a:t>требования</a:t>
            </a:r>
            <a:r>
              <a:rPr lang="en-US"/>
              <a:t> </a:t>
            </a:r>
            <a:r>
              <a:rPr lang="en-US" err="1"/>
              <a:t>оператора</a:t>
            </a:r>
            <a:r>
              <a:rPr lang="en-US"/>
              <a:t> </a:t>
            </a:r>
            <a:r>
              <a:rPr lang="en-US" err="1"/>
              <a:t>сети</a:t>
            </a:r>
            <a:r>
              <a:rPr lang="en-US"/>
              <a:t>; </a:t>
            </a:r>
            <a:r>
              <a:rPr lang="en-US" err="1"/>
              <a:t>это</a:t>
            </a:r>
            <a:r>
              <a:rPr lang="en-US"/>
              <a:t> </a:t>
            </a:r>
            <a:r>
              <a:rPr lang="en-US" err="1"/>
              <a:t>должно</a:t>
            </a:r>
            <a:r>
              <a:rPr lang="en-US"/>
              <a:t> </a:t>
            </a:r>
            <a:r>
              <a:rPr lang="en-US" err="1"/>
              <a:t>быть</a:t>
            </a:r>
            <a:r>
              <a:rPr lang="en-US"/>
              <a:t> </a:t>
            </a:r>
            <a:r>
              <a:rPr lang="en-US" err="1"/>
              <a:t>решено</a:t>
            </a:r>
            <a:r>
              <a:rPr lang="en-US"/>
              <a:t> </a:t>
            </a:r>
            <a:r>
              <a:rPr lang="en-US" err="1"/>
              <a:t>как</a:t>
            </a:r>
            <a:r>
              <a:rPr lang="en-US"/>
              <a:t> </a:t>
            </a:r>
            <a:r>
              <a:rPr lang="en-US" err="1"/>
              <a:t>можно</a:t>
            </a:r>
            <a:r>
              <a:rPr lang="en-US"/>
              <a:t> </a:t>
            </a:r>
            <a:r>
              <a:rPr lang="en-US" err="1"/>
              <a:t>скорее</a:t>
            </a:r>
            <a:r>
              <a:rPr lang="en-US"/>
              <a:t>, </a:t>
            </a:r>
            <a:r>
              <a:rPr lang="en-US" err="1"/>
              <a:t>чтобы</a:t>
            </a:r>
            <a:r>
              <a:rPr lang="en-US"/>
              <a:t> </a:t>
            </a:r>
            <a:r>
              <a:rPr lang="en-US" err="1"/>
              <a:t>гарантировать</a:t>
            </a:r>
            <a:r>
              <a:rPr lang="en-US"/>
              <a:t> </a:t>
            </a:r>
            <a:r>
              <a:rPr lang="en-US" err="1"/>
              <a:t>удовлетворение</a:t>
            </a:r>
            <a:r>
              <a:rPr lang="en-US"/>
              <a:t> </a:t>
            </a:r>
            <a:r>
              <a:rPr lang="en-US" err="1"/>
              <a:t>оператора</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a:t>
            </a:fld>
            <a:endParaRPr lang="ru-RU" noProof="0"/>
          </a:p>
        </p:txBody>
      </p:sp>
    </p:spTree>
    <p:extLst>
      <p:ext uri="{BB962C8B-B14F-4D97-AF65-F5344CB8AC3E}">
        <p14:creationId xmlns:p14="http://schemas.microsoft.com/office/powerpoint/2010/main" val="488690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Начиная</a:t>
            </a:r>
            <a:r>
              <a:rPr lang="en-US"/>
              <a:t> с </a:t>
            </a:r>
            <a:r>
              <a:rPr lang="en-US" err="1"/>
              <a:t>версии</a:t>
            </a:r>
            <a:r>
              <a:rPr lang="en-US"/>
              <a:t> OpenFlow 1.1 и </a:t>
            </a:r>
            <a:r>
              <a:rPr lang="en-US" err="1"/>
              <a:t>выше</a:t>
            </a:r>
            <a:r>
              <a:rPr lang="en-US"/>
              <a:t>,  </a:t>
            </a:r>
            <a:r>
              <a:rPr lang="en-US" err="1"/>
              <a:t>протокол</a:t>
            </a:r>
            <a:r>
              <a:rPr lang="en-US"/>
              <a:t> OpenFlow </a:t>
            </a:r>
            <a:r>
              <a:rPr lang="en-US" err="1"/>
              <a:t>поддерживает</a:t>
            </a:r>
            <a:r>
              <a:rPr lang="en-US"/>
              <a:t> </a:t>
            </a:r>
            <a:r>
              <a:rPr lang="en-US" err="1"/>
              <a:t>конвейерную</a:t>
            </a:r>
            <a:r>
              <a:rPr lang="en-US"/>
              <a:t> </a:t>
            </a:r>
            <a:r>
              <a:rPr lang="en-US" err="1"/>
              <a:t>обработку</a:t>
            </a:r>
            <a:r>
              <a:rPr lang="en-US"/>
              <a:t> в </a:t>
            </a:r>
            <a:r>
              <a:rPr lang="en-US" err="1"/>
              <a:t>сочетании</a:t>
            </a:r>
            <a:r>
              <a:rPr lang="en-US"/>
              <a:t> с </a:t>
            </a:r>
            <a:r>
              <a:rPr lang="en-US" err="1"/>
              <a:t>функциями</a:t>
            </a:r>
            <a:r>
              <a:rPr lang="en-US"/>
              <a:t> </a:t>
            </a:r>
            <a:r>
              <a:rPr lang="en-US" err="1"/>
              <a:t>поддержки</a:t>
            </a:r>
            <a:r>
              <a:rPr lang="en-US"/>
              <a:t> </a:t>
            </a:r>
            <a:r>
              <a:rPr lang="en-US" err="1"/>
              <a:t>нескольких</a:t>
            </a:r>
            <a:r>
              <a:rPr lang="en-US"/>
              <a:t> </a:t>
            </a:r>
            <a:r>
              <a:rPr lang="en-US" err="1"/>
              <a:t>таблиц</a:t>
            </a:r>
            <a:r>
              <a:rPr lang="en-US"/>
              <a:t> </a:t>
            </a:r>
            <a:r>
              <a:rPr lang="en-US" err="1"/>
              <a:t>потоков</a:t>
            </a:r>
            <a:r>
              <a:rPr lang="en-US"/>
              <a:t>.</a:t>
            </a:r>
            <a:endParaRPr lang="ru-RU"/>
          </a:p>
          <a:p>
            <a:r>
              <a:rPr lang="en-US" err="1"/>
              <a:t>По</a:t>
            </a:r>
            <a:r>
              <a:rPr lang="en-US"/>
              <a:t> </a:t>
            </a:r>
            <a:r>
              <a:rPr lang="en-US" err="1"/>
              <a:t>сравнению</a:t>
            </a:r>
            <a:r>
              <a:rPr lang="en-US"/>
              <a:t> с OpenFlow </a:t>
            </a:r>
            <a:r>
              <a:rPr lang="en-US" err="1"/>
              <a:t>версии</a:t>
            </a:r>
            <a:r>
              <a:rPr lang="en-US"/>
              <a:t> 1.0, </a:t>
            </a:r>
            <a:r>
              <a:rPr lang="en-US" err="1"/>
              <a:t>которая</a:t>
            </a:r>
            <a:r>
              <a:rPr lang="en-US"/>
              <a:t> </a:t>
            </a:r>
            <a:r>
              <a:rPr lang="en-US" err="1"/>
              <a:t>поддерживает</a:t>
            </a:r>
            <a:r>
              <a:rPr lang="en-US"/>
              <a:t> </a:t>
            </a:r>
            <a:r>
              <a:rPr lang="en-US" err="1"/>
              <a:t>единую</a:t>
            </a:r>
            <a:r>
              <a:rPr lang="en-US"/>
              <a:t> </a:t>
            </a:r>
            <a:r>
              <a:rPr lang="en-US" err="1"/>
              <a:t>таблицу</a:t>
            </a:r>
            <a:r>
              <a:rPr lang="en-US"/>
              <a:t> </a:t>
            </a:r>
            <a:r>
              <a:rPr lang="en-US" err="1"/>
              <a:t>потоков</a:t>
            </a:r>
            <a:r>
              <a:rPr lang="en-US"/>
              <a:t>, </a:t>
            </a:r>
            <a:r>
              <a:rPr lang="en-US" err="1"/>
              <a:t>конвейерная</a:t>
            </a:r>
            <a:r>
              <a:rPr lang="en-US"/>
              <a:t> </a:t>
            </a:r>
            <a:r>
              <a:rPr lang="en-US" err="1"/>
              <a:t>обработка</a:t>
            </a:r>
            <a:r>
              <a:rPr lang="en-US"/>
              <a:t> </a:t>
            </a:r>
            <a:r>
              <a:rPr lang="en-US" err="1"/>
              <a:t>сокращает</a:t>
            </a:r>
            <a:r>
              <a:rPr lang="en-US"/>
              <a:t> </a:t>
            </a:r>
            <a:r>
              <a:rPr lang="en-US" err="1"/>
              <a:t>размер</a:t>
            </a:r>
            <a:r>
              <a:rPr lang="en-US"/>
              <a:t> </a:t>
            </a:r>
            <a:r>
              <a:rPr lang="en-US" err="1"/>
              <a:t>записей</a:t>
            </a:r>
            <a:r>
              <a:rPr lang="en-US"/>
              <a:t> </a:t>
            </a:r>
            <a:r>
              <a:rPr lang="en-US" err="1"/>
              <a:t>соответствия</a:t>
            </a:r>
            <a:r>
              <a:rPr lang="en-US"/>
              <a:t> </a:t>
            </a:r>
            <a:r>
              <a:rPr lang="en-US" err="1"/>
              <a:t>таблицы</a:t>
            </a:r>
            <a:r>
              <a:rPr lang="en-US"/>
              <a:t> </a:t>
            </a:r>
            <a:r>
              <a:rPr lang="en-US" err="1"/>
              <a:t>потоков</a:t>
            </a:r>
            <a:r>
              <a:rPr lang="en-US"/>
              <a:t> и </a:t>
            </a:r>
            <a:r>
              <a:rPr lang="en-US" err="1"/>
              <a:t>повышает</a:t>
            </a:r>
            <a:r>
              <a:rPr lang="en-US"/>
              <a:t> </a:t>
            </a:r>
            <a:r>
              <a:rPr lang="en-US" err="1"/>
              <a:t>эффективность</a:t>
            </a:r>
            <a:r>
              <a:rPr lang="en-US"/>
              <a:t> </a:t>
            </a:r>
            <a:r>
              <a:rPr lang="en-US" err="1"/>
              <a:t>проверки</a:t>
            </a:r>
            <a:r>
              <a:rPr lang="en-US"/>
              <a:t> </a:t>
            </a:r>
            <a:r>
              <a:rPr lang="en-US" err="1"/>
              <a:t>таблицы</a:t>
            </a:r>
            <a:r>
              <a:rPr lang="en-US"/>
              <a:t> </a:t>
            </a:r>
            <a:r>
              <a:rPr lang="en-US" err="1"/>
              <a:t>потоков</a:t>
            </a:r>
            <a:r>
              <a:rPr lang="en-US"/>
              <a:t> </a:t>
            </a:r>
            <a:r>
              <a:rPr lang="en-US" err="1"/>
              <a:t>путем</a:t>
            </a:r>
            <a:r>
              <a:rPr lang="en-US"/>
              <a:t> </a:t>
            </a:r>
            <a:r>
              <a:rPr lang="en-US" err="1"/>
              <a:t>разделения</a:t>
            </a:r>
            <a:r>
              <a:rPr lang="en-US"/>
              <a:t> </a:t>
            </a:r>
            <a:r>
              <a:rPr lang="en-US" err="1"/>
              <a:t>полей</a:t>
            </a:r>
            <a:r>
              <a:rPr lang="en-US"/>
              <a:t> </a:t>
            </a:r>
            <a:r>
              <a:rPr lang="en-US" err="1"/>
              <a:t>соответствия</a:t>
            </a:r>
            <a:r>
              <a:rPr lang="en-US"/>
              <a:t> </a:t>
            </a:r>
            <a:r>
              <a:rPr lang="en-US" err="1"/>
              <a:t>таблицы</a:t>
            </a:r>
            <a:r>
              <a:rPr lang="en-US"/>
              <a:t> </a:t>
            </a:r>
            <a:r>
              <a:rPr lang="en-US" err="1"/>
              <a:t>потоков</a:t>
            </a:r>
            <a:r>
              <a:rPr lang="en-US"/>
              <a:t> </a:t>
            </a:r>
            <a:r>
              <a:rPr lang="en-US" err="1"/>
              <a:t>на</a:t>
            </a:r>
            <a:r>
              <a:rPr lang="en-US"/>
              <a:t> </a:t>
            </a:r>
            <a:r>
              <a:rPr lang="en-US" err="1"/>
              <a:t>несколько</a:t>
            </a:r>
            <a:r>
              <a:rPr lang="en-US"/>
              <a:t> </a:t>
            </a:r>
            <a:r>
              <a:rPr lang="en-US" err="1"/>
              <a:t>таблиц</a:t>
            </a:r>
            <a:r>
              <a:rPr lang="en-US"/>
              <a:t> </a:t>
            </a:r>
            <a:r>
              <a:rPr lang="en-US" err="1"/>
              <a:t>потоков</a:t>
            </a:r>
            <a:r>
              <a:rPr lang="en-US"/>
              <a:t>.</a:t>
            </a:r>
            <a:endParaRPr lang="ru-RU">
              <a:cs typeface="Calibri"/>
            </a:endParaRPr>
          </a:p>
          <a:p>
            <a:r>
              <a:rPr lang="en-US"/>
              <a:t> </a:t>
            </a:r>
            <a:endParaRPr lang="ru-RU"/>
          </a:p>
          <a:p>
            <a:r>
              <a:rPr lang="en-US" err="1"/>
              <a:t>Таблица</a:t>
            </a:r>
            <a:r>
              <a:rPr lang="en-US"/>
              <a:t> </a:t>
            </a:r>
            <a:r>
              <a:rPr lang="en-US" err="1"/>
              <a:t>потоков</a:t>
            </a:r>
            <a:r>
              <a:rPr lang="en-US"/>
              <a:t> </a:t>
            </a:r>
            <a:r>
              <a:rPr lang="en-US" err="1"/>
              <a:t>для</a:t>
            </a:r>
            <a:r>
              <a:rPr lang="en-US"/>
              <a:t> </a:t>
            </a:r>
            <a:r>
              <a:rPr lang="en-US" err="1"/>
              <a:t>коммутатора</a:t>
            </a:r>
            <a:r>
              <a:rPr lang="en-US"/>
              <a:t> OpenFlow </a:t>
            </a:r>
            <a:r>
              <a:rPr lang="en-US" err="1"/>
              <a:t>нумеруется</a:t>
            </a:r>
            <a:r>
              <a:rPr lang="en-US"/>
              <a:t> </a:t>
            </a:r>
            <a:r>
              <a:rPr lang="en-US" err="1"/>
              <a:t>последовательно</a:t>
            </a:r>
            <a:r>
              <a:rPr lang="en-US"/>
              <a:t>, </a:t>
            </a:r>
            <a:r>
              <a:rPr lang="en-US" err="1"/>
              <a:t>начиная</a:t>
            </a:r>
            <a:r>
              <a:rPr lang="en-US"/>
              <a:t> с 0. </a:t>
            </a:r>
            <a:r>
              <a:rPr lang="en-US" err="1"/>
              <a:t>Коммутатор</a:t>
            </a:r>
            <a:r>
              <a:rPr lang="en-US"/>
              <a:t> OpenFlow </a:t>
            </a:r>
            <a:r>
              <a:rPr lang="en-US" err="1"/>
              <a:t>должен</a:t>
            </a:r>
            <a:r>
              <a:rPr lang="en-US"/>
              <a:t> </a:t>
            </a:r>
            <a:r>
              <a:rPr lang="en-US" err="1"/>
              <a:t>иметь</a:t>
            </a:r>
            <a:r>
              <a:rPr lang="en-US"/>
              <a:t> </a:t>
            </a:r>
            <a:r>
              <a:rPr lang="en-US" err="1"/>
              <a:t>как</a:t>
            </a:r>
            <a:r>
              <a:rPr lang="en-US"/>
              <a:t> </a:t>
            </a:r>
            <a:r>
              <a:rPr lang="en-US" err="1"/>
              <a:t>минимум</a:t>
            </a:r>
            <a:r>
              <a:rPr lang="en-US"/>
              <a:t> </a:t>
            </a:r>
            <a:r>
              <a:rPr lang="en-US" err="1"/>
              <a:t>одну</a:t>
            </a:r>
            <a:r>
              <a:rPr lang="en-US"/>
              <a:t> </a:t>
            </a:r>
            <a:r>
              <a:rPr lang="en-US" err="1"/>
              <a:t>таблицу</a:t>
            </a:r>
            <a:r>
              <a:rPr lang="en-US"/>
              <a:t> </a:t>
            </a:r>
            <a:r>
              <a:rPr lang="en-US" err="1"/>
              <a:t>потоков</a:t>
            </a:r>
            <a:r>
              <a:rPr lang="en-US"/>
              <a:t>, и </a:t>
            </a:r>
            <a:r>
              <a:rPr lang="en-US" err="1"/>
              <a:t>для</a:t>
            </a:r>
            <a:r>
              <a:rPr lang="en-US"/>
              <a:t> </a:t>
            </a:r>
            <a:r>
              <a:rPr lang="en-US" err="1"/>
              <a:t>обработки</a:t>
            </a:r>
            <a:r>
              <a:rPr lang="en-US"/>
              <a:t> </a:t>
            </a:r>
            <a:r>
              <a:rPr lang="en-US" err="1"/>
              <a:t>пакетов</a:t>
            </a:r>
            <a:r>
              <a:rPr lang="en-US"/>
              <a:t> </a:t>
            </a:r>
            <a:r>
              <a:rPr lang="en-US" err="1"/>
              <a:t>потребуется</a:t>
            </a:r>
            <a:r>
              <a:rPr lang="en-US"/>
              <a:t> </a:t>
            </a:r>
            <a:r>
              <a:rPr lang="en-US" err="1"/>
              <a:t>конвейерная</a:t>
            </a:r>
            <a:r>
              <a:rPr lang="en-US"/>
              <a:t> </a:t>
            </a:r>
            <a:r>
              <a:rPr lang="en-US" err="1"/>
              <a:t>обработка</a:t>
            </a:r>
            <a:r>
              <a:rPr lang="en-US"/>
              <a:t>, </a:t>
            </a:r>
            <a:r>
              <a:rPr lang="en-US" err="1"/>
              <a:t>если</a:t>
            </a:r>
            <a:r>
              <a:rPr lang="en-US"/>
              <a:t> в </a:t>
            </a:r>
            <a:r>
              <a:rPr lang="en-US" err="1"/>
              <a:t>коммутаторе</a:t>
            </a:r>
            <a:r>
              <a:rPr lang="en-US"/>
              <a:t> OpenFlow </a:t>
            </a:r>
            <a:r>
              <a:rPr lang="en-US" err="1"/>
              <a:t>имеется</a:t>
            </a:r>
            <a:r>
              <a:rPr lang="en-US"/>
              <a:t> </a:t>
            </a:r>
            <a:r>
              <a:rPr lang="en-US" err="1"/>
              <a:t>более</a:t>
            </a:r>
            <a:r>
              <a:rPr lang="en-US"/>
              <a:t> </a:t>
            </a:r>
            <a:r>
              <a:rPr lang="en-US" err="1"/>
              <a:t>одной</a:t>
            </a:r>
            <a:r>
              <a:rPr lang="en-US"/>
              <a:t> </a:t>
            </a:r>
            <a:r>
              <a:rPr lang="en-US" err="1"/>
              <a:t>таблицы</a:t>
            </a:r>
            <a:r>
              <a:rPr lang="en-US"/>
              <a:t> </a:t>
            </a:r>
            <a:r>
              <a:rPr lang="en-US" err="1"/>
              <a:t>потоков</a:t>
            </a:r>
            <a:r>
              <a:rPr lang="en-US"/>
              <a:t>. </a:t>
            </a:r>
            <a:endParaRPr lang="ru-RU" err="1"/>
          </a:p>
          <a:p>
            <a:endParaRPr lang="en-US"/>
          </a:p>
          <a:p>
            <a:r>
              <a:rPr lang="en-US" err="1"/>
              <a:t>Когда</a:t>
            </a:r>
            <a:r>
              <a:rPr lang="en-US"/>
              <a:t> </a:t>
            </a:r>
            <a:r>
              <a:rPr lang="en-US" err="1"/>
              <a:t>пакет</a:t>
            </a:r>
            <a:r>
              <a:rPr lang="en-US"/>
              <a:t> </a:t>
            </a:r>
            <a:r>
              <a:rPr lang="en-US" err="1"/>
              <a:t>пересылается</a:t>
            </a:r>
            <a:r>
              <a:rPr lang="en-US"/>
              <a:t> в </a:t>
            </a:r>
            <a:r>
              <a:rPr lang="en-US" err="1"/>
              <a:t>первую</a:t>
            </a:r>
            <a:r>
              <a:rPr lang="en-US"/>
              <a:t> </a:t>
            </a:r>
            <a:r>
              <a:rPr lang="en-US" err="1"/>
              <a:t>таблицу</a:t>
            </a:r>
            <a:r>
              <a:rPr lang="en-US"/>
              <a:t> </a:t>
            </a:r>
            <a:r>
              <a:rPr lang="en-US" err="1"/>
              <a:t>потоков</a:t>
            </a:r>
            <a:r>
              <a:rPr lang="en-US"/>
              <a:t>, </a:t>
            </a:r>
            <a:r>
              <a:rPr lang="en-US" err="1"/>
              <a:t>запись</a:t>
            </a:r>
            <a:r>
              <a:rPr lang="en-US"/>
              <a:t> </a:t>
            </a:r>
            <a:r>
              <a:rPr lang="en-US" err="1"/>
              <a:t>потока</a:t>
            </a:r>
            <a:r>
              <a:rPr lang="en-US"/>
              <a:t> с </a:t>
            </a:r>
            <a:r>
              <a:rPr lang="en-US" err="1"/>
              <a:t>наивысшим</a:t>
            </a:r>
            <a:r>
              <a:rPr lang="en-US"/>
              <a:t> </a:t>
            </a:r>
            <a:r>
              <a:rPr lang="en-US" err="1"/>
              <a:t>приоритетом</a:t>
            </a:r>
            <a:r>
              <a:rPr lang="en-US"/>
              <a:t> </a:t>
            </a:r>
            <a:r>
              <a:rPr lang="en-US" err="1"/>
              <a:t>сопоставляется</a:t>
            </a:r>
            <a:r>
              <a:rPr lang="en-US"/>
              <a:t>, и </a:t>
            </a:r>
            <a:r>
              <a:rPr lang="en-US" err="1"/>
              <a:t>набор</a:t>
            </a:r>
            <a:r>
              <a:rPr lang="en-US"/>
              <a:t> </a:t>
            </a:r>
            <a:r>
              <a:rPr lang="en-US" err="1"/>
              <a:t>инструкций</a:t>
            </a:r>
            <a:r>
              <a:rPr lang="en-US"/>
              <a:t> </a:t>
            </a:r>
            <a:r>
              <a:rPr lang="en-US" err="1"/>
              <a:t>направляет</a:t>
            </a:r>
            <a:r>
              <a:rPr lang="en-US"/>
              <a:t> </a:t>
            </a:r>
            <a:r>
              <a:rPr lang="en-US" err="1"/>
              <a:t>пакет</a:t>
            </a:r>
            <a:r>
              <a:rPr lang="en-US"/>
              <a:t> в </a:t>
            </a:r>
            <a:r>
              <a:rPr lang="en-US" err="1"/>
              <a:t>следующую</a:t>
            </a:r>
            <a:r>
              <a:rPr lang="en-US"/>
              <a:t> </a:t>
            </a:r>
            <a:r>
              <a:rPr lang="en-US" err="1"/>
              <a:t>таблицу</a:t>
            </a:r>
            <a:r>
              <a:rPr lang="en-US"/>
              <a:t> </a:t>
            </a:r>
            <a:r>
              <a:rPr lang="en-US" err="1"/>
              <a:t>потоков</a:t>
            </a:r>
            <a:r>
              <a:rPr lang="en-US"/>
              <a:t>, и </a:t>
            </a:r>
            <a:r>
              <a:rPr lang="en-US" err="1"/>
              <a:t>процесс</a:t>
            </a:r>
            <a:r>
              <a:rPr lang="en-US"/>
              <a:t> </a:t>
            </a:r>
            <a:r>
              <a:rPr lang="en-US" err="1"/>
              <a:t>обработки</a:t>
            </a:r>
            <a:r>
              <a:rPr lang="en-US"/>
              <a:t> </a:t>
            </a:r>
            <a:r>
              <a:rPr lang="en-US" err="1"/>
              <a:t>пакетов</a:t>
            </a:r>
            <a:r>
              <a:rPr lang="en-US"/>
              <a:t> </a:t>
            </a:r>
            <a:r>
              <a:rPr lang="en-US" err="1"/>
              <a:t>для</a:t>
            </a:r>
            <a:r>
              <a:rPr lang="en-US"/>
              <a:t> </a:t>
            </a:r>
            <a:r>
              <a:rPr lang="en-US" err="1"/>
              <a:t>каждой</a:t>
            </a:r>
            <a:r>
              <a:rPr lang="en-US"/>
              <a:t> </a:t>
            </a:r>
            <a:r>
              <a:rPr lang="en-US" err="1"/>
              <a:t>таблицы</a:t>
            </a:r>
            <a:r>
              <a:rPr lang="en-US"/>
              <a:t> </a:t>
            </a:r>
            <a:r>
              <a:rPr lang="en-US" err="1"/>
              <a:t>повторяется</a:t>
            </a:r>
            <a:r>
              <a:rPr lang="en-US"/>
              <a:t> </a:t>
            </a:r>
            <a:r>
              <a:rPr lang="en-US" err="1"/>
              <a:t>снова</a:t>
            </a:r>
            <a:r>
              <a:rPr lang="en-US"/>
              <a:t>. </a:t>
            </a:r>
            <a:r>
              <a:rPr lang="en-US" err="1"/>
              <a:t>Если</a:t>
            </a:r>
            <a:r>
              <a:rPr lang="en-US"/>
              <a:t> </a:t>
            </a:r>
            <a:r>
              <a:rPr lang="en-US" err="1"/>
              <a:t>инструкция</a:t>
            </a:r>
            <a:r>
              <a:rPr lang="en-US"/>
              <a:t> </a:t>
            </a:r>
            <a:r>
              <a:rPr lang="en-US" err="1"/>
              <a:t>не</a:t>
            </a:r>
            <a:r>
              <a:rPr lang="en-US"/>
              <a:t> </a:t>
            </a:r>
            <a:r>
              <a:rPr lang="en-US" err="1"/>
              <a:t>направляет</a:t>
            </a:r>
            <a:r>
              <a:rPr lang="en-US"/>
              <a:t> </a:t>
            </a:r>
            <a:r>
              <a:rPr lang="en-US" err="1"/>
              <a:t>пакет</a:t>
            </a:r>
            <a:r>
              <a:rPr lang="en-US"/>
              <a:t> в </a:t>
            </a:r>
            <a:r>
              <a:rPr lang="en-US" err="1"/>
              <a:t>следующую</a:t>
            </a:r>
            <a:r>
              <a:rPr lang="en-US"/>
              <a:t> </a:t>
            </a:r>
            <a:r>
              <a:rPr lang="en-US" err="1"/>
              <a:t>таблицу</a:t>
            </a:r>
            <a:r>
              <a:rPr lang="en-US"/>
              <a:t>, </a:t>
            </a:r>
            <a:r>
              <a:rPr lang="en-US" err="1"/>
              <a:t>конвейерная</a:t>
            </a:r>
            <a:r>
              <a:rPr lang="en-US"/>
              <a:t> </a:t>
            </a:r>
            <a:r>
              <a:rPr lang="en-US" err="1"/>
              <a:t>обработка</a:t>
            </a:r>
            <a:r>
              <a:rPr lang="en-US"/>
              <a:t> </a:t>
            </a:r>
            <a:r>
              <a:rPr lang="en-US" err="1"/>
              <a:t>останавливается</a:t>
            </a:r>
            <a:r>
              <a:rPr lang="en-US"/>
              <a:t> и </a:t>
            </a:r>
            <a:r>
              <a:rPr lang="en-US" err="1"/>
              <a:t>обрабатывается</a:t>
            </a:r>
            <a:r>
              <a:rPr lang="en-US"/>
              <a:t>, </a:t>
            </a:r>
            <a:r>
              <a:rPr lang="en-US" err="1"/>
              <a:t>если</a:t>
            </a:r>
            <a:r>
              <a:rPr lang="en-US"/>
              <a:t> </a:t>
            </a:r>
            <a:r>
              <a:rPr lang="en-US" err="1"/>
              <a:t>установлено</a:t>
            </a:r>
            <a:r>
              <a:rPr lang="en-US"/>
              <a:t> </a:t>
            </a:r>
            <a:r>
              <a:rPr lang="en-US" err="1"/>
              <a:t>соответствующее</a:t>
            </a:r>
            <a:r>
              <a:rPr lang="en-US"/>
              <a:t> </a:t>
            </a:r>
            <a:r>
              <a:rPr lang="en-US" err="1"/>
              <a:t>действие</a:t>
            </a:r>
            <a:r>
              <a:rPr lang="en-US"/>
              <a:t>.</a:t>
            </a:r>
            <a:endParaRPr lang="ru-RU">
              <a:cs typeface="Calibri"/>
            </a:endParaRPr>
          </a:p>
          <a:p>
            <a:r>
              <a:rPr lang="en-US"/>
              <a:t> </a:t>
            </a:r>
            <a:endParaRPr lang="ru-RU"/>
          </a:p>
          <a:p>
            <a:r>
              <a:rPr lang="en-US"/>
              <a:t>В </a:t>
            </a:r>
            <a:r>
              <a:rPr lang="en-US" err="1"/>
              <a:t>случае</a:t>
            </a:r>
            <a:r>
              <a:rPr lang="en-US"/>
              <a:t>, </a:t>
            </a:r>
            <a:r>
              <a:rPr lang="en-US" err="1"/>
              <a:t>если</a:t>
            </a:r>
            <a:r>
              <a:rPr lang="en-US"/>
              <a:t> </a:t>
            </a:r>
            <a:r>
              <a:rPr lang="en-US" err="1"/>
              <a:t>пакет</a:t>
            </a:r>
            <a:r>
              <a:rPr lang="en-US"/>
              <a:t> </a:t>
            </a:r>
            <a:r>
              <a:rPr lang="en-US" err="1"/>
              <a:t>не</a:t>
            </a:r>
            <a:r>
              <a:rPr lang="en-US"/>
              <a:t> </a:t>
            </a:r>
            <a:r>
              <a:rPr lang="en-US" err="1"/>
              <a:t>совпадает</a:t>
            </a:r>
            <a:r>
              <a:rPr lang="en-US"/>
              <a:t> </a:t>
            </a:r>
            <a:r>
              <a:rPr lang="en-US" err="1"/>
              <a:t>ни</a:t>
            </a:r>
            <a:r>
              <a:rPr lang="en-US"/>
              <a:t> с </a:t>
            </a:r>
            <a:r>
              <a:rPr lang="en-US" err="1"/>
              <a:t>одной</a:t>
            </a:r>
            <a:r>
              <a:rPr lang="en-US"/>
              <a:t> </a:t>
            </a:r>
            <a:r>
              <a:rPr lang="en-US" err="1"/>
              <a:t>записью</a:t>
            </a:r>
            <a:r>
              <a:rPr lang="en-US"/>
              <a:t> </a:t>
            </a:r>
            <a:r>
              <a:rPr lang="en-US" err="1"/>
              <a:t>потока</a:t>
            </a:r>
            <a:r>
              <a:rPr lang="en-US"/>
              <a:t> в </a:t>
            </a:r>
            <a:r>
              <a:rPr lang="en-US" err="1"/>
              <a:t>таблице</a:t>
            </a:r>
            <a:r>
              <a:rPr lang="en-US"/>
              <a:t> </a:t>
            </a:r>
            <a:r>
              <a:rPr lang="en-US" err="1"/>
              <a:t>потоков</a:t>
            </a:r>
            <a:r>
              <a:rPr lang="en-US"/>
              <a:t>, </a:t>
            </a:r>
            <a:r>
              <a:rPr lang="en-US" err="1"/>
              <a:t>это</a:t>
            </a:r>
            <a:r>
              <a:rPr lang="en-US"/>
              <a:t> </a:t>
            </a:r>
            <a:r>
              <a:rPr lang="en-US" err="1"/>
              <a:t>называется</a:t>
            </a:r>
            <a:r>
              <a:rPr lang="en-US"/>
              <a:t> </a:t>
            </a:r>
            <a:r>
              <a:rPr lang="en-US" err="1"/>
              <a:t>таблица</a:t>
            </a:r>
            <a:r>
              <a:rPr lang="en-US"/>
              <a:t> </a:t>
            </a:r>
            <a:r>
              <a:rPr lang="en-US" err="1"/>
              <a:t>потери</a:t>
            </a:r>
            <a:r>
              <a:rPr lang="en-US"/>
              <a:t>. </a:t>
            </a:r>
            <a:r>
              <a:rPr lang="en-US" err="1"/>
              <a:t>Если</a:t>
            </a:r>
            <a:r>
              <a:rPr lang="en-US"/>
              <a:t> </a:t>
            </a:r>
            <a:r>
              <a:rPr lang="en-US" err="1"/>
              <a:t>для</a:t>
            </a:r>
            <a:r>
              <a:rPr lang="en-US"/>
              <a:t> </a:t>
            </a:r>
            <a:r>
              <a:rPr lang="en-US" err="1"/>
              <a:t>записи</a:t>
            </a:r>
            <a:r>
              <a:rPr lang="en-US"/>
              <a:t>  </a:t>
            </a:r>
            <a:r>
              <a:rPr lang="en-US" err="1"/>
              <a:t>таблицы</a:t>
            </a:r>
            <a:r>
              <a:rPr lang="en-US"/>
              <a:t> </a:t>
            </a:r>
            <a:r>
              <a:rPr lang="en-US" err="1"/>
              <a:t>потери</a:t>
            </a:r>
            <a:r>
              <a:rPr lang="en-US"/>
              <a:t> </a:t>
            </a:r>
            <a:r>
              <a:rPr lang="en-US" err="1"/>
              <a:t>выполнена</a:t>
            </a:r>
            <a:r>
              <a:rPr lang="en-US"/>
              <a:t> </a:t>
            </a:r>
            <a:r>
              <a:rPr lang="en-US" err="1"/>
              <a:t>определенная</a:t>
            </a:r>
            <a:r>
              <a:rPr lang="en-US"/>
              <a:t> </a:t>
            </a:r>
            <a:r>
              <a:rPr lang="en-US" err="1"/>
              <a:t>конфигурация</a:t>
            </a:r>
            <a:r>
              <a:rPr lang="en-US"/>
              <a:t>, </a:t>
            </a:r>
            <a:r>
              <a:rPr lang="en-US" err="1"/>
              <a:t>запись</a:t>
            </a:r>
            <a:r>
              <a:rPr lang="en-US"/>
              <a:t> </a:t>
            </a:r>
            <a:r>
              <a:rPr lang="en-US" err="1"/>
              <a:t>потока</a:t>
            </a:r>
            <a:r>
              <a:rPr lang="en-US"/>
              <a:t>  </a:t>
            </a:r>
            <a:r>
              <a:rPr lang="en-US" err="1"/>
              <a:t>таблицы</a:t>
            </a:r>
            <a:r>
              <a:rPr lang="en-US"/>
              <a:t> </a:t>
            </a:r>
            <a:r>
              <a:rPr lang="en-US" err="1"/>
              <a:t>потери</a:t>
            </a:r>
            <a:r>
              <a:rPr lang="en-US"/>
              <a:t> </a:t>
            </a:r>
            <a:r>
              <a:rPr lang="en-US" err="1"/>
              <a:t>может</a:t>
            </a:r>
            <a:r>
              <a:rPr lang="en-US"/>
              <a:t> </a:t>
            </a:r>
            <a:r>
              <a:rPr lang="en-US" err="1"/>
              <a:t>обрабатываться</a:t>
            </a:r>
            <a:r>
              <a:rPr lang="en-US"/>
              <a:t> с </a:t>
            </a:r>
            <a:r>
              <a:rPr lang="en-US" err="1"/>
              <a:t>помощью</a:t>
            </a:r>
            <a:r>
              <a:rPr lang="en-US"/>
              <a:t> </a:t>
            </a:r>
            <a:r>
              <a:rPr lang="en-US" err="1"/>
              <a:t>различных</a:t>
            </a:r>
            <a:r>
              <a:rPr lang="en-US"/>
              <a:t> </a:t>
            </a:r>
            <a:r>
              <a:rPr lang="en-US" err="1"/>
              <a:t>наборов</a:t>
            </a:r>
            <a:r>
              <a:rPr lang="en-US"/>
              <a:t> </a:t>
            </a:r>
            <a:r>
              <a:rPr lang="en-US" err="1"/>
              <a:t>действий</a:t>
            </a:r>
            <a:r>
              <a:rPr lang="en-US"/>
              <a:t>, </a:t>
            </a:r>
            <a:r>
              <a:rPr lang="en-US" err="1"/>
              <a:t>таких</a:t>
            </a:r>
            <a:r>
              <a:rPr lang="en-US"/>
              <a:t> </a:t>
            </a:r>
            <a:r>
              <a:rPr lang="en-US" err="1"/>
              <a:t>как</a:t>
            </a:r>
            <a:r>
              <a:rPr lang="en-US"/>
              <a:t> </a:t>
            </a:r>
            <a:r>
              <a:rPr lang="en-US" err="1"/>
              <a:t>отбрасывание</a:t>
            </a:r>
            <a:r>
              <a:rPr lang="en-US"/>
              <a:t>, </a:t>
            </a:r>
            <a:r>
              <a:rPr lang="en-US" err="1"/>
              <a:t>прозрачная</a:t>
            </a:r>
            <a:r>
              <a:rPr lang="en-US"/>
              <a:t> </a:t>
            </a:r>
            <a:r>
              <a:rPr lang="en-US" err="1"/>
              <a:t>пересылка</a:t>
            </a:r>
            <a:r>
              <a:rPr lang="en-US"/>
              <a:t> </a:t>
            </a:r>
            <a:r>
              <a:rPr lang="en-US" err="1"/>
              <a:t>их</a:t>
            </a:r>
            <a:r>
              <a:rPr lang="en-US"/>
              <a:t> </a:t>
            </a:r>
            <a:r>
              <a:rPr lang="en-US" err="1"/>
              <a:t>контроллеру</a:t>
            </a:r>
            <a:r>
              <a:rPr lang="en-US"/>
              <a:t> и т. д.</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105</a:t>
            </a:fld>
            <a:endParaRPr lang="ru-RU" noProof="0"/>
          </a:p>
        </p:txBody>
      </p:sp>
    </p:spTree>
    <p:extLst>
      <p:ext uri="{BB962C8B-B14F-4D97-AF65-F5344CB8AC3E}">
        <p14:creationId xmlns:p14="http://schemas.microsoft.com/office/powerpoint/2010/main" val="3163637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Получив</a:t>
            </a:r>
            <a:r>
              <a:rPr lang="en-US"/>
              <a:t> </a:t>
            </a:r>
            <a:r>
              <a:rPr lang="en-US" err="1"/>
              <a:t>пакет</a:t>
            </a:r>
            <a:r>
              <a:rPr lang="en-US"/>
              <a:t>, </a:t>
            </a:r>
            <a:r>
              <a:rPr lang="en-US" err="1"/>
              <a:t>коммутатор</a:t>
            </a:r>
            <a:r>
              <a:rPr lang="en-US"/>
              <a:t> OpenFlow </a:t>
            </a:r>
            <a:r>
              <a:rPr lang="en-US" err="1"/>
              <a:t>начнет</a:t>
            </a:r>
            <a:r>
              <a:rPr lang="en-US"/>
              <a:t> </a:t>
            </a:r>
            <a:r>
              <a:rPr lang="en-US" err="1"/>
              <a:t>обработку</a:t>
            </a:r>
            <a:r>
              <a:rPr lang="en-US"/>
              <a:t> </a:t>
            </a:r>
            <a:r>
              <a:rPr lang="en-US" err="1"/>
              <a:t>пакета</a:t>
            </a:r>
            <a:r>
              <a:rPr lang="en-US"/>
              <a:t>, </a:t>
            </a:r>
            <a:r>
              <a:rPr lang="en-US" err="1"/>
              <a:t>просматривая</a:t>
            </a:r>
            <a:r>
              <a:rPr lang="en-US"/>
              <a:t> </a:t>
            </a:r>
            <a:r>
              <a:rPr lang="en-US" err="1"/>
              <a:t>первую</a:t>
            </a:r>
            <a:r>
              <a:rPr lang="en-US"/>
              <a:t> </a:t>
            </a:r>
            <a:r>
              <a:rPr lang="en-US" err="1"/>
              <a:t>таблицу</a:t>
            </a:r>
            <a:r>
              <a:rPr lang="en-US"/>
              <a:t> </a:t>
            </a:r>
            <a:r>
              <a:rPr lang="en-US" err="1"/>
              <a:t>потоков</a:t>
            </a:r>
            <a:r>
              <a:rPr lang="en-US"/>
              <a:t>. </a:t>
            </a:r>
            <a:endParaRPr lang="ru-RU"/>
          </a:p>
          <a:p>
            <a:r>
              <a:rPr lang="en-US" err="1"/>
              <a:t>На</a:t>
            </a:r>
            <a:r>
              <a:rPr lang="en-US"/>
              <a:t> </a:t>
            </a:r>
            <a:r>
              <a:rPr lang="en-US" err="1"/>
              <a:t>основе</a:t>
            </a:r>
            <a:r>
              <a:rPr lang="en-US"/>
              <a:t> </a:t>
            </a:r>
            <a:r>
              <a:rPr lang="en-US" err="1"/>
              <a:t>информации</a:t>
            </a:r>
            <a:r>
              <a:rPr lang="en-US"/>
              <a:t> о </a:t>
            </a:r>
            <a:r>
              <a:rPr lang="en-US" err="1"/>
              <a:t>полях</a:t>
            </a:r>
            <a:r>
              <a:rPr lang="en-US"/>
              <a:t> </a:t>
            </a:r>
            <a:r>
              <a:rPr lang="en-US" err="1"/>
              <a:t>соответствия</a:t>
            </a:r>
            <a:r>
              <a:rPr lang="en-US"/>
              <a:t> в </a:t>
            </a:r>
            <a:r>
              <a:rPr lang="en-US" err="1"/>
              <a:t>пакетах</a:t>
            </a:r>
            <a:r>
              <a:rPr lang="en-US"/>
              <a:t>, </a:t>
            </a:r>
            <a:r>
              <a:rPr lang="en-US" err="1"/>
              <a:t>такой</a:t>
            </a:r>
            <a:r>
              <a:rPr lang="en-US"/>
              <a:t> </a:t>
            </a:r>
            <a:r>
              <a:rPr lang="en-US" err="1"/>
              <a:t>как</a:t>
            </a:r>
            <a:r>
              <a:rPr lang="en-US"/>
              <a:t> </a:t>
            </a:r>
            <a:r>
              <a:rPr lang="en-US" err="1"/>
              <a:t>исходный</a:t>
            </a:r>
            <a:r>
              <a:rPr lang="en-US"/>
              <a:t> </a:t>
            </a:r>
            <a:r>
              <a:rPr lang="en-US" err="1"/>
              <a:t>адрес</a:t>
            </a:r>
            <a:r>
              <a:rPr lang="en-US"/>
              <a:t>, IPv4-адрес </a:t>
            </a:r>
            <a:r>
              <a:rPr lang="en-US" err="1"/>
              <a:t>или</a:t>
            </a:r>
            <a:r>
              <a:rPr lang="en-US"/>
              <a:t> </a:t>
            </a:r>
            <a:r>
              <a:rPr lang="en-US" err="1"/>
              <a:t>поля</a:t>
            </a:r>
            <a:r>
              <a:rPr lang="en-US"/>
              <a:t> </a:t>
            </a:r>
            <a:r>
              <a:rPr lang="en-US" err="1"/>
              <a:t>метаданных</a:t>
            </a:r>
            <a:r>
              <a:rPr lang="en-US"/>
              <a:t>, </a:t>
            </a:r>
            <a:r>
              <a:rPr lang="en-US" err="1"/>
              <a:t>счетчики</a:t>
            </a:r>
            <a:r>
              <a:rPr lang="en-US"/>
              <a:t> </a:t>
            </a:r>
            <a:r>
              <a:rPr lang="en-US" err="1"/>
              <a:t>таблицы</a:t>
            </a:r>
            <a:r>
              <a:rPr lang="en-US"/>
              <a:t> </a:t>
            </a:r>
            <a:r>
              <a:rPr lang="en-US" err="1"/>
              <a:t>потоков</a:t>
            </a:r>
            <a:r>
              <a:rPr lang="en-US"/>
              <a:t> </a:t>
            </a:r>
            <a:r>
              <a:rPr lang="en-US" err="1"/>
              <a:t>будут</a:t>
            </a:r>
            <a:r>
              <a:rPr lang="en-US"/>
              <a:t> </a:t>
            </a:r>
            <a:r>
              <a:rPr lang="en-US" err="1"/>
              <a:t>обновлены</a:t>
            </a:r>
            <a:r>
              <a:rPr lang="en-US"/>
              <a:t>, и </a:t>
            </a:r>
            <a:r>
              <a:rPr lang="en-US" err="1"/>
              <a:t>будут</a:t>
            </a:r>
            <a:r>
              <a:rPr lang="en-US"/>
              <a:t> </a:t>
            </a:r>
            <a:r>
              <a:rPr lang="en-US" err="1"/>
              <a:t>выполнены</a:t>
            </a:r>
            <a:r>
              <a:rPr lang="en-US"/>
              <a:t> </a:t>
            </a:r>
            <a:r>
              <a:rPr lang="en-US" err="1"/>
              <a:t>соответствующие</a:t>
            </a:r>
            <a:r>
              <a:rPr lang="en-US"/>
              <a:t> </a:t>
            </a:r>
            <a:r>
              <a:rPr lang="en-US" err="1"/>
              <a:t>инструкции</a:t>
            </a:r>
            <a:r>
              <a:rPr lang="en-US"/>
              <a:t>, </a:t>
            </a:r>
            <a:r>
              <a:rPr lang="en-US" err="1"/>
              <a:t>такие</a:t>
            </a:r>
            <a:r>
              <a:rPr lang="en-US"/>
              <a:t> </a:t>
            </a:r>
            <a:r>
              <a:rPr lang="en-US" err="1"/>
              <a:t>как</a:t>
            </a:r>
            <a:r>
              <a:rPr lang="en-US"/>
              <a:t> </a:t>
            </a:r>
            <a:r>
              <a:rPr lang="en-US" err="1"/>
              <a:t>выполнение</a:t>
            </a:r>
            <a:r>
              <a:rPr lang="en-US"/>
              <a:t> </a:t>
            </a:r>
            <a:r>
              <a:rPr lang="en-US" err="1"/>
              <a:t>или</a:t>
            </a:r>
            <a:r>
              <a:rPr lang="en-US"/>
              <a:t> </a:t>
            </a:r>
            <a:r>
              <a:rPr lang="en-US" err="1"/>
              <a:t>обновление</a:t>
            </a:r>
            <a:r>
              <a:rPr lang="en-US"/>
              <a:t> </a:t>
            </a:r>
            <a:r>
              <a:rPr lang="en-US" err="1"/>
              <a:t>набора</a:t>
            </a:r>
            <a:r>
              <a:rPr lang="en-US"/>
              <a:t> </a:t>
            </a:r>
            <a:r>
              <a:rPr lang="en-US" err="1"/>
              <a:t>действий</a:t>
            </a:r>
            <a:r>
              <a:rPr lang="en-US"/>
              <a:t>, </a:t>
            </a:r>
            <a:r>
              <a:rPr lang="en-US" err="1"/>
              <a:t>обновление</a:t>
            </a:r>
            <a:r>
              <a:rPr lang="en-US"/>
              <a:t> </a:t>
            </a:r>
            <a:r>
              <a:rPr lang="en-US" err="1"/>
              <a:t>полей</a:t>
            </a:r>
            <a:r>
              <a:rPr lang="en-US"/>
              <a:t> </a:t>
            </a:r>
            <a:r>
              <a:rPr lang="en-US" err="1"/>
              <a:t>соответствия</a:t>
            </a:r>
            <a:r>
              <a:rPr lang="en-US"/>
              <a:t> </a:t>
            </a:r>
            <a:r>
              <a:rPr lang="en-US" err="1"/>
              <a:t>пакета</a:t>
            </a:r>
            <a:r>
              <a:rPr lang="en-US"/>
              <a:t> </a:t>
            </a:r>
            <a:r>
              <a:rPr lang="en-US" err="1"/>
              <a:t>или</a:t>
            </a:r>
            <a:r>
              <a:rPr lang="en-US"/>
              <a:t> </a:t>
            </a:r>
            <a:r>
              <a:rPr lang="en-US" err="1"/>
              <a:t>обновление</a:t>
            </a:r>
            <a:r>
              <a:rPr lang="en-US"/>
              <a:t> </a:t>
            </a:r>
            <a:r>
              <a:rPr lang="en-US" err="1"/>
              <a:t>метаданных</a:t>
            </a:r>
            <a:r>
              <a:rPr lang="en-US"/>
              <a:t> </a:t>
            </a:r>
            <a:r>
              <a:rPr lang="en-US" err="1"/>
              <a:t>для</a:t>
            </a:r>
            <a:r>
              <a:rPr lang="en-US"/>
              <a:t> </a:t>
            </a:r>
            <a:r>
              <a:rPr lang="en-US" err="1"/>
              <a:t>следующая</a:t>
            </a:r>
            <a:r>
              <a:rPr lang="en-US"/>
              <a:t> </a:t>
            </a:r>
            <a:r>
              <a:rPr lang="en-US" err="1"/>
              <a:t>обработка</a:t>
            </a:r>
            <a:r>
              <a:rPr lang="en-US"/>
              <a:t> </a:t>
            </a:r>
            <a:r>
              <a:rPr lang="en-US" err="1"/>
              <a:t>таблицы</a:t>
            </a:r>
            <a:r>
              <a:rPr lang="en-US"/>
              <a:t> </a:t>
            </a:r>
            <a:r>
              <a:rPr lang="en-US" err="1"/>
              <a:t>потоков</a:t>
            </a:r>
            <a:r>
              <a:rPr lang="en-US"/>
              <a:t>. </a:t>
            </a:r>
            <a:endParaRPr lang="ru-RU"/>
          </a:p>
          <a:p>
            <a:r>
              <a:rPr lang="en-US" err="1"/>
              <a:t>Если</a:t>
            </a:r>
            <a:r>
              <a:rPr lang="en-US"/>
              <a:t> </a:t>
            </a:r>
            <a:r>
              <a:rPr lang="en-US" err="1"/>
              <a:t>есть</a:t>
            </a:r>
            <a:r>
              <a:rPr lang="en-US"/>
              <a:t> </a:t>
            </a:r>
            <a:r>
              <a:rPr lang="en-US" err="1"/>
              <a:t>метаданные</a:t>
            </a:r>
            <a:r>
              <a:rPr lang="en-US"/>
              <a:t>, </a:t>
            </a:r>
            <a:r>
              <a:rPr lang="en-US" err="1"/>
              <a:t>определенные</a:t>
            </a:r>
            <a:r>
              <a:rPr lang="en-US"/>
              <a:t> </a:t>
            </a:r>
            <a:r>
              <a:rPr lang="en-US" err="1"/>
              <a:t>для</a:t>
            </a:r>
            <a:r>
              <a:rPr lang="en-US"/>
              <a:t> </a:t>
            </a:r>
            <a:r>
              <a:rPr lang="en-US" err="1"/>
              <a:t>обработки</a:t>
            </a:r>
            <a:r>
              <a:rPr lang="en-US"/>
              <a:t> </a:t>
            </a:r>
            <a:r>
              <a:rPr lang="en-US" err="1"/>
              <a:t>следующей</a:t>
            </a:r>
            <a:r>
              <a:rPr lang="en-US"/>
              <a:t> </a:t>
            </a:r>
            <a:r>
              <a:rPr lang="en-US" err="1"/>
              <a:t>таблицы</a:t>
            </a:r>
            <a:r>
              <a:rPr lang="en-US"/>
              <a:t> </a:t>
            </a:r>
            <a:r>
              <a:rPr lang="en-US" err="1"/>
              <a:t>потоков</a:t>
            </a:r>
            <a:r>
              <a:rPr lang="en-US"/>
              <a:t>, </a:t>
            </a:r>
            <a:r>
              <a:rPr lang="en-US" err="1"/>
              <a:t>пакет</a:t>
            </a:r>
            <a:r>
              <a:rPr lang="en-US"/>
              <a:t> </a:t>
            </a:r>
            <a:r>
              <a:rPr lang="en-US" err="1"/>
              <a:t>будет</a:t>
            </a:r>
            <a:r>
              <a:rPr lang="en-US"/>
              <a:t> </a:t>
            </a:r>
            <a:r>
              <a:rPr lang="en-US" err="1"/>
              <a:t>переадресован</a:t>
            </a:r>
            <a:r>
              <a:rPr lang="en-US"/>
              <a:t> в </a:t>
            </a:r>
            <a:r>
              <a:rPr lang="en-US" err="1"/>
              <a:t>следующую</a:t>
            </a:r>
            <a:r>
              <a:rPr lang="en-US"/>
              <a:t> </a:t>
            </a:r>
            <a:r>
              <a:rPr lang="en-US" err="1"/>
              <a:t>таблицу</a:t>
            </a:r>
            <a:r>
              <a:rPr lang="en-US"/>
              <a:t> </a:t>
            </a:r>
            <a:r>
              <a:rPr lang="en-US" err="1"/>
              <a:t>потоков</a:t>
            </a:r>
            <a:r>
              <a:rPr lang="en-US"/>
              <a:t>, </a:t>
            </a:r>
            <a:r>
              <a:rPr lang="en-US" err="1"/>
              <a:t>выполняя</a:t>
            </a:r>
            <a:r>
              <a:rPr lang="en-US"/>
              <a:t> </a:t>
            </a:r>
            <a:r>
              <a:rPr lang="en-US" err="1"/>
              <a:t>проверку</a:t>
            </a:r>
            <a:r>
              <a:rPr lang="en-US"/>
              <a:t> </a:t>
            </a:r>
            <a:r>
              <a:rPr lang="en-US" err="1"/>
              <a:t>поля</a:t>
            </a:r>
            <a:r>
              <a:rPr lang="en-US"/>
              <a:t> </a:t>
            </a:r>
            <a:r>
              <a:rPr lang="en-US" err="1"/>
              <a:t>совпадения</a:t>
            </a:r>
            <a:r>
              <a:rPr lang="en-US"/>
              <a:t> и </a:t>
            </a:r>
            <a:r>
              <a:rPr lang="en-US" err="1"/>
              <a:t>проверку</a:t>
            </a:r>
            <a:r>
              <a:rPr lang="en-US"/>
              <a:t> </a:t>
            </a:r>
            <a:r>
              <a:rPr lang="en-US" err="1"/>
              <a:t>инструкций</a:t>
            </a:r>
            <a:r>
              <a:rPr lang="en-US"/>
              <a:t> </a:t>
            </a:r>
            <a:r>
              <a:rPr lang="en-US" err="1"/>
              <a:t>снова</a:t>
            </a:r>
            <a:r>
              <a:rPr lang="en-US"/>
              <a:t>. </a:t>
            </a:r>
            <a:r>
              <a:rPr lang="en-US" err="1"/>
              <a:t>Если</a:t>
            </a:r>
            <a:r>
              <a:rPr lang="en-US"/>
              <a:t> </a:t>
            </a:r>
            <a:r>
              <a:rPr lang="en-US" err="1"/>
              <a:t>пакеты</a:t>
            </a:r>
            <a:r>
              <a:rPr lang="en-US"/>
              <a:t> </a:t>
            </a:r>
            <a:r>
              <a:rPr lang="en-US" err="1"/>
              <a:t>уже</a:t>
            </a:r>
            <a:r>
              <a:rPr lang="en-US"/>
              <a:t> </a:t>
            </a:r>
            <a:r>
              <a:rPr lang="en-US" err="1"/>
              <a:t>были</a:t>
            </a:r>
            <a:r>
              <a:rPr lang="en-US"/>
              <a:t> </a:t>
            </a:r>
            <a:r>
              <a:rPr lang="en-US" err="1"/>
              <a:t>отправлены</a:t>
            </a:r>
            <a:r>
              <a:rPr lang="en-US"/>
              <a:t> в </a:t>
            </a:r>
            <a:r>
              <a:rPr lang="en-US" err="1"/>
              <a:t>последнюю</a:t>
            </a:r>
            <a:r>
              <a:rPr lang="en-US"/>
              <a:t> </a:t>
            </a:r>
            <a:r>
              <a:rPr lang="en-US" err="1"/>
              <a:t>таблицу</a:t>
            </a:r>
            <a:r>
              <a:rPr lang="en-US"/>
              <a:t> </a:t>
            </a:r>
            <a:r>
              <a:rPr lang="en-US" err="1"/>
              <a:t>потоков</a:t>
            </a:r>
            <a:r>
              <a:rPr lang="en-US"/>
              <a:t> с </a:t>
            </a:r>
            <a:r>
              <a:rPr lang="en-US" err="1"/>
              <a:t>наибольшим</a:t>
            </a:r>
            <a:r>
              <a:rPr lang="en-US"/>
              <a:t> </a:t>
            </a:r>
            <a:r>
              <a:rPr lang="en-US" err="1"/>
              <a:t>порядковым</a:t>
            </a:r>
            <a:r>
              <a:rPr lang="en-US"/>
              <a:t> </a:t>
            </a:r>
            <a:r>
              <a:rPr lang="en-US" err="1"/>
              <a:t>номером</a:t>
            </a:r>
            <a:r>
              <a:rPr lang="en-US"/>
              <a:t>, </a:t>
            </a:r>
            <a:r>
              <a:rPr lang="en-US" err="1"/>
              <a:t>это</a:t>
            </a:r>
            <a:r>
              <a:rPr lang="en-US"/>
              <a:t> </a:t>
            </a:r>
            <a:r>
              <a:rPr lang="en-US" err="1"/>
              <a:t>означает</a:t>
            </a:r>
            <a:r>
              <a:rPr lang="en-US"/>
              <a:t>, </a:t>
            </a:r>
            <a:r>
              <a:rPr lang="en-US" err="1"/>
              <a:t>что</a:t>
            </a:r>
            <a:r>
              <a:rPr lang="en-US"/>
              <a:t> </a:t>
            </a:r>
            <a:r>
              <a:rPr lang="en-US" err="1"/>
              <a:t>больше</a:t>
            </a:r>
            <a:r>
              <a:rPr lang="en-US"/>
              <a:t> </a:t>
            </a:r>
            <a:r>
              <a:rPr lang="en-US" err="1"/>
              <a:t>нет</a:t>
            </a:r>
            <a:r>
              <a:rPr lang="en-US"/>
              <a:t> </a:t>
            </a:r>
            <a:r>
              <a:rPr lang="en-US" err="1"/>
              <a:t>таблицы</a:t>
            </a:r>
            <a:r>
              <a:rPr lang="en-US"/>
              <a:t> </a:t>
            </a:r>
            <a:r>
              <a:rPr lang="en-US" err="1"/>
              <a:t>потоков</a:t>
            </a:r>
            <a:r>
              <a:rPr lang="en-US"/>
              <a:t> </a:t>
            </a:r>
            <a:r>
              <a:rPr lang="en-US" err="1"/>
              <a:t>для</a:t>
            </a:r>
            <a:r>
              <a:rPr lang="en-US"/>
              <a:t> </a:t>
            </a:r>
            <a:r>
              <a:rPr lang="en-US" err="1"/>
              <a:t>проверки</a:t>
            </a:r>
            <a:r>
              <a:rPr lang="en-US"/>
              <a:t>, и, </a:t>
            </a:r>
            <a:r>
              <a:rPr lang="en-US" err="1"/>
              <a:t>таким</a:t>
            </a:r>
            <a:r>
              <a:rPr lang="en-US"/>
              <a:t> </a:t>
            </a:r>
            <a:r>
              <a:rPr lang="en-US" err="1"/>
              <a:t>образом</a:t>
            </a:r>
            <a:r>
              <a:rPr lang="en-US"/>
              <a:t>, </a:t>
            </a:r>
            <a:r>
              <a:rPr lang="en-US" err="1"/>
              <a:t>набор</a:t>
            </a:r>
            <a:r>
              <a:rPr lang="en-US"/>
              <a:t> </a:t>
            </a:r>
            <a:r>
              <a:rPr lang="en-US" err="1"/>
              <a:t>действий</a:t>
            </a:r>
            <a:r>
              <a:rPr lang="en-US"/>
              <a:t>, </a:t>
            </a:r>
            <a:r>
              <a:rPr lang="en-US" err="1"/>
              <a:t>определенный</a:t>
            </a:r>
            <a:r>
              <a:rPr lang="en-US"/>
              <a:t> в </a:t>
            </a:r>
            <a:r>
              <a:rPr lang="en-US" err="1"/>
              <a:t>последняя</a:t>
            </a:r>
            <a:r>
              <a:rPr lang="en-US"/>
              <a:t> </a:t>
            </a:r>
            <a:r>
              <a:rPr lang="en-US" err="1"/>
              <a:t>таблица</a:t>
            </a:r>
            <a:r>
              <a:rPr lang="en-US"/>
              <a:t> </a:t>
            </a:r>
            <a:r>
              <a:rPr lang="en-US" err="1"/>
              <a:t>потока</a:t>
            </a:r>
            <a:r>
              <a:rPr lang="en-US"/>
              <a:t> </a:t>
            </a:r>
            <a:r>
              <a:rPr lang="en-US" err="1"/>
              <a:t>будет</a:t>
            </a:r>
            <a:r>
              <a:rPr lang="en-US"/>
              <a:t> </a:t>
            </a:r>
            <a:r>
              <a:rPr lang="en-US" err="1"/>
              <a:t>выполнена</a:t>
            </a:r>
            <a:r>
              <a:rPr lang="en-US"/>
              <a:t> </a:t>
            </a:r>
            <a:r>
              <a:rPr lang="en-US" err="1"/>
              <a:t>соответственно</a:t>
            </a:r>
            <a:r>
              <a:rPr lang="en-US"/>
              <a:t>.</a:t>
            </a:r>
            <a:endParaRPr lang="ru-RU"/>
          </a:p>
          <a:p>
            <a:r>
              <a:rPr lang="en-US"/>
              <a:t> </a:t>
            </a:r>
            <a:endParaRPr lang="ru-RU"/>
          </a:p>
          <a:p>
            <a:r>
              <a:rPr lang="en-US"/>
              <a:t>В </a:t>
            </a:r>
            <a:r>
              <a:rPr lang="en-US" err="1"/>
              <a:t>случае</a:t>
            </a:r>
            <a:r>
              <a:rPr lang="en-US"/>
              <a:t>, </a:t>
            </a:r>
            <a:r>
              <a:rPr lang="en-US" err="1"/>
              <a:t>если</a:t>
            </a:r>
            <a:r>
              <a:rPr lang="en-US"/>
              <a:t> в </a:t>
            </a:r>
            <a:r>
              <a:rPr lang="en-US" err="1"/>
              <a:t>таблице</a:t>
            </a:r>
            <a:r>
              <a:rPr lang="en-US"/>
              <a:t> </a:t>
            </a:r>
            <a:r>
              <a:rPr lang="en-US" err="1"/>
              <a:t>потоков</a:t>
            </a:r>
            <a:r>
              <a:rPr lang="en-US"/>
              <a:t> </a:t>
            </a:r>
            <a:r>
              <a:rPr lang="en-US" err="1"/>
              <a:t>нет</a:t>
            </a:r>
            <a:r>
              <a:rPr lang="en-US"/>
              <a:t> </a:t>
            </a:r>
            <a:r>
              <a:rPr lang="en-US" err="1"/>
              <a:t>совпадающих</a:t>
            </a:r>
            <a:r>
              <a:rPr lang="en-US"/>
              <a:t> </a:t>
            </a:r>
            <a:r>
              <a:rPr lang="en-US" err="1"/>
              <a:t>записей</a:t>
            </a:r>
            <a:r>
              <a:rPr lang="en-US"/>
              <a:t> </a:t>
            </a:r>
            <a:r>
              <a:rPr lang="en-US" err="1"/>
              <a:t>потока</a:t>
            </a:r>
            <a:r>
              <a:rPr lang="en-US"/>
              <a:t>, </a:t>
            </a:r>
            <a:r>
              <a:rPr lang="en-US" err="1"/>
              <a:t>пакет</a:t>
            </a:r>
            <a:r>
              <a:rPr lang="en-US"/>
              <a:t> </a:t>
            </a:r>
            <a:r>
              <a:rPr lang="en-US" err="1"/>
              <a:t>будет</a:t>
            </a:r>
            <a:r>
              <a:rPr lang="en-US"/>
              <a:t> </a:t>
            </a:r>
            <a:r>
              <a:rPr lang="en-US" err="1"/>
              <a:t>отброшен</a:t>
            </a:r>
            <a:r>
              <a:rPr lang="en-US"/>
              <a:t>, </a:t>
            </a:r>
            <a:r>
              <a:rPr lang="en-US" err="1"/>
              <a:t>если</a:t>
            </a:r>
            <a:r>
              <a:rPr lang="en-US"/>
              <a:t> в </a:t>
            </a:r>
            <a:r>
              <a:rPr lang="en-US" err="1"/>
              <a:t>коммутаторе</a:t>
            </a:r>
            <a:r>
              <a:rPr lang="en-US"/>
              <a:t> </a:t>
            </a:r>
            <a:r>
              <a:rPr lang="en-US" err="1"/>
              <a:t>не</a:t>
            </a:r>
            <a:r>
              <a:rPr lang="en-US"/>
              <a:t> </a:t>
            </a:r>
            <a:r>
              <a:rPr lang="en-US" err="1"/>
              <a:t>настроена</a:t>
            </a:r>
            <a:r>
              <a:rPr lang="en-US"/>
              <a:t> </a:t>
            </a:r>
            <a:r>
              <a:rPr lang="en-US" err="1"/>
              <a:t>запись</a:t>
            </a:r>
            <a:r>
              <a:rPr lang="en-US"/>
              <a:t>  </a:t>
            </a:r>
            <a:r>
              <a:rPr lang="en-US" err="1"/>
              <a:t>таблицы</a:t>
            </a:r>
            <a:r>
              <a:rPr lang="en-US"/>
              <a:t> </a:t>
            </a:r>
            <a:r>
              <a:rPr lang="en-US" err="1"/>
              <a:t>потери</a:t>
            </a:r>
            <a:r>
              <a:rPr lang="en-US"/>
              <a:t>. </a:t>
            </a:r>
            <a:r>
              <a:rPr lang="en-US" err="1"/>
              <a:t>Если</a:t>
            </a:r>
            <a:r>
              <a:rPr lang="en-US"/>
              <a:t> </a:t>
            </a:r>
            <a:r>
              <a:rPr lang="en-US" err="1"/>
              <a:t>используется</a:t>
            </a:r>
            <a:r>
              <a:rPr lang="en-US"/>
              <a:t> </a:t>
            </a:r>
            <a:r>
              <a:rPr lang="en-US" err="1"/>
              <a:t>функция</a:t>
            </a:r>
            <a:r>
              <a:rPr lang="en-US"/>
              <a:t>  </a:t>
            </a:r>
            <a:r>
              <a:rPr lang="en-US" err="1"/>
              <a:t>таблицы</a:t>
            </a:r>
            <a:r>
              <a:rPr lang="en-US"/>
              <a:t> </a:t>
            </a:r>
            <a:r>
              <a:rPr lang="en-US" err="1"/>
              <a:t>потери</a:t>
            </a:r>
            <a:r>
              <a:rPr lang="en-US"/>
              <a:t>, </a:t>
            </a:r>
            <a:r>
              <a:rPr lang="en-US" err="1"/>
              <a:t>пакет</a:t>
            </a:r>
            <a:r>
              <a:rPr lang="en-US"/>
              <a:t> </a:t>
            </a:r>
            <a:r>
              <a:rPr lang="en-US" err="1"/>
              <a:t>будет</a:t>
            </a:r>
            <a:r>
              <a:rPr lang="en-US"/>
              <a:t> </a:t>
            </a:r>
            <a:r>
              <a:rPr lang="en-US" err="1"/>
              <a:t>обрабатываться</a:t>
            </a:r>
            <a:r>
              <a:rPr lang="en-US"/>
              <a:t> с </a:t>
            </a:r>
            <a:r>
              <a:rPr lang="en-US" err="1"/>
              <a:t>инструкциями</a:t>
            </a:r>
            <a:r>
              <a:rPr lang="en-US"/>
              <a:t>, </a:t>
            </a:r>
            <a:r>
              <a:rPr lang="en-US" err="1"/>
              <a:t>определенными</a:t>
            </a:r>
            <a:r>
              <a:rPr lang="en-US"/>
              <a:t> </a:t>
            </a:r>
            <a:r>
              <a:rPr lang="en-US" err="1"/>
              <a:t>для</a:t>
            </a:r>
            <a:r>
              <a:rPr lang="en-US"/>
              <a:t> </a:t>
            </a:r>
            <a:r>
              <a:rPr lang="en-US" err="1"/>
              <a:t>опции</a:t>
            </a:r>
            <a:r>
              <a:rPr lang="en-US"/>
              <a:t>  </a:t>
            </a:r>
            <a:r>
              <a:rPr lang="en-US" err="1"/>
              <a:t>таблицы</a:t>
            </a:r>
            <a:r>
              <a:rPr lang="en-US"/>
              <a:t> </a:t>
            </a:r>
            <a:r>
              <a:rPr lang="en-US" err="1"/>
              <a:t>потери</a:t>
            </a:r>
            <a:r>
              <a:rPr lang="en-US"/>
              <a:t>.</a:t>
            </a:r>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106</a:t>
            </a:fld>
            <a:endParaRPr lang="ru-RU" noProof="0"/>
          </a:p>
        </p:txBody>
      </p:sp>
    </p:spTree>
    <p:extLst>
      <p:ext uri="{BB962C8B-B14F-4D97-AF65-F5344CB8AC3E}">
        <p14:creationId xmlns:p14="http://schemas.microsoft.com/office/powerpoint/2010/main" val="2277179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
              <a:t>Сообщение контроллер - коммутатор </a:t>
            </a:r>
            <a:endParaRPr lang="ru-RU"/>
          </a:p>
          <a:p>
            <a:endParaRPr lang="ru"/>
          </a:p>
          <a:p>
            <a:r>
              <a:rPr lang="ru"/>
              <a:t>Это сообщение инициируется контроллером, главным образом, для запроса определенных идентификаторов или функций базовых возможностей от коммутатора, которые могут потребоваться во время установления канала </a:t>
            </a:r>
            <a:r>
              <a:rPr lang="ru" err="1"/>
              <a:t>Openflow</a:t>
            </a:r>
            <a:r>
              <a:rPr lang="ru"/>
              <a:t>.</a:t>
            </a:r>
            <a:endParaRPr lang="ru-RU">
              <a:cs typeface="Calibri"/>
            </a:endParaRPr>
          </a:p>
          <a:p>
            <a:r>
              <a:rPr lang="ru"/>
              <a:t> Примерами этого сообщения являются сообщения:</a:t>
            </a:r>
            <a:endParaRPr lang="ru-RU"/>
          </a:p>
          <a:p>
            <a:r>
              <a:rPr lang="ru" err="1"/>
              <a:t>Modify</a:t>
            </a:r>
            <a:r>
              <a:rPr lang="ru"/>
              <a:t>-State, используемые для добавления, удаления или изменения записей потока в таблицах потоков</a:t>
            </a:r>
            <a:endParaRPr lang="ru-RU"/>
          </a:p>
          <a:p>
            <a:r>
              <a:rPr lang="ru" err="1"/>
              <a:t>Read</a:t>
            </a:r>
            <a:r>
              <a:rPr lang="ru"/>
              <a:t>-State, используемое для сбора информации, такой как данные конфигурации от коммутатора</a:t>
            </a:r>
            <a:endParaRPr lang="ru-RU"/>
          </a:p>
          <a:p>
            <a:r>
              <a:rPr lang="ru"/>
              <a:t>Packet-</a:t>
            </a:r>
            <a:r>
              <a:rPr lang="ru" err="1"/>
              <a:t>out</a:t>
            </a:r>
            <a:r>
              <a:rPr lang="ru"/>
              <a:t>, используемое для пересылки пакетов, полученных Packet-</a:t>
            </a:r>
            <a:r>
              <a:rPr lang="ru" err="1"/>
              <a:t>in</a:t>
            </a:r>
            <a:r>
              <a:rPr lang="ru"/>
              <a:t> сообщений и т. д. </a:t>
            </a:r>
            <a:endParaRPr lang="ru-RU"/>
          </a:p>
          <a:p>
            <a:r>
              <a:rPr lang="ru"/>
              <a:t>Некоторые другие примеры сообщений включают </a:t>
            </a:r>
            <a:r>
              <a:rPr lang="ru" err="1"/>
              <a:t>Barrier</a:t>
            </a:r>
            <a:r>
              <a:rPr lang="ru"/>
              <a:t>, </a:t>
            </a:r>
            <a:r>
              <a:rPr lang="ru" err="1"/>
              <a:t>Role</a:t>
            </a:r>
            <a:r>
              <a:rPr lang="ru"/>
              <a:t> </a:t>
            </a:r>
            <a:r>
              <a:rPr lang="ru" err="1"/>
              <a:t>Request</a:t>
            </a:r>
            <a:r>
              <a:rPr lang="ru"/>
              <a:t>, </a:t>
            </a:r>
            <a:r>
              <a:rPr lang="ru" err="1"/>
              <a:t>Asynchronous</a:t>
            </a:r>
            <a:r>
              <a:rPr lang="ru"/>
              <a:t>-Configuration. </a:t>
            </a:r>
            <a:endParaRPr lang="ru">
              <a:cs typeface="Calibri"/>
            </a:endParaRPr>
          </a:p>
          <a:p>
            <a:endParaRPr lang="ru"/>
          </a:p>
          <a:p>
            <a:r>
              <a:rPr lang="ru"/>
              <a:t>Асинхронное сообщение</a:t>
            </a:r>
            <a:endParaRPr lang="ru-RU">
              <a:cs typeface="Calibri"/>
            </a:endParaRPr>
          </a:p>
          <a:p>
            <a:r>
              <a:rPr lang="ru"/>
              <a:t> Это сообщение отправляется с коммутатора </a:t>
            </a:r>
            <a:r>
              <a:rPr lang="ru" err="1"/>
              <a:t>Openflow</a:t>
            </a:r>
            <a:r>
              <a:rPr lang="ru"/>
              <a:t> на контроллер для обозначения прибытия пакета или уведомления об изменении состояния коммутатора. </a:t>
            </a:r>
            <a:endParaRPr lang="ru-RU"/>
          </a:p>
          <a:p>
            <a:r>
              <a:rPr lang="ru"/>
              <a:t>Примеры этого сообщения включают сообщения:</a:t>
            </a:r>
            <a:endParaRPr lang="ru-RU"/>
          </a:p>
          <a:p>
            <a:r>
              <a:rPr lang="ru"/>
              <a:t>Packet-In, используемое для передачи пакета на контроллер;</a:t>
            </a:r>
            <a:endParaRPr lang="ru-RU"/>
          </a:p>
          <a:p>
            <a:r>
              <a:rPr lang="ru" err="1"/>
              <a:t>Flow-Removed</a:t>
            </a:r>
            <a:r>
              <a:rPr lang="ru"/>
              <a:t>, используемое для информирования об удалении записи таблицы потоков в таблице потоков;</a:t>
            </a:r>
            <a:endParaRPr lang="ru-RU"/>
          </a:p>
          <a:p>
            <a:r>
              <a:rPr lang="ru"/>
              <a:t>Port-</a:t>
            </a:r>
            <a:r>
              <a:rPr lang="ru" err="1"/>
              <a:t>status</a:t>
            </a:r>
            <a:r>
              <a:rPr lang="ru"/>
              <a:t>, используемое для уведомления об изменении состояния порта в коммутатор. </a:t>
            </a:r>
            <a:endParaRPr lang="ru-RU">
              <a:cs typeface="Calibri"/>
            </a:endParaRPr>
          </a:p>
          <a:p>
            <a:endParaRPr lang="ru"/>
          </a:p>
          <a:p>
            <a:r>
              <a:rPr lang="ru"/>
              <a:t>Симметричное сообщение </a:t>
            </a:r>
            <a:endParaRPr lang="ru-RU">
              <a:cs typeface="Calibri"/>
            </a:endParaRPr>
          </a:p>
          <a:p>
            <a:r>
              <a:rPr lang="ru"/>
              <a:t>Симметричное сообщение может быть отправлено с коммутатора на контроллер или наоборот. </a:t>
            </a:r>
            <a:endParaRPr lang="ru-RU"/>
          </a:p>
          <a:p>
            <a:r>
              <a:rPr lang="ru"/>
              <a:t>Примеры симметричных сообщений включают приветственные сообщения, используемые при запуске подключения, эхо-сообщения запроса/ответа для проверки состояния подключения и сообщения об ошибках для уведомления одноранговой стороны о проблемах.</a:t>
            </a:r>
            <a:r>
              <a:rPr lang="en-US"/>
              <a:t> </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108</a:t>
            </a:fld>
            <a:endParaRPr lang="ru-RU" noProof="0"/>
          </a:p>
        </p:txBody>
      </p:sp>
    </p:spTree>
    <p:extLst>
      <p:ext uri="{BB962C8B-B14F-4D97-AF65-F5344CB8AC3E}">
        <p14:creationId xmlns:p14="http://schemas.microsoft.com/office/powerpoint/2010/main" val="12622295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
              <a:t>Канал </a:t>
            </a:r>
            <a:r>
              <a:rPr lang="ru" err="1"/>
              <a:t>OpenFlow</a:t>
            </a:r>
            <a:r>
              <a:rPr lang="ru"/>
              <a:t> устанавливается через соединение TCP. Устройства на обоих концах канала обмениваются </a:t>
            </a:r>
            <a:r>
              <a:rPr lang="ru" err="1"/>
              <a:t>heartbeat</a:t>
            </a:r>
            <a:r>
              <a:rPr lang="ru"/>
              <a:t> пакетами для поддержания соединения. </a:t>
            </a:r>
            <a:endParaRPr lang="ru-RU"/>
          </a:p>
          <a:p>
            <a:r>
              <a:rPr lang="ru"/>
              <a:t>На рисунке выше показан процесс создания и обслуживания канала </a:t>
            </a:r>
            <a:r>
              <a:rPr lang="ru" err="1"/>
              <a:t>OpenFlow</a:t>
            </a:r>
            <a:r>
              <a:rPr lang="ru"/>
              <a:t>: </a:t>
            </a:r>
            <a:endParaRPr lang="ru-RU"/>
          </a:p>
          <a:p>
            <a:r>
              <a:rPr lang="ru"/>
              <a:t>1. Контроллер и сервер пересылки устанавливают TCP-соединение. </a:t>
            </a:r>
            <a:endParaRPr lang="ru-RU"/>
          </a:p>
          <a:p>
            <a:r>
              <a:rPr lang="ru"/>
              <a:t>2. Контроллер и сервер пересылки обмениваются пакетами приветствия для согласования параметров, таких как номера версий. </a:t>
            </a:r>
            <a:endParaRPr lang="ru-RU"/>
          </a:p>
          <a:p>
            <a:r>
              <a:rPr lang="ru"/>
              <a:t>3. После успешного согласования контроллер отправляет пакет </a:t>
            </a:r>
            <a:r>
              <a:rPr lang="ru" err="1"/>
              <a:t>features_Request</a:t>
            </a:r>
            <a:r>
              <a:rPr lang="ru"/>
              <a:t> для запроса атрибутов на сервере пересылки. </a:t>
            </a:r>
            <a:endParaRPr lang="ru-RU"/>
          </a:p>
          <a:p>
            <a:r>
              <a:rPr lang="ru"/>
              <a:t>4. После получения пакета </a:t>
            </a:r>
            <a:r>
              <a:rPr lang="ru" err="1"/>
              <a:t>Features_Request</a:t>
            </a:r>
            <a:r>
              <a:rPr lang="ru"/>
              <a:t> узел пересылки отправляет контроллеру пакет </a:t>
            </a:r>
            <a:r>
              <a:rPr lang="ru" err="1"/>
              <a:t>Features_Reply</a:t>
            </a:r>
            <a:r>
              <a:rPr lang="ru"/>
              <a:t>, содержащий атрибуты узла пересылки, такие как поддерживаемый формат таблицы потоков и размер буфера. </a:t>
            </a:r>
            <a:endParaRPr lang="ru-RU"/>
          </a:p>
          <a:p>
            <a:r>
              <a:rPr lang="ru"/>
              <a:t>5. После получения пакета </a:t>
            </a:r>
            <a:r>
              <a:rPr lang="ru" err="1"/>
              <a:t>Features_Reply</a:t>
            </a:r>
            <a:r>
              <a:rPr lang="ru"/>
              <a:t> контроллеру удается установить канал </a:t>
            </a:r>
            <a:r>
              <a:rPr lang="ru" err="1"/>
              <a:t>OpenFlow</a:t>
            </a:r>
            <a:r>
              <a:rPr lang="ru"/>
              <a:t> с сервером пересылки. </a:t>
            </a:r>
            <a:endParaRPr lang="ru-RU"/>
          </a:p>
          <a:p>
            <a:r>
              <a:rPr lang="ru"/>
              <a:t>6. Контроллер и сервер пересылки обмениваются эхо-пакетами (тактовыми пакетами) для контроля состояния друг друга. Один конец периодически посылает пакет </a:t>
            </a:r>
            <a:r>
              <a:rPr lang="ru" err="1"/>
              <a:t>Echo_Request</a:t>
            </a:r>
            <a:r>
              <a:rPr lang="ru"/>
              <a:t> другому концу. После получения этого пакета другой конец отвечает пакетом </a:t>
            </a:r>
            <a:r>
              <a:rPr lang="ru" err="1"/>
              <a:t>Echo_Reply</a:t>
            </a:r>
            <a:r>
              <a:rPr lang="ru"/>
              <a:t>. Если один конец не может получить пакет </a:t>
            </a:r>
            <a:r>
              <a:rPr lang="ru" err="1"/>
              <a:t>Echo_Reply</a:t>
            </a:r>
            <a:r>
              <a:rPr lang="ru"/>
              <a:t> после отправки указанного количества пакетов </a:t>
            </a:r>
            <a:r>
              <a:rPr lang="ru" err="1"/>
              <a:t>Echo_Request</a:t>
            </a:r>
            <a:r>
              <a:rPr lang="ru"/>
              <a:t>, он считает другой конец неисправным и разрывает соединение с другим концом.</a:t>
            </a:r>
            <a:r>
              <a:rPr lang="en-US"/>
              <a:t> </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109</a:t>
            </a:fld>
            <a:endParaRPr lang="ru-RU" noProof="0"/>
          </a:p>
        </p:txBody>
      </p:sp>
    </p:spTree>
    <p:extLst>
      <p:ext uri="{BB962C8B-B14F-4D97-AF65-F5344CB8AC3E}">
        <p14:creationId xmlns:p14="http://schemas.microsoft.com/office/powerpoint/2010/main" val="10252071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Сервер</a:t>
            </a:r>
            <a:r>
              <a:rPr lang="en-US" dirty="0"/>
              <a:t> </a:t>
            </a:r>
            <a:r>
              <a:rPr lang="en-US" dirty="0" err="1"/>
              <a:t>пересылки</a:t>
            </a:r>
            <a:r>
              <a:rPr lang="en-US" dirty="0"/>
              <a:t> </a:t>
            </a:r>
            <a:r>
              <a:rPr lang="en-US" dirty="0" err="1"/>
              <a:t>может</a:t>
            </a:r>
            <a:r>
              <a:rPr lang="en-US" dirty="0"/>
              <a:t> </a:t>
            </a:r>
            <a:r>
              <a:rPr lang="en-US" dirty="0" err="1"/>
              <a:t>сообщать</a:t>
            </a:r>
            <a:r>
              <a:rPr lang="en-US" dirty="0"/>
              <a:t> </a:t>
            </a:r>
            <a:r>
              <a:rPr lang="en-US" dirty="0" err="1"/>
              <a:t>информацию</a:t>
            </a:r>
            <a:r>
              <a:rPr lang="en-US" dirty="0"/>
              <a:t> о </a:t>
            </a:r>
            <a:r>
              <a:rPr lang="en-US" dirty="0" err="1"/>
              <a:t>своем</a:t>
            </a:r>
            <a:r>
              <a:rPr lang="en-US" dirty="0"/>
              <a:t> </a:t>
            </a:r>
            <a:r>
              <a:rPr lang="en-US" dirty="0" err="1"/>
              <a:t>порте</a:t>
            </a:r>
            <a:r>
              <a:rPr lang="en-US" dirty="0"/>
              <a:t> </a:t>
            </a:r>
            <a:r>
              <a:rPr lang="en-US" dirty="0" err="1"/>
              <a:t>контроллеру</a:t>
            </a:r>
            <a:r>
              <a:rPr lang="en-US" dirty="0"/>
              <a:t> </a:t>
            </a:r>
            <a:r>
              <a:rPr lang="en-US" dirty="0" err="1"/>
              <a:t>по</a:t>
            </a:r>
            <a:r>
              <a:rPr lang="en-US" dirty="0"/>
              <a:t> </a:t>
            </a:r>
            <a:r>
              <a:rPr lang="en-US" dirty="0" err="1"/>
              <a:t>каналу</a:t>
            </a:r>
            <a:r>
              <a:rPr lang="en-US" dirty="0"/>
              <a:t> OpenFlow.</a:t>
            </a:r>
            <a:endParaRPr lang="ru-RU" dirty="0"/>
          </a:p>
          <a:p>
            <a:endParaRPr lang="en-US" dirty="0"/>
          </a:p>
          <a:p>
            <a:r>
              <a:rPr lang="en-US" dirty="0" err="1"/>
              <a:t>На</a:t>
            </a:r>
            <a:r>
              <a:rPr lang="en-US" dirty="0"/>
              <a:t> </a:t>
            </a:r>
            <a:r>
              <a:rPr lang="en-US" dirty="0" err="1"/>
              <a:t>рисунке</a:t>
            </a:r>
            <a:r>
              <a:rPr lang="en-US" dirty="0"/>
              <a:t> </a:t>
            </a:r>
            <a:r>
              <a:rPr lang="en-US" dirty="0" err="1"/>
              <a:t>выше</a:t>
            </a:r>
            <a:r>
              <a:rPr lang="en-US" dirty="0"/>
              <a:t> </a:t>
            </a:r>
            <a:r>
              <a:rPr lang="en-US" dirty="0" err="1"/>
              <a:t>после</a:t>
            </a:r>
            <a:r>
              <a:rPr lang="en-US" dirty="0"/>
              <a:t> </a:t>
            </a:r>
            <a:r>
              <a:rPr lang="en-US" dirty="0" err="1"/>
              <a:t>установления</a:t>
            </a:r>
            <a:r>
              <a:rPr lang="en-US" dirty="0"/>
              <a:t> </a:t>
            </a:r>
            <a:r>
              <a:rPr lang="en-US" dirty="0" err="1"/>
              <a:t>канала</a:t>
            </a:r>
            <a:r>
              <a:rPr lang="en-US" dirty="0"/>
              <a:t> OpenFlow </a:t>
            </a:r>
            <a:r>
              <a:rPr lang="en-US" dirty="0" err="1"/>
              <a:t>между</a:t>
            </a:r>
            <a:r>
              <a:rPr lang="en-US" dirty="0"/>
              <a:t> </a:t>
            </a:r>
            <a:r>
              <a:rPr lang="en-US" dirty="0" err="1"/>
              <a:t>контроллером</a:t>
            </a:r>
            <a:r>
              <a:rPr lang="en-US" dirty="0"/>
              <a:t> и </a:t>
            </a:r>
            <a:r>
              <a:rPr lang="en-US" dirty="0" err="1"/>
              <a:t>сервером</a:t>
            </a:r>
            <a:r>
              <a:rPr lang="en-US" dirty="0"/>
              <a:t> </a:t>
            </a:r>
            <a:r>
              <a:rPr lang="en-US" dirty="0" err="1"/>
              <a:t>пересылки</a:t>
            </a:r>
            <a:r>
              <a:rPr lang="en-US" dirty="0"/>
              <a:t> </a:t>
            </a:r>
            <a:r>
              <a:rPr lang="en-US" dirty="0" err="1"/>
              <a:t>контроллер</a:t>
            </a:r>
            <a:r>
              <a:rPr lang="en-US" dirty="0"/>
              <a:t> </a:t>
            </a:r>
            <a:r>
              <a:rPr lang="en-US" dirty="0" err="1"/>
              <a:t>запрашивает</a:t>
            </a:r>
            <a:r>
              <a:rPr lang="en-US" dirty="0"/>
              <a:t> </a:t>
            </a:r>
            <a:r>
              <a:rPr lang="en-US" dirty="0" err="1"/>
              <a:t>информацию</a:t>
            </a:r>
            <a:r>
              <a:rPr lang="en-US" dirty="0"/>
              <a:t> о </a:t>
            </a:r>
            <a:r>
              <a:rPr lang="en-US" dirty="0" err="1"/>
              <a:t>порте</a:t>
            </a:r>
            <a:r>
              <a:rPr lang="en-US" dirty="0"/>
              <a:t> </a:t>
            </a:r>
            <a:r>
              <a:rPr lang="en-US" dirty="0" err="1"/>
              <a:t>на</a:t>
            </a:r>
            <a:r>
              <a:rPr lang="en-US" dirty="0"/>
              <a:t> </a:t>
            </a:r>
            <a:r>
              <a:rPr lang="en-US" dirty="0" err="1"/>
              <a:t>сервере</a:t>
            </a:r>
            <a:r>
              <a:rPr lang="en-US" dirty="0"/>
              <a:t> </a:t>
            </a:r>
            <a:r>
              <a:rPr lang="en-US" dirty="0" err="1"/>
              <a:t>пересылки</a:t>
            </a:r>
            <a:r>
              <a:rPr lang="en-US" dirty="0"/>
              <a:t>. </a:t>
            </a:r>
            <a:r>
              <a:rPr lang="en-US" dirty="0" err="1"/>
              <a:t>Подробный</a:t>
            </a:r>
            <a:r>
              <a:rPr lang="en-US" dirty="0"/>
              <a:t> </a:t>
            </a:r>
            <a:r>
              <a:rPr lang="en-US" dirty="0" err="1"/>
              <a:t>процесс</a:t>
            </a:r>
            <a:r>
              <a:rPr lang="en-US" dirty="0"/>
              <a:t> </a:t>
            </a:r>
            <a:r>
              <a:rPr lang="en-US" dirty="0" err="1"/>
              <a:t>выглядит</a:t>
            </a:r>
            <a:r>
              <a:rPr lang="en-US" dirty="0"/>
              <a:t> </a:t>
            </a:r>
            <a:r>
              <a:rPr lang="en-US" dirty="0" err="1"/>
              <a:t>следующим</a:t>
            </a:r>
            <a:r>
              <a:rPr lang="en-US" dirty="0"/>
              <a:t> </a:t>
            </a:r>
            <a:r>
              <a:rPr lang="en-US" dirty="0" err="1"/>
              <a:t>образом</a:t>
            </a:r>
            <a:r>
              <a:rPr lang="en-US" dirty="0"/>
              <a:t>:</a:t>
            </a:r>
            <a:endParaRPr lang="ru-RU">
              <a:cs typeface="Calibri"/>
            </a:endParaRPr>
          </a:p>
          <a:p>
            <a:endParaRPr lang="en-US" dirty="0"/>
          </a:p>
          <a:p>
            <a:r>
              <a:rPr lang="en-US" dirty="0"/>
              <a:t>1. </a:t>
            </a:r>
            <a:r>
              <a:rPr lang="en-US" dirty="0" err="1"/>
              <a:t>Контроллер</a:t>
            </a:r>
            <a:r>
              <a:rPr lang="en-US" dirty="0"/>
              <a:t> </a:t>
            </a:r>
            <a:r>
              <a:rPr lang="en-US" dirty="0" err="1"/>
              <a:t>отправляет</a:t>
            </a:r>
            <a:r>
              <a:rPr lang="en-US" dirty="0"/>
              <a:t> </a:t>
            </a:r>
            <a:r>
              <a:rPr lang="en-US" dirty="0" err="1"/>
              <a:t>сообщение</a:t>
            </a:r>
            <a:r>
              <a:rPr lang="en-US" dirty="0"/>
              <a:t> </a:t>
            </a:r>
            <a:r>
              <a:rPr lang="en-US" dirty="0" err="1"/>
              <a:t>Multipart_Request</a:t>
            </a:r>
            <a:r>
              <a:rPr lang="en-US" dirty="0"/>
              <a:t> </a:t>
            </a:r>
            <a:r>
              <a:rPr lang="en-US" dirty="0" err="1"/>
              <a:t>для</a:t>
            </a:r>
            <a:r>
              <a:rPr lang="en-US" dirty="0"/>
              <a:t> </a:t>
            </a:r>
            <a:r>
              <a:rPr lang="en-US" dirty="0" err="1"/>
              <a:t>запроса</a:t>
            </a:r>
            <a:r>
              <a:rPr lang="en-US" dirty="0"/>
              <a:t> </a:t>
            </a:r>
            <a:r>
              <a:rPr lang="en-US" dirty="0" err="1"/>
              <a:t>информации</a:t>
            </a:r>
            <a:r>
              <a:rPr lang="en-US" dirty="0"/>
              <a:t> о </a:t>
            </a:r>
            <a:r>
              <a:rPr lang="en-US" dirty="0" err="1"/>
              <a:t>порте</a:t>
            </a:r>
            <a:r>
              <a:rPr lang="en-US" dirty="0"/>
              <a:t> </a:t>
            </a:r>
            <a:r>
              <a:rPr lang="en-US" dirty="0" err="1"/>
              <a:t>сервера</a:t>
            </a:r>
            <a:r>
              <a:rPr lang="en-US" dirty="0"/>
              <a:t> </a:t>
            </a:r>
            <a:r>
              <a:rPr lang="en-US" dirty="0" err="1"/>
              <a:t>пересылки</a:t>
            </a:r>
            <a:r>
              <a:rPr lang="en-US" dirty="0"/>
              <a:t>.</a:t>
            </a:r>
            <a:endParaRPr lang="ru-RU" dirty="0">
              <a:cs typeface="Calibri"/>
            </a:endParaRPr>
          </a:p>
          <a:p>
            <a:endParaRPr lang="en-US" dirty="0"/>
          </a:p>
          <a:p>
            <a:r>
              <a:rPr lang="en-US" dirty="0"/>
              <a:t>2. </a:t>
            </a:r>
            <a:r>
              <a:rPr lang="en-US" dirty="0" err="1"/>
              <a:t>После</a:t>
            </a:r>
            <a:r>
              <a:rPr lang="en-US" dirty="0"/>
              <a:t> </a:t>
            </a:r>
            <a:r>
              <a:rPr lang="en-US" dirty="0" err="1"/>
              <a:t>получения</a:t>
            </a:r>
            <a:r>
              <a:rPr lang="en-US" dirty="0"/>
              <a:t> </a:t>
            </a:r>
            <a:r>
              <a:rPr lang="en-US" dirty="0" err="1"/>
              <a:t>этого</a:t>
            </a:r>
            <a:r>
              <a:rPr lang="en-US" dirty="0"/>
              <a:t> </a:t>
            </a:r>
            <a:r>
              <a:rPr lang="en-US" dirty="0" err="1"/>
              <a:t>сообщения</a:t>
            </a:r>
            <a:r>
              <a:rPr lang="en-US" dirty="0"/>
              <a:t> </a:t>
            </a:r>
            <a:r>
              <a:rPr lang="en-US" dirty="0" err="1"/>
              <a:t>сервер</a:t>
            </a:r>
            <a:r>
              <a:rPr lang="en-US" dirty="0"/>
              <a:t> </a:t>
            </a:r>
            <a:r>
              <a:rPr lang="en-US" dirty="0" err="1"/>
              <a:t>пересылки</a:t>
            </a:r>
            <a:r>
              <a:rPr lang="en-US" dirty="0"/>
              <a:t> </a:t>
            </a:r>
            <a:r>
              <a:rPr lang="en-US" dirty="0" err="1"/>
              <a:t>отправляет</a:t>
            </a:r>
            <a:r>
              <a:rPr lang="en-US" dirty="0"/>
              <a:t> </a:t>
            </a:r>
            <a:r>
              <a:rPr lang="en-US" dirty="0" err="1"/>
              <a:t>сообщение</a:t>
            </a:r>
            <a:r>
              <a:rPr lang="en-US" dirty="0"/>
              <a:t> </a:t>
            </a:r>
            <a:r>
              <a:rPr lang="en-US" dirty="0" err="1"/>
              <a:t>Multipart_Reply</a:t>
            </a:r>
            <a:r>
              <a:rPr lang="en-US" dirty="0"/>
              <a:t>, </a:t>
            </a:r>
            <a:r>
              <a:rPr lang="en-US" dirty="0" err="1"/>
              <a:t>содержащее</a:t>
            </a:r>
            <a:r>
              <a:rPr lang="en-US" dirty="0"/>
              <a:t> </a:t>
            </a:r>
            <a:r>
              <a:rPr lang="en-US" dirty="0" err="1"/>
              <a:t>информацию</a:t>
            </a:r>
            <a:r>
              <a:rPr lang="en-US" dirty="0"/>
              <a:t> о </a:t>
            </a:r>
            <a:r>
              <a:rPr lang="en-US" dirty="0" err="1"/>
              <a:t>своем</a:t>
            </a:r>
            <a:r>
              <a:rPr lang="en-US" dirty="0"/>
              <a:t> </a:t>
            </a:r>
            <a:r>
              <a:rPr lang="en-US" dirty="0" err="1"/>
              <a:t>порте</a:t>
            </a:r>
            <a:r>
              <a:rPr lang="en-US" dirty="0"/>
              <a:t> в </a:t>
            </a:r>
            <a:r>
              <a:rPr lang="en-US" dirty="0" err="1"/>
              <a:t>пакетах</a:t>
            </a:r>
            <a:r>
              <a:rPr lang="en-US" dirty="0"/>
              <a:t>, </a:t>
            </a:r>
            <a:r>
              <a:rPr lang="en-US" dirty="0" err="1"/>
              <a:t>на</a:t>
            </a:r>
            <a:r>
              <a:rPr lang="en-US" dirty="0"/>
              <a:t> </a:t>
            </a:r>
            <a:r>
              <a:rPr lang="en-US" dirty="0" err="1"/>
              <a:t>контроллер</a:t>
            </a:r>
            <a:r>
              <a:rPr lang="en-US" dirty="0"/>
              <a:t>. </a:t>
            </a:r>
            <a:r>
              <a:rPr lang="en-US" dirty="0" err="1"/>
              <a:t>Если</a:t>
            </a:r>
            <a:r>
              <a:rPr lang="en-US" dirty="0"/>
              <a:t> </a:t>
            </a:r>
            <a:r>
              <a:rPr lang="en-US" dirty="0" err="1"/>
              <a:t>состояние</a:t>
            </a:r>
            <a:r>
              <a:rPr lang="en-US" dirty="0"/>
              <a:t> </a:t>
            </a:r>
            <a:r>
              <a:rPr lang="en-US" dirty="0" err="1"/>
              <a:t>порта</a:t>
            </a:r>
            <a:r>
              <a:rPr lang="en-US" dirty="0"/>
              <a:t> </a:t>
            </a:r>
            <a:r>
              <a:rPr lang="en-US" dirty="0" err="1"/>
              <a:t>изменяется</a:t>
            </a:r>
            <a:r>
              <a:rPr lang="en-US" dirty="0"/>
              <a:t>, </a:t>
            </a:r>
            <a:r>
              <a:rPr lang="en-US" dirty="0" err="1"/>
              <a:t>сервер</a:t>
            </a:r>
            <a:r>
              <a:rPr lang="en-US" dirty="0"/>
              <a:t> </a:t>
            </a:r>
            <a:r>
              <a:rPr lang="en-US" dirty="0" err="1"/>
              <a:t>пересылки</a:t>
            </a:r>
            <a:r>
              <a:rPr lang="en-US" dirty="0"/>
              <a:t> </a:t>
            </a:r>
            <a:r>
              <a:rPr lang="en-US" dirty="0" err="1"/>
              <a:t>отправляет</a:t>
            </a:r>
            <a:r>
              <a:rPr lang="en-US" dirty="0"/>
              <a:t> </a:t>
            </a:r>
            <a:r>
              <a:rPr lang="en-US" dirty="0" err="1"/>
              <a:t>сообщение</a:t>
            </a:r>
            <a:r>
              <a:rPr lang="en-US" dirty="0"/>
              <a:t> </a:t>
            </a:r>
            <a:r>
              <a:rPr lang="en-US" dirty="0" err="1"/>
              <a:t>Port_Status</a:t>
            </a:r>
            <a:r>
              <a:rPr lang="en-US" dirty="0"/>
              <a:t>, </a:t>
            </a:r>
            <a:r>
              <a:rPr lang="en-US" dirty="0" err="1"/>
              <a:t>чтобы</a:t>
            </a:r>
            <a:r>
              <a:rPr lang="en-US" dirty="0"/>
              <a:t> </a:t>
            </a:r>
            <a:r>
              <a:rPr lang="en-US" dirty="0" err="1"/>
              <a:t>уведомить</a:t>
            </a:r>
            <a:r>
              <a:rPr lang="en-US" dirty="0"/>
              <a:t> </a:t>
            </a:r>
            <a:r>
              <a:rPr lang="en-US" dirty="0" err="1"/>
              <a:t>контроллер</a:t>
            </a:r>
            <a:r>
              <a:rPr lang="en-US" dirty="0"/>
              <a:t> </a:t>
            </a:r>
            <a:r>
              <a:rPr lang="en-US" dirty="0" err="1"/>
              <a:t>об</a:t>
            </a:r>
            <a:r>
              <a:rPr lang="en-US" dirty="0"/>
              <a:t> </a:t>
            </a:r>
            <a:r>
              <a:rPr lang="en-US" dirty="0" err="1"/>
              <a:t>изменении</a:t>
            </a:r>
            <a:r>
              <a:rPr lang="en-US" dirty="0"/>
              <a:t>.</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110</a:t>
            </a:fld>
            <a:endParaRPr lang="ru-RU" noProof="0"/>
          </a:p>
        </p:txBody>
      </p:sp>
    </p:spTree>
    <p:extLst>
      <p:ext uri="{BB962C8B-B14F-4D97-AF65-F5344CB8AC3E}">
        <p14:creationId xmlns:p14="http://schemas.microsoft.com/office/powerpoint/2010/main" val="16508921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Если</a:t>
            </a:r>
            <a:r>
              <a:rPr lang="en-US" dirty="0"/>
              <a:t> </a:t>
            </a:r>
            <a:r>
              <a:rPr lang="en-US" dirty="0" err="1"/>
              <a:t>пакет</a:t>
            </a:r>
            <a:r>
              <a:rPr lang="en-US" dirty="0"/>
              <a:t> </a:t>
            </a:r>
            <a:r>
              <a:rPr lang="en-US" dirty="0" err="1"/>
              <a:t>отправлен</a:t>
            </a:r>
            <a:r>
              <a:rPr lang="en-US" dirty="0"/>
              <a:t> </a:t>
            </a:r>
            <a:r>
              <a:rPr lang="en-US" dirty="0" err="1"/>
              <a:t>на</a:t>
            </a:r>
            <a:r>
              <a:rPr lang="en-US" dirty="0"/>
              <a:t> </a:t>
            </a:r>
            <a:r>
              <a:rPr lang="en-US" dirty="0" err="1"/>
              <a:t>коммутатор</a:t>
            </a:r>
            <a:r>
              <a:rPr lang="en-US" dirty="0"/>
              <a:t> </a:t>
            </a:r>
            <a:r>
              <a:rPr lang="en-US" dirty="0" err="1"/>
              <a:t>Openflow</a:t>
            </a:r>
            <a:r>
              <a:rPr lang="en-US" dirty="0"/>
              <a:t>, и в </a:t>
            </a:r>
            <a:r>
              <a:rPr lang="en-US" dirty="0" err="1"/>
              <a:t>коммутаторе</a:t>
            </a:r>
            <a:r>
              <a:rPr lang="en-US" dirty="0"/>
              <a:t> </a:t>
            </a:r>
            <a:r>
              <a:rPr lang="en-US" dirty="0" err="1"/>
              <a:t>нет</a:t>
            </a:r>
            <a:r>
              <a:rPr lang="en-US" dirty="0"/>
              <a:t> </a:t>
            </a:r>
            <a:r>
              <a:rPr lang="en-US" dirty="0" err="1"/>
              <a:t>записи</a:t>
            </a:r>
            <a:r>
              <a:rPr lang="en-US" dirty="0"/>
              <a:t> </a:t>
            </a:r>
            <a:r>
              <a:rPr lang="en-US" dirty="0" err="1"/>
              <a:t>таблицы</a:t>
            </a:r>
            <a:r>
              <a:rPr lang="en-US" dirty="0"/>
              <a:t> </a:t>
            </a:r>
            <a:r>
              <a:rPr lang="en-US" dirty="0" err="1"/>
              <a:t>потоков</a:t>
            </a:r>
            <a:r>
              <a:rPr lang="en-US" dirty="0"/>
              <a:t>, </a:t>
            </a:r>
            <a:r>
              <a:rPr lang="en-US" dirty="0" err="1"/>
              <a:t>пакет</a:t>
            </a:r>
            <a:r>
              <a:rPr lang="en-US" dirty="0"/>
              <a:t> </a:t>
            </a:r>
            <a:r>
              <a:rPr lang="en-US" dirty="0" err="1"/>
              <a:t>отправит</a:t>
            </a:r>
            <a:r>
              <a:rPr lang="en-US" dirty="0"/>
              <a:t> </a:t>
            </a:r>
            <a:r>
              <a:rPr lang="en-US" dirty="0" err="1"/>
              <a:t>сообщение</a:t>
            </a:r>
            <a:r>
              <a:rPr lang="en-US" dirty="0"/>
              <a:t> Packet-in </a:t>
            </a:r>
            <a:r>
              <a:rPr lang="en-US" dirty="0" err="1"/>
              <a:t>на</a:t>
            </a:r>
            <a:r>
              <a:rPr lang="en-US" dirty="0"/>
              <a:t> </a:t>
            </a:r>
            <a:r>
              <a:rPr lang="en-US" dirty="0" err="1"/>
              <a:t>контроллер</a:t>
            </a:r>
            <a:r>
              <a:rPr lang="en-US" dirty="0"/>
              <a:t>.</a:t>
            </a:r>
            <a:endParaRPr lang="ru-RU" dirty="0"/>
          </a:p>
          <a:p>
            <a:endParaRPr lang="en-US" dirty="0"/>
          </a:p>
          <a:p>
            <a:r>
              <a:rPr lang="en-US" dirty="0" err="1"/>
              <a:t>Контроллер</a:t>
            </a:r>
            <a:r>
              <a:rPr lang="en-US" dirty="0"/>
              <a:t> </a:t>
            </a:r>
            <a:r>
              <a:rPr lang="en-US" dirty="0" err="1"/>
              <a:t>отправляет</a:t>
            </a:r>
            <a:r>
              <a:rPr lang="en-US" dirty="0"/>
              <a:t> </a:t>
            </a:r>
            <a:r>
              <a:rPr lang="en-US" dirty="0" err="1"/>
              <a:t>сообщение</a:t>
            </a:r>
            <a:r>
              <a:rPr lang="en-US" dirty="0"/>
              <a:t> </a:t>
            </a:r>
            <a:r>
              <a:rPr lang="en-US" dirty="0" err="1"/>
              <a:t>Flow_Mod</a:t>
            </a:r>
            <a:r>
              <a:rPr lang="en-US" dirty="0"/>
              <a:t>, </a:t>
            </a:r>
            <a:r>
              <a:rPr lang="en-US" dirty="0" err="1"/>
              <a:t>содержащее</a:t>
            </a:r>
            <a:r>
              <a:rPr lang="en-US" dirty="0"/>
              <a:t> </a:t>
            </a:r>
            <a:r>
              <a:rPr lang="en-US" dirty="0" err="1"/>
              <a:t>информацию</a:t>
            </a:r>
            <a:r>
              <a:rPr lang="en-US" dirty="0"/>
              <a:t> о </a:t>
            </a:r>
            <a:r>
              <a:rPr lang="en-US" dirty="0" err="1"/>
              <a:t>таблице</a:t>
            </a:r>
            <a:r>
              <a:rPr lang="en-US" dirty="0"/>
              <a:t> </a:t>
            </a:r>
            <a:r>
              <a:rPr lang="en-US" dirty="0" err="1"/>
              <a:t>потоков</a:t>
            </a:r>
            <a:r>
              <a:rPr lang="en-US" dirty="0"/>
              <a:t>, </a:t>
            </a:r>
            <a:r>
              <a:rPr lang="en-US" dirty="0" err="1"/>
              <a:t>серверу</a:t>
            </a:r>
            <a:r>
              <a:rPr lang="en-US" dirty="0"/>
              <a:t> </a:t>
            </a:r>
            <a:r>
              <a:rPr lang="en-US" dirty="0" err="1"/>
              <a:t>пересылки</a:t>
            </a:r>
            <a:r>
              <a:rPr lang="en-US" dirty="0"/>
              <a:t>.</a:t>
            </a:r>
            <a:endParaRPr lang="ru-RU" dirty="0">
              <a:cs typeface="Calibri"/>
            </a:endParaRPr>
          </a:p>
          <a:p>
            <a:endParaRPr lang="en-US" dirty="0"/>
          </a:p>
          <a:p>
            <a:r>
              <a:rPr lang="en-US" dirty="0" err="1"/>
              <a:t>Пакет</a:t>
            </a:r>
            <a:r>
              <a:rPr lang="en-US" dirty="0"/>
              <a:t> </a:t>
            </a:r>
            <a:r>
              <a:rPr lang="en-US" dirty="0" err="1"/>
              <a:t>Flow_Mod</a:t>
            </a:r>
            <a:r>
              <a:rPr lang="en-US" dirty="0"/>
              <a:t> в </a:t>
            </a:r>
            <a:r>
              <a:rPr lang="en-US" dirty="0" err="1"/>
              <a:t>первую</a:t>
            </a:r>
            <a:r>
              <a:rPr lang="en-US" dirty="0"/>
              <a:t> </a:t>
            </a:r>
            <a:r>
              <a:rPr lang="en-US" dirty="0" err="1"/>
              <a:t>очередь</a:t>
            </a:r>
            <a:r>
              <a:rPr lang="en-US" dirty="0"/>
              <a:t> </a:t>
            </a:r>
            <a:r>
              <a:rPr lang="en-US" dirty="0" err="1"/>
              <a:t>содержит</a:t>
            </a:r>
            <a:r>
              <a:rPr lang="en-US" dirty="0"/>
              <a:t> </a:t>
            </a:r>
            <a:r>
              <a:rPr lang="en-US" dirty="0" err="1"/>
              <a:t>базовую</a:t>
            </a:r>
            <a:r>
              <a:rPr lang="en-US" dirty="0"/>
              <a:t> </a:t>
            </a:r>
            <a:r>
              <a:rPr lang="en-US" dirty="0" err="1"/>
              <a:t>информацию</a:t>
            </a:r>
            <a:r>
              <a:rPr lang="en-US" dirty="0"/>
              <a:t> </a:t>
            </a:r>
            <a:r>
              <a:rPr lang="en-US" dirty="0" err="1"/>
              <a:t>таблицы</a:t>
            </a:r>
            <a:r>
              <a:rPr lang="en-US" dirty="0"/>
              <a:t> </a:t>
            </a:r>
            <a:r>
              <a:rPr lang="en-US" dirty="0" err="1"/>
              <a:t>потоков</a:t>
            </a:r>
            <a:r>
              <a:rPr lang="en-US" dirty="0"/>
              <a:t> (</a:t>
            </a:r>
            <a:r>
              <a:rPr lang="en-US" dirty="0" err="1"/>
              <a:t>такую</a:t>
            </a:r>
            <a:r>
              <a:rPr lang="en-US" dirty="0"/>
              <a:t> </a:t>
            </a:r>
            <a:r>
              <a:rPr lang="en-US" dirty="0" err="1"/>
              <a:t>как</a:t>
            </a:r>
            <a:r>
              <a:rPr lang="en-US" dirty="0"/>
              <a:t> </a:t>
            </a:r>
            <a:r>
              <a:rPr lang="en-US" dirty="0" err="1"/>
              <a:t>идентификатор</a:t>
            </a:r>
            <a:r>
              <a:rPr lang="en-US" dirty="0"/>
              <a:t> </a:t>
            </a:r>
            <a:r>
              <a:rPr lang="en-US" dirty="0" err="1"/>
              <a:t>таблицы</a:t>
            </a:r>
            <a:r>
              <a:rPr lang="en-US" dirty="0"/>
              <a:t> и </a:t>
            </a:r>
            <a:r>
              <a:rPr lang="en-US" dirty="0" err="1"/>
              <a:t>приоритет</a:t>
            </a:r>
            <a:r>
              <a:rPr lang="en-US" dirty="0"/>
              <a:t>), </a:t>
            </a:r>
            <a:r>
              <a:rPr lang="en-US" dirty="0" err="1"/>
              <a:t>набор</a:t>
            </a:r>
            <a:r>
              <a:rPr lang="en-US" dirty="0"/>
              <a:t> </a:t>
            </a:r>
            <a:r>
              <a:rPr lang="en-US" dirty="0" err="1"/>
              <a:t>атрибутов</a:t>
            </a:r>
            <a:r>
              <a:rPr lang="en-US" dirty="0"/>
              <a:t> </a:t>
            </a:r>
            <a:r>
              <a:rPr lang="en-US" dirty="0" err="1"/>
              <a:t>совпадения</a:t>
            </a:r>
            <a:r>
              <a:rPr lang="en-US" dirty="0"/>
              <a:t> и </a:t>
            </a:r>
            <a:r>
              <a:rPr lang="en-US" dirty="0" err="1"/>
              <a:t>набор</a:t>
            </a:r>
            <a:r>
              <a:rPr lang="en-US" dirty="0"/>
              <a:t> </a:t>
            </a:r>
            <a:r>
              <a:rPr lang="en-US" dirty="0" err="1"/>
              <a:t>инструкций</a:t>
            </a:r>
            <a:r>
              <a:rPr lang="en-US" dirty="0"/>
              <a:t>. </a:t>
            </a:r>
            <a:r>
              <a:rPr lang="en-US" dirty="0" err="1"/>
              <a:t>Набор</a:t>
            </a:r>
            <a:r>
              <a:rPr lang="en-US" dirty="0"/>
              <a:t> </a:t>
            </a:r>
            <a:r>
              <a:rPr lang="en-US" dirty="0" err="1"/>
              <a:t>атрибутов</a:t>
            </a:r>
            <a:r>
              <a:rPr lang="en-US" dirty="0"/>
              <a:t> </a:t>
            </a:r>
            <a:r>
              <a:rPr lang="en-US" dirty="0" err="1"/>
              <a:t>соответствия</a:t>
            </a:r>
            <a:r>
              <a:rPr lang="en-US" dirty="0"/>
              <a:t> </a:t>
            </a:r>
            <a:r>
              <a:rPr lang="en-US" dirty="0" err="1"/>
              <a:t>содержит</a:t>
            </a:r>
            <a:r>
              <a:rPr lang="en-US" dirty="0"/>
              <a:t> </a:t>
            </a:r>
            <a:r>
              <a:rPr lang="en-US" dirty="0" err="1"/>
              <a:t>информацию</a:t>
            </a:r>
            <a:r>
              <a:rPr lang="en-US" dirty="0"/>
              <a:t> (</a:t>
            </a:r>
            <a:r>
              <a:rPr lang="en-US" dirty="0" err="1"/>
              <a:t>например</a:t>
            </a:r>
            <a:r>
              <a:rPr lang="en-US" dirty="0"/>
              <a:t>, MAC-</a:t>
            </a:r>
            <a:r>
              <a:rPr lang="en-US" dirty="0" err="1"/>
              <a:t>адреса</a:t>
            </a:r>
            <a:r>
              <a:rPr lang="en-US" dirty="0"/>
              <a:t> и IP-</a:t>
            </a:r>
            <a:r>
              <a:rPr lang="en-US" dirty="0" err="1"/>
              <a:t>адреса</a:t>
            </a:r>
            <a:r>
              <a:rPr lang="en-US" dirty="0"/>
              <a:t>), </a:t>
            </a:r>
            <a:r>
              <a:rPr lang="en-US" dirty="0" err="1"/>
              <a:t>используемую</a:t>
            </a:r>
            <a:r>
              <a:rPr lang="en-US" dirty="0"/>
              <a:t> </a:t>
            </a:r>
            <a:r>
              <a:rPr lang="en-US" dirty="0" err="1"/>
              <a:t>для</a:t>
            </a:r>
            <a:r>
              <a:rPr lang="en-US" dirty="0"/>
              <a:t> </a:t>
            </a:r>
            <a:r>
              <a:rPr lang="en-US" dirty="0" err="1"/>
              <a:t>сопоставления</a:t>
            </a:r>
            <a:r>
              <a:rPr lang="en-US" dirty="0"/>
              <a:t> </a:t>
            </a:r>
            <a:r>
              <a:rPr lang="en-US" dirty="0" err="1"/>
              <a:t>пакетов</a:t>
            </a:r>
            <a:r>
              <a:rPr lang="en-US" dirty="0"/>
              <a:t> с </a:t>
            </a:r>
            <a:r>
              <a:rPr lang="en-US" dirty="0" err="1"/>
              <a:t>записями</a:t>
            </a:r>
            <a:r>
              <a:rPr lang="en-US" dirty="0"/>
              <a:t> в</a:t>
            </a:r>
            <a:endParaRPr lang="ru-RU" dirty="0">
              <a:cs typeface="Calibri"/>
            </a:endParaRPr>
          </a:p>
          <a:p>
            <a:r>
              <a:rPr lang="en-US" dirty="0" err="1"/>
              <a:t>таблица</a:t>
            </a:r>
            <a:r>
              <a:rPr lang="en-US" dirty="0"/>
              <a:t> </a:t>
            </a:r>
            <a:r>
              <a:rPr lang="en-US" dirty="0" err="1"/>
              <a:t>потоков</a:t>
            </a:r>
            <a:r>
              <a:rPr lang="en-US" dirty="0"/>
              <a:t>. </a:t>
            </a:r>
            <a:endParaRPr lang="ru-RU" dirty="0"/>
          </a:p>
          <a:p>
            <a:endParaRPr lang="en-US" dirty="0"/>
          </a:p>
          <a:p>
            <a:r>
              <a:rPr lang="en-US" dirty="0" err="1"/>
              <a:t>Совпадающие</a:t>
            </a:r>
            <a:r>
              <a:rPr lang="en-US" dirty="0"/>
              <a:t> </a:t>
            </a:r>
            <a:r>
              <a:rPr lang="en-US" dirty="0" err="1"/>
              <a:t>пакеты</a:t>
            </a:r>
            <a:r>
              <a:rPr lang="en-US" dirty="0"/>
              <a:t> </a:t>
            </a:r>
            <a:r>
              <a:rPr lang="en-US" dirty="0" err="1"/>
              <a:t>обрабатываются</a:t>
            </a:r>
            <a:r>
              <a:rPr lang="en-US" dirty="0"/>
              <a:t> с </a:t>
            </a:r>
            <a:r>
              <a:rPr lang="en-US" dirty="0" err="1"/>
              <a:t>использованием</a:t>
            </a:r>
            <a:r>
              <a:rPr lang="en-US" dirty="0"/>
              <a:t> </a:t>
            </a:r>
            <a:r>
              <a:rPr lang="en-US" dirty="0" err="1"/>
              <a:t>определенного</a:t>
            </a:r>
            <a:r>
              <a:rPr lang="en-US" dirty="0"/>
              <a:t> </a:t>
            </a:r>
            <a:r>
              <a:rPr lang="en-US" dirty="0" err="1"/>
              <a:t>набора</a:t>
            </a:r>
            <a:r>
              <a:rPr lang="en-US" dirty="0"/>
              <a:t> </a:t>
            </a:r>
            <a:r>
              <a:rPr lang="en-US" dirty="0" err="1"/>
              <a:t>инструкций</a:t>
            </a:r>
            <a:r>
              <a:rPr lang="en-US" dirty="0"/>
              <a:t>. </a:t>
            </a:r>
            <a:endParaRPr lang="ru-RU">
              <a:cs typeface="Calibri"/>
            </a:endParaRPr>
          </a:p>
          <a:p>
            <a:endParaRPr lang="en-US" dirty="0"/>
          </a:p>
          <a:p>
            <a:r>
              <a:rPr lang="en-US" dirty="0" err="1"/>
              <a:t>Набор</a:t>
            </a:r>
            <a:r>
              <a:rPr lang="en-US" dirty="0"/>
              <a:t> </a:t>
            </a:r>
            <a:r>
              <a:rPr lang="en-US" dirty="0" err="1"/>
              <a:t>инструкций</a:t>
            </a:r>
            <a:r>
              <a:rPr lang="en-US" dirty="0"/>
              <a:t> </a:t>
            </a:r>
            <a:r>
              <a:rPr lang="en-US" dirty="0" err="1"/>
              <a:t>содержит</a:t>
            </a:r>
            <a:r>
              <a:rPr lang="en-US" dirty="0"/>
              <a:t> </a:t>
            </a:r>
            <a:r>
              <a:rPr lang="en-US" dirty="0" err="1"/>
              <a:t>различные</a:t>
            </a:r>
            <a:r>
              <a:rPr lang="en-US" dirty="0"/>
              <a:t> </a:t>
            </a:r>
            <a:r>
              <a:rPr lang="en-US" dirty="0" err="1"/>
              <a:t>инструкции</a:t>
            </a:r>
            <a:r>
              <a:rPr lang="en-US" dirty="0"/>
              <a:t>, </a:t>
            </a:r>
            <a:r>
              <a:rPr lang="en-US" dirty="0" err="1"/>
              <a:t>такие</a:t>
            </a:r>
            <a:r>
              <a:rPr lang="en-US" dirty="0"/>
              <a:t> </a:t>
            </a:r>
            <a:r>
              <a:rPr lang="en-US" dirty="0" err="1"/>
              <a:t>как</a:t>
            </a:r>
            <a:r>
              <a:rPr lang="en-US" dirty="0"/>
              <a:t> </a:t>
            </a:r>
            <a:r>
              <a:rPr lang="en-US" dirty="0" err="1"/>
              <a:t>изменение</a:t>
            </a:r>
            <a:r>
              <a:rPr lang="en-US" dirty="0"/>
              <a:t> </a:t>
            </a:r>
            <a:r>
              <a:rPr lang="en-US" dirty="0" err="1"/>
              <a:t>атрибутов</a:t>
            </a:r>
            <a:r>
              <a:rPr lang="en-US" dirty="0"/>
              <a:t> </a:t>
            </a:r>
            <a:r>
              <a:rPr lang="en-US" dirty="0" err="1"/>
              <a:t>пакета</a:t>
            </a:r>
            <a:r>
              <a:rPr lang="en-US" dirty="0"/>
              <a:t> и </a:t>
            </a:r>
            <a:r>
              <a:rPr lang="en-US" dirty="0" err="1"/>
              <a:t>пересылка</a:t>
            </a:r>
            <a:r>
              <a:rPr lang="en-US" dirty="0"/>
              <a:t> </a:t>
            </a:r>
            <a:r>
              <a:rPr lang="en-US" dirty="0" err="1"/>
              <a:t>пакетов</a:t>
            </a:r>
            <a:r>
              <a:rPr lang="en-US" dirty="0"/>
              <a:t> </a:t>
            </a:r>
            <a:r>
              <a:rPr lang="en-US" dirty="0" err="1"/>
              <a:t>через</a:t>
            </a:r>
            <a:r>
              <a:rPr lang="en-US" dirty="0"/>
              <a:t> </a:t>
            </a:r>
            <a:r>
              <a:rPr lang="en-US" dirty="0" err="1"/>
              <a:t>определенный</a:t>
            </a:r>
            <a:r>
              <a:rPr lang="en-US" dirty="0"/>
              <a:t> </a:t>
            </a:r>
            <a:r>
              <a:rPr lang="en-US" dirty="0" err="1"/>
              <a:t>исходящий</a:t>
            </a:r>
            <a:r>
              <a:rPr lang="en-US" dirty="0"/>
              <a:t> </a:t>
            </a:r>
            <a:r>
              <a:rPr lang="en-US" dirty="0" err="1"/>
              <a:t>интерфейс</a:t>
            </a:r>
            <a:r>
              <a:rPr lang="en-US" dirty="0"/>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111</a:t>
            </a:fld>
            <a:endParaRPr lang="ru-RU" noProof="0"/>
          </a:p>
        </p:txBody>
      </p:sp>
    </p:spTree>
    <p:extLst>
      <p:ext uri="{BB962C8B-B14F-4D97-AF65-F5344CB8AC3E}">
        <p14:creationId xmlns:p14="http://schemas.microsoft.com/office/powerpoint/2010/main" val="4245670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Пассивное</a:t>
            </a:r>
            <a:r>
              <a:rPr lang="en-US" dirty="0"/>
              <a:t> </a:t>
            </a:r>
            <a:r>
              <a:rPr lang="en-US" dirty="0" err="1"/>
              <a:t>распределение</a:t>
            </a:r>
            <a:r>
              <a:rPr lang="en-US" dirty="0"/>
              <a:t> </a:t>
            </a:r>
            <a:r>
              <a:rPr lang="en-US" dirty="0" err="1"/>
              <a:t>таблицы</a:t>
            </a:r>
            <a:r>
              <a:rPr lang="en-US" dirty="0"/>
              <a:t> </a:t>
            </a:r>
            <a:r>
              <a:rPr lang="en-US" dirty="0" err="1"/>
              <a:t>открытого</a:t>
            </a:r>
            <a:r>
              <a:rPr lang="en-US" dirty="0"/>
              <a:t> </a:t>
            </a:r>
            <a:r>
              <a:rPr lang="en-US" dirty="0" err="1"/>
              <a:t>потока</a:t>
            </a:r>
            <a:r>
              <a:rPr lang="en-US" dirty="0"/>
              <a:t> </a:t>
            </a:r>
            <a:r>
              <a:rPr lang="en-US" dirty="0" err="1"/>
              <a:t>лучше</a:t>
            </a:r>
            <a:r>
              <a:rPr lang="en-US" dirty="0"/>
              <a:t> с </a:t>
            </a:r>
            <a:r>
              <a:rPr lang="en-US" dirty="0" err="1"/>
              <a:t>точки</a:t>
            </a:r>
            <a:r>
              <a:rPr lang="en-US" dirty="0"/>
              <a:t> </a:t>
            </a:r>
            <a:r>
              <a:rPr lang="en-US" dirty="0" err="1"/>
              <a:t>зрения</a:t>
            </a:r>
            <a:r>
              <a:rPr lang="en-US" dirty="0"/>
              <a:t> </a:t>
            </a:r>
            <a:r>
              <a:rPr lang="en-US" dirty="0" err="1"/>
              <a:t>экономии</a:t>
            </a:r>
            <a:r>
              <a:rPr lang="en-US" dirty="0"/>
              <a:t> </a:t>
            </a:r>
            <a:r>
              <a:rPr lang="en-US" dirty="0" err="1"/>
              <a:t>емкости</a:t>
            </a:r>
            <a:r>
              <a:rPr lang="en-US" dirty="0"/>
              <a:t> TCAM, </a:t>
            </a:r>
            <a:r>
              <a:rPr lang="en-US" dirty="0" err="1"/>
              <a:t>поскольку</a:t>
            </a:r>
            <a:r>
              <a:rPr lang="en-US" dirty="0"/>
              <a:t> </a:t>
            </a:r>
            <a:r>
              <a:rPr lang="en-US" dirty="0" err="1"/>
              <a:t>коммутатору</a:t>
            </a:r>
            <a:r>
              <a:rPr lang="en-US" dirty="0"/>
              <a:t> </a:t>
            </a:r>
            <a:r>
              <a:rPr lang="en-US" dirty="0" err="1"/>
              <a:t>или</a:t>
            </a:r>
            <a:r>
              <a:rPr lang="en-US" dirty="0"/>
              <a:t> </a:t>
            </a:r>
            <a:r>
              <a:rPr lang="en-US" dirty="0" err="1"/>
              <a:t>сетевым</a:t>
            </a:r>
            <a:r>
              <a:rPr lang="en-US" dirty="0"/>
              <a:t> </a:t>
            </a:r>
            <a:r>
              <a:rPr lang="en-US" dirty="0" err="1"/>
              <a:t>устройствам</a:t>
            </a:r>
            <a:r>
              <a:rPr lang="en-US" dirty="0"/>
              <a:t> </a:t>
            </a:r>
            <a:r>
              <a:rPr lang="en-US" dirty="0" err="1"/>
              <a:t>необходимо</a:t>
            </a:r>
            <a:r>
              <a:rPr lang="en-US" dirty="0"/>
              <a:t> </a:t>
            </a:r>
            <a:r>
              <a:rPr lang="en-US" dirty="0" err="1"/>
              <a:t>поддерживать</a:t>
            </a:r>
            <a:r>
              <a:rPr lang="en-US" dirty="0"/>
              <a:t> </a:t>
            </a:r>
            <a:r>
              <a:rPr lang="en-US" dirty="0" err="1"/>
              <a:t>таблицу</a:t>
            </a:r>
            <a:r>
              <a:rPr lang="en-US" dirty="0"/>
              <a:t> </a:t>
            </a:r>
            <a:r>
              <a:rPr lang="en-US" dirty="0" err="1"/>
              <a:t>потоков</a:t>
            </a:r>
            <a:r>
              <a:rPr lang="en-US" dirty="0"/>
              <a:t>, </a:t>
            </a:r>
            <a:r>
              <a:rPr lang="en-US" dirty="0" err="1"/>
              <a:t>когда</a:t>
            </a:r>
            <a:r>
              <a:rPr lang="en-US" dirty="0"/>
              <a:t> в </a:t>
            </a:r>
            <a:r>
              <a:rPr lang="en-US" dirty="0" err="1"/>
              <a:t>сети</a:t>
            </a:r>
            <a:r>
              <a:rPr lang="en-US" dirty="0"/>
              <a:t> </a:t>
            </a:r>
            <a:r>
              <a:rPr lang="en-US" dirty="0" err="1"/>
              <a:t>есть</a:t>
            </a:r>
            <a:r>
              <a:rPr lang="en-US" dirty="0"/>
              <a:t> </a:t>
            </a:r>
            <a:r>
              <a:rPr lang="en-US" dirty="0" err="1"/>
              <a:t>потоки</a:t>
            </a:r>
            <a:r>
              <a:rPr lang="en-US" dirty="0"/>
              <a:t> </a:t>
            </a:r>
            <a:r>
              <a:rPr lang="en-US" dirty="0" err="1"/>
              <a:t>пакетов</a:t>
            </a:r>
            <a:r>
              <a:rPr lang="en-US" dirty="0"/>
              <a:t> в </a:t>
            </a:r>
            <a:r>
              <a:rPr lang="en-US" dirty="0" err="1"/>
              <a:t>реальном</a:t>
            </a:r>
            <a:r>
              <a:rPr lang="en-US" dirty="0"/>
              <a:t> </a:t>
            </a:r>
            <a:r>
              <a:rPr lang="en-US" dirty="0" err="1"/>
              <a:t>времени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112</a:t>
            </a:fld>
            <a:endParaRPr lang="ru-RU" noProof="0"/>
          </a:p>
        </p:txBody>
      </p:sp>
    </p:spTree>
    <p:extLst>
      <p:ext uri="{BB962C8B-B14F-4D97-AF65-F5344CB8AC3E}">
        <p14:creationId xmlns:p14="http://schemas.microsoft.com/office/powerpoint/2010/main" val="24423504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OpenFlow </a:t>
            </a:r>
            <a:r>
              <a:rPr lang="en-US" dirty="0" err="1"/>
              <a:t>используется</a:t>
            </a:r>
            <a:r>
              <a:rPr lang="en-US" dirty="0"/>
              <a:t> в </a:t>
            </a:r>
            <a:r>
              <a:rPr lang="en-US" dirty="0" err="1"/>
              <a:t>одном</a:t>
            </a:r>
            <a:r>
              <a:rPr lang="en-US" dirty="0"/>
              <a:t> </a:t>
            </a:r>
            <a:r>
              <a:rPr lang="en-US" dirty="0" err="1"/>
              <a:t>из</a:t>
            </a:r>
            <a:r>
              <a:rPr lang="en-US" dirty="0"/>
              <a:t> </a:t>
            </a:r>
            <a:r>
              <a:rPr lang="en-US" dirty="0" err="1"/>
              <a:t>решений</a:t>
            </a:r>
            <a:r>
              <a:rPr lang="en-US" dirty="0"/>
              <a:t> SDN Huawei, </a:t>
            </a:r>
            <a:r>
              <a:rPr lang="en-US" dirty="0" err="1"/>
              <a:t>VxLAN</a:t>
            </a:r>
            <a:r>
              <a:rPr lang="en-US" dirty="0"/>
              <a:t>, в </a:t>
            </a:r>
            <a:r>
              <a:rPr lang="en-US" dirty="0" err="1"/>
              <a:t>качестве</a:t>
            </a:r>
            <a:r>
              <a:rPr lang="en-US" dirty="0"/>
              <a:t> </a:t>
            </a:r>
            <a:r>
              <a:rPr lang="en-US" dirty="0" err="1"/>
              <a:t>протокола</a:t>
            </a:r>
            <a:r>
              <a:rPr lang="en-US" dirty="0"/>
              <a:t> </a:t>
            </a:r>
            <a:r>
              <a:rPr lang="en-US" dirty="0" err="1"/>
              <a:t>связи</a:t>
            </a:r>
            <a:r>
              <a:rPr lang="en-US" dirty="0"/>
              <a:t> </a:t>
            </a:r>
            <a:r>
              <a:rPr lang="en-US" dirty="0" err="1"/>
              <a:t>между</a:t>
            </a:r>
            <a:r>
              <a:rPr lang="en-US" dirty="0"/>
              <a:t> </a:t>
            </a:r>
            <a:r>
              <a:rPr lang="en-US" dirty="0" err="1"/>
              <a:t>контроллером</a:t>
            </a:r>
            <a:r>
              <a:rPr lang="en-US" dirty="0"/>
              <a:t> SDN-SNC и </a:t>
            </a:r>
            <a:r>
              <a:rPr lang="en-US" dirty="0" err="1"/>
              <a:t>устройством</a:t>
            </a:r>
            <a:r>
              <a:rPr lang="en-US" dirty="0"/>
              <a:t> </a:t>
            </a:r>
            <a:r>
              <a:rPr lang="en-US" dirty="0" err="1"/>
              <a:t>пересылки</a:t>
            </a:r>
            <a:r>
              <a:rPr lang="en-US" dirty="0"/>
              <a:t>, </a:t>
            </a:r>
            <a:r>
              <a:rPr lang="en-US" dirty="0" err="1"/>
              <a:t>которое</a:t>
            </a:r>
            <a:r>
              <a:rPr lang="en-US" dirty="0"/>
              <a:t> </a:t>
            </a:r>
            <a:r>
              <a:rPr lang="en-US" dirty="0" err="1"/>
              <a:t>является</a:t>
            </a:r>
            <a:r>
              <a:rPr lang="en-US" dirty="0"/>
              <a:t> </a:t>
            </a:r>
            <a:r>
              <a:rPr lang="en-US" dirty="0" err="1"/>
              <a:t>коммутатором</a:t>
            </a:r>
            <a:r>
              <a:rPr lang="en-US" dirty="0"/>
              <a:t> </a:t>
            </a:r>
            <a:r>
              <a:rPr lang="en-US" dirty="0" err="1"/>
              <a:t>пересылки</a:t>
            </a:r>
            <a:r>
              <a:rPr lang="en-US" dirty="0"/>
              <a:t>, </a:t>
            </a:r>
            <a:r>
              <a:rPr lang="en-US" dirty="0" err="1"/>
              <a:t>подключенным</a:t>
            </a:r>
            <a:r>
              <a:rPr lang="en-US" dirty="0"/>
              <a:t> к </a:t>
            </a:r>
            <a:r>
              <a:rPr lang="en-US" dirty="0" err="1"/>
              <a:t>серверу</a:t>
            </a:r>
            <a:r>
              <a:rPr lang="en-US" dirty="0"/>
              <a:t> </a:t>
            </a:r>
            <a:r>
              <a:rPr lang="en-US" dirty="0" err="1"/>
              <a:t>или</a:t>
            </a:r>
            <a:r>
              <a:rPr lang="en-US" dirty="0"/>
              <a:t> </a:t>
            </a:r>
            <a:r>
              <a:rPr lang="en-US" dirty="0" err="1"/>
              <a:t>самому</a:t>
            </a:r>
            <a:r>
              <a:rPr lang="en-US" dirty="0"/>
              <a:t> </a:t>
            </a:r>
            <a:r>
              <a:rPr lang="en-US" dirty="0" err="1"/>
              <a:t>серверу</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114</a:t>
            </a:fld>
            <a:endParaRPr lang="ru-RU" noProof="0"/>
          </a:p>
        </p:txBody>
      </p:sp>
    </p:spTree>
    <p:extLst>
      <p:ext uri="{BB962C8B-B14F-4D97-AF65-F5344CB8AC3E}">
        <p14:creationId xmlns:p14="http://schemas.microsoft.com/office/powerpoint/2010/main" val="2392391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NETCONF — </a:t>
            </a:r>
            <a:r>
              <a:rPr lang="en-US" dirty="0" err="1"/>
              <a:t>это</a:t>
            </a:r>
            <a:r>
              <a:rPr lang="en-US" dirty="0"/>
              <a:t> </a:t>
            </a:r>
            <a:r>
              <a:rPr lang="en-US" dirty="0" err="1"/>
              <a:t>протокол</a:t>
            </a:r>
            <a:r>
              <a:rPr lang="en-US" dirty="0"/>
              <a:t> </a:t>
            </a:r>
            <a:r>
              <a:rPr lang="en-US" dirty="0" err="1"/>
              <a:t>управления</a:t>
            </a:r>
            <a:r>
              <a:rPr lang="en-US" dirty="0"/>
              <a:t> </a:t>
            </a:r>
            <a:r>
              <a:rPr lang="en-US" dirty="0" err="1"/>
              <a:t>сетью</a:t>
            </a:r>
            <a:r>
              <a:rPr lang="en-US" dirty="0"/>
              <a:t>, </a:t>
            </a:r>
            <a:r>
              <a:rPr lang="en-US" dirty="0" err="1"/>
              <a:t>разработанный</a:t>
            </a:r>
            <a:r>
              <a:rPr lang="en-US" dirty="0"/>
              <a:t> и </a:t>
            </a:r>
            <a:r>
              <a:rPr lang="en-US" dirty="0" err="1"/>
              <a:t>стандартизированный</a:t>
            </a:r>
            <a:r>
              <a:rPr lang="en-US" dirty="0"/>
              <a:t> IETF; </a:t>
            </a:r>
            <a:r>
              <a:rPr lang="en-US" dirty="0" err="1"/>
              <a:t>он</a:t>
            </a:r>
            <a:r>
              <a:rPr lang="en-US" dirty="0"/>
              <a:t> </a:t>
            </a:r>
            <a:r>
              <a:rPr lang="en-US" dirty="0" err="1"/>
              <a:t>был</a:t>
            </a:r>
            <a:r>
              <a:rPr lang="en-US" dirty="0"/>
              <a:t> </a:t>
            </a:r>
            <a:r>
              <a:rPr lang="en-US" dirty="0" err="1"/>
              <a:t>впервые</a:t>
            </a:r>
            <a:r>
              <a:rPr lang="en-US" dirty="0"/>
              <a:t> </a:t>
            </a:r>
            <a:r>
              <a:rPr lang="en-US" dirty="0" err="1"/>
              <a:t>опубликован</a:t>
            </a:r>
            <a:r>
              <a:rPr lang="en-US" dirty="0"/>
              <a:t> в RFC4741 в </a:t>
            </a:r>
            <a:r>
              <a:rPr lang="en-US" dirty="0" err="1"/>
              <a:t>декабре</a:t>
            </a:r>
            <a:r>
              <a:rPr lang="en-US" dirty="0"/>
              <a:t> 2006 г., а </a:t>
            </a:r>
            <a:r>
              <a:rPr lang="en-US" dirty="0" err="1"/>
              <a:t>затем</a:t>
            </a:r>
            <a:r>
              <a:rPr lang="en-US" dirty="0"/>
              <a:t> </a:t>
            </a:r>
            <a:r>
              <a:rPr lang="en-US" dirty="0" err="1"/>
              <a:t>был</a:t>
            </a:r>
            <a:r>
              <a:rPr lang="en-US" dirty="0"/>
              <a:t> </a:t>
            </a:r>
            <a:r>
              <a:rPr lang="en-US" dirty="0" err="1"/>
              <a:t>пересмотрен</a:t>
            </a:r>
            <a:r>
              <a:rPr lang="en-US" dirty="0"/>
              <a:t> в RFC6241 в </a:t>
            </a:r>
            <a:r>
              <a:rPr lang="en-US" dirty="0" err="1"/>
              <a:t>июне</a:t>
            </a:r>
            <a:r>
              <a:rPr lang="en-US" dirty="0"/>
              <a:t> 2011 г.</a:t>
            </a:r>
            <a:endParaRPr lang="ru-RU" dirty="0"/>
          </a:p>
          <a:p>
            <a:r>
              <a:rPr lang="en-US" dirty="0"/>
              <a:t>NETCONF — </a:t>
            </a:r>
            <a:r>
              <a:rPr lang="en-US" dirty="0" err="1"/>
              <a:t>это</a:t>
            </a:r>
            <a:r>
              <a:rPr lang="en-US" dirty="0"/>
              <a:t> </a:t>
            </a:r>
            <a:r>
              <a:rPr lang="en-US" dirty="0" err="1"/>
              <a:t>протокол</a:t>
            </a:r>
            <a:r>
              <a:rPr lang="en-US" dirty="0"/>
              <a:t> </a:t>
            </a:r>
            <a:r>
              <a:rPr lang="en-US" dirty="0" err="1"/>
              <a:t>управления</a:t>
            </a:r>
            <a:r>
              <a:rPr lang="en-US" dirty="0"/>
              <a:t> </a:t>
            </a:r>
            <a:r>
              <a:rPr lang="en-US" dirty="0" err="1"/>
              <a:t>сетью</a:t>
            </a:r>
            <a:r>
              <a:rPr lang="en-US" dirty="0"/>
              <a:t> </a:t>
            </a:r>
            <a:r>
              <a:rPr lang="en-US" dirty="0" err="1"/>
              <a:t>на</a:t>
            </a:r>
            <a:r>
              <a:rPr lang="en-US" dirty="0"/>
              <a:t> </a:t>
            </a:r>
            <a:r>
              <a:rPr lang="en-US" dirty="0" err="1"/>
              <a:t>основе</a:t>
            </a:r>
            <a:r>
              <a:rPr lang="en-US" dirty="0"/>
              <a:t> </a:t>
            </a:r>
            <a:r>
              <a:rPr lang="en-US" dirty="0" err="1"/>
              <a:t>сеансов</a:t>
            </a:r>
            <a:r>
              <a:rPr lang="en-US" dirty="0"/>
              <a:t>, </a:t>
            </a:r>
            <a:r>
              <a:rPr lang="en-US" dirty="0" err="1"/>
              <a:t>который</a:t>
            </a:r>
            <a:r>
              <a:rPr lang="en-US" dirty="0"/>
              <a:t> </a:t>
            </a:r>
            <a:r>
              <a:rPr lang="en-US" dirty="0" err="1"/>
              <a:t>использует</a:t>
            </a:r>
            <a:r>
              <a:rPr lang="en-US" dirty="0"/>
              <a:t> </a:t>
            </a:r>
            <a:r>
              <a:rPr lang="en-US" dirty="0" err="1"/>
              <a:t>удаленные</a:t>
            </a:r>
            <a:r>
              <a:rPr lang="en-US" dirty="0"/>
              <a:t> </a:t>
            </a:r>
            <a:r>
              <a:rPr lang="en-US" dirty="0" err="1"/>
              <a:t>вызовы</a:t>
            </a:r>
            <a:r>
              <a:rPr lang="en-US" dirty="0"/>
              <a:t> </a:t>
            </a:r>
            <a:r>
              <a:rPr lang="en-US" dirty="0" err="1"/>
              <a:t>процедур</a:t>
            </a:r>
            <a:r>
              <a:rPr lang="en-US" dirty="0"/>
              <a:t> (RPC) в </a:t>
            </a:r>
            <a:r>
              <a:rPr lang="en-US" dirty="0" err="1"/>
              <a:t>формате</a:t>
            </a:r>
            <a:r>
              <a:rPr lang="en-US" dirty="0"/>
              <a:t> XML и </a:t>
            </a:r>
            <a:r>
              <a:rPr lang="en-US" dirty="0" err="1"/>
              <a:t>данные</a:t>
            </a:r>
            <a:r>
              <a:rPr lang="en-US" dirty="0"/>
              <a:t> </a:t>
            </a:r>
            <a:r>
              <a:rPr lang="en-US" dirty="0" err="1"/>
              <a:t>конфигурации</a:t>
            </a:r>
            <a:r>
              <a:rPr lang="en-US" dirty="0"/>
              <a:t> </a:t>
            </a:r>
            <a:r>
              <a:rPr lang="en-US" dirty="0" err="1"/>
              <a:t>для</a:t>
            </a:r>
            <a:r>
              <a:rPr lang="en-US" dirty="0"/>
              <a:t> </a:t>
            </a:r>
            <a:r>
              <a:rPr lang="en-US" dirty="0" err="1"/>
              <a:t>управления</a:t>
            </a:r>
            <a:r>
              <a:rPr lang="en-US" dirty="0"/>
              <a:t> </a:t>
            </a:r>
            <a:r>
              <a:rPr lang="en-US" dirty="0" err="1"/>
              <a:t>сетевыми</a:t>
            </a:r>
            <a:r>
              <a:rPr lang="en-US" dirty="0"/>
              <a:t> </a:t>
            </a:r>
            <a:r>
              <a:rPr lang="en-US" dirty="0" err="1"/>
              <a:t>устройствами</a:t>
            </a:r>
            <a:r>
              <a:rPr lang="en-US" dirty="0"/>
              <a:t>.</a:t>
            </a:r>
            <a:endParaRPr lang="ru-RU" dirty="0"/>
          </a:p>
          <a:p>
            <a:r>
              <a:rPr lang="en-US" dirty="0" err="1"/>
              <a:t>Обязательным</a:t>
            </a:r>
            <a:r>
              <a:rPr lang="en-US" dirty="0"/>
              <a:t> </a:t>
            </a:r>
            <a:r>
              <a:rPr lang="en-US" dirty="0" err="1"/>
              <a:t>транспортным</a:t>
            </a:r>
            <a:r>
              <a:rPr lang="en-US" dirty="0"/>
              <a:t> </a:t>
            </a:r>
            <a:r>
              <a:rPr lang="en-US" dirty="0" err="1"/>
              <a:t>протоколом</a:t>
            </a:r>
            <a:r>
              <a:rPr lang="en-US" dirty="0"/>
              <a:t> </a:t>
            </a:r>
            <a:r>
              <a:rPr lang="en-US" dirty="0" err="1"/>
              <a:t>для</a:t>
            </a:r>
            <a:r>
              <a:rPr lang="en-US" dirty="0"/>
              <a:t> NETCONF </a:t>
            </a:r>
            <a:r>
              <a:rPr lang="en-US" dirty="0" err="1"/>
              <a:t>является</a:t>
            </a:r>
            <a:r>
              <a:rPr lang="en-US" dirty="0"/>
              <a:t> </a:t>
            </a:r>
            <a:r>
              <a:rPr lang="en-US" dirty="0" err="1"/>
              <a:t>протокол</a:t>
            </a:r>
            <a:r>
              <a:rPr lang="en-US" dirty="0"/>
              <a:t> </a:t>
            </a:r>
            <a:r>
              <a:rPr lang="en-US" dirty="0" err="1"/>
              <a:t>безопасного</a:t>
            </a:r>
            <a:r>
              <a:rPr lang="en-US" dirty="0"/>
              <a:t> </a:t>
            </a:r>
            <a:r>
              <a:rPr lang="en-US" dirty="0" err="1"/>
              <a:t>транспортного</a:t>
            </a:r>
            <a:r>
              <a:rPr lang="en-US" dirty="0"/>
              <a:t> </a:t>
            </a:r>
            <a:r>
              <a:rPr lang="en-US" dirty="0" err="1"/>
              <a:t>уровня</a:t>
            </a:r>
            <a:r>
              <a:rPr lang="en-US" dirty="0"/>
              <a:t> </a:t>
            </a:r>
            <a:r>
              <a:rPr lang="en-US" dirty="0" err="1"/>
              <a:t>оболочки</a:t>
            </a:r>
            <a:r>
              <a:rPr lang="en-US" dirty="0"/>
              <a:t> (SSH). </a:t>
            </a:r>
            <a:r>
              <a:rPr lang="en-US" dirty="0" err="1"/>
              <a:t>Назначенный</a:t>
            </a:r>
            <a:r>
              <a:rPr lang="en-US" dirty="0"/>
              <a:t> </a:t>
            </a:r>
            <a:r>
              <a:rPr lang="en-US" dirty="0" err="1"/>
              <a:t>порт</a:t>
            </a:r>
            <a:r>
              <a:rPr lang="en-US" dirty="0"/>
              <a:t> TCP </a:t>
            </a:r>
            <a:r>
              <a:rPr lang="en-US" dirty="0" err="1"/>
              <a:t>по</a:t>
            </a:r>
            <a:r>
              <a:rPr lang="en-US" dirty="0"/>
              <a:t> </a:t>
            </a:r>
            <a:r>
              <a:rPr lang="en-US" dirty="0" err="1"/>
              <a:t>умолчанию</a:t>
            </a:r>
            <a:r>
              <a:rPr lang="en-US" dirty="0"/>
              <a:t> — 830. </a:t>
            </a:r>
            <a:r>
              <a:rPr lang="en-US" dirty="0" err="1"/>
              <a:t>Сервер</a:t>
            </a:r>
            <a:r>
              <a:rPr lang="en-US" dirty="0"/>
              <a:t> NETCONF </a:t>
            </a:r>
            <a:r>
              <a:rPr lang="en-US" dirty="0" err="1"/>
              <a:t>должен</a:t>
            </a:r>
            <a:r>
              <a:rPr lang="en-US" dirty="0"/>
              <a:t> </a:t>
            </a:r>
            <a:r>
              <a:rPr lang="en-US" dirty="0" err="1"/>
              <a:t>прослушивать</a:t>
            </a:r>
            <a:r>
              <a:rPr lang="en-US" dirty="0"/>
              <a:t> </a:t>
            </a:r>
            <a:r>
              <a:rPr lang="en-US" dirty="0" err="1"/>
              <a:t>подключения</a:t>
            </a:r>
            <a:r>
              <a:rPr lang="en-US" dirty="0"/>
              <a:t> к </a:t>
            </a:r>
            <a:r>
              <a:rPr lang="en-US" dirty="0" err="1"/>
              <a:t>подсистеме</a:t>
            </a:r>
            <a:r>
              <a:rPr lang="en-US" dirty="0"/>
              <a:t> NETCONF </a:t>
            </a:r>
            <a:r>
              <a:rPr lang="en-US" dirty="0" err="1"/>
              <a:t>на</a:t>
            </a:r>
            <a:r>
              <a:rPr lang="en-US" dirty="0"/>
              <a:t> </a:t>
            </a:r>
            <a:r>
              <a:rPr lang="en-US" dirty="0" err="1"/>
              <a:t>этом</a:t>
            </a:r>
            <a:r>
              <a:rPr lang="en-US" dirty="0"/>
              <a:t> </a:t>
            </a:r>
            <a:r>
              <a:rPr lang="en-US" dirty="0" err="1"/>
              <a:t>порту</a:t>
            </a:r>
            <a:r>
              <a:rPr lang="en-US" dirty="0"/>
              <a:t>.</a:t>
            </a:r>
            <a:endParaRPr lang="ru-RU" dirty="0"/>
          </a:p>
          <a:p>
            <a:r>
              <a:rPr lang="en-US" dirty="0"/>
              <a:t>NETCONF </a:t>
            </a:r>
            <a:r>
              <a:rPr lang="en-US" dirty="0" err="1"/>
              <a:t>предлагает</a:t>
            </a:r>
            <a:r>
              <a:rPr lang="en-US" dirty="0"/>
              <a:t> </a:t>
            </a:r>
            <a:r>
              <a:rPr lang="en-US" dirty="0" err="1"/>
              <a:t>следующие</a:t>
            </a:r>
            <a:r>
              <a:rPr lang="en-US" dirty="0"/>
              <a:t> </a:t>
            </a:r>
            <a:r>
              <a:rPr lang="en-US" dirty="0" err="1"/>
              <a:t>преимущества</a:t>
            </a:r>
            <a:r>
              <a:rPr lang="en-US" dirty="0"/>
              <a:t>:</a:t>
            </a:r>
            <a:endParaRPr lang="ru-RU" dirty="0"/>
          </a:p>
          <a:p>
            <a:endParaRPr lang="en-US" dirty="0"/>
          </a:p>
          <a:p>
            <a:r>
              <a:rPr lang="en-US" dirty="0" err="1"/>
              <a:t>Облегчает</a:t>
            </a:r>
            <a:r>
              <a:rPr lang="en-US" dirty="0"/>
              <a:t> </a:t>
            </a:r>
            <a:r>
              <a:rPr lang="en-US" dirty="0" err="1"/>
              <a:t>управление</a:t>
            </a:r>
            <a:r>
              <a:rPr lang="en-US" dirty="0"/>
              <a:t> </a:t>
            </a:r>
            <a:r>
              <a:rPr lang="en-US" dirty="0" err="1"/>
              <a:t>данными</a:t>
            </a:r>
            <a:r>
              <a:rPr lang="en-US" dirty="0"/>
              <a:t> </a:t>
            </a:r>
            <a:r>
              <a:rPr lang="en-US" dirty="0" err="1"/>
              <a:t>конфигурации</a:t>
            </a:r>
            <a:r>
              <a:rPr lang="en-US" dirty="0"/>
              <a:t> и </a:t>
            </a:r>
            <a:r>
              <a:rPr lang="en-US" dirty="0" err="1"/>
              <a:t>взаимодействие</a:t>
            </a:r>
            <a:r>
              <a:rPr lang="en-US" dirty="0"/>
              <a:t> </a:t>
            </a:r>
            <a:r>
              <a:rPr lang="en-US" dirty="0" err="1"/>
              <a:t>между</a:t>
            </a:r>
            <a:r>
              <a:rPr lang="en-US" dirty="0"/>
              <a:t> </a:t>
            </a:r>
            <a:r>
              <a:rPr lang="en-US" dirty="0" err="1"/>
              <a:t>устройствами</a:t>
            </a:r>
            <a:r>
              <a:rPr lang="en-US" dirty="0"/>
              <a:t> </a:t>
            </a:r>
            <a:r>
              <a:rPr lang="en-US" dirty="0" err="1"/>
              <a:t>разных</a:t>
            </a:r>
            <a:r>
              <a:rPr lang="en-US" dirty="0"/>
              <a:t> </a:t>
            </a:r>
            <a:r>
              <a:rPr lang="en-US" dirty="0" err="1"/>
              <a:t>поставщиков</a:t>
            </a:r>
            <a:r>
              <a:rPr lang="en-US" dirty="0"/>
              <a:t>, </a:t>
            </a:r>
            <a:r>
              <a:rPr lang="en-US" dirty="0" err="1"/>
              <a:t>используя</a:t>
            </a:r>
            <a:r>
              <a:rPr lang="en-US" dirty="0"/>
              <a:t> XML-</a:t>
            </a:r>
            <a:r>
              <a:rPr lang="en-US" dirty="0" err="1"/>
              <a:t>кодирование</a:t>
            </a:r>
            <a:r>
              <a:rPr lang="en-US" dirty="0"/>
              <a:t> </a:t>
            </a:r>
            <a:r>
              <a:rPr lang="en-US" dirty="0" err="1"/>
              <a:t>для</a:t>
            </a:r>
            <a:r>
              <a:rPr lang="en-US" dirty="0"/>
              <a:t> </a:t>
            </a:r>
            <a:r>
              <a:rPr lang="en-US" dirty="0" err="1"/>
              <a:t>определения</a:t>
            </a:r>
            <a:r>
              <a:rPr lang="en-US" dirty="0"/>
              <a:t> </a:t>
            </a:r>
            <a:r>
              <a:rPr lang="en-US" dirty="0" err="1"/>
              <a:t>сообщений</a:t>
            </a:r>
            <a:r>
              <a:rPr lang="en-US" dirty="0"/>
              <a:t> и </a:t>
            </a:r>
            <a:r>
              <a:rPr lang="en-US" dirty="0" err="1"/>
              <a:t>механизм</a:t>
            </a:r>
            <a:r>
              <a:rPr lang="en-US" dirty="0"/>
              <a:t> RPC </a:t>
            </a:r>
            <a:r>
              <a:rPr lang="en-US" dirty="0" err="1"/>
              <a:t>для</a:t>
            </a:r>
            <a:r>
              <a:rPr lang="en-US" dirty="0"/>
              <a:t> </a:t>
            </a:r>
            <a:r>
              <a:rPr lang="en-US" dirty="0" err="1"/>
              <a:t>изменения</a:t>
            </a:r>
            <a:r>
              <a:rPr lang="en-US" dirty="0"/>
              <a:t> </a:t>
            </a:r>
            <a:r>
              <a:rPr lang="en-US" dirty="0" err="1"/>
              <a:t>данных</a:t>
            </a:r>
            <a:r>
              <a:rPr lang="en-US" dirty="0"/>
              <a:t> </a:t>
            </a:r>
            <a:r>
              <a:rPr lang="en-US" dirty="0" err="1"/>
              <a:t>конфигурации</a:t>
            </a:r>
            <a:r>
              <a:rPr lang="en-US" dirty="0"/>
              <a:t>.</a:t>
            </a:r>
            <a:endParaRPr lang="ru-RU">
              <a:cs typeface="Calibri"/>
            </a:endParaRPr>
          </a:p>
          <a:p>
            <a:endParaRPr lang="en-US" dirty="0"/>
          </a:p>
          <a:p>
            <a:r>
              <a:rPr lang="en-US" dirty="0" err="1"/>
              <a:t>Снижает</a:t>
            </a:r>
            <a:r>
              <a:rPr lang="en-US" dirty="0"/>
              <a:t> </a:t>
            </a:r>
            <a:r>
              <a:rPr lang="en-US" dirty="0" err="1"/>
              <a:t>количество</a:t>
            </a:r>
            <a:r>
              <a:rPr lang="en-US" dirty="0"/>
              <a:t> </a:t>
            </a:r>
            <a:r>
              <a:rPr lang="en-US" dirty="0" err="1"/>
              <a:t>сбоев</a:t>
            </a:r>
            <a:r>
              <a:rPr lang="en-US" dirty="0"/>
              <a:t> в </a:t>
            </a:r>
            <a:r>
              <a:rPr lang="en-US" dirty="0" err="1"/>
              <a:t>сети</a:t>
            </a:r>
            <a:r>
              <a:rPr lang="en-US" dirty="0"/>
              <a:t>, </a:t>
            </a:r>
            <a:r>
              <a:rPr lang="en-US" dirty="0" err="1"/>
              <a:t>вызванных</a:t>
            </a:r>
            <a:r>
              <a:rPr lang="en-US" dirty="0"/>
              <a:t> </a:t>
            </a:r>
            <a:r>
              <a:rPr lang="en-US" dirty="0" err="1"/>
              <a:t>ошибками</a:t>
            </a:r>
            <a:r>
              <a:rPr lang="en-US" dirty="0"/>
              <a:t> </a:t>
            </a:r>
            <a:r>
              <a:rPr lang="en-US" dirty="0" err="1"/>
              <a:t>ручной</a:t>
            </a:r>
            <a:r>
              <a:rPr lang="en-US" dirty="0"/>
              <a:t> </a:t>
            </a:r>
            <a:r>
              <a:rPr lang="en-US" dirty="0" err="1"/>
              <a:t>настройки</a:t>
            </a:r>
            <a:r>
              <a:rPr lang="en-US" dirty="0"/>
              <a:t>.</a:t>
            </a:r>
            <a:endParaRPr lang="ru-RU">
              <a:cs typeface="Calibri"/>
            </a:endParaRPr>
          </a:p>
          <a:p>
            <a:endParaRPr lang="en-US" dirty="0"/>
          </a:p>
          <a:p>
            <a:r>
              <a:rPr lang="en-US" dirty="0" err="1"/>
              <a:t>Повышает</a:t>
            </a:r>
            <a:r>
              <a:rPr lang="en-US" dirty="0"/>
              <a:t> </a:t>
            </a:r>
            <a:r>
              <a:rPr lang="en-US" dirty="0" err="1"/>
              <a:t>эффективность</a:t>
            </a:r>
            <a:r>
              <a:rPr lang="en-US" dirty="0"/>
              <a:t> </a:t>
            </a:r>
            <a:r>
              <a:rPr lang="en-US" dirty="0" err="1"/>
              <a:t>обновления</a:t>
            </a:r>
            <a:r>
              <a:rPr lang="en-US" dirty="0"/>
              <a:t> </a:t>
            </a:r>
            <a:r>
              <a:rPr lang="en-US" dirty="0" err="1"/>
              <a:t>системного</a:t>
            </a:r>
            <a:r>
              <a:rPr lang="en-US" dirty="0"/>
              <a:t> </a:t>
            </a:r>
            <a:r>
              <a:rPr lang="en-US" dirty="0" err="1"/>
              <a:t>программного</a:t>
            </a:r>
            <a:r>
              <a:rPr lang="en-US" dirty="0"/>
              <a:t> </a:t>
            </a:r>
            <a:r>
              <a:rPr lang="en-US" dirty="0" err="1"/>
              <a:t>обеспечения</a:t>
            </a:r>
            <a:r>
              <a:rPr lang="en-US" dirty="0"/>
              <a:t>, </a:t>
            </a:r>
            <a:r>
              <a:rPr lang="en-US" dirty="0" err="1"/>
              <a:t>выполняемого</a:t>
            </a:r>
            <a:r>
              <a:rPr lang="en-US" dirty="0"/>
              <a:t> с </a:t>
            </a:r>
            <a:r>
              <a:rPr lang="en-US" dirty="0" err="1"/>
              <a:t>помощью</a:t>
            </a:r>
            <a:r>
              <a:rPr lang="en-US" dirty="0"/>
              <a:t> </a:t>
            </a:r>
            <a:r>
              <a:rPr lang="en-US" dirty="0" err="1"/>
              <a:t>инструмента</a:t>
            </a:r>
            <a:r>
              <a:rPr lang="en-US" dirty="0"/>
              <a:t> </a:t>
            </a:r>
            <a:r>
              <a:rPr lang="en-US" dirty="0" err="1"/>
              <a:t>настройки</a:t>
            </a:r>
            <a:r>
              <a:rPr lang="en-US" dirty="0"/>
              <a:t>.</a:t>
            </a:r>
            <a:endParaRPr lang="ru-RU">
              <a:cs typeface="Calibri"/>
            </a:endParaRPr>
          </a:p>
          <a:p>
            <a:endParaRPr lang="en-US" dirty="0"/>
          </a:p>
          <a:p>
            <a:r>
              <a:rPr lang="en-US" dirty="0" err="1"/>
              <a:t>Обеспечивает</a:t>
            </a:r>
            <a:r>
              <a:rPr lang="en-US" dirty="0"/>
              <a:t> </a:t>
            </a:r>
            <a:r>
              <a:rPr lang="en-US" dirty="0" err="1"/>
              <a:t>высокую</a:t>
            </a:r>
            <a:r>
              <a:rPr lang="en-US" dirty="0"/>
              <a:t> </a:t>
            </a:r>
            <a:r>
              <a:rPr lang="en-US" dirty="0" err="1"/>
              <a:t>расширяемость</a:t>
            </a:r>
            <a:r>
              <a:rPr lang="en-US" dirty="0"/>
              <a:t>, </a:t>
            </a:r>
            <a:r>
              <a:rPr lang="en-US" dirty="0" err="1"/>
              <a:t>позволяя</a:t>
            </a:r>
            <a:r>
              <a:rPr lang="en-US" dirty="0"/>
              <a:t> </a:t>
            </a:r>
            <a:r>
              <a:rPr lang="en-US" dirty="0" err="1"/>
              <a:t>различным</a:t>
            </a:r>
            <a:r>
              <a:rPr lang="en-US" dirty="0"/>
              <a:t> </a:t>
            </a:r>
            <a:r>
              <a:rPr lang="en-US" dirty="0" err="1"/>
              <a:t>поставщикам</a:t>
            </a:r>
            <a:r>
              <a:rPr lang="en-US" dirty="0"/>
              <a:t> </a:t>
            </a:r>
            <a:r>
              <a:rPr lang="en-US" dirty="0" err="1"/>
              <a:t>определять</a:t>
            </a:r>
            <a:r>
              <a:rPr lang="en-US" dirty="0"/>
              <a:t> </a:t>
            </a:r>
            <a:r>
              <a:rPr lang="en-US" dirty="0" err="1"/>
              <a:t>дополнительные</a:t>
            </a:r>
            <a:r>
              <a:rPr lang="en-US" dirty="0"/>
              <a:t> </a:t>
            </a:r>
            <a:r>
              <a:rPr lang="en-US" dirty="0" err="1"/>
              <a:t>операции</a:t>
            </a:r>
            <a:r>
              <a:rPr lang="en-US" dirty="0"/>
              <a:t> NETCONF.</a:t>
            </a:r>
            <a:endParaRPr lang="ru-RU">
              <a:cs typeface="Calibri"/>
            </a:endParaRPr>
          </a:p>
          <a:p>
            <a:endParaRPr lang="en-US" dirty="0"/>
          </a:p>
          <a:p>
            <a:r>
              <a:rPr lang="en-US" dirty="0" err="1"/>
              <a:t>Улучшает</a:t>
            </a:r>
            <a:r>
              <a:rPr lang="en-US" dirty="0"/>
              <a:t> </a:t>
            </a:r>
            <a:r>
              <a:rPr lang="en-US" dirty="0" err="1"/>
              <a:t>безопасность</a:t>
            </a:r>
            <a:r>
              <a:rPr lang="en-US" dirty="0"/>
              <a:t> </a:t>
            </a:r>
            <a:r>
              <a:rPr lang="en-US" dirty="0" err="1"/>
              <a:t>данных</a:t>
            </a:r>
            <a:r>
              <a:rPr lang="en-US" dirty="0"/>
              <a:t> с </a:t>
            </a:r>
            <a:r>
              <a:rPr lang="en-US" dirty="0" err="1"/>
              <a:t>помощью</a:t>
            </a:r>
            <a:r>
              <a:rPr lang="en-US" dirty="0"/>
              <a:t> </a:t>
            </a:r>
            <a:r>
              <a:rPr lang="en-US" dirty="0" err="1"/>
              <a:t>механизмов</a:t>
            </a:r>
            <a:r>
              <a:rPr lang="en-US" dirty="0"/>
              <a:t> </a:t>
            </a:r>
            <a:r>
              <a:rPr lang="en-US" dirty="0" err="1"/>
              <a:t>аутентификации</a:t>
            </a:r>
            <a:r>
              <a:rPr lang="en-US" dirty="0"/>
              <a:t> и </a:t>
            </a:r>
            <a:r>
              <a:rPr lang="en-US" dirty="0" err="1"/>
              <a:t>авторизации</a:t>
            </a:r>
            <a:r>
              <a:rPr lang="en-US" dirty="0"/>
              <a:t>.</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117</a:t>
            </a:fld>
            <a:endParaRPr lang="ru-RU" noProof="0"/>
          </a:p>
        </p:txBody>
      </p:sp>
    </p:spTree>
    <p:extLst>
      <p:ext uri="{BB962C8B-B14F-4D97-AF65-F5344CB8AC3E}">
        <p14:creationId xmlns:p14="http://schemas.microsoft.com/office/powerpoint/2010/main" val="15583431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Сетевая</a:t>
            </a:r>
            <a:r>
              <a:rPr lang="en-US" dirty="0"/>
              <a:t> </a:t>
            </a:r>
            <a:r>
              <a:rPr lang="en-US" dirty="0" err="1"/>
              <a:t>архитектура</a:t>
            </a:r>
            <a:r>
              <a:rPr lang="en-US" dirty="0"/>
              <a:t> NETCONF </a:t>
            </a:r>
            <a:r>
              <a:rPr lang="en-US" dirty="0" err="1"/>
              <a:t>состоит</a:t>
            </a:r>
            <a:r>
              <a:rPr lang="en-US" dirty="0"/>
              <a:t> </a:t>
            </a:r>
            <a:r>
              <a:rPr lang="en-US" dirty="0" err="1"/>
              <a:t>из</a:t>
            </a:r>
            <a:r>
              <a:rPr lang="en-US" dirty="0"/>
              <a:t> </a:t>
            </a:r>
            <a:r>
              <a:rPr lang="en-US" dirty="0" err="1"/>
              <a:t>следующих</a:t>
            </a:r>
            <a:r>
              <a:rPr lang="en-US" dirty="0"/>
              <a:t> </a:t>
            </a:r>
            <a:r>
              <a:rPr lang="en-US" dirty="0" err="1"/>
              <a:t>компонентов</a:t>
            </a:r>
            <a:r>
              <a:rPr lang="en-US" dirty="0"/>
              <a:t>:</a:t>
            </a:r>
            <a:endParaRPr lang="ru-RU" dirty="0"/>
          </a:p>
          <a:p>
            <a:endParaRPr lang="en-US" dirty="0"/>
          </a:p>
          <a:p>
            <a:r>
              <a:rPr lang="en-US" dirty="0"/>
              <a:t>1. </a:t>
            </a:r>
            <a:r>
              <a:rPr lang="en-US" dirty="0" err="1"/>
              <a:t>Менеджер</a:t>
            </a:r>
            <a:r>
              <a:rPr lang="en-US" dirty="0"/>
              <a:t> NETCONF</a:t>
            </a:r>
            <a:endParaRPr lang="ru-RU" dirty="0">
              <a:cs typeface="Calibri"/>
            </a:endParaRPr>
          </a:p>
          <a:p>
            <a:r>
              <a:rPr lang="en-US" dirty="0" err="1"/>
              <a:t>Менеджер</a:t>
            </a:r>
            <a:r>
              <a:rPr lang="en-US" dirty="0"/>
              <a:t> NETCONF </a:t>
            </a:r>
            <a:r>
              <a:rPr lang="en-US" dirty="0" err="1"/>
              <a:t>работает</a:t>
            </a:r>
            <a:r>
              <a:rPr lang="en-US" dirty="0"/>
              <a:t> </a:t>
            </a:r>
            <a:r>
              <a:rPr lang="en-US" dirty="0" err="1"/>
              <a:t>как</a:t>
            </a:r>
            <a:r>
              <a:rPr lang="en-US" dirty="0"/>
              <a:t> </a:t>
            </a:r>
            <a:r>
              <a:rPr lang="en-US" dirty="0" err="1"/>
              <a:t>клиент</a:t>
            </a:r>
            <a:r>
              <a:rPr lang="en-US" dirty="0"/>
              <a:t>, </a:t>
            </a:r>
            <a:r>
              <a:rPr lang="en-US" dirty="0" err="1"/>
              <a:t>использующий</a:t>
            </a:r>
            <a:r>
              <a:rPr lang="en-US" dirty="0"/>
              <a:t> NETCONF </a:t>
            </a:r>
            <a:r>
              <a:rPr lang="en-US" dirty="0" err="1"/>
              <a:t>для</a:t>
            </a:r>
            <a:r>
              <a:rPr lang="en-US" dirty="0"/>
              <a:t> </a:t>
            </a:r>
            <a:r>
              <a:rPr lang="en-US" dirty="0" err="1"/>
              <a:t>управления</a:t>
            </a:r>
            <a:r>
              <a:rPr lang="en-US" dirty="0"/>
              <a:t> </a:t>
            </a:r>
            <a:r>
              <a:rPr lang="en-US" dirty="0" err="1"/>
              <a:t>устройствами</a:t>
            </a:r>
            <a:r>
              <a:rPr lang="en-US" dirty="0"/>
              <a:t>.</a:t>
            </a:r>
            <a:endParaRPr lang="ru-RU" dirty="0"/>
          </a:p>
          <a:p>
            <a:r>
              <a:rPr lang="en-US" dirty="0" err="1"/>
              <a:t>Менеджер</a:t>
            </a:r>
            <a:r>
              <a:rPr lang="en-US" dirty="0"/>
              <a:t> NETCONF </a:t>
            </a:r>
            <a:r>
              <a:rPr lang="en-US" dirty="0" err="1"/>
              <a:t>может</a:t>
            </a:r>
            <a:r>
              <a:rPr lang="en-US" dirty="0"/>
              <a:t> </a:t>
            </a:r>
            <a:r>
              <a:rPr lang="en-US" dirty="0" err="1"/>
              <a:t>отправлять</a:t>
            </a:r>
            <a:r>
              <a:rPr lang="en-US" dirty="0"/>
              <a:t> </a:t>
            </a:r>
            <a:r>
              <a:rPr lang="en-US" dirty="0" err="1"/>
              <a:t>элементы</a:t>
            </a:r>
            <a:r>
              <a:rPr lang="en-US" dirty="0"/>
              <a:t> &lt;</a:t>
            </a:r>
            <a:r>
              <a:rPr lang="en-US" dirty="0" err="1"/>
              <a:t>rpc</a:t>
            </a:r>
            <a:r>
              <a:rPr lang="en-US" dirty="0"/>
              <a:t>&gt; </a:t>
            </a:r>
            <a:r>
              <a:rPr lang="en-US" dirty="0" err="1"/>
              <a:t>агенту</a:t>
            </a:r>
            <a:r>
              <a:rPr lang="en-US" dirty="0"/>
              <a:t> NETCONF </a:t>
            </a:r>
            <a:r>
              <a:rPr lang="en-US" dirty="0" err="1"/>
              <a:t>управляемого</a:t>
            </a:r>
            <a:r>
              <a:rPr lang="en-US" dirty="0"/>
              <a:t> </a:t>
            </a:r>
            <a:r>
              <a:rPr lang="en-US" dirty="0" err="1"/>
              <a:t>устройства</a:t>
            </a:r>
            <a:r>
              <a:rPr lang="en-US" dirty="0"/>
              <a:t> </a:t>
            </a:r>
            <a:r>
              <a:rPr lang="en-US" dirty="0" err="1"/>
              <a:t>для</a:t>
            </a:r>
            <a:r>
              <a:rPr lang="en-US" dirty="0"/>
              <a:t> </a:t>
            </a:r>
            <a:r>
              <a:rPr lang="en-US" dirty="0" err="1"/>
              <a:t>запроса</a:t>
            </a:r>
            <a:r>
              <a:rPr lang="en-US" dirty="0"/>
              <a:t> </a:t>
            </a:r>
            <a:r>
              <a:rPr lang="en-US" dirty="0" err="1"/>
              <a:t>или</a:t>
            </a:r>
            <a:r>
              <a:rPr lang="en-US" dirty="0"/>
              <a:t> </a:t>
            </a:r>
            <a:r>
              <a:rPr lang="en-US" dirty="0" err="1"/>
              <a:t>изменения</a:t>
            </a:r>
            <a:r>
              <a:rPr lang="en-US" dirty="0"/>
              <a:t> </a:t>
            </a:r>
            <a:r>
              <a:rPr lang="en-US" dirty="0" err="1"/>
              <a:t>конфигурации</a:t>
            </a:r>
            <a:r>
              <a:rPr lang="en-US" dirty="0"/>
              <a:t>.</a:t>
            </a:r>
            <a:endParaRPr lang="ru-RU" dirty="0"/>
          </a:p>
          <a:p>
            <a:r>
              <a:rPr lang="en-US" dirty="0" err="1"/>
              <a:t>данные</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a:t>
            </a:r>
            <a:endParaRPr lang="ru-RU" dirty="0"/>
          </a:p>
          <a:p>
            <a:r>
              <a:rPr lang="en-US" dirty="0" err="1"/>
              <a:t>Менеджер</a:t>
            </a:r>
            <a:r>
              <a:rPr lang="en-US" dirty="0"/>
              <a:t> NETCONF </a:t>
            </a:r>
            <a:r>
              <a:rPr lang="en-US" dirty="0" err="1"/>
              <a:t>может</a:t>
            </a:r>
            <a:r>
              <a:rPr lang="en-US" dirty="0"/>
              <a:t> </a:t>
            </a:r>
            <a:r>
              <a:rPr lang="en-US" dirty="0" err="1"/>
              <a:t>узнать</a:t>
            </a:r>
            <a:r>
              <a:rPr lang="en-US" dirty="0"/>
              <a:t> </a:t>
            </a:r>
            <a:r>
              <a:rPr lang="en-US" dirty="0" err="1"/>
              <a:t>статус</a:t>
            </a:r>
            <a:r>
              <a:rPr lang="en-US" dirty="0"/>
              <a:t> </a:t>
            </a:r>
            <a:r>
              <a:rPr lang="en-US" dirty="0" err="1"/>
              <a:t>управляемого</a:t>
            </a:r>
            <a:r>
              <a:rPr lang="en-US" dirty="0"/>
              <a:t> </a:t>
            </a:r>
            <a:r>
              <a:rPr lang="en-US" dirty="0" err="1"/>
              <a:t>устройства</a:t>
            </a:r>
            <a:r>
              <a:rPr lang="en-US" dirty="0"/>
              <a:t> </a:t>
            </a:r>
            <a:r>
              <a:rPr lang="en-US" dirty="0" err="1"/>
              <a:t>на</a:t>
            </a:r>
            <a:r>
              <a:rPr lang="en-US" dirty="0"/>
              <a:t> </a:t>
            </a:r>
            <a:r>
              <a:rPr lang="en-US" dirty="0" err="1"/>
              <a:t>основе</a:t>
            </a:r>
            <a:r>
              <a:rPr lang="en-US" dirty="0"/>
              <a:t> </a:t>
            </a:r>
            <a:r>
              <a:rPr lang="en-US" dirty="0" err="1"/>
              <a:t>аварийных</a:t>
            </a:r>
            <a:r>
              <a:rPr lang="en-US" dirty="0"/>
              <a:t> </a:t>
            </a:r>
            <a:r>
              <a:rPr lang="en-US" dirty="0" err="1"/>
              <a:t>сигналов</a:t>
            </a:r>
            <a:r>
              <a:rPr lang="en-US" dirty="0"/>
              <a:t> и </a:t>
            </a:r>
            <a:r>
              <a:rPr lang="en-US" dirty="0" err="1"/>
              <a:t>событий</a:t>
            </a:r>
            <a:r>
              <a:rPr lang="en-US" dirty="0"/>
              <a:t>, о </a:t>
            </a:r>
            <a:r>
              <a:rPr lang="en-US" dirty="0" err="1"/>
              <a:t>которых</a:t>
            </a:r>
            <a:r>
              <a:rPr lang="en-US" dirty="0"/>
              <a:t> </a:t>
            </a:r>
            <a:r>
              <a:rPr lang="en-US" dirty="0" err="1"/>
              <a:t>активно</a:t>
            </a:r>
            <a:r>
              <a:rPr lang="en-US" dirty="0"/>
              <a:t> </a:t>
            </a:r>
            <a:r>
              <a:rPr lang="en-US" dirty="0" err="1"/>
              <a:t>сообщает</a:t>
            </a:r>
            <a:r>
              <a:rPr lang="en-US" dirty="0"/>
              <a:t> NETCONF.</a:t>
            </a:r>
            <a:endParaRPr lang="ru-RU" dirty="0"/>
          </a:p>
          <a:p>
            <a:r>
              <a:rPr lang="en-US" dirty="0" err="1"/>
              <a:t>агент</a:t>
            </a:r>
            <a:r>
              <a:rPr lang="en-US" dirty="0"/>
              <a:t> </a:t>
            </a:r>
            <a:r>
              <a:rPr lang="en-US" dirty="0" err="1"/>
              <a:t>управляемого</a:t>
            </a:r>
            <a:r>
              <a:rPr lang="en-US" dirty="0"/>
              <a:t> </a:t>
            </a:r>
            <a:r>
              <a:rPr lang="en-US" dirty="0" err="1"/>
              <a:t>устройства</a:t>
            </a:r>
            <a:r>
              <a:rPr lang="en-US" dirty="0"/>
              <a:t>.</a:t>
            </a:r>
            <a:endParaRPr lang="ru-RU" dirty="0"/>
          </a:p>
          <a:p>
            <a:r>
              <a:rPr lang="en-US" dirty="0"/>
              <a:t> </a:t>
            </a:r>
            <a:endParaRPr lang="ru-RU" dirty="0"/>
          </a:p>
          <a:p>
            <a:r>
              <a:rPr lang="en-US" dirty="0"/>
              <a:t>2. </a:t>
            </a:r>
            <a:r>
              <a:rPr lang="en-US" dirty="0" err="1"/>
              <a:t>Агент</a:t>
            </a:r>
            <a:r>
              <a:rPr lang="en-US" dirty="0"/>
              <a:t> NETCONF</a:t>
            </a:r>
            <a:endParaRPr lang="ru-RU" dirty="0"/>
          </a:p>
          <a:p>
            <a:r>
              <a:rPr lang="en-US" dirty="0" err="1"/>
              <a:t>Агент</a:t>
            </a:r>
            <a:r>
              <a:rPr lang="en-US" dirty="0"/>
              <a:t> NETCONF </a:t>
            </a:r>
            <a:r>
              <a:rPr lang="en-US" dirty="0" err="1"/>
              <a:t>функционирует</a:t>
            </a:r>
            <a:r>
              <a:rPr lang="en-US" dirty="0"/>
              <a:t> </a:t>
            </a:r>
            <a:r>
              <a:rPr lang="en-US" dirty="0" err="1"/>
              <a:t>как</a:t>
            </a:r>
            <a:r>
              <a:rPr lang="en-US" dirty="0"/>
              <a:t> </a:t>
            </a:r>
            <a:r>
              <a:rPr lang="en-US" dirty="0" err="1"/>
              <a:t>сервер</a:t>
            </a:r>
            <a:r>
              <a:rPr lang="en-US" dirty="0"/>
              <a:t>, </a:t>
            </a:r>
            <a:r>
              <a:rPr lang="en-US" dirty="0" err="1"/>
              <a:t>который</a:t>
            </a:r>
            <a:r>
              <a:rPr lang="en-US" dirty="0"/>
              <a:t> </a:t>
            </a:r>
            <a:r>
              <a:rPr lang="en-US" dirty="0" err="1"/>
              <a:t>поддерживает</a:t>
            </a:r>
            <a:r>
              <a:rPr lang="en-US" dirty="0"/>
              <a:t> </a:t>
            </a:r>
            <a:r>
              <a:rPr lang="en-US" dirty="0" err="1"/>
              <a:t>данные</a:t>
            </a:r>
            <a:r>
              <a:rPr lang="en-US" dirty="0"/>
              <a:t> </a:t>
            </a:r>
            <a:r>
              <a:rPr lang="en-US" dirty="0" err="1"/>
              <a:t>конфигурации</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 </a:t>
            </a:r>
            <a:r>
              <a:rPr lang="en-US" dirty="0" err="1"/>
              <a:t>отвечает</a:t>
            </a:r>
            <a:r>
              <a:rPr lang="en-US" dirty="0"/>
              <a:t> </a:t>
            </a:r>
            <a:r>
              <a:rPr lang="en-US" dirty="0" err="1"/>
              <a:t>на</a:t>
            </a:r>
            <a:r>
              <a:rPr lang="en-US" dirty="0"/>
              <a:t> </a:t>
            </a:r>
            <a:r>
              <a:rPr lang="en-US" dirty="0" err="1"/>
              <a:t>запросы</a:t>
            </a:r>
            <a:r>
              <a:rPr lang="en-US" dirty="0"/>
              <a:t> &lt;</a:t>
            </a:r>
            <a:r>
              <a:rPr lang="en-US" dirty="0" err="1"/>
              <a:t>rpc</a:t>
            </a:r>
            <a:r>
              <a:rPr lang="en-US" dirty="0"/>
              <a:t>&gt;</a:t>
            </a:r>
            <a:endParaRPr lang="ru-RU" dirty="0"/>
          </a:p>
          <a:p>
            <a:r>
              <a:rPr lang="en-US" dirty="0" err="1"/>
              <a:t>элементы</a:t>
            </a:r>
            <a:r>
              <a:rPr lang="en-US" dirty="0"/>
              <a:t>, </a:t>
            </a:r>
            <a:r>
              <a:rPr lang="en-US" dirty="0" err="1"/>
              <a:t>отправляемые</a:t>
            </a:r>
            <a:r>
              <a:rPr lang="en-US" dirty="0"/>
              <a:t> </a:t>
            </a:r>
            <a:r>
              <a:rPr lang="en-US" dirty="0" err="1"/>
              <a:t>менеджером</a:t>
            </a:r>
            <a:r>
              <a:rPr lang="en-US" dirty="0"/>
              <a:t> NETCONF, и </a:t>
            </a:r>
            <a:r>
              <a:rPr lang="en-US" dirty="0" err="1"/>
              <a:t>отправляет</a:t>
            </a:r>
            <a:r>
              <a:rPr lang="en-US" dirty="0"/>
              <a:t> </a:t>
            </a:r>
            <a:r>
              <a:rPr lang="en-US" dirty="0" err="1"/>
              <a:t>запрошенную</a:t>
            </a:r>
            <a:r>
              <a:rPr lang="en-US" dirty="0"/>
              <a:t> </a:t>
            </a:r>
            <a:r>
              <a:rPr lang="en-US" dirty="0" err="1"/>
              <a:t>информацию</a:t>
            </a:r>
            <a:r>
              <a:rPr lang="en-US" dirty="0"/>
              <a:t> </a:t>
            </a:r>
            <a:r>
              <a:rPr lang="en-US" dirty="0" err="1"/>
              <a:t>менеджеру</a:t>
            </a:r>
            <a:r>
              <a:rPr lang="en-US" dirty="0"/>
              <a:t> NETCONF.</a:t>
            </a:r>
            <a:endParaRPr lang="ru-RU" dirty="0"/>
          </a:p>
          <a:p>
            <a:r>
              <a:rPr lang="en-US" dirty="0" err="1"/>
              <a:t>После</a:t>
            </a:r>
            <a:r>
              <a:rPr lang="en-US" dirty="0"/>
              <a:t> </a:t>
            </a:r>
            <a:r>
              <a:rPr lang="en-US" dirty="0" err="1"/>
              <a:t>того</a:t>
            </a:r>
            <a:r>
              <a:rPr lang="en-US" dirty="0"/>
              <a:t>, </a:t>
            </a:r>
            <a:r>
              <a:rPr lang="en-US" dirty="0" err="1"/>
              <a:t>как</a:t>
            </a:r>
            <a:r>
              <a:rPr lang="en-US" dirty="0"/>
              <a:t> </a:t>
            </a:r>
            <a:r>
              <a:rPr lang="en-US" dirty="0" err="1"/>
              <a:t>агент</a:t>
            </a:r>
            <a:r>
              <a:rPr lang="en-US" dirty="0"/>
              <a:t> NETCONF </a:t>
            </a:r>
            <a:r>
              <a:rPr lang="en-US" dirty="0" err="1"/>
              <a:t>получает</a:t>
            </a:r>
            <a:r>
              <a:rPr lang="en-US" dirty="0"/>
              <a:t> </a:t>
            </a:r>
            <a:r>
              <a:rPr lang="en-US" dirty="0" err="1"/>
              <a:t>элемент</a:t>
            </a:r>
            <a:r>
              <a:rPr lang="en-US" dirty="0"/>
              <a:t> &lt;</a:t>
            </a:r>
            <a:r>
              <a:rPr lang="en-US" dirty="0" err="1"/>
              <a:t>rpc</a:t>
            </a:r>
            <a:r>
              <a:rPr lang="en-US" dirty="0"/>
              <a:t>&gt;, </a:t>
            </a:r>
            <a:r>
              <a:rPr lang="en-US" dirty="0" err="1"/>
              <a:t>агент</a:t>
            </a:r>
            <a:r>
              <a:rPr lang="en-US" dirty="0"/>
              <a:t> NETCONF </a:t>
            </a:r>
            <a:r>
              <a:rPr lang="en-US" dirty="0" err="1"/>
              <a:t>анализирует</a:t>
            </a:r>
            <a:r>
              <a:rPr lang="en-US" dirty="0"/>
              <a:t> </a:t>
            </a:r>
            <a:r>
              <a:rPr lang="en-US" dirty="0" err="1"/>
              <a:t>элемент</a:t>
            </a:r>
            <a:r>
              <a:rPr lang="en-US" dirty="0"/>
              <a:t>, </a:t>
            </a:r>
            <a:r>
              <a:rPr lang="en-US" dirty="0" err="1"/>
              <a:t>обрабатывает</a:t>
            </a:r>
            <a:r>
              <a:rPr lang="en-US" dirty="0"/>
              <a:t> </a:t>
            </a:r>
            <a:r>
              <a:rPr lang="en-US" dirty="0" err="1"/>
              <a:t>элемент</a:t>
            </a:r>
            <a:r>
              <a:rPr lang="en-US" dirty="0"/>
              <a:t> </a:t>
            </a:r>
            <a:r>
              <a:rPr lang="en-US" dirty="0" err="1"/>
              <a:t>на</a:t>
            </a:r>
            <a:r>
              <a:rPr lang="en-US" dirty="0"/>
              <a:t> </a:t>
            </a:r>
            <a:r>
              <a:rPr lang="en-US" dirty="0" err="1"/>
              <a:t>основе</a:t>
            </a:r>
            <a:endParaRPr lang="ru-RU" dirty="0" err="1"/>
          </a:p>
          <a:p>
            <a:r>
              <a:rPr lang="en-US" dirty="0" err="1"/>
              <a:t>Структура</a:t>
            </a:r>
            <a:r>
              <a:rPr lang="en-US" dirty="0"/>
              <a:t> </a:t>
            </a:r>
            <a:r>
              <a:rPr lang="en-US" dirty="0" err="1"/>
              <a:t>управления</a:t>
            </a:r>
            <a:r>
              <a:rPr lang="en-US" dirty="0"/>
              <a:t> </a:t>
            </a:r>
            <a:r>
              <a:rPr lang="en-US" dirty="0" err="1"/>
              <a:t>конфигурацией</a:t>
            </a:r>
            <a:r>
              <a:rPr lang="en-US" dirty="0"/>
              <a:t> (CMF) и </a:t>
            </a:r>
            <a:r>
              <a:rPr lang="en-US" dirty="0" err="1"/>
              <a:t>отправляет</a:t>
            </a:r>
            <a:r>
              <a:rPr lang="en-US" dirty="0"/>
              <a:t> </a:t>
            </a:r>
            <a:r>
              <a:rPr lang="en-US" dirty="0" err="1"/>
              <a:t>элемент</a:t>
            </a:r>
            <a:r>
              <a:rPr lang="en-US" dirty="0"/>
              <a:t> &lt;</a:t>
            </a:r>
            <a:r>
              <a:rPr lang="en-US" dirty="0" err="1"/>
              <a:t>rpc</a:t>
            </a:r>
            <a:r>
              <a:rPr lang="en-US" dirty="0"/>
              <a:t>-reply&gt; </a:t>
            </a:r>
            <a:r>
              <a:rPr lang="en-US" dirty="0" err="1"/>
              <a:t>диспетчеру</a:t>
            </a:r>
            <a:r>
              <a:rPr lang="en-US" dirty="0"/>
              <a:t> NETCONF.</a:t>
            </a:r>
            <a:endParaRPr lang="ru-RU" dirty="0"/>
          </a:p>
          <a:p>
            <a:r>
              <a:rPr lang="en-US" dirty="0" err="1"/>
              <a:t>Агент</a:t>
            </a:r>
            <a:r>
              <a:rPr lang="en-US" dirty="0"/>
              <a:t> NETCONF </a:t>
            </a:r>
            <a:r>
              <a:rPr lang="en-US" dirty="0" err="1"/>
              <a:t>сообщает</a:t>
            </a:r>
            <a:r>
              <a:rPr lang="en-US" dirty="0"/>
              <a:t> </a:t>
            </a:r>
            <a:r>
              <a:rPr lang="en-US" dirty="0" err="1"/>
              <a:t>об</a:t>
            </a:r>
            <a:r>
              <a:rPr lang="en-US" dirty="0"/>
              <a:t> </a:t>
            </a:r>
            <a:r>
              <a:rPr lang="en-US" dirty="0" err="1"/>
              <a:t>аварийном</a:t>
            </a:r>
            <a:r>
              <a:rPr lang="en-US" dirty="0"/>
              <a:t> </a:t>
            </a:r>
            <a:r>
              <a:rPr lang="en-US" dirty="0" err="1"/>
              <a:t>сигнале</a:t>
            </a:r>
            <a:r>
              <a:rPr lang="en-US" dirty="0"/>
              <a:t> </a:t>
            </a:r>
            <a:r>
              <a:rPr lang="en-US" dirty="0" err="1"/>
              <a:t>или</a:t>
            </a:r>
            <a:r>
              <a:rPr lang="en-US" dirty="0"/>
              <a:t> </a:t>
            </a:r>
            <a:r>
              <a:rPr lang="en-US" dirty="0" err="1"/>
              <a:t>событии</a:t>
            </a:r>
            <a:r>
              <a:rPr lang="en-US" dirty="0"/>
              <a:t> </a:t>
            </a:r>
            <a:r>
              <a:rPr lang="en-US" dirty="0" err="1"/>
              <a:t>менеджеру</a:t>
            </a:r>
            <a:r>
              <a:rPr lang="en-US" dirty="0"/>
              <a:t> NETCONF, </a:t>
            </a:r>
            <a:r>
              <a:rPr lang="en-US" dirty="0" err="1"/>
              <a:t>чтобы</a:t>
            </a:r>
            <a:r>
              <a:rPr lang="en-US" dirty="0"/>
              <a:t> </a:t>
            </a:r>
            <a:r>
              <a:rPr lang="en-US" dirty="0" err="1"/>
              <a:t>менеджер</a:t>
            </a:r>
            <a:r>
              <a:rPr lang="en-US" dirty="0"/>
              <a:t> NETCONF </a:t>
            </a:r>
            <a:r>
              <a:rPr lang="en-US" dirty="0" err="1"/>
              <a:t>узнал</a:t>
            </a:r>
            <a:r>
              <a:rPr lang="en-US" dirty="0"/>
              <a:t> </a:t>
            </a:r>
            <a:r>
              <a:rPr lang="en-US" dirty="0" err="1"/>
              <a:t>статус</a:t>
            </a:r>
            <a:r>
              <a:rPr lang="en-US" dirty="0"/>
              <a:t> </a:t>
            </a:r>
            <a:r>
              <a:rPr lang="en-US" dirty="0" err="1"/>
              <a:t>управляемого</a:t>
            </a:r>
            <a:endParaRPr lang="ru-RU" dirty="0" err="1"/>
          </a:p>
          <a:p>
            <a:r>
              <a:rPr lang="en-US" dirty="0" err="1"/>
              <a:t>устройство</a:t>
            </a:r>
            <a:r>
              <a:rPr lang="en-US" dirty="0"/>
              <a:t>.</a:t>
            </a:r>
            <a:endParaRPr lang="ru-RU" dirty="0"/>
          </a:p>
          <a:p>
            <a:endParaRPr lang="en-US" dirty="0"/>
          </a:p>
          <a:p>
            <a:r>
              <a:rPr lang="en-US" dirty="0"/>
              <a:t>3. </a:t>
            </a:r>
            <a:r>
              <a:rPr lang="en-US" dirty="0" err="1"/>
              <a:t>Схема</a:t>
            </a:r>
            <a:endParaRPr lang="ru-RU" dirty="0" err="1">
              <a:cs typeface="Calibri"/>
            </a:endParaRPr>
          </a:p>
          <a:p>
            <a:r>
              <a:rPr lang="en-US" dirty="0" err="1"/>
              <a:t>Файл</a:t>
            </a:r>
            <a:r>
              <a:rPr lang="en-US" dirty="0"/>
              <a:t> </a:t>
            </a:r>
            <a:r>
              <a:rPr lang="en-US" dirty="0" err="1"/>
              <a:t>схемы</a:t>
            </a:r>
            <a:r>
              <a:rPr lang="en-US" dirty="0"/>
              <a:t> — </a:t>
            </a:r>
            <a:r>
              <a:rPr lang="en-US" dirty="0" err="1"/>
              <a:t>это</a:t>
            </a:r>
            <a:r>
              <a:rPr lang="en-US" dirty="0"/>
              <a:t> </a:t>
            </a:r>
            <a:r>
              <a:rPr lang="en-US" dirty="0" err="1"/>
              <a:t>файл</a:t>
            </a:r>
            <a:r>
              <a:rPr lang="en-US" dirty="0"/>
              <a:t> </a:t>
            </a:r>
            <a:r>
              <a:rPr lang="en-US" dirty="0" err="1"/>
              <a:t>модели</a:t>
            </a:r>
            <a:r>
              <a:rPr lang="en-US" dirty="0"/>
              <a:t> </a:t>
            </a:r>
            <a:r>
              <a:rPr lang="en-US" dirty="0" err="1"/>
              <a:t>данных</a:t>
            </a:r>
            <a:r>
              <a:rPr lang="en-US" dirty="0"/>
              <a:t>, </a:t>
            </a:r>
            <a:r>
              <a:rPr lang="en-US" dirty="0" err="1"/>
              <a:t>который</a:t>
            </a:r>
            <a:r>
              <a:rPr lang="en-US" dirty="0"/>
              <a:t> </a:t>
            </a:r>
            <a:r>
              <a:rPr lang="en-US" dirty="0" err="1"/>
              <a:t>определяет</a:t>
            </a:r>
            <a:r>
              <a:rPr lang="en-US" dirty="0"/>
              <a:t> </a:t>
            </a:r>
            <a:r>
              <a:rPr lang="en-US" dirty="0" err="1"/>
              <a:t>набор</a:t>
            </a:r>
            <a:r>
              <a:rPr lang="en-US" dirty="0"/>
              <a:t> </a:t>
            </a:r>
            <a:r>
              <a:rPr lang="en-US" dirty="0" err="1"/>
              <a:t>правил</a:t>
            </a:r>
            <a:r>
              <a:rPr lang="en-US" dirty="0"/>
              <a:t>, </a:t>
            </a:r>
            <a:r>
              <a:rPr lang="en-US" dirty="0" err="1"/>
              <a:t>используемых</a:t>
            </a:r>
            <a:r>
              <a:rPr lang="en-US" dirty="0"/>
              <a:t> </a:t>
            </a:r>
            <a:r>
              <a:rPr lang="en-US" dirty="0" err="1"/>
              <a:t>для</a:t>
            </a:r>
            <a:r>
              <a:rPr lang="en-US" dirty="0"/>
              <a:t> </a:t>
            </a:r>
            <a:r>
              <a:rPr lang="en-US" dirty="0" err="1"/>
              <a:t>описания</a:t>
            </a:r>
            <a:r>
              <a:rPr lang="en-US" dirty="0"/>
              <a:t> XML-</a:t>
            </a:r>
            <a:r>
              <a:rPr lang="en-US" dirty="0" err="1"/>
              <a:t>документа</a:t>
            </a:r>
            <a:r>
              <a:rPr lang="en-US" dirty="0"/>
              <a:t>. </a:t>
            </a:r>
            <a:r>
              <a:rPr lang="en-US" dirty="0" err="1"/>
              <a:t>Файл</a:t>
            </a:r>
            <a:r>
              <a:rPr lang="en-US" dirty="0"/>
              <a:t> </a:t>
            </a:r>
            <a:r>
              <a:rPr lang="en-US" dirty="0" err="1"/>
              <a:t>схемы</a:t>
            </a:r>
            <a:r>
              <a:rPr lang="en-US" dirty="0"/>
              <a:t> </a:t>
            </a:r>
            <a:r>
              <a:rPr lang="en-US" dirty="0" err="1"/>
              <a:t>определяет</a:t>
            </a:r>
            <a:r>
              <a:rPr lang="en-US" dirty="0"/>
              <a:t> </a:t>
            </a:r>
            <a:r>
              <a:rPr lang="en-US" dirty="0" err="1"/>
              <a:t>все</a:t>
            </a:r>
            <a:endParaRPr lang="ru-RU" dirty="0" err="1"/>
          </a:p>
          <a:p>
            <a:r>
              <a:rPr lang="en-US" dirty="0" err="1"/>
              <a:t>объекты</a:t>
            </a:r>
            <a:r>
              <a:rPr lang="en-US" dirty="0"/>
              <a:t> </a:t>
            </a:r>
            <a:r>
              <a:rPr lang="en-US" dirty="0" err="1"/>
              <a:t>управления</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 </a:t>
            </a:r>
            <a:r>
              <a:rPr lang="en-US" dirty="0" err="1"/>
              <a:t>ограничения</a:t>
            </a:r>
            <a:r>
              <a:rPr lang="en-US" dirty="0"/>
              <a:t> и </a:t>
            </a:r>
            <a:r>
              <a:rPr lang="en-US" dirty="0" err="1"/>
              <a:t>иерархические</a:t>
            </a:r>
            <a:r>
              <a:rPr lang="en-US" dirty="0"/>
              <a:t> </a:t>
            </a:r>
            <a:r>
              <a:rPr lang="en-US" dirty="0" err="1"/>
              <a:t>отношения</a:t>
            </a:r>
            <a:r>
              <a:rPr lang="en-US" dirty="0"/>
              <a:t> </a:t>
            </a:r>
            <a:r>
              <a:rPr lang="en-US" dirty="0" err="1"/>
              <a:t>между</a:t>
            </a:r>
            <a:r>
              <a:rPr lang="en-US" dirty="0"/>
              <a:t> </a:t>
            </a:r>
            <a:r>
              <a:rPr lang="en-US" dirty="0" err="1"/>
              <a:t>этими</a:t>
            </a:r>
            <a:r>
              <a:rPr lang="en-US" dirty="0"/>
              <a:t> </a:t>
            </a:r>
            <a:r>
              <a:rPr lang="en-US" dirty="0" err="1"/>
              <a:t>объектами</a:t>
            </a:r>
            <a:r>
              <a:rPr lang="en-US" dirty="0"/>
              <a:t> </a:t>
            </a:r>
            <a:r>
              <a:rPr lang="en-US" dirty="0" err="1"/>
              <a:t>управления</a:t>
            </a:r>
            <a:r>
              <a:rPr lang="en-US" dirty="0"/>
              <a:t>,</a:t>
            </a:r>
            <a:endParaRPr lang="ru-RU" dirty="0"/>
          </a:p>
          <a:p>
            <a:r>
              <a:rPr lang="en-US" dirty="0"/>
              <a:t>и </a:t>
            </a:r>
            <a:r>
              <a:rPr lang="en-US" dirty="0" err="1"/>
              <a:t>разрешения</a:t>
            </a:r>
            <a:r>
              <a:rPr lang="en-US" dirty="0"/>
              <a:t> </a:t>
            </a:r>
            <a:r>
              <a:rPr lang="en-US" dirty="0" err="1"/>
              <a:t>на</a:t>
            </a:r>
            <a:r>
              <a:rPr lang="en-US" dirty="0"/>
              <a:t> </a:t>
            </a:r>
            <a:r>
              <a:rPr lang="en-US" dirty="0" err="1"/>
              <a:t>чтение</a:t>
            </a:r>
            <a:r>
              <a:rPr lang="en-US" dirty="0"/>
              <a:t> и </a:t>
            </a:r>
            <a:r>
              <a:rPr lang="en-US" dirty="0" err="1"/>
              <a:t>запись</a:t>
            </a:r>
            <a:r>
              <a:rPr lang="en-US" dirty="0"/>
              <a:t> </a:t>
            </a:r>
            <a:r>
              <a:rPr lang="en-US" dirty="0" err="1"/>
              <a:t>этих</a:t>
            </a:r>
            <a:r>
              <a:rPr lang="en-US" dirty="0"/>
              <a:t> </a:t>
            </a:r>
            <a:r>
              <a:rPr lang="en-US" dirty="0" err="1"/>
              <a:t>объектов</a:t>
            </a:r>
            <a:r>
              <a:rPr lang="en-US" dirty="0"/>
              <a:t> </a:t>
            </a:r>
            <a:r>
              <a:rPr lang="en-US" dirty="0" err="1"/>
              <a:t>управления</a:t>
            </a:r>
            <a:r>
              <a:rPr lang="en-US" dirty="0"/>
              <a:t>.</a:t>
            </a:r>
            <a:endParaRPr lang="ru-RU" dirty="0"/>
          </a:p>
          <a:p>
            <a:r>
              <a:rPr lang="en-US" dirty="0" err="1"/>
              <a:t>Файл</a:t>
            </a:r>
            <a:r>
              <a:rPr lang="en-US" dirty="0"/>
              <a:t> </a:t>
            </a:r>
            <a:r>
              <a:rPr lang="en-US" dirty="0" err="1"/>
              <a:t>схемы</a:t>
            </a:r>
            <a:r>
              <a:rPr lang="en-US" dirty="0"/>
              <a:t> </a:t>
            </a:r>
            <a:r>
              <a:rPr lang="en-US" dirty="0" err="1"/>
              <a:t>функционирует</a:t>
            </a:r>
            <a:r>
              <a:rPr lang="en-US" dirty="0"/>
              <a:t> </a:t>
            </a:r>
            <a:r>
              <a:rPr lang="en-US" dirty="0" err="1"/>
              <a:t>аналогично</a:t>
            </a:r>
            <a:r>
              <a:rPr lang="en-US" dirty="0"/>
              <a:t> </a:t>
            </a:r>
            <a:r>
              <a:rPr lang="en-US" dirty="0" err="1"/>
              <a:t>базе</a:t>
            </a:r>
            <a:r>
              <a:rPr lang="en-US" dirty="0"/>
              <a:t> </a:t>
            </a:r>
            <a:r>
              <a:rPr lang="en-US" dirty="0" err="1"/>
              <a:t>управляющей</a:t>
            </a:r>
            <a:r>
              <a:rPr lang="en-US" dirty="0"/>
              <a:t> </a:t>
            </a:r>
            <a:r>
              <a:rPr lang="en-US" dirty="0" err="1"/>
              <a:t>информации</a:t>
            </a:r>
            <a:r>
              <a:rPr lang="en-US" dirty="0"/>
              <a:t> (MIB) </a:t>
            </a:r>
            <a:r>
              <a:rPr lang="en-US" dirty="0" err="1"/>
              <a:t>простого</a:t>
            </a:r>
            <a:r>
              <a:rPr lang="en-US" dirty="0"/>
              <a:t> </a:t>
            </a:r>
            <a:r>
              <a:rPr lang="en-US" dirty="0" err="1"/>
              <a:t>протокола</a:t>
            </a:r>
            <a:r>
              <a:rPr lang="en-US" dirty="0"/>
              <a:t> </a:t>
            </a:r>
            <a:r>
              <a:rPr lang="en-US" dirty="0" err="1"/>
              <a:t>управления</a:t>
            </a:r>
            <a:r>
              <a:rPr lang="en-US" dirty="0"/>
              <a:t> </a:t>
            </a:r>
            <a:r>
              <a:rPr lang="en-US" dirty="0" err="1"/>
              <a:t>сетью</a:t>
            </a:r>
            <a:r>
              <a:rPr lang="en-US" dirty="0"/>
              <a:t> (SNMP).</a:t>
            </a:r>
            <a:endParaRPr lang="ru-RU" dirty="0"/>
          </a:p>
          <a:p>
            <a:r>
              <a:rPr lang="en-US" dirty="0" err="1"/>
              <a:t>файл</a:t>
            </a:r>
            <a:r>
              <a:rPr lang="en-US" dirty="0"/>
              <a:t>.</a:t>
            </a:r>
            <a:endParaRPr lang="ru-RU" dirty="0"/>
          </a:p>
          <a:p>
            <a:r>
              <a:rPr lang="en-US" dirty="0" err="1"/>
              <a:t>Информация</a:t>
            </a:r>
            <a:r>
              <a:rPr lang="en-US" dirty="0"/>
              <a:t>, </a:t>
            </a:r>
            <a:r>
              <a:rPr lang="en-US" dirty="0" err="1"/>
              <a:t>которую</a:t>
            </a:r>
            <a:r>
              <a:rPr lang="en-US" dirty="0"/>
              <a:t> </a:t>
            </a:r>
            <a:r>
              <a:rPr lang="en-US" dirty="0" err="1"/>
              <a:t>можно</a:t>
            </a:r>
            <a:r>
              <a:rPr lang="en-US" dirty="0"/>
              <a:t> </a:t>
            </a:r>
            <a:r>
              <a:rPr lang="en-US" dirty="0" err="1"/>
              <a:t>получить</a:t>
            </a:r>
            <a:r>
              <a:rPr lang="en-US" dirty="0"/>
              <a:t> с </a:t>
            </a:r>
            <a:r>
              <a:rPr lang="en-US" dirty="0" err="1"/>
              <a:t>работающего</a:t>
            </a:r>
            <a:r>
              <a:rPr lang="en-US" dirty="0"/>
              <a:t> </a:t>
            </a:r>
            <a:r>
              <a:rPr lang="en-US" dirty="0" err="1"/>
              <a:t>устройства</a:t>
            </a:r>
            <a:r>
              <a:rPr lang="en-US" dirty="0"/>
              <a:t>, </a:t>
            </a:r>
            <a:r>
              <a:rPr lang="en-US" dirty="0" err="1"/>
              <a:t>выглядит</a:t>
            </a:r>
            <a:r>
              <a:rPr lang="en-US" dirty="0"/>
              <a:t> </a:t>
            </a:r>
            <a:r>
              <a:rPr lang="en-US" dirty="0" err="1"/>
              <a:t>следующим</a:t>
            </a:r>
            <a:r>
              <a:rPr lang="en-US" dirty="0"/>
              <a:t> </a:t>
            </a:r>
            <a:r>
              <a:rPr lang="en-US" dirty="0" err="1"/>
              <a:t>образом</a:t>
            </a:r>
            <a:r>
              <a:rPr lang="en-US" dirty="0"/>
              <a:t>:</a:t>
            </a:r>
            <a:endParaRPr lang="ru-RU" dirty="0"/>
          </a:p>
          <a:p>
            <a:endParaRPr lang="en-US" dirty="0"/>
          </a:p>
          <a:p>
            <a:r>
              <a:rPr lang="en-US" dirty="0" err="1"/>
              <a:t>Данные</a:t>
            </a:r>
            <a:r>
              <a:rPr lang="en-US" dirty="0"/>
              <a:t> </a:t>
            </a:r>
            <a:r>
              <a:rPr lang="en-US" dirty="0" err="1"/>
              <a:t>конфигурации</a:t>
            </a:r>
            <a:r>
              <a:rPr lang="en-US" dirty="0"/>
              <a:t>: </a:t>
            </a:r>
            <a:r>
              <a:rPr lang="en-US" dirty="0" err="1"/>
              <a:t>набор</a:t>
            </a:r>
            <a:r>
              <a:rPr lang="en-US" dirty="0"/>
              <a:t> </a:t>
            </a:r>
            <a:r>
              <a:rPr lang="en-US" dirty="0" err="1"/>
              <a:t>доступных</a:t>
            </a:r>
            <a:r>
              <a:rPr lang="en-US" dirty="0"/>
              <a:t> </a:t>
            </a:r>
            <a:r>
              <a:rPr lang="en-US" dirty="0" err="1"/>
              <a:t>для</a:t>
            </a:r>
            <a:r>
              <a:rPr lang="en-US" dirty="0"/>
              <a:t> </a:t>
            </a:r>
            <a:r>
              <a:rPr lang="en-US" dirty="0" err="1"/>
              <a:t>записи</a:t>
            </a:r>
            <a:r>
              <a:rPr lang="en-US" dirty="0"/>
              <a:t> </a:t>
            </a:r>
            <a:r>
              <a:rPr lang="en-US" dirty="0" err="1"/>
              <a:t>данных</a:t>
            </a:r>
            <a:r>
              <a:rPr lang="en-US" dirty="0"/>
              <a:t>, </a:t>
            </a:r>
            <a:r>
              <a:rPr lang="en-US" dirty="0" err="1"/>
              <a:t>необходимых</a:t>
            </a:r>
            <a:r>
              <a:rPr lang="en-US" dirty="0"/>
              <a:t> </a:t>
            </a:r>
            <a:r>
              <a:rPr lang="en-US" dirty="0" err="1"/>
              <a:t>для</a:t>
            </a:r>
            <a:r>
              <a:rPr lang="en-US" dirty="0"/>
              <a:t> </a:t>
            </a:r>
            <a:r>
              <a:rPr lang="en-US" dirty="0" err="1"/>
              <a:t>преобразования</a:t>
            </a:r>
            <a:r>
              <a:rPr lang="en-US" dirty="0"/>
              <a:t> </a:t>
            </a:r>
            <a:r>
              <a:rPr lang="en-US" dirty="0" err="1"/>
              <a:t>устройства</a:t>
            </a:r>
            <a:r>
              <a:rPr lang="en-US" dirty="0"/>
              <a:t> </a:t>
            </a:r>
            <a:r>
              <a:rPr lang="en-US" dirty="0" err="1"/>
              <a:t>из</a:t>
            </a:r>
            <a:r>
              <a:rPr lang="en-US" dirty="0"/>
              <a:t> </a:t>
            </a:r>
            <a:r>
              <a:rPr lang="en-US" dirty="0" err="1"/>
              <a:t>исходного</a:t>
            </a:r>
            <a:r>
              <a:rPr lang="en-US" dirty="0"/>
              <a:t> </a:t>
            </a:r>
            <a:r>
              <a:rPr lang="en-US" dirty="0" err="1"/>
              <a:t>состояния</a:t>
            </a:r>
            <a:r>
              <a:rPr lang="en-US" dirty="0"/>
              <a:t> </a:t>
            </a:r>
            <a:r>
              <a:rPr lang="en-US" dirty="0" err="1"/>
              <a:t>по</a:t>
            </a:r>
            <a:r>
              <a:rPr lang="en-US" dirty="0"/>
              <a:t> </a:t>
            </a:r>
            <a:r>
              <a:rPr lang="en-US" dirty="0" err="1"/>
              <a:t>умолчанию</a:t>
            </a:r>
            <a:r>
              <a:rPr lang="en-US" dirty="0"/>
              <a:t> в </a:t>
            </a:r>
            <a:r>
              <a:rPr lang="en-US" dirty="0" err="1"/>
              <a:t>его</a:t>
            </a:r>
            <a:r>
              <a:rPr lang="en-US" dirty="0"/>
              <a:t> </a:t>
            </a:r>
            <a:r>
              <a:rPr lang="en-US" dirty="0" err="1"/>
              <a:t>текущее</a:t>
            </a:r>
            <a:r>
              <a:rPr lang="en-US" dirty="0"/>
              <a:t> </a:t>
            </a:r>
            <a:r>
              <a:rPr lang="en-US" dirty="0" err="1"/>
              <a:t>состояние</a:t>
            </a:r>
            <a:r>
              <a:rPr lang="en-US" dirty="0"/>
              <a:t>.</a:t>
            </a:r>
            <a:endParaRPr lang="ru-RU" dirty="0">
              <a:cs typeface="Calibri"/>
            </a:endParaRPr>
          </a:p>
          <a:p>
            <a:endParaRPr lang="en-US" dirty="0"/>
          </a:p>
          <a:p>
            <a:r>
              <a:rPr lang="en-US" dirty="0" err="1"/>
              <a:t>Данные</a:t>
            </a:r>
            <a:r>
              <a:rPr lang="en-US" dirty="0"/>
              <a:t> о </a:t>
            </a:r>
            <a:r>
              <a:rPr lang="en-US" dirty="0" err="1"/>
              <a:t>состоянии</a:t>
            </a:r>
            <a:r>
              <a:rPr lang="en-US" dirty="0"/>
              <a:t>: </a:t>
            </a:r>
            <a:r>
              <a:rPr lang="en-US" dirty="0" err="1"/>
              <a:t>дополнительные</a:t>
            </a:r>
            <a:r>
              <a:rPr lang="en-US" dirty="0"/>
              <a:t> </a:t>
            </a:r>
            <a:r>
              <a:rPr lang="en-US" dirty="0" err="1"/>
              <a:t>данные</a:t>
            </a:r>
            <a:r>
              <a:rPr lang="en-US" dirty="0"/>
              <a:t> </a:t>
            </a:r>
            <a:r>
              <a:rPr lang="en-US" dirty="0" err="1"/>
              <a:t>об</a:t>
            </a:r>
            <a:r>
              <a:rPr lang="en-US" dirty="0"/>
              <a:t> </a:t>
            </a:r>
            <a:r>
              <a:rPr lang="en-US" dirty="0" err="1"/>
              <a:t>устройстве</a:t>
            </a:r>
            <a:r>
              <a:rPr lang="en-US" dirty="0"/>
              <a:t>, </a:t>
            </a:r>
            <a:r>
              <a:rPr lang="en-US" dirty="0" err="1"/>
              <a:t>не</a:t>
            </a:r>
            <a:r>
              <a:rPr lang="en-US" dirty="0"/>
              <a:t> </a:t>
            </a:r>
            <a:r>
              <a:rPr lang="en-US" dirty="0" err="1"/>
              <a:t>относящиеся</a:t>
            </a:r>
            <a:r>
              <a:rPr lang="en-US" dirty="0"/>
              <a:t> к </a:t>
            </a:r>
            <a:r>
              <a:rPr lang="en-US" dirty="0" err="1"/>
              <a:t>конфигурации</a:t>
            </a:r>
            <a:r>
              <a:rPr lang="en-US" dirty="0"/>
              <a:t>, </a:t>
            </a:r>
            <a:r>
              <a:rPr lang="en-US" dirty="0" err="1"/>
              <a:t>такие</a:t>
            </a:r>
            <a:r>
              <a:rPr lang="en-US" dirty="0"/>
              <a:t> </a:t>
            </a:r>
            <a:r>
              <a:rPr lang="en-US" dirty="0" err="1"/>
              <a:t>как</a:t>
            </a:r>
            <a:r>
              <a:rPr lang="en-US" dirty="0"/>
              <a:t> </a:t>
            </a:r>
            <a:r>
              <a:rPr lang="en-US" dirty="0" err="1"/>
              <a:t>информация</a:t>
            </a:r>
            <a:r>
              <a:rPr lang="en-US" dirty="0"/>
              <a:t> о </a:t>
            </a:r>
            <a:r>
              <a:rPr lang="en-US" dirty="0" err="1"/>
              <a:t>состоянии</a:t>
            </a:r>
            <a:r>
              <a:rPr lang="en-US" dirty="0"/>
              <a:t> </a:t>
            </a:r>
            <a:r>
              <a:rPr lang="en-US" dirty="0" err="1"/>
              <a:t>только</a:t>
            </a:r>
            <a:r>
              <a:rPr lang="en-US" dirty="0"/>
              <a:t> </a:t>
            </a:r>
            <a:r>
              <a:rPr lang="en-US" dirty="0" err="1"/>
              <a:t>для</a:t>
            </a:r>
            <a:r>
              <a:rPr lang="en-US" dirty="0"/>
              <a:t> </a:t>
            </a:r>
            <a:r>
              <a:rPr lang="en-US" dirty="0" err="1"/>
              <a:t>чтения</a:t>
            </a:r>
            <a:r>
              <a:rPr lang="en-US" dirty="0"/>
              <a:t> и </a:t>
            </a:r>
            <a:r>
              <a:rPr lang="en-US" dirty="0" err="1"/>
              <a:t>собранная</a:t>
            </a:r>
            <a:r>
              <a:rPr lang="en-US" dirty="0"/>
              <a:t> </a:t>
            </a:r>
            <a:r>
              <a:rPr lang="en-US" dirty="0" err="1"/>
              <a:t>статистика</a:t>
            </a:r>
            <a:r>
              <a:rPr lang="en-US" dirty="0"/>
              <a:t>.</a:t>
            </a:r>
            <a:endParaRPr lang="ru-RU" dirty="0">
              <a:cs typeface="Calibri"/>
            </a:endParaRPr>
          </a:p>
          <a:p>
            <a:r>
              <a:rPr lang="en-US" dirty="0"/>
              <a:t>NETCONF </a:t>
            </a:r>
            <a:r>
              <a:rPr lang="en-US" dirty="0" err="1"/>
              <a:t>имеет</a:t>
            </a:r>
            <a:r>
              <a:rPr lang="en-US" dirty="0"/>
              <a:t> </a:t>
            </a:r>
            <a:r>
              <a:rPr lang="en-US" dirty="0" err="1"/>
              <a:t>дело</a:t>
            </a:r>
            <a:r>
              <a:rPr lang="en-US" dirty="0"/>
              <a:t> с </a:t>
            </a:r>
            <a:r>
              <a:rPr lang="en-US" dirty="0" err="1"/>
              <a:t>операциями</a:t>
            </a:r>
            <a:r>
              <a:rPr lang="en-US" dirty="0"/>
              <a:t> с </a:t>
            </a:r>
            <a:r>
              <a:rPr lang="en-US" dirty="0" err="1"/>
              <a:t>данными</a:t>
            </a:r>
            <a:r>
              <a:rPr lang="en-US" dirty="0"/>
              <a:t> </a:t>
            </a:r>
            <a:r>
              <a:rPr lang="en-US" dirty="0" err="1"/>
              <a:t>конфигурации</a:t>
            </a:r>
            <a:r>
              <a:rPr lang="en-US" dirty="0"/>
              <a:t>, </a:t>
            </a:r>
            <a:r>
              <a:rPr lang="en-US" dirty="0" err="1"/>
              <a:t>выполняемыми</a:t>
            </a:r>
            <a:r>
              <a:rPr lang="en-US" dirty="0"/>
              <a:t> </a:t>
            </a:r>
            <a:r>
              <a:rPr lang="en-US" dirty="0" err="1"/>
              <a:t>менеджером</a:t>
            </a:r>
            <a:r>
              <a:rPr lang="en-US" dirty="0"/>
              <a:t> NETCONF, и </a:t>
            </a:r>
            <a:r>
              <a:rPr lang="en-US" dirty="0" err="1"/>
              <a:t>не</a:t>
            </a:r>
            <a:r>
              <a:rPr lang="en-US" dirty="0"/>
              <a:t> </a:t>
            </a:r>
            <a:r>
              <a:rPr lang="en-US" dirty="0" err="1"/>
              <a:t>связан</a:t>
            </a:r>
            <a:r>
              <a:rPr lang="en-US" dirty="0"/>
              <a:t> с </a:t>
            </a:r>
            <a:r>
              <a:rPr lang="en-US" dirty="0" err="1"/>
              <a:t>тем</a:t>
            </a:r>
            <a:r>
              <a:rPr lang="en-US" dirty="0"/>
              <a:t>, </a:t>
            </a:r>
            <a:r>
              <a:rPr lang="en-US" dirty="0" err="1"/>
              <a:t>как</a:t>
            </a:r>
            <a:r>
              <a:rPr lang="en-US" dirty="0"/>
              <a:t> </a:t>
            </a:r>
            <a:r>
              <a:rPr lang="en-US" dirty="0" err="1"/>
              <a:t>данные</a:t>
            </a:r>
            <a:r>
              <a:rPr lang="en-US" dirty="0"/>
              <a:t> </a:t>
            </a:r>
            <a:r>
              <a:rPr lang="en-US" dirty="0" err="1"/>
              <a:t>конфигурации</a:t>
            </a:r>
            <a:endParaRPr lang="ru-RU" dirty="0" err="1"/>
          </a:p>
          <a:p>
            <a:r>
              <a:rPr lang="en-US" dirty="0" err="1"/>
              <a:t>хранится</a:t>
            </a:r>
            <a:endParaRPr lang="ru-RU" dirty="0"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118</a:t>
            </a:fld>
            <a:endParaRPr lang="ru-RU" noProof="0"/>
          </a:p>
        </p:txBody>
      </p:sp>
    </p:spTree>
    <p:extLst>
      <p:ext uri="{BB962C8B-B14F-4D97-AF65-F5344CB8AC3E}">
        <p14:creationId xmlns:p14="http://schemas.microsoft.com/office/powerpoint/2010/main" val="108329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Чтобы</a:t>
            </a:r>
            <a:r>
              <a:rPr lang="en-US"/>
              <a:t> </a:t>
            </a:r>
            <a:r>
              <a:rPr lang="en-US" err="1"/>
              <a:t>лучше</a:t>
            </a:r>
            <a:r>
              <a:rPr lang="en-US"/>
              <a:t> </a:t>
            </a:r>
            <a:r>
              <a:rPr lang="en-US" err="1"/>
              <a:t>объяснить</a:t>
            </a:r>
            <a:r>
              <a:rPr lang="en-US"/>
              <a:t> SDN </a:t>
            </a:r>
            <a:r>
              <a:rPr lang="en-US" err="1"/>
              <a:t>для</a:t>
            </a:r>
            <a:r>
              <a:rPr lang="en-US"/>
              <a:t> </a:t>
            </a:r>
            <a:r>
              <a:rPr lang="en-US" err="1"/>
              <a:t>облегчения</a:t>
            </a:r>
            <a:r>
              <a:rPr lang="en-US"/>
              <a:t> </a:t>
            </a:r>
            <a:r>
              <a:rPr lang="en-US" err="1"/>
              <a:t>понимания</a:t>
            </a:r>
            <a:r>
              <a:rPr lang="en-US"/>
              <a:t>, в </a:t>
            </a:r>
            <a:r>
              <a:rPr lang="en-US" err="1"/>
              <a:t>качестве</a:t>
            </a:r>
            <a:r>
              <a:rPr lang="en-US"/>
              <a:t> </a:t>
            </a:r>
            <a:r>
              <a:rPr lang="en-US" err="1"/>
              <a:t>примера</a:t>
            </a:r>
            <a:r>
              <a:rPr lang="en-US"/>
              <a:t> </a:t>
            </a:r>
            <a:r>
              <a:rPr lang="en-US" err="1"/>
              <a:t>обсуждения</a:t>
            </a:r>
            <a:r>
              <a:rPr lang="en-US"/>
              <a:t> </a:t>
            </a:r>
            <a:r>
              <a:rPr lang="en-US" err="1"/>
              <a:t>обычно</a:t>
            </a:r>
            <a:r>
              <a:rPr lang="en-US"/>
              <a:t> </a:t>
            </a:r>
            <a:r>
              <a:rPr lang="en-US" err="1"/>
              <a:t>используется</a:t>
            </a:r>
            <a:r>
              <a:rPr lang="en-US"/>
              <a:t> </a:t>
            </a:r>
            <a:r>
              <a:rPr lang="en-US" err="1"/>
              <a:t>аналогия</a:t>
            </a:r>
            <a:r>
              <a:rPr lang="en-US"/>
              <a:t> </a:t>
            </a:r>
            <a:r>
              <a:rPr lang="en-US" err="1"/>
              <a:t>между</a:t>
            </a:r>
            <a:r>
              <a:rPr lang="en-US"/>
              <a:t> </a:t>
            </a:r>
            <a:r>
              <a:rPr lang="en-US" err="1"/>
              <a:t>эволюцией</a:t>
            </a:r>
            <a:r>
              <a:rPr lang="en-US"/>
              <a:t> </a:t>
            </a:r>
            <a:r>
              <a:rPr lang="en-US" err="1"/>
              <a:t>компьютеров</a:t>
            </a:r>
            <a:r>
              <a:rPr lang="en-US"/>
              <a:t> и </a:t>
            </a:r>
            <a:r>
              <a:rPr lang="en-US" err="1"/>
              <a:t>эволюцией</a:t>
            </a:r>
            <a:r>
              <a:rPr lang="en-US"/>
              <a:t> </a:t>
            </a:r>
            <a:r>
              <a:rPr lang="en-US" err="1"/>
              <a:t>сети</a:t>
            </a:r>
            <a:r>
              <a:rPr lang="en-US"/>
              <a:t>. </a:t>
            </a:r>
            <a:endParaRPr lang="ru-RU"/>
          </a:p>
          <a:p>
            <a:r>
              <a:rPr lang="en-US"/>
              <a:t> </a:t>
            </a:r>
            <a:endParaRPr lang="ru-RU"/>
          </a:p>
          <a:p>
            <a:r>
              <a:rPr lang="en-US" err="1"/>
              <a:t>Выше</a:t>
            </a:r>
            <a:r>
              <a:rPr lang="en-US"/>
              <a:t> </a:t>
            </a:r>
            <a:r>
              <a:rPr lang="en-US" err="1"/>
              <a:t>показано</a:t>
            </a:r>
            <a:r>
              <a:rPr lang="en-US"/>
              <a:t> </a:t>
            </a:r>
            <a:r>
              <a:rPr lang="en-US" err="1"/>
              <a:t>сравнение</a:t>
            </a:r>
            <a:r>
              <a:rPr lang="en-US"/>
              <a:t> </a:t>
            </a:r>
            <a:r>
              <a:rPr lang="en-US" err="1"/>
              <a:t>компьютера</a:t>
            </a:r>
            <a:r>
              <a:rPr lang="en-US"/>
              <a:t> </a:t>
            </a:r>
            <a:r>
              <a:rPr lang="en-US" err="1"/>
              <a:t>со</a:t>
            </a:r>
            <a:r>
              <a:rPr lang="en-US"/>
              <a:t> </a:t>
            </a:r>
            <a:r>
              <a:rPr lang="en-US" err="1"/>
              <a:t>специализированным</a:t>
            </a:r>
            <a:r>
              <a:rPr lang="en-US"/>
              <a:t> </a:t>
            </a:r>
            <a:r>
              <a:rPr lang="en-US" err="1"/>
              <a:t>оборудованием</a:t>
            </a:r>
            <a:r>
              <a:rPr lang="en-US"/>
              <a:t>, </a:t>
            </a:r>
            <a:r>
              <a:rPr lang="en-US" err="1"/>
              <a:t>специализированной</a:t>
            </a:r>
            <a:r>
              <a:rPr lang="en-US"/>
              <a:t> </a:t>
            </a:r>
            <a:r>
              <a:rPr lang="en-US" err="1"/>
              <a:t>операционной</a:t>
            </a:r>
            <a:r>
              <a:rPr lang="en-US"/>
              <a:t> </a:t>
            </a:r>
            <a:r>
              <a:rPr lang="en-US" err="1"/>
              <a:t>системой</a:t>
            </a:r>
            <a:r>
              <a:rPr lang="en-US"/>
              <a:t> и </a:t>
            </a:r>
            <a:r>
              <a:rPr lang="en-US" err="1"/>
              <a:t>специализированными</a:t>
            </a:r>
            <a:r>
              <a:rPr lang="en-US"/>
              <a:t> </a:t>
            </a:r>
            <a:r>
              <a:rPr lang="en-US" err="1"/>
              <a:t>приложениями</a:t>
            </a:r>
            <a:r>
              <a:rPr lang="en-US"/>
              <a:t>, </a:t>
            </a:r>
            <a:r>
              <a:rPr lang="en-US" err="1"/>
              <a:t>упаковка</a:t>
            </a:r>
            <a:r>
              <a:rPr lang="en-US"/>
              <a:t>  «</a:t>
            </a:r>
            <a:r>
              <a:rPr lang="en-US" err="1"/>
              <a:t>все</a:t>
            </a:r>
            <a:r>
              <a:rPr lang="en-US"/>
              <a:t> в </a:t>
            </a:r>
            <a:r>
              <a:rPr lang="en-US" err="1"/>
              <a:t>одном</a:t>
            </a:r>
            <a:r>
              <a:rPr lang="en-US"/>
              <a:t>», </a:t>
            </a:r>
            <a:r>
              <a:rPr lang="en-US" err="1"/>
              <a:t>которая</a:t>
            </a:r>
            <a:r>
              <a:rPr lang="en-US"/>
              <a:t>  </a:t>
            </a:r>
            <a:r>
              <a:rPr lang="en-US" err="1"/>
              <a:t>производится</a:t>
            </a:r>
            <a:r>
              <a:rPr lang="en-US"/>
              <a:t> </a:t>
            </a:r>
            <a:r>
              <a:rPr lang="en-US" err="1"/>
              <a:t>поставщиком</a:t>
            </a:r>
            <a:r>
              <a:rPr lang="en-US"/>
              <a:t>, </a:t>
            </a:r>
            <a:endParaRPr lang="ru-RU"/>
          </a:p>
          <a:p>
            <a:r>
              <a:rPr lang="en-US"/>
              <a:t>и </a:t>
            </a:r>
            <a:r>
              <a:rPr lang="en-US" err="1"/>
              <a:t>компьютера</a:t>
            </a:r>
            <a:r>
              <a:rPr lang="en-US"/>
              <a:t> с </a:t>
            </a:r>
            <a:r>
              <a:rPr lang="en-US" err="1"/>
              <a:t>микропроцессором</a:t>
            </a:r>
            <a:r>
              <a:rPr lang="en-US"/>
              <a:t> с  </a:t>
            </a:r>
            <a:r>
              <a:rPr lang="en-US" err="1"/>
              <a:t>открытой</a:t>
            </a:r>
            <a:r>
              <a:rPr lang="en-US"/>
              <a:t>  </a:t>
            </a:r>
            <a:r>
              <a:rPr lang="en-US" err="1"/>
              <a:t>архитектурой</a:t>
            </a:r>
            <a:r>
              <a:rPr lang="en-US"/>
              <a:t> с  </a:t>
            </a:r>
            <a:r>
              <a:rPr lang="en-US" err="1"/>
              <a:t>которой</a:t>
            </a:r>
            <a:r>
              <a:rPr lang="en-US"/>
              <a:t> </a:t>
            </a:r>
            <a:r>
              <a:rPr lang="en-US" err="1"/>
              <a:t>может</a:t>
            </a:r>
            <a:r>
              <a:rPr lang="en-US"/>
              <a:t> </a:t>
            </a:r>
            <a:r>
              <a:rPr lang="en-US" err="1"/>
              <a:t>работать</a:t>
            </a:r>
            <a:r>
              <a:rPr lang="en-US"/>
              <a:t>   </a:t>
            </a:r>
            <a:r>
              <a:rPr lang="en-US" err="1"/>
              <a:t>множеству</a:t>
            </a:r>
            <a:r>
              <a:rPr lang="en-US"/>
              <a:t> </a:t>
            </a:r>
            <a:r>
              <a:rPr lang="en-US" err="1"/>
              <a:t>операционных</a:t>
            </a:r>
            <a:r>
              <a:rPr lang="en-US"/>
              <a:t> </a:t>
            </a:r>
            <a:r>
              <a:rPr lang="en-US" err="1"/>
              <a:t>систем</a:t>
            </a:r>
            <a:r>
              <a:rPr lang="en-US"/>
              <a:t>, </a:t>
            </a:r>
            <a:r>
              <a:rPr lang="en-US" err="1"/>
              <a:t>которые</a:t>
            </a:r>
            <a:r>
              <a:rPr lang="en-US"/>
              <a:t> </a:t>
            </a:r>
            <a:r>
              <a:rPr lang="en-US" err="1"/>
              <a:t>могут</a:t>
            </a:r>
            <a:r>
              <a:rPr lang="en-US"/>
              <a:t> </a:t>
            </a:r>
            <a:r>
              <a:rPr lang="en-US" err="1"/>
              <a:t>работать</a:t>
            </a:r>
            <a:r>
              <a:rPr lang="en-US"/>
              <a:t> </a:t>
            </a:r>
            <a:r>
              <a:rPr lang="en-US" err="1"/>
              <a:t>поверх</a:t>
            </a:r>
            <a:r>
              <a:rPr lang="en-US"/>
              <a:t> </a:t>
            </a:r>
            <a:r>
              <a:rPr lang="en-US" err="1"/>
              <a:t>он</a:t>
            </a:r>
            <a:r>
              <a:rPr lang="en-US"/>
              <a:t> </a:t>
            </a:r>
            <a:r>
              <a:rPr lang="en-US" err="1"/>
              <a:t>также</a:t>
            </a:r>
            <a:r>
              <a:rPr lang="en-US"/>
              <a:t> </a:t>
            </a:r>
            <a:r>
              <a:rPr lang="en-US" err="1"/>
              <a:t>оснащен</a:t>
            </a:r>
            <a:r>
              <a:rPr lang="en-US"/>
              <a:t> </a:t>
            </a:r>
            <a:r>
              <a:rPr lang="en-US" err="1"/>
              <a:t>открытыми</a:t>
            </a:r>
            <a:r>
              <a:rPr lang="en-US"/>
              <a:t> </a:t>
            </a:r>
            <a:r>
              <a:rPr lang="en-US" err="1"/>
              <a:t>интерфейсами</a:t>
            </a:r>
            <a:r>
              <a:rPr lang="en-US"/>
              <a:t>, </a:t>
            </a:r>
            <a:endParaRPr lang="ru-RU"/>
          </a:p>
          <a:p>
            <a:r>
              <a:rPr lang="en-US" err="1"/>
              <a:t>что</a:t>
            </a:r>
            <a:r>
              <a:rPr lang="en-US"/>
              <a:t> </a:t>
            </a:r>
            <a:r>
              <a:rPr lang="en-US" err="1"/>
              <a:t>приводит</a:t>
            </a:r>
            <a:r>
              <a:rPr lang="en-US"/>
              <a:t> </a:t>
            </a:r>
            <a:r>
              <a:rPr lang="en-US" err="1"/>
              <a:t>ко</a:t>
            </a:r>
            <a:r>
              <a:rPr lang="en-US"/>
              <a:t> </a:t>
            </a:r>
            <a:r>
              <a:rPr lang="en-US" err="1"/>
              <a:t>многим</a:t>
            </a:r>
            <a:r>
              <a:rPr lang="en-US"/>
              <a:t> </a:t>
            </a:r>
            <a:r>
              <a:rPr lang="en-US" err="1"/>
              <a:t>приложениям</a:t>
            </a:r>
            <a:r>
              <a:rPr lang="en-US"/>
              <a:t>, </a:t>
            </a:r>
            <a:r>
              <a:rPr lang="en-US" err="1"/>
              <a:t>которые</a:t>
            </a:r>
            <a:r>
              <a:rPr lang="en-US"/>
              <a:t> </a:t>
            </a:r>
            <a:r>
              <a:rPr lang="en-US" err="1"/>
              <a:t>можно</a:t>
            </a:r>
            <a:r>
              <a:rPr lang="en-US"/>
              <a:t> </a:t>
            </a:r>
            <a:r>
              <a:rPr lang="en-US" err="1"/>
              <a:t>установить</a:t>
            </a:r>
            <a:r>
              <a:rPr lang="en-US"/>
              <a:t> </a:t>
            </a:r>
            <a:r>
              <a:rPr lang="en-US" err="1"/>
              <a:t>поверх</a:t>
            </a:r>
            <a:r>
              <a:rPr lang="en-US"/>
              <a:t> </a:t>
            </a:r>
            <a:r>
              <a:rPr lang="en-US" err="1"/>
              <a:t>операционной</a:t>
            </a:r>
            <a:r>
              <a:rPr lang="en-US"/>
              <a:t> </a:t>
            </a:r>
            <a:r>
              <a:rPr lang="en-US" err="1"/>
              <a:t>системы</a:t>
            </a:r>
            <a:r>
              <a:rPr lang="en-US"/>
              <a:t>. </a:t>
            </a:r>
            <a:endParaRPr lang="ru-RU">
              <a:cs typeface="Calibri"/>
            </a:endParaRPr>
          </a:p>
          <a:p>
            <a:r>
              <a:rPr lang="en-US"/>
              <a:t> </a:t>
            </a:r>
            <a:endParaRPr lang="ru-RU"/>
          </a:p>
          <a:p>
            <a:r>
              <a:rPr lang="en-US" err="1"/>
              <a:t>Первая</a:t>
            </a:r>
            <a:r>
              <a:rPr lang="en-US"/>
              <a:t> </a:t>
            </a:r>
            <a:r>
              <a:rPr lang="en-US" err="1"/>
              <a:t>часть</a:t>
            </a:r>
            <a:r>
              <a:rPr lang="en-US"/>
              <a:t>, </a:t>
            </a:r>
            <a:r>
              <a:rPr lang="en-US" err="1"/>
              <a:t>называемая</a:t>
            </a:r>
            <a:r>
              <a:rPr lang="en-US"/>
              <a:t> </a:t>
            </a:r>
            <a:r>
              <a:rPr lang="en-US" err="1"/>
              <a:t>вертикально</a:t>
            </a:r>
            <a:r>
              <a:rPr lang="en-US"/>
              <a:t> </a:t>
            </a:r>
            <a:r>
              <a:rPr lang="en-US" err="1"/>
              <a:t>интегрированной</a:t>
            </a:r>
            <a:r>
              <a:rPr lang="en-US"/>
              <a:t>, в </a:t>
            </a:r>
            <a:r>
              <a:rPr lang="en-US" err="1"/>
              <a:t>основном</a:t>
            </a:r>
            <a:r>
              <a:rPr lang="en-US"/>
              <a:t> </a:t>
            </a:r>
            <a:r>
              <a:rPr lang="en-US" err="1"/>
              <a:t>закрытая</a:t>
            </a:r>
            <a:r>
              <a:rPr lang="en-US"/>
              <a:t> и </a:t>
            </a:r>
            <a:r>
              <a:rPr lang="en-US" err="1"/>
              <a:t>частная</a:t>
            </a:r>
            <a:r>
              <a:rPr lang="en-US"/>
              <a:t>, </a:t>
            </a:r>
            <a:r>
              <a:rPr lang="en-US" err="1"/>
              <a:t>ведет</a:t>
            </a:r>
            <a:r>
              <a:rPr lang="en-US"/>
              <a:t> к </a:t>
            </a:r>
            <a:r>
              <a:rPr lang="en-US" err="1"/>
              <a:t>медленной</a:t>
            </a:r>
            <a:r>
              <a:rPr lang="en-US"/>
              <a:t> </a:t>
            </a:r>
            <a:r>
              <a:rPr lang="en-US" err="1"/>
              <a:t>модернизации</a:t>
            </a:r>
            <a:r>
              <a:rPr lang="en-US"/>
              <a:t> и  </a:t>
            </a:r>
            <a:r>
              <a:rPr lang="en-US" err="1"/>
              <a:t>составляет</a:t>
            </a:r>
            <a:r>
              <a:rPr lang="en-US"/>
              <a:t> </a:t>
            </a:r>
            <a:r>
              <a:rPr lang="en-US" err="1"/>
              <a:t>небольшую</a:t>
            </a:r>
            <a:r>
              <a:rPr lang="en-US"/>
              <a:t> </a:t>
            </a:r>
            <a:r>
              <a:rPr lang="en-US" err="1"/>
              <a:t>долю</a:t>
            </a:r>
            <a:r>
              <a:rPr lang="en-US"/>
              <a:t>  </a:t>
            </a:r>
            <a:r>
              <a:rPr lang="en-US" err="1"/>
              <a:t>промышленности</a:t>
            </a:r>
            <a:r>
              <a:rPr lang="en-US"/>
              <a:t>.  </a:t>
            </a:r>
            <a:endParaRPr lang="ru-RU"/>
          </a:p>
          <a:p>
            <a:r>
              <a:rPr lang="en-US"/>
              <a:t> </a:t>
            </a:r>
            <a:endParaRPr lang="ru-RU"/>
          </a:p>
          <a:p>
            <a:r>
              <a:rPr lang="en-US" err="1"/>
              <a:t>Вторая</a:t>
            </a:r>
            <a:r>
              <a:rPr lang="en-US"/>
              <a:t> </a:t>
            </a:r>
            <a:r>
              <a:rPr lang="en-US" err="1"/>
              <a:t>часть</a:t>
            </a:r>
            <a:r>
              <a:rPr lang="en-US"/>
              <a:t> </a:t>
            </a:r>
            <a:r>
              <a:rPr lang="en-US" err="1"/>
              <a:t>называется</a:t>
            </a:r>
            <a:r>
              <a:rPr lang="en-US"/>
              <a:t> </a:t>
            </a:r>
            <a:r>
              <a:rPr lang="en-US" err="1"/>
              <a:t>горизонтально</a:t>
            </a:r>
            <a:r>
              <a:rPr lang="en-US"/>
              <a:t> </a:t>
            </a:r>
            <a:r>
              <a:rPr lang="en-US" err="1"/>
              <a:t>интегрированной</a:t>
            </a:r>
            <a:r>
              <a:rPr lang="en-US"/>
              <a:t>,  с </a:t>
            </a:r>
            <a:r>
              <a:rPr lang="en-US" err="1"/>
              <a:t>очень</a:t>
            </a:r>
            <a:r>
              <a:rPr lang="en-US"/>
              <a:t> </a:t>
            </a:r>
            <a:r>
              <a:rPr lang="en-US" err="1"/>
              <a:t>быстрым</a:t>
            </a:r>
            <a:r>
              <a:rPr lang="en-US"/>
              <a:t>  </a:t>
            </a:r>
            <a:r>
              <a:rPr lang="en-US" err="1"/>
              <a:t>внедрением</a:t>
            </a:r>
            <a:r>
              <a:rPr lang="en-US"/>
              <a:t> </a:t>
            </a:r>
            <a:r>
              <a:rPr lang="en-US" err="1"/>
              <a:t>инновацией</a:t>
            </a:r>
            <a:r>
              <a:rPr lang="en-US"/>
              <a:t> и </a:t>
            </a:r>
            <a:r>
              <a:rPr lang="en-US" err="1"/>
              <a:t>составляет</a:t>
            </a:r>
            <a:r>
              <a:rPr lang="en-US"/>
              <a:t>  в </a:t>
            </a:r>
            <a:r>
              <a:rPr lang="en-US" err="1"/>
              <a:t>огромную</a:t>
            </a:r>
            <a:r>
              <a:rPr lang="en-US"/>
              <a:t>  </a:t>
            </a:r>
            <a:r>
              <a:rPr lang="en-US" err="1"/>
              <a:t>долю</a:t>
            </a:r>
            <a:r>
              <a:rPr lang="en-US"/>
              <a:t> в </a:t>
            </a:r>
            <a:r>
              <a:rPr lang="en-US" err="1"/>
              <a:t>промышленности</a:t>
            </a:r>
            <a:r>
              <a:rPr lang="en-US"/>
              <a:t>. </a:t>
            </a:r>
            <a:endParaRPr lang="ru-RU"/>
          </a:p>
          <a:p>
            <a:r>
              <a:rPr lang="en-US"/>
              <a:t> </a:t>
            </a:r>
            <a:endParaRPr lang="ru-RU"/>
          </a:p>
          <a:p>
            <a:r>
              <a:rPr lang="en-US" err="1"/>
              <a:t>Пример</a:t>
            </a:r>
            <a:r>
              <a:rPr lang="en-US"/>
              <a:t>  </a:t>
            </a:r>
            <a:r>
              <a:rPr lang="en-US" err="1"/>
              <a:t>взят</a:t>
            </a:r>
            <a:r>
              <a:rPr lang="en-US"/>
              <a:t>  </a:t>
            </a:r>
            <a:r>
              <a:rPr lang="en-US" err="1"/>
              <a:t>из</a:t>
            </a:r>
            <a:r>
              <a:rPr lang="en-US"/>
              <a:t>  </a:t>
            </a:r>
            <a:r>
              <a:rPr lang="en-US" err="1"/>
              <a:t>слайдов</a:t>
            </a:r>
            <a:r>
              <a:rPr lang="en-US"/>
              <a:t> </a:t>
            </a:r>
            <a:r>
              <a:rPr lang="en-US" err="1"/>
              <a:t>Ника</a:t>
            </a:r>
            <a:r>
              <a:rPr lang="en-US"/>
              <a:t> </a:t>
            </a:r>
            <a:r>
              <a:rPr lang="en-US" err="1"/>
              <a:t>МакКеоуна</a:t>
            </a:r>
            <a:r>
              <a:rPr lang="en-US"/>
              <a:t> </a:t>
            </a:r>
            <a:r>
              <a:rPr lang="en-US" err="1"/>
              <a:t>на</a:t>
            </a:r>
            <a:r>
              <a:rPr lang="en-US"/>
              <a:t> Open Networking Summit 2011.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16</a:t>
            </a:fld>
            <a:endParaRPr lang="ru-RU" noProof="0"/>
          </a:p>
        </p:txBody>
      </p:sp>
    </p:spTree>
    <p:extLst>
      <p:ext uri="{BB962C8B-B14F-4D97-AF65-F5344CB8AC3E}">
        <p14:creationId xmlns:p14="http://schemas.microsoft.com/office/powerpoint/2010/main" val="2595462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Подобно</a:t>
            </a:r>
            <a:r>
              <a:rPr lang="en-US" dirty="0"/>
              <a:t> </a:t>
            </a:r>
            <a:r>
              <a:rPr lang="en-US" dirty="0" err="1"/>
              <a:t>модели</a:t>
            </a:r>
            <a:r>
              <a:rPr lang="en-US" dirty="0"/>
              <a:t> </a:t>
            </a:r>
            <a:r>
              <a:rPr lang="en-US" dirty="0" err="1"/>
              <a:t>взаимодействия</a:t>
            </a:r>
            <a:r>
              <a:rPr lang="en-US" dirty="0"/>
              <a:t> </a:t>
            </a:r>
            <a:r>
              <a:rPr lang="en-US" dirty="0" err="1"/>
              <a:t>открытых</a:t>
            </a:r>
            <a:r>
              <a:rPr lang="en-US" dirty="0"/>
              <a:t> </a:t>
            </a:r>
            <a:r>
              <a:rPr lang="en-US" dirty="0" err="1"/>
              <a:t>систем</a:t>
            </a:r>
            <a:r>
              <a:rPr lang="en-US" dirty="0"/>
              <a:t> (OSI), </a:t>
            </a:r>
            <a:r>
              <a:rPr lang="en-US" dirty="0" err="1"/>
              <a:t>структура</a:t>
            </a:r>
            <a:r>
              <a:rPr lang="en-US" dirty="0"/>
              <a:t> </a:t>
            </a:r>
            <a:r>
              <a:rPr lang="en-US" dirty="0" err="1"/>
              <a:t>протокола</a:t>
            </a:r>
            <a:r>
              <a:rPr lang="en-US" dirty="0"/>
              <a:t> NETCONF </a:t>
            </a:r>
            <a:r>
              <a:rPr lang="en-US" dirty="0" err="1"/>
              <a:t>также</a:t>
            </a:r>
            <a:r>
              <a:rPr lang="en-US" dirty="0"/>
              <a:t> </a:t>
            </a:r>
            <a:r>
              <a:rPr lang="en-US" dirty="0" err="1"/>
              <a:t>использует</a:t>
            </a:r>
            <a:r>
              <a:rPr lang="en-US" dirty="0"/>
              <a:t> </a:t>
            </a:r>
            <a:r>
              <a:rPr lang="en-US" dirty="0" err="1"/>
              <a:t>иерархическую</a:t>
            </a:r>
            <a:r>
              <a:rPr lang="en-US" dirty="0"/>
              <a:t> </a:t>
            </a:r>
            <a:r>
              <a:rPr lang="en-US" dirty="0" err="1"/>
              <a:t>структуру</a:t>
            </a:r>
            <a:r>
              <a:rPr lang="en-US" dirty="0"/>
              <a:t>. </a:t>
            </a:r>
            <a:endParaRPr lang="ru-RU" dirty="0"/>
          </a:p>
          <a:p>
            <a:r>
              <a:rPr lang="en-US" dirty="0" err="1"/>
              <a:t>Нижний</a:t>
            </a:r>
            <a:r>
              <a:rPr lang="en-US" dirty="0"/>
              <a:t> </a:t>
            </a:r>
            <a:r>
              <a:rPr lang="en-US" dirty="0" err="1"/>
              <a:t>уровень</a:t>
            </a:r>
            <a:r>
              <a:rPr lang="en-US" dirty="0"/>
              <a:t> </a:t>
            </a:r>
            <a:r>
              <a:rPr lang="en-US" dirty="0" err="1"/>
              <a:t>предоставляет</a:t>
            </a:r>
            <a:r>
              <a:rPr lang="en-US" dirty="0"/>
              <a:t> </a:t>
            </a:r>
            <a:r>
              <a:rPr lang="en-US" dirty="0" err="1"/>
              <a:t>услуги</a:t>
            </a:r>
            <a:r>
              <a:rPr lang="en-US" dirty="0"/>
              <a:t> </a:t>
            </a:r>
            <a:r>
              <a:rPr lang="en-US" dirty="0" err="1"/>
              <a:t>для</a:t>
            </a:r>
            <a:r>
              <a:rPr lang="en-US" dirty="0"/>
              <a:t> </a:t>
            </a:r>
            <a:r>
              <a:rPr lang="en-US" dirty="0" err="1"/>
              <a:t>верхнего</a:t>
            </a:r>
            <a:r>
              <a:rPr lang="en-US" dirty="0"/>
              <a:t> </a:t>
            </a:r>
            <a:r>
              <a:rPr lang="en-US" dirty="0" err="1"/>
              <a:t>уровня</a:t>
            </a:r>
            <a:r>
              <a:rPr lang="en-US" dirty="0"/>
              <a:t>.</a:t>
            </a:r>
            <a:endParaRPr lang="ru-RU" dirty="0">
              <a:cs typeface="Calibri"/>
            </a:endParaRPr>
          </a:p>
          <a:p>
            <a:r>
              <a:rPr lang="en-US" dirty="0"/>
              <a:t>  </a:t>
            </a:r>
            <a:r>
              <a:rPr lang="en-US" dirty="0" err="1"/>
              <a:t>Иерархическая</a:t>
            </a:r>
            <a:r>
              <a:rPr lang="en-US" dirty="0"/>
              <a:t> </a:t>
            </a:r>
            <a:r>
              <a:rPr lang="en-US" dirty="0" err="1"/>
              <a:t>структура</a:t>
            </a:r>
            <a:r>
              <a:rPr lang="en-US" dirty="0"/>
              <a:t> </a:t>
            </a:r>
            <a:r>
              <a:rPr lang="en-US" dirty="0" err="1"/>
              <a:t>позволяет</a:t>
            </a:r>
            <a:r>
              <a:rPr lang="en-US" dirty="0"/>
              <a:t> </a:t>
            </a:r>
            <a:r>
              <a:rPr lang="en-US" dirty="0" err="1"/>
              <a:t>каждому</a:t>
            </a:r>
            <a:r>
              <a:rPr lang="en-US" dirty="0"/>
              <a:t> </a:t>
            </a:r>
            <a:r>
              <a:rPr lang="en-US" dirty="0" err="1"/>
              <a:t>уровню</a:t>
            </a:r>
            <a:r>
              <a:rPr lang="en-US" dirty="0"/>
              <a:t> </a:t>
            </a:r>
            <a:r>
              <a:rPr lang="en-US" dirty="0" err="1"/>
              <a:t>сосредоточиться</a:t>
            </a:r>
            <a:r>
              <a:rPr lang="en-US" dirty="0"/>
              <a:t> </a:t>
            </a:r>
            <a:r>
              <a:rPr lang="en-US" dirty="0" err="1"/>
              <a:t>только</a:t>
            </a:r>
            <a:r>
              <a:rPr lang="en-US" dirty="0"/>
              <a:t> </a:t>
            </a:r>
            <a:r>
              <a:rPr lang="en-US" dirty="0" err="1"/>
              <a:t>на</a:t>
            </a:r>
            <a:r>
              <a:rPr lang="en-US" dirty="0"/>
              <a:t> </a:t>
            </a:r>
            <a:r>
              <a:rPr lang="en-US" dirty="0" err="1"/>
              <a:t>одном</a:t>
            </a:r>
            <a:r>
              <a:rPr lang="en-US" dirty="0"/>
              <a:t> </a:t>
            </a:r>
            <a:r>
              <a:rPr lang="en-US" dirty="0" err="1"/>
              <a:t>аспекте</a:t>
            </a:r>
            <a:r>
              <a:rPr lang="en-US" dirty="0"/>
              <a:t> NETCONF и </a:t>
            </a:r>
            <a:r>
              <a:rPr lang="en-US" dirty="0" err="1"/>
              <a:t>уменьшает</a:t>
            </a:r>
            <a:r>
              <a:rPr lang="en-US" dirty="0"/>
              <a:t> </a:t>
            </a:r>
            <a:r>
              <a:rPr lang="en-US" dirty="0" err="1"/>
              <a:t>зависимость</a:t>
            </a:r>
            <a:r>
              <a:rPr lang="en-US" dirty="0"/>
              <a:t> </a:t>
            </a:r>
            <a:r>
              <a:rPr lang="en-US" dirty="0" err="1"/>
              <a:t>между</a:t>
            </a:r>
            <a:r>
              <a:rPr lang="en-US" dirty="0"/>
              <a:t> </a:t>
            </a:r>
            <a:r>
              <a:rPr lang="en-US" dirty="0" err="1"/>
              <a:t>различными</a:t>
            </a:r>
            <a:r>
              <a:rPr lang="en-US" dirty="0"/>
              <a:t> </a:t>
            </a:r>
            <a:r>
              <a:rPr lang="en-US" dirty="0" err="1"/>
              <a:t>уровнями</a:t>
            </a:r>
            <a:r>
              <a:rPr lang="en-US" dirty="0"/>
              <a:t>.</a:t>
            </a:r>
            <a:endParaRPr lang="ru-RU" dirty="0"/>
          </a:p>
          <a:p>
            <a:r>
              <a:rPr lang="en-US" dirty="0"/>
              <a:t>  </a:t>
            </a:r>
            <a:endParaRPr lang="ru-RU" dirty="0"/>
          </a:p>
          <a:p>
            <a:r>
              <a:rPr lang="en-US" dirty="0" err="1"/>
              <a:t>Четыре</a:t>
            </a:r>
            <a:r>
              <a:rPr lang="en-US" dirty="0"/>
              <a:t> </a:t>
            </a:r>
            <a:r>
              <a:rPr lang="en-US" dirty="0" err="1"/>
              <a:t>уровня</a:t>
            </a:r>
            <a:r>
              <a:rPr lang="en-US" dirty="0"/>
              <a:t> NETCONF </a:t>
            </a:r>
            <a:r>
              <a:rPr lang="en-US" dirty="0" err="1"/>
              <a:t>описаны</a:t>
            </a:r>
            <a:r>
              <a:rPr lang="en-US" dirty="0"/>
              <a:t> </a:t>
            </a:r>
            <a:r>
              <a:rPr lang="en-US" dirty="0" err="1"/>
              <a:t>ниже</a:t>
            </a:r>
            <a:r>
              <a:rPr lang="en-US" dirty="0"/>
              <a:t>:</a:t>
            </a:r>
            <a:endParaRPr lang="ru-RU" dirty="0">
              <a:cs typeface="Calibri"/>
            </a:endParaRPr>
          </a:p>
          <a:p>
            <a:r>
              <a:rPr lang="en-US" dirty="0"/>
              <a:t>1. </a:t>
            </a:r>
            <a:r>
              <a:rPr lang="en-US" dirty="0" err="1"/>
              <a:t>Безопасный</a:t>
            </a:r>
            <a:r>
              <a:rPr lang="en-US" dirty="0"/>
              <a:t> </a:t>
            </a:r>
            <a:r>
              <a:rPr lang="en-US" dirty="0" err="1"/>
              <a:t>транспортный</a:t>
            </a:r>
            <a:r>
              <a:rPr lang="en-US" dirty="0"/>
              <a:t> </a:t>
            </a:r>
            <a:r>
              <a:rPr lang="en-US" dirty="0" err="1"/>
              <a:t>протокол</a:t>
            </a:r>
            <a:r>
              <a:rPr lang="en-US" dirty="0"/>
              <a:t> NETCONF </a:t>
            </a:r>
            <a:r>
              <a:rPr lang="en-US" dirty="0" err="1"/>
              <a:t>может</a:t>
            </a:r>
            <a:r>
              <a:rPr lang="en-US" dirty="0"/>
              <a:t> </a:t>
            </a:r>
            <a:r>
              <a:rPr lang="en-US" dirty="0" err="1"/>
              <a:t>быть</a:t>
            </a:r>
            <a:r>
              <a:rPr lang="en-US" dirty="0"/>
              <a:t> </a:t>
            </a:r>
            <a:r>
              <a:rPr lang="en-US" dirty="0" err="1"/>
              <a:t>наложен</a:t>
            </a:r>
            <a:r>
              <a:rPr lang="en-US" dirty="0"/>
              <a:t> </a:t>
            </a:r>
            <a:r>
              <a:rPr lang="en-US" dirty="0" err="1"/>
              <a:t>на</a:t>
            </a:r>
            <a:r>
              <a:rPr lang="en-US" dirty="0"/>
              <a:t> </a:t>
            </a:r>
            <a:r>
              <a:rPr lang="en-US" dirty="0" err="1"/>
              <a:t>любой</a:t>
            </a:r>
            <a:r>
              <a:rPr lang="en-US" dirty="0"/>
              <a:t> </a:t>
            </a:r>
            <a:r>
              <a:rPr lang="en-US" dirty="0" err="1"/>
              <a:t>транспортный</a:t>
            </a:r>
            <a:r>
              <a:rPr lang="en-US" dirty="0"/>
              <a:t> </a:t>
            </a:r>
            <a:r>
              <a:rPr lang="en-US" dirty="0" err="1"/>
              <a:t>протокол</a:t>
            </a:r>
            <a:r>
              <a:rPr lang="en-US" dirty="0"/>
              <a:t>, </a:t>
            </a:r>
            <a:r>
              <a:rPr lang="en-US" dirty="0" err="1"/>
              <a:t>отвечающий</a:t>
            </a:r>
            <a:r>
              <a:rPr lang="en-US" dirty="0"/>
              <a:t> </a:t>
            </a:r>
            <a:r>
              <a:rPr lang="en-US" dirty="0" err="1"/>
              <a:t>следующим</a:t>
            </a:r>
            <a:r>
              <a:rPr lang="en-US" dirty="0"/>
              <a:t> </a:t>
            </a:r>
            <a:r>
              <a:rPr lang="en-US" dirty="0" err="1"/>
              <a:t>требованиям</a:t>
            </a:r>
            <a:r>
              <a:rPr lang="en-US" dirty="0"/>
              <a:t>:</a:t>
            </a:r>
            <a:endParaRPr lang="ru-RU" dirty="0"/>
          </a:p>
          <a:p>
            <a:r>
              <a:rPr lang="en-US" dirty="0"/>
              <a:t>  </a:t>
            </a:r>
            <a:endParaRPr lang="ru-RU" dirty="0" err="1"/>
          </a:p>
          <a:p>
            <a:r>
              <a:rPr lang="en-US" dirty="0" err="1"/>
              <a:t>Транспортный</a:t>
            </a:r>
            <a:r>
              <a:rPr lang="en-US" dirty="0"/>
              <a:t> </a:t>
            </a:r>
            <a:r>
              <a:rPr lang="en-US" dirty="0" err="1"/>
              <a:t>протокол</a:t>
            </a:r>
            <a:r>
              <a:rPr lang="en-US" dirty="0"/>
              <a:t> </a:t>
            </a:r>
            <a:r>
              <a:rPr lang="en-US" dirty="0" err="1"/>
              <a:t>ориентирован</a:t>
            </a:r>
            <a:r>
              <a:rPr lang="en-US" dirty="0"/>
              <a:t> </a:t>
            </a:r>
            <a:r>
              <a:rPr lang="en-US" dirty="0" err="1"/>
              <a:t>на</a:t>
            </a:r>
            <a:r>
              <a:rPr lang="en-US" dirty="0"/>
              <a:t> </a:t>
            </a:r>
            <a:r>
              <a:rPr lang="en-US" dirty="0" err="1"/>
              <a:t>соединение</a:t>
            </a:r>
            <a:r>
              <a:rPr lang="en-US" dirty="0"/>
              <a:t>. </a:t>
            </a:r>
            <a:r>
              <a:rPr lang="en-US" dirty="0" err="1"/>
              <a:t>Постоянная</a:t>
            </a:r>
            <a:r>
              <a:rPr lang="en-US" dirty="0"/>
              <a:t> </a:t>
            </a:r>
            <a:r>
              <a:rPr lang="en-US" dirty="0" err="1"/>
              <a:t>ссылка</a:t>
            </a:r>
            <a:r>
              <a:rPr lang="en-US" dirty="0"/>
              <a:t> </a:t>
            </a:r>
            <a:r>
              <a:rPr lang="en-US" dirty="0" err="1"/>
              <a:t>есть</a:t>
            </a:r>
            <a:endParaRPr lang="ru-RU">
              <a:cs typeface="Calibri"/>
            </a:endParaRPr>
          </a:p>
          <a:p>
            <a:r>
              <a:rPr lang="en-US" dirty="0" err="1"/>
              <a:t>устанавливается</a:t>
            </a:r>
            <a:r>
              <a:rPr lang="en-US" dirty="0"/>
              <a:t> </a:t>
            </a:r>
            <a:r>
              <a:rPr lang="en-US" dirty="0" err="1"/>
              <a:t>между</a:t>
            </a:r>
            <a:r>
              <a:rPr lang="en-US" dirty="0"/>
              <a:t> </a:t>
            </a:r>
            <a:r>
              <a:rPr lang="en-US" dirty="0" err="1"/>
              <a:t>менеджером</a:t>
            </a:r>
            <a:r>
              <a:rPr lang="en-US" dirty="0"/>
              <a:t> NETCONF и </a:t>
            </a:r>
            <a:r>
              <a:rPr lang="en-US" dirty="0" err="1"/>
              <a:t>агентом</a:t>
            </a:r>
            <a:r>
              <a:rPr lang="en-US" dirty="0"/>
              <a:t>. </a:t>
            </a:r>
            <a:r>
              <a:rPr lang="en-US" dirty="0" err="1"/>
              <a:t>Эта</a:t>
            </a:r>
            <a:r>
              <a:rPr lang="en-US" dirty="0"/>
              <a:t> </a:t>
            </a:r>
            <a:r>
              <a:rPr lang="en-US" dirty="0" err="1"/>
              <a:t>связь</a:t>
            </a:r>
            <a:r>
              <a:rPr lang="en-US" dirty="0"/>
              <a:t> </a:t>
            </a:r>
            <a:r>
              <a:rPr lang="en-US" dirty="0" err="1"/>
              <a:t>обеспечивает</a:t>
            </a:r>
            <a:r>
              <a:rPr lang="en-US" dirty="0"/>
              <a:t> </a:t>
            </a:r>
            <a:r>
              <a:rPr lang="en-US" dirty="0" err="1"/>
              <a:t>надежную</a:t>
            </a:r>
            <a:r>
              <a:rPr lang="en-US" dirty="0"/>
              <a:t> и </a:t>
            </a:r>
            <a:r>
              <a:rPr lang="en-US" dirty="0" err="1"/>
              <a:t>последовательную</a:t>
            </a:r>
            <a:r>
              <a:rPr lang="en-US" dirty="0"/>
              <a:t> </a:t>
            </a:r>
            <a:r>
              <a:rPr lang="en-US" dirty="0" err="1"/>
              <a:t>доставку</a:t>
            </a:r>
            <a:r>
              <a:rPr lang="en-US" dirty="0"/>
              <a:t> </a:t>
            </a:r>
            <a:r>
              <a:rPr lang="en-US" dirty="0" err="1"/>
              <a:t>данных</a:t>
            </a:r>
            <a:r>
              <a:rPr lang="en-US" dirty="0"/>
              <a:t>.</a:t>
            </a:r>
            <a:endParaRPr lang="ru-RU" dirty="0"/>
          </a:p>
          <a:p>
            <a:endParaRPr lang="en-US" dirty="0"/>
          </a:p>
          <a:p>
            <a:r>
              <a:rPr lang="en-US" dirty="0"/>
              <a:t>  </a:t>
            </a:r>
            <a:r>
              <a:rPr lang="en-US" err="1"/>
              <a:t>Транспортный</a:t>
            </a:r>
            <a:r>
              <a:rPr lang="en-US" dirty="0"/>
              <a:t> </a:t>
            </a:r>
            <a:r>
              <a:rPr lang="en-US" err="1"/>
              <a:t>протокол</a:t>
            </a:r>
            <a:r>
              <a:rPr lang="en-US" dirty="0"/>
              <a:t> </a:t>
            </a:r>
            <a:r>
              <a:rPr lang="en-US" err="1"/>
              <a:t>обеспечивает</a:t>
            </a:r>
            <a:r>
              <a:rPr lang="en-US" dirty="0"/>
              <a:t> </a:t>
            </a:r>
            <a:r>
              <a:rPr lang="en-US" err="1"/>
              <a:t>аутентификацию</a:t>
            </a:r>
            <a:r>
              <a:rPr lang="en-US" dirty="0"/>
              <a:t>, </a:t>
            </a:r>
            <a:r>
              <a:rPr lang="en-US" err="1"/>
              <a:t>целостность</a:t>
            </a:r>
            <a:r>
              <a:rPr lang="en-US" dirty="0"/>
              <a:t> </a:t>
            </a:r>
            <a:r>
              <a:rPr lang="en-US" err="1"/>
              <a:t>данных</a:t>
            </a:r>
            <a:r>
              <a:rPr lang="en-US" dirty="0"/>
              <a:t> и</a:t>
            </a:r>
            <a:endParaRPr lang="ru-RU">
              <a:cs typeface="Calibri"/>
            </a:endParaRPr>
          </a:p>
          <a:p>
            <a:r>
              <a:rPr lang="en-US" dirty="0" err="1"/>
              <a:t>конфиденциальность</a:t>
            </a:r>
            <a:r>
              <a:rPr lang="en-US" dirty="0"/>
              <a:t> </a:t>
            </a:r>
            <a:r>
              <a:rPr lang="en-US" dirty="0" err="1"/>
              <a:t>для</a:t>
            </a:r>
            <a:r>
              <a:rPr lang="en-US" dirty="0"/>
              <a:t> NETCONF.</a:t>
            </a:r>
            <a:endParaRPr lang="ru-RU" dirty="0"/>
          </a:p>
          <a:p>
            <a:endParaRPr lang="en-US" dirty="0"/>
          </a:p>
          <a:p>
            <a:r>
              <a:rPr lang="en-US" dirty="0"/>
              <a:t>  </a:t>
            </a:r>
            <a:r>
              <a:rPr lang="en-US" err="1"/>
              <a:t>Транспортный</a:t>
            </a:r>
            <a:r>
              <a:rPr lang="en-US" dirty="0"/>
              <a:t> </a:t>
            </a:r>
            <a:r>
              <a:rPr lang="en-US" err="1"/>
              <a:t>протокол</a:t>
            </a:r>
            <a:r>
              <a:rPr lang="en-US" dirty="0"/>
              <a:t> </a:t>
            </a:r>
            <a:r>
              <a:rPr lang="en-US" err="1"/>
              <a:t>предоставляет</a:t>
            </a:r>
            <a:r>
              <a:rPr lang="en-US" dirty="0"/>
              <a:t> </a:t>
            </a:r>
            <a:r>
              <a:rPr lang="en-US" err="1"/>
              <a:t>механизм</a:t>
            </a:r>
            <a:r>
              <a:rPr lang="en-US" dirty="0"/>
              <a:t> </a:t>
            </a:r>
            <a:r>
              <a:rPr lang="en-US" err="1"/>
              <a:t>для</a:t>
            </a:r>
            <a:r>
              <a:rPr lang="en-US" dirty="0"/>
              <a:t> </a:t>
            </a:r>
            <a:r>
              <a:rPr lang="en-US" err="1"/>
              <a:t>определения</a:t>
            </a:r>
            <a:r>
              <a:rPr lang="en-US" dirty="0"/>
              <a:t> </a:t>
            </a:r>
            <a:r>
              <a:rPr lang="en-US" err="1"/>
              <a:t>типа</a:t>
            </a:r>
            <a:r>
              <a:rPr lang="en-US" dirty="0"/>
              <a:t> </a:t>
            </a:r>
            <a:r>
              <a:rPr lang="en-US" err="1"/>
              <a:t>сеанса</a:t>
            </a:r>
            <a:r>
              <a:rPr lang="en-US" dirty="0"/>
              <a:t> (</a:t>
            </a:r>
            <a:r>
              <a:rPr lang="en-US" err="1"/>
              <a:t>клиентский</a:t>
            </a:r>
            <a:r>
              <a:rPr lang="en-US" dirty="0"/>
              <a:t> </a:t>
            </a:r>
            <a:r>
              <a:rPr lang="en-US" err="1"/>
              <a:t>или</a:t>
            </a:r>
            <a:r>
              <a:rPr lang="en-US" dirty="0"/>
              <a:t> </a:t>
            </a:r>
            <a:r>
              <a:rPr lang="en-US" err="1"/>
              <a:t>серверный</a:t>
            </a:r>
            <a:r>
              <a:rPr lang="en-US" dirty="0"/>
              <a:t>) </a:t>
            </a:r>
            <a:r>
              <a:rPr lang="en-US" err="1"/>
              <a:t>для</a:t>
            </a:r>
            <a:r>
              <a:rPr lang="en-US" dirty="0"/>
              <a:t> NETCONF.</a:t>
            </a:r>
            <a:endParaRPr lang="ru-RU">
              <a:cs typeface="Calibri"/>
            </a:endParaRPr>
          </a:p>
          <a:p>
            <a:r>
              <a:rPr lang="en-US" dirty="0"/>
              <a:t>  В </a:t>
            </a:r>
            <a:r>
              <a:rPr lang="en-US" dirty="0" err="1"/>
              <a:t>настоящее</a:t>
            </a:r>
            <a:r>
              <a:rPr lang="en-US" dirty="0"/>
              <a:t> </a:t>
            </a:r>
            <a:r>
              <a:rPr lang="en-US" dirty="0" err="1"/>
              <a:t>время</a:t>
            </a:r>
            <a:r>
              <a:rPr lang="en-US" dirty="0"/>
              <a:t> VRP </a:t>
            </a:r>
            <a:r>
              <a:rPr lang="en-US" dirty="0" err="1"/>
              <a:t>может</a:t>
            </a:r>
            <a:r>
              <a:rPr lang="en-US" dirty="0"/>
              <a:t> </a:t>
            </a:r>
            <a:r>
              <a:rPr lang="en-US" dirty="0" err="1"/>
              <a:t>использовать</a:t>
            </a:r>
            <a:r>
              <a:rPr lang="en-US" dirty="0"/>
              <a:t> </a:t>
            </a:r>
            <a:r>
              <a:rPr lang="en-US" dirty="0" err="1"/>
              <a:t>только</a:t>
            </a:r>
            <a:r>
              <a:rPr lang="en-US" dirty="0"/>
              <a:t> SSH в </a:t>
            </a:r>
            <a:r>
              <a:rPr lang="en-US" dirty="0" err="1"/>
              <a:t>качестве</a:t>
            </a:r>
            <a:r>
              <a:rPr lang="en-US" dirty="0"/>
              <a:t> </a:t>
            </a:r>
            <a:r>
              <a:rPr lang="en-US" dirty="0" err="1"/>
              <a:t>транспортного</a:t>
            </a:r>
            <a:r>
              <a:rPr lang="en-US" dirty="0"/>
              <a:t> </a:t>
            </a:r>
            <a:r>
              <a:rPr lang="en-US" dirty="0" err="1"/>
              <a:t>протокола</a:t>
            </a:r>
            <a:r>
              <a:rPr lang="en-US" dirty="0"/>
              <a:t> </a:t>
            </a:r>
            <a:r>
              <a:rPr lang="en-US" dirty="0" err="1"/>
              <a:t>для</a:t>
            </a:r>
            <a:r>
              <a:rPr lang="en-US" dirty="0"/>
              <a:t> NETCONF.</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120</a:t>
            </a:fld>
            <a:endParaRPr lang="ru-RU" noProof="0"/>
          </a:p>
        </p:txBody>
      </p:sp>
    </p:spTree>
    <p:extLst>
      <p:ext uri="{BB962C8B-B14F-4D97-AF65-F5344CB8AC3E}">
        <p14:creationId xmlns:p14="http://schemas.microsoft.com/office/powerpoint/2010/main" val="3753573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Контроллер</a:t>
            </a:r>
            <a:r>
              <a:rPr lang="en-US" dirty="0"/>
              <a:t> SDN </a:t>
            </a:r>
            <a:r>
              <a:rPr lang="en-US" dirty="0" err="1"/>
              <a:t>является</a:t>
            </a:r>
            <a:r>
              <a:rPr lang="en-US" dirty="0"/>
              <a:t> </a:t>
            </a:r>
            <a:r>
              <a:rPr lang="en-US" dirty="0" err="1"/>
              <a:t>ядром</a:t>
            </a:r>
            <a:r>
              <a:rPr lang="en-US" dirty="0"/>
              <a:t> </a:t>
            </a:r>
            <a:r>
              <a:rPr lang="en-US" dirty="0" err="1"/>
              <a:t>интеллектуального</a:t>
            </a:r>
            <a:r>
              <a:rPr lang="en-US" dirty="0"/>
              <a:t> </a:t>
            </a:r>
            <a:r>
              <a:rPr lang="en-US" dirty="0" err="1"/>
              <a:t>решения</a:t>
            </a:r>
            <a:r>
              <a:rPr lang="en-US" dirty="0"/>
              <a:t> </a:t>
            </a:r>
            <a:r>
              <a:rPr lang="en-US" dirty="0" err="1"/>
              <a:t>по</a:t>
            </a:r>
            <a:r>
              <a:rPr lang="en-US" dirty="0"/>
              <a:t> </a:t>
            </a:r>
            <a:r>
              <a:rPr lang="en-US" dirty="0" err="1"/>
              <a:t>управлению</a:t>
            </a:r>
            <a:r>
              <a:rPr lang="en-US" dirty="0"/>
              <a:t> </a:t>
            </a:r>
            <a:r>
              <a:rPr lang="en-US" dirty="0" err="1"/>
              <a:t>трафиком</a:t>
            </a:r>
            <a:r>
              <a:rPr lang="en-US" dirty="0"/>
              <a:t>. NETCONF </a:t>
            </a:r>
            <a:r>
              <a:rPr lang="en-US" dirty="0" err="1"/>
              <a:t>работает</a:t>
            </a:r>
            <a:r>
              <a:rPr lang="en-US" dirty="0"/>
              <a:t> </a:t>
            </a:r>
            <a:r>
              <a:rPr lang="en-US" dirty="0" err="1"/>
              <a:t>на</a:t>
            </a:r>
            <a:r>
              <a:rPr lang="en-US" dirty="0"/>
              <a:t> NMS и </a:t>
            </a:r>
            <a:r>
              <a:rPr lang="en-US" dirty="0" err="1"/>
              <a:t>контроллере</a:t>
            </a:r>
            <a:r>
              <a:rPr lang="en-US" dirty="0"/>
              <a:t> </a:t>
            </a:r>
            <a:r>
              <a:rPr lang="en-US" dirty="0" err="1"/>
              <a:t>для</a:t>
            </a:r>
            <a:r>
              <a:rPr lang="en-US" dirty="0"/>
              <a:t> </a:t>
            </a:r>
            <a:r>
              <a:rPr lang="en-US" dirty="0" err="1"/>
              <a:t>передачи</a:t>
            </a:r>
            <a:r>
              <a:rPr lang="en-US" dirty="0"/>
              <a:t> XML-</a:t>
            </a:r>
            <a:r>
              <a:rPr lang="en-US" dirty="0" err="1"/>
              <a:t>пакетов</a:t>
            </a:r>
            <a:r>
              <a:rPr lang="en-US" dirty="0"/>
              <a:t> </a:t>
            </a:r>
            <a:r>
              <a:rPr lang="en-US" dirty="0" err="1"/>
              <a:t>удаленного</a:t>
            </a:r>
            <a:r>
              <a:rPr lang="en-US" dirty="0"/>
              <a:t> </a:t>
            </a:r>
            <a:r>
              <a:rPr lang="en-US" dirty="0" err="1"/>
              <a:t>вызова</a:t>
            </a:r>
            <a:r>
              <a:rPr lang="en-US" dirty="0"/>
              <a:t> </a:t>
            </a:r>
            <a:r>
              <a:rPr lang="en-US" dirty="0" err="1"/>
              <a:t>процедур</a:t>
            </a:r>
            <a:r>
              <a:rPr lang="en-US" dirty="0"/>
              <a:t> (RPC). </a:t>
            </a:r>
            <a:r>
              <a:rPr lang="en-US" dirty="0" err="1"/>
              <a:t>Функция</a:t>
            </a:r>
            <a:r>
              <a:rPr lang="en-US" dirty="0"/>
              <a:t> </a:t>
            </a:r>
            <a:r>
              <a:rPr lang="en-US" dirty="0" err="1"/>
              <a:t>северного</a:t>
            </a:r>
            <a:r>
              <a:rPr lang="en-US" dirty="0"/>
              <a:t> API </a:t>
            </a:r>
            <a:r>
              <a:rPr lang="en-US" dirty="0" err="1"/>
              <a:t>позволяет</a:t>
            </a:r>
            <a:r>
              <a:rPr lang="en-US" dirty="0"/>
              <a:t> </a:t>
            </a:r>
            <a:r>
              <a:rPr lang="en-US" dirty="0" err="1"/>
              <a:t>вам</a:t>
            </a:r>
            <a:r>
              <a:rPr lang="en-US" dirty="0"/>
              <a:t> </a:t>
            </a:r>
            <a:r>
              <a:rPr lang="en-US" dirty="0" err="1"/>
              <a:t>использовать</a:t>
            </a:r>
            <a:r>
              <a:rPr lang="en-US" dirty="0"/>
              <a:t> NMS </a:t>
            </a:r>
            <a:r>
              <a:rPr lang="en-US" dirty="0" err="1"/>
              <a:t>для</a:t>
            </a:r>
            <a:r>
              <a:rPr lang="en-US" dirty="0"/>
              <a:t> </a:t>
            </a:r>
            <a:r>
              <a:rPr lang="en-US" dirty="0" err="1"/>
              <a:t>входа</a:t>
            </a:r>
            <a:r>
              <a:rPr lang="en-US" dirty="0"/>
              <a:t> в </a:t>
            </a:r>
            <a:r>
              <a:rPr lang="en-US" dirty="0" err="1"/>
              <a:t>систему</a:t>
            </a:r>
            <a:r>
              <a:rPr lang="en-US" dirty="0"/>
              <a:t> и </a:t>
            </a:r>
            <a:r>
              <a:rPr lang="en-US" dirty="0" err="1"/>
              <a:t>настройки</a:t>
            </a:r>
            <a:r>
              <a:rPr lang="en-US" dirty="0"/>
              <a:t> </a:t>
            </a:r>
            <a:r>
              <a:rPr lang="en-US" dirty="0" err="1"/>
              <a:t>контроллера</a:t>
            </a:r>
            <a:r>
              <a:rPr lang="en-US" dirty="0"/>
              <a:t>. </a:t>
            </a:r>
            <a:r>
              <a:rPr lang="en-US" dirty="0" err="1"/>
              <a:t>Функция</a:t>
            </a:r>
            <a:r>
              <a:rPr lang="en-US" dirty="0"/>
              <a:t> API </a:t>
            </a:r>
            <a:r>
              <a:rPr lang="en-US" dirty="0" err="1"/>
              <a:t>южного</a:t>
            </a:r>
            <a:r>
              <a:rPr lang="en-US" dirty="0"/>
              <a:t> </a:t>
            </a:r>
            <a:r>
              <a:rPr lang="en-US" dirty="0" err="1"/>
              <a:t>направления</a:t>
            </a:r>
            <a:r>
              <a:rPr lang="en-US" dirty="0"/>
              <a:t> </a:t>
            </a:r>
            <a:r>
              <a:rPr lang="en-US" dirty="0" err="1"/>
              <a:t>позволяет</a:t>
            </a:r>
            <a:r>
              <a:rPr lang="en-US" dirty="0"/>
              <a:t> </a:t>
            </a:r>
            <a:r>
              <a:rPr lang="en-US" dirty="0" err="1"/>
              <a:t>вам</a:t>
            </a:r>
            <a:r>
              <a:rPr lang="en-US" dirty="0"/>
              <a:t> </a:t>
            </a:r>
            <a:r>
              <a:rPr lang="en-US" dirty="0" err="1"/>
              <a:t>использовать</a:t>
            </a:r>
            <a:r>
              <a:rPr lang="en-US" dirty="0"/>
              <a:t> </a:t>
            </a:r>
            <a:r>
              <a:rPr lang="en-US" dirty="0" err="1"/>
              <a:t>контроллер</a:t>
            </a:r>
            <a:r>
              <a:rPr lang="en-US" dirty="0"/>
              <a:t> </a:t>
            </a:r>
            <a:r>
              <a:rPr lang="en-US" dirty="0" err="1"/>
              <a:t>для</a:t>
            </a:r>
            <a:r>
              <a:rPr lang="en-US" dirty="0"/>
              <a:t> </a:t>
            </a:r>
            <a:r>
              <a:rPr lang="en-US" dirty="0" err="1"/>
              <a:t>входа</a:t>
            </a:r>
            <a:r>
              <a:rPr lang="en-US" dirty="0"/>
              <a:t> и </a:t>
            </a:r>
            <a:r>
              <a:rPr lang="en-US" dirty="0" err="1"/>
              <a:t>настройки</a:t>
            </a:r>
            <a:r>
              <a:rPr lang="en-US" dirty="0"/>
              <a:t> </a:t>
            </a:r>
            <a:r>
              <a:rPr lang="en-US" dirty="0" err="1"/>
              <a:t>сервера</a:t>
            </a:r>
            <a:r>
              <a:rPr lang="en-US" dirty="0"/>
              <a:t> </a:t>
            </a:r>
            <a:r>
              <a:rPr lang="en-US" dirty="0" err="1"/>
              <a:t>пересылки</a:t>
            </a:r>
            <a:r>
              <a:rPr lang="en-US" dirty="0"/>
              <a:t>.</a:t>
            </a:r>
            <a:endParaRPr lang="ru-RU" dirty="0"/>
          </a:p>
          <a:p>
            <a:r>
              <a:rPr lang="en-US" dirty="0" err="1"/>
              <a:t>Соединение</a:t>
            </a:r>
            <a:r>
              <a:rPr lang="en-US" dirty="0"/>
              <a:t> NETCONF </a:t>
            </a:r>
            <a:r>
              <a:rPr lang="en-US" dirty="0" err="1"/>
              <a:t>устанавливается</a:t>
            </a:r>
            <a:r>
              <a:rPr lang="en-US" dirty="0"/>
              <a:t> </a:t>
            </a:r>
            <a:r>
              <a:rPr lang="en-US" dirty="0" err="1"/>
              <a:t>между</a:t>
            </a:r>
            <a:r>
              <a:rPr lang="en-US" dirty="0"/>
              <a:t> </a:t>
            </a:r>
            <a:r>
              <a:rPr lang="en-US" dirty="0" err="1"/>
              <a:t>контроллером</a:t>
            </a:r>
            <a:r>
              <a:rPr lang="en-US" dirty="0"/>
              <a:t> SDN и </a:t>
            </a:r>
            <a:r>
              <a:rPr lang="en-US" dirty="0" err="1"/>
              <a:t>сервером</a:t>
            </a:r>
            <a:r>
              <a:rPr lang="en-US" dirty="0"/>
              <a:t> </a:t>
            </a:r>
            <a:r>
              <a:rPr lang="en-US" dirty="0" err="1"/>
              <a:t>пересылки</a:t>
            </a:r>
            <a:r>
              <a:rPr lang="en-US" dirty="0"/>
              <a:t> </a:t>
            </a:r>
            <a:r>
              <a:rPr lang="en-US" dirty="0" err="1"/>
              <a:t>следующим</a:t>
            </a:r>
            <a:r>
              <a:rPr lang="en-US" dirty="0"/>
              <a:t> </a:t>
            </a:r>
            <a:r>
              <a:rPr lang="en-US" dirty="0" err="1"/>
              <a:t>образом</a:t>
            </a:r>
            <a:r>
              <a:rPr lang="en-US" dirty="0"/>
              <a:t>: </a:t>
            </a:r>
            <a:endParaRPr lang="en-US" dirty="0">
              <a:cs typeface="Calibri"/>
            </a:endParaRPr>
          </a:p>
          <a:p>
            <a:r>
              <a:rPr lang="en-US" dirty="0"/>
              <a:t> </a:t>
            </a:r>
            <a:endParaRPr lang="en-US" dirty="0">
              <a:cs typeface="Calibri"/>
            </a:endParaRPr>
          </a:p>
          <a:p>
            <a:r>
              <a:rPr lang="en-US" dirty="0"/>
              <a:t>1. NETCONF </a:t>
            </a:r>
            <a:r>
              <a:rPr lang="en-US" dirty="0" err="1"/>
              <a:t>включен</a:t>
            </a:r>
            <a:r>
              <a:rPr lang="en-US" dirty="0"/>
              <a:t> </a:t>
            </a:r>
            <a:r>
              <a:rPr lang="en-US" dirty="0" err="1"/>
              <a:t>на</a:t>
            </a:r>
            <a:r>
              <a:rPr lang="en-US" dirty="0"/>
              <a:t> </a:t>
            </a:r>
            <a:r>
              <a:rPr lang="en-US" dirty="0" err="1"/>
              <a:t>контроллере</a:t>
            </a:r>
            <a:r>
              <a:rPr lang="en-US" dirty="0"/>
              <a:t> SDN, и </a:t>
            </a:r>
            <a:r>
              <a:rPr lang="en-US" dirty="0" err="1"/>
              <a:t>настроена</a:t>
            </a:r>
            <a:r>
              <a:rPr lang="en-US" dirty="0"/>
              <a:t> </a:t>
            </a:r>
            <a:r>
              <a:rPr lang="en-US" dirty="0" err="1"/>
              <a:t>информация</a:t>
            </a:r>
            <a:r>
              <a:rPr lang="en-US" dirty="0"/>
              <a:t> о </a:t>
            </a:r>
            <a:r>
              <a:rPr lang="en-US" dirty="0" err="1"/>
              <a:t>сервере</a:t>
            </a:r>
            <a:r>
              <a:rPr lang="en-US" dirty="0"/>
              <a:t> </a:t>
            </a:r>
            <a:r>
              <a:rPr lang="en-US" dirty="0" err="1"/>
              <a:t>пересылки</a:t>
            </a:r>
            <a:r>
              <a:rPr lang="en-US" dirty="0"/>
              <a:t>, </a:t>
            </a:r>
            <a:r>
              <a:rPr lang="en-US" dirty="0" err="1"/>
              <a:t>включая</a:t>
            </a:r>
            <a:r>
              <a:rPr lang="en-US" dirty="0"/>
              <a:t> IP-</a:t>
            </a:r>
            <a:r>
              <a:rPr lang="en-US" dirty="0" err="1"/>
              <a:t>адрес</a:t>
            </a:r>
            <a:r>
              <a:rPr lang="en-US" dirty="0"/>
              <a:t>, </a:t>
            </a:r>
            <a:r>
              <a:rPr lang="en-US" dirty="0" err="1"/>
              <a:t>номер</a:t>
            </a:r>
            <a:r>
              <a:rPr lang="en-US" dirty="0"/>
              <a:t> </a:t>
            </a:r>
            <a:r>
              <a:rPr lang="en-US" dirty="0" err="1"/>
              <a:t>порта</a:t>
            </a:r>
            <a:r>
              <a:rPr lang="en-US" dirty="0"/>
              <a:t>, </a:t>
            </a:r>
            <a:r>
              <a:rPr lang="en-US" dirty="0" err="1"/>
              <a:t>имя</a:t>
            </a:r>
            <a:r>
              <a:rPr lang="en-US" dirty="0"/>
              <a:t> </a:t>
            </a:r>
            <a:r>
              <a:rPr lang="en-US" dirty="0" err="1"/>
              <a:t>пользователя</a:t>
            </a:r>
            <a:r>
              <a:rPr lang="en-US" dirty="0"/>
              <a:t>, </a:t>
            </a:r>
            <a:r>
              <a:rPr lang="en-US" dirty="0" err="1"/>
              <a:t>пароль</a:t>
            </a:r>
            <a:r>
              <a:rPr lang="en-US" dirty="0"/>
              <a:t> и </a:t>
            </a:r>
            <a:r>
              <a:rPr lang="en-US" dirty="0" err="1"/>
              <a:t>состояние</a:t>
            </a:r>
            <a:r>
              <a:rPr lang="en-US" dirty="0"/>
              <a:t> </a:t>
            </a:r>
            <a:r>
              <a:rPr lang="en-US" dirty="0" err="1"/>
              <a:t>подключения</a:t>
            </a:r>
            <a:r>
              <a:rPr lang="en-US" dirty="0"/>
              <a:t>. </a:t>
            </a:r>
            <a:endParaRPr lang="en-US" dirty="0">
              <a:cs typeface="Calibri"/>
            </a:endParaRPr>
          </a:p>
          <a:p>
            <a:r>
              <a:rPr lang="en-US" dirty="0"/>
              <a:t> </a:t>
            </a:r>
            <a:endParaRPr lang="en-US" dirty="0">
              <a:cs typeface="Calibri"/>
            </a:endParaRPr>
          </a:p>
          <a:p>
            <a:r>
              <a:rPr lang="en-US" dirty="0"/>
              <a:t>2. </a:t>
            </a:r>
            <a:r>
              <a:rPr lang="en-US" dirty="0" err="1"/>
              <a:t>Контроллер</a:t>
            </a:r>
            <a:r>
              <a:rPr lang="en-US" dirty="0"/>
              <a:t> SDN </a:t>
            </a:r>
            <a:r>
              <a:rPr lang="en-US" dirty="0" err="1"/>
              <a:t>отправляет</a:t>
            </a:r>
            <a:r>
              <a:rPr lang="en-US" dirty="0"/>
              <a:t> </a:t>
            </a:r>
            <a:r>
              <a:rPr lang="en-US" dirty="0" err="1"/>
              <a:t>пакет</a:t>
            </a:r>
            <a:r>
              <a:rPr lang="en-US" dirty="0"/>
              <a:t> </a:t>
            </a:r>
            <a:r>
              <a:rPr lang="en-US" dirty="0" err="1"/>
              <a:t>запроса</a:t>
            </a:r>
            <a:r>
              <a:rPr lang="en-US" dirty="0"/>
              <a:t> RPC </a:t>
            </a:r>
            <a:r>
              <a:rPr lang="en-US" dirty="0" err="1"/>
              <a:t>серверу</a:t>
            </a:r>
            <a:r>
              <a:rPr lang="en-US" dirty="0"/>
              <a:t> </a:t>
            </a:r>
            <a:r>
              <a:rPr lang="en-US" dirty="0" err="1"/>
              <a:t>пересылки</a:t>
            </a:r>
            <a:r>
              <a:rPr lang="en-US" dirty="0"/>
              <a:t> </a:t>
            </a:r>
            <a:r>
              <a:rPr lang="en-US" dirty="0" err="1"/>
              <a:t>для</a:t>
            </a:r>
            <a:r>
              <a:rPr lang="en-US" dirty="0"/>
              <a:t> </a:t>
            </a:r>
            <a:r>
              <a:rPr lang="en-US" dirty="0" err="1"/>
              <a:t>установления</a:t>
            </a:r>
            <a:r>
              <a:rPr lang="en-US" dirty="0"/>
              <a:t> </a:t>
            </a:r>
            <a:r>
              <a:rPr lang="en-US" dirty="0" err="1"/>
              <a:t>соединения</a:t>
            </a:r>
            <a:r>
              <a:rPr lang="en-US" dirty="0"/>
              <a:t> NETCONF. </a:t>
            </a:r>
            <a:r>
              <a:rPr lang="en-US" dirty="0" err="1"/>
              <a:t>Пакет</a:t>
            </a:r>
            <a:r>
              <a:rPr lang="en-US" dirty="0"/>
              <a:t> </a:t>
            </a:r>
            <a:r>
              <a:rPr lang="en-US" dirty="0" err="1"/>
              <a:t>запроса</a:t>
            </a:r>
            <a:r>
              <a:rPr lang="en-US" dirty="0"/>
              <a:t> RPC </a:t>
            </a:r>
            <a:r>
              <a:rPr lang="en-US" dirty="0" err="1"/>
              <a:t>содержит</a:t>
            </a:r>
            <a:r>
              <a:rPr lang="en-US" dirty="0"/>
              <a:t> IP-</a:t>
            </a:r>
            <a:r>
              <a:rPr lang="en-US" dirty="0" err="1"/>
              <a:t>адрес</a:t>
            </a:r>
            <a:r>
              <a:rPr lang="en-US" dirty="0"/>
              <a:t> </a:t>
            </a:r>
            <a:r>
              <a:rPr lang="en-US" dirty="0" err="1"/>
              <a:t>сервера</a:t>
            </a:r>
            <a:r>
              <a:rPr lang="en-US" dirty="0"/>
              <a:t> </a:t>
            </a:r>
            <a:r>
              <a:rPr lang="en-US" dirty="0" err="1"/>
              <a:t>пересылки</a:t>
            </a:r>
            <a:r>
              <a:rPr lang="en-US" dirty="0"/>
              <a:t>. </a:t>
            </a:r>
            <a:endParaRPr lang="en-US" dirty="0">
              <a:cs typeface="Calibri"/>
            </a:endParaRPr>
          </a:p>
          <a:p>
            <a:r>
              <a:rPr lang="en-US" dirty="0"/>
              <a:t> </a:t>
            </a:r>
            <a:endParaRPr lang="en-US" dirty="0">
              <a:cs typeface="Calibri"/>
            </a:endParaRPr>
          </a:p>
          <a:p>
            <a:r>
              <a:rPr lang="en-US" dirty="0"/>
              <a:t>3. </a:t>
            </a:r>
            <a:r>
              <a:rPr lang="en-US" dirty="0" err="1"/>
              <a:t>После</a:t>
            </a:r>
            <a:r>
              <a:rPr lang="en-US" dirty="0"/>
              <a:t> </a:t>
            </a:r>
            <a:r>
              <a:rPr lang="en-US" dirty="0" err="1"/>
              <a:t>получения</a:t>
            </a:r>
            <a:r>
              <a:rPr lang="en-US" dirty="0"/>
              <a:t> </a:t>
            </a:r>
            <a:r>
              <a:rPr lang="en-US" dirty="0" err="1"/>
              <a:t>пакета</a:t>
            </a:r>
            <a:r>
              <a:rPr lang="en-US" dirty="0"/>
              <a:t> </a:t>
            </a:r>
            <a:r>
              <a:rPr lang="en-US" dirty="0" err="1"/>
              <a:t>запроса</a:t>
            </a:r>
            <a:r>
              <a:rPr lang="en-US" dirty="0"/>
              <a:t> RPC </a:t>
            </a:r>
            <a:r>
              <a:rPr lang="en-US" dirty="0" err="1"/>
              <a:t>сервер</a:t>
            </a:r>
            <a:r>
              <a:rPr lang="en-US" dirty="0"/>
              <a:t> </a:t>
            </a:r>
            <a:r>
              <a:rPr lang="en-US" dirty="0" err="1"/>
              <a:t>пересылки</a:t>
            </a:r>
            <a:r>
              <a:rPr lang="en-US" dirty="0"/>
              <a:t> </a:t>
            </a:r>
            <a:r>
              <a:rPr lang="en-US" dirty="0" err="1"/>
              <a:t>проверяет</a:t>
            </a:r>
            <a:r>
              <a:rPr lang="en-US" dirty="0"/>
              <a:t>, </a:t>
            </a:r>
            <a:r>
              <a:rPr lang="en-US" dirty="0" err="1"/>
              <a:t>является</a:t>
            </a:r>
            <a:r>
              <a:rPr lang="en-US" dirty="0"/>
              <a:t> </a:t>
            </a:r>
            <a:r>
              <a:rPr lang="en-US" dirty="0" err="1"/>
              <a:t>ли</a:t>
            </a:r>
            <a:r>
              <a:rPr lang="en-US" dirty="0"/>
              <a:t> </a:t>
            </a:r>
            <a:r>
              <a:rPr lang="en-US" dirty="0" err="1"/>
              <a:t>переносимый</a:t>
            </a:r>
            <a:r>
              <a:rPr lang="en-US" dirty="0"/>
              <a:t> IP-</a:t>
            </a:r>
            <a:r>
              <a:rPr lang="en-US" dirty="0" err="1"/>
              <a:t>адрес</a:t>
            </a:r>
            <a:r>
              <a:rPr lang="en-US" dirty="0"/>
              <a:t> </a:t>
            </a:r>
            <a:r>
              <a:rPr lang="en-US" dirty="0" err="1"/>
              <a:t>его</a:t>
            </a:r>
            <a:r>
              <a:rPr lang="en-US" dirty="0"/>
              <a:t> </a:t>
            </a:r>
            <a:r>
              <a:rPr lang="en-US" dirty="0" err="1"/>
              <a:t>собственным</a:t>
            </a:r>
            <a:r>
              <a:rPr lang="en-US" dirty="0"/>
              <a:t> IP-</a:t>
            </a:r>
            <a:r>
              <a:rPr lang="en-US" dirty="0" err="1"/>
              <a:t>адресом</a:t>
            </a:r>
            <a:r>
              <a:rPr lang="en-US" dirty="0"/>
              <a:t>. </a:t>
            </a:r>
            <a:r>
              <a:rPr lang="en-US" dirty="0" err="1"/>
              <a:t>Если</a:t>
            </a:r>
            <a:r>
              <a:rPr lang="en-US" dirty="0"/>
              <a:t> </a:t>
            </a:r>
            <a:r>
              <a:rPr lang="en-US" dirty="0" err="1"/>
              <a:t>передаваемый</a:t>
            </a:r>
            <a:r>
              <a:rPr lang="en-US" dirty="0"/>
              <a:t> IP-</a:t>
            </a:r>
            <a:r>
              <a:rPr lang="en-US" dirty="0" err="1"/>
              <a:t>адрес</a:t>
            </a:r>
            <a:r>
              <a:rPr lang="en-US" dirty="0"/>
              <a:t> </a:t>
            </a:r>
            <a:r>
              <a:rPr lang="en-US" dirty="0" err="1"/>
              <a:t>является</a:t>
            </a:r>
            <a:r>
              <a:rPr lang="en-US" dirty="0"/>
              <a:t> </a:t>
            </a:r>
            <a:r>
              <a:rPr lang="en-US" dirty="0" err="1"/>
              <a:t>его</a:t>
            </a:r>
            <a:r>
              <a:rPr lang="en-US" dirty="0"/>
              <a:t> </a:t>
            </a:r>
            <a:r>
              <a:rPr lang="en-US" dirty="0" err="1"/>
              <a:t>собственным</a:t>
            </a:r>
            <a:r>
              <a:rPr lang="en-US" dirty="0"/>
              <a:t> IP-</a:t>
            </a:r>
            <a:r>
              <a:rPr lang="en-US" dirty="0" err="1"/>
              <a:t>адресом</a:t>
            </a:r>
            <a:r>
              <a:rPr lang="en-US" dirty="0"/>
              <a:t>, </a:t>
            </a:r>
            <a:r>
              <a:rPr lang="en-US" dirty="0" err="1"/>
              <a:t>сервер</a:t>
            </a:r>
            <a:r>
              <a:rPr lang="en-US" dirty="0"/>
              <a:t> </a:t>
            </a:r>
            <a:r>
              <a:rPr lang="en-US" dirty="0" err="1"/>
              <a:t>пересылки</a:t>
            </a:r>
            <a:r>
              <a:rPr lang="en-US" dirty="0"/>
              <a:t> </a:t>
            </a:r>
            <a:r>
              <a:rPr lang="en-US" dirty="0" err="1"/>
              <a:t>отвечает</a:t>
            </a:r>
            <a:r>
              <a:rPr lang="en-US" dirty="0"/>
              <a:t> </a:t>
            </a:r>
            <a:r>
              <a:rPr lang="en-US" dirty="0" err="1"/>
              <a:t>пакетом</a:t>
            </a:r>
            <a:r>
              <a:rPr lang="en-US" dirty="0"/>
              <a:t> </a:t>
            </a:r>
            <a:r>
              <a:rPr lang="en-US" dirty="0" err="1"/>
              <a:t>ответа</a:t>
            </a:r>
            <a:r>
              <a:rPr lang="en-US" dirty="0"/>
              <a:t> RPC, </a:t>
            </a:r>
            <a:r>
              <a:rPr lang="en-US" dirty="0" err="1"/>
              <a:t>чтобы</a:t>
            </a:r>
            <a:r>
              <a:rPr lang="en-US" dirty="0"/>
              <a:t> </a:t>
            </a:r>
            <a:r>
              <a:rPr lang="en-US" dirty="0" err="1"/>
              <a:t>установить</a:t>
            </a:r>
            <a:r>
              <a:rPr lang="en-US" dirty="0"/>
              <a:t> </a:t>
            </a:r>
            <a:r>
              <a:rPr lang="en-US" dirty="0" err="1"/>
              <a:t>соединение</a:t>
            </a:r>
            <a:r>
              <a:rPr lang="en-US" dirty="0"/>
              <a:t> NETCONF.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122</a:t>
            </a:fld>
            <a:endParaRPr lang="ru-RU" noProof="0"/>
          </a:p>
        </p:txBody>
      </p:sp>
    </p:spTree>
    <p:extLst>
      <p:ext uri="{BB962C8B-B14F-4D97-AF65-F5344CB8AC3E}">
        <p14:creationId xmlns:p14="http://schemas.microsoft.com/office/powerpoint/2010/main" val="2932210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Сеть</a:t>
            </a:r>
            <a:r>
              <a:rPr lang="en-US" dirty="0"/>
              <a:t>, </a:t>
            </a:r>
            <a:r>
              <a:rPr lang="en-US" dirty="0" err="1"/>
              <a:t>управляемая</a:t>
            </a:r>
            <a:r>
              <a:rPr lang="en-US" dirty="0"/>
              <a:t> SNMP, </a:t>
            </a:r>
            <a:r>
              <a:rPr lang="en-US" dirty="0" err="1"/>
              <a:t>состоит</a:t>
            </a:r>
            <a:r>
              <a:rPr lang="en-US" dirty="0"/>
              <a:t> </a:t>
            </a:r>
            <a:r>
              <a:rPr lang="en-US" dirty="0" err="1"/>
              <a:t>из</a:t>
            </a:r>
            <a:r>
              <a:rPr lang="en-US" dirty="0"/>
              <a:t> 3 </a:t>
            </a:r>
            <a:r>
              <a:rPr lang="en-US" dirty="0" err="1"/>
              <a:t>ключевых</a:t>
            </a:r>
            <a:r>
              <a:rPr lang="en-US" dirty="0"/>
              <a:t> </a:t>
            </a:r>
            <a:r>
              <a:rPr lang="en-US" dirty="0" err="1"/>
              <a:t>компонентов</a:t>
            </a:r>
            <a:r>
              <a:rPr lang="en-US" dirty="0"/>
              <a:t>, </a:t>
            </a:r>
            <a:r>
              <a:rPr lang="en-US" dirty="0" err="1"/>
              <a:t>перечисленных</a:t>
            </a:r>
            <a:r>
              <a:rPr lang="en-US" dirty="0"/>
              <a:t> </a:t>
            </a:r>
            <a:r>
              <a:rPr lang="en-US" dirty="0" err="1"/>
              <a:t>ниже</a:t>
            </a:r>
            <a:r>
              <a:rPr lang="en-US" dirty="0"/>
              <a:t>:</a:t>
            </a:r>
            <a:endParaRPr lang="ru-RU" dirty="0"/>
          </a:p>
          <a:p>
            <a:r>
              <a:rPr lang="en-US" dirty="0"/>
              <a:t>1. </a:t>
            </a:r>
            <a:r>
              <a:rPr lang="en-US" dirty="0" err="1"/>
              <a:t>Управляемый</a:t>
            </a:r>
            <a:r>
              <a:rPr lang="en-US" dirty="0"/>
              <a:t> </a:t>
            </a:r>
            <a:r>
              <a:rPr lang="en-US" dirty="0" err="1"/>
              <a:t>объект</a:t>
            </a:r>
            <a:r>
              <a:rPr lang="en-US" dirty="0"/>
              <a:t>: </a:t>
            </a:r>
            <a:r>
              <a:rPr lang="en-US" dirty="0" err="1"/>
              <a:t>контролируемые</a:t>
            </a:r>
            <a:r>
              <a:rPr lang="en-US" dirty="0"/>
              <a:t> </a:t>
            </a:r>
            <a:r>
              <a:rPr lang="en-US" dirty="0" err="1"/>
              <a:t>устройства</a:t>
            </a:r>
            <a:r>
              <a:rPr lang="en-US" dirty="0"/>
              <a:t> </a:t>
            </a:r>
            <a:r>
              <a:rPr lang="en-US" dirty="0" err="1"/>
              <a:t>или</a:t>
            </a:r>
            <a:r>
              <a:rPr lang="en-US" dirty="0"/>
              <a:t> </a:t>
            </a:r>
            <a:r>
              <a:rPr lang="en-US" dirty="0" err="1"/>
              <a:t>элементы</a:t>
            </a:r>
            <a:r>
              <a:rPr lang="en-US" dirty="0"/>
              <a:t> </a:t>
            </a:r>
            <a:r>
              <a:rPr lang="en-US" dirty="0" err="1"/>
              <a:t>сети</a:t>
            </a:r>
            <a:r>
              <a:rPr lang="en-US" dirty="0"/>
              <a:t>.</a:t>
            </a:r>
            <a:endParaRPr lang="ru-RU" dirty="0"/>
          </a:p>
          <a:p>
            <a:r>
              <a:rPr lang="en-US" dirty="0"/>
              <a:t>2. </a:t>
            </a:r>
            <a:r>
              <a:rPr lang="en-US" dirty="0" err="1"/>
              <a:t>Агент</a:t>
            </a:r>
            <a:endParaRPr lang="ru-RU" dirty="0" err="1"/>
          </a:p>
          <a:p>
            <a:r>
              <a:rPr lang="en-US" dirty="0"/>
              <a:t> </a:t>
            </a:r>
            <a:r>
              <a:rPr lang="en-US" dirty="0" err="1"/>
              <a:t>Агент</a:t>
            </a:r>
            <a:r>
              <a:rPr lang="en-US" dirty="0"/>
              <a:t> — </a:t>
            </a:r>
            <a:r>
              <a:rPr lang="en-US" dirty="0" err="1"/>
              <a:t>это</a:t>
            </a:r>
            <a:r>
              <a:rPr lang="en-US" dirty="0"/>
              <a:t> </a:t>
            </a:r>
            <a:r>
              <a:rPr lang="en-US" dirty="0" err="1"/>
              <a:t>процесс</a:t>
            </a:r>
            <a:r>
              <a:rPr lang="en-US" dirty="0"/>
              <a:t>, </a:t>
            </a:r>
            <a:r>
              <a:rPr lang="en-US" dirty="0" err="1"/>
              <a:t>запущенный</a:t>
            </a:r>
            <a:r>
              <a:rPr lang="en-US" dirty="0"/>
              <a:t> </a:t>
            </a:r>
            <a:r>
              <a:rPr lang="en-US" dirty="0" err="1"/>
              <a:t>на</a:t>
            </a:r>
            <a:r>
              <a:rPr lang="en-US" dirty="0"/>
              <a:t> </a:t>
            </a:r>
            <a:r>
              <a:rPr lang="en-US" dirty="0" err="1"/>
              <a:t>управляемых</a:t>
            </a:r>
            <a:r>
              <a:rPr lang="en-US" dirty="0"/>
              <a:t> </a:t>
            </a:r>
            <a:r>
              <a:rPr lang="en-US" dirty="0" err="1"/>
              <a:t>устройствах</a:t>
            </a:r>
            <a:r>
              <a:rPr lang="en-US" dirty="0"/>
              <a:t>. </a:t>
            </a:r>
            <a:r>
              <a:rPr lang="en-US" dirty="0" err="1"/>
              <a:t>После</a:t>
            </a:r>
            <a:r>
              <a:rPr lang="en-US" dirty="0"/>
              <a:t> </a:t>
            </a:r>
            <a:r>
              <a:rPr lang="en-US" dirty="0" err="1"/>
              <a:t>того</a:t>
            </a:r>
            <a:r>
              <a:rPr lang="en-US" dirty="0"/>
              <a:t>, </a:t>
            </a:r>
            <a:r>
              <a:rPr lang="en-US" dirty="0" err="1"/>
              <a:t>как</a:t>
            </a:r>
            <a:r>
              <a:rPr lang="en-US" dirty="0"/>
              <a:t> </a:t>
            </a:r>
            <a:r>
              <a:rPr lang="en-US" dirty="0" err="1"/>
              <a:t>управляемое</a:t>
            </a:r>
            <a:r>
              <a:rPr lang="en-US" dirty="0"/>
              <a:t> </a:t>
            </a:r>
            <a:r>
              <a:rPr lang="en-US" dirty="0" err="1"/>
              <a:t>устройство</a:t>
            </a:r>
            <a:r>
              <a:rPr lang="en-US" dirty="0"/>
              <a:t> </a:t>
            </a:r>
            <a:r>
              <a:rPr lang="en-US" dirty="0" err="1"/>
              <a:t>получает</a:t>
            </a:r>
            <a:r>
              <a:rPr lang="en-US" dirty="0"/>
              <a:t> </a:t>
            </a:r>
            <a:r>
              <a:rPr lang="en-US" dirty="0" err="1"/>
              <a:t>запрос</a:t>
            </a:r>
            <a:r>
              <a:rPr lang="en-US" dirty="0"/>
              <a:t>, </a:t>
            </a:r>
            <a:r>
              <a:rPr lang="en-US" dirty="0" err="1"/>
              <a:t>отправленный</a:t>
            </a:r>
            <a:r>
              <a:rPr lang="en-US" dirty="0"/>
              <a:t> </a:t>
            </a:r>
            <a:r>
              <a:rPr lang="en-US" dirty="0" err="1"/>
              <a:t>станцией</a:t>
            </a:r>
            <a:r>
              <a:rPr lang="en-US" dirty="0"/>
              <a:t> NM, </a:t>
            </a:r>
            <a:r>
              <a:rPr lang="en-US" dirty="0" err="1"/>
              <a:t>агент</a:t>
            </a:r>
            <a:r>
              <a:rPr lang="en-US" dirty="0"/>
              <a:t> </a:t>
            </a:r>
            <a:r>
              <a:rPr lang="en-US" dirty="0" err="1"/>
              <a:t>отвечает</a:t>
            </a:r>
            <a:r>
              <a:rPr lang="en-US" dirty="0"/>
              <a:t> </a:t>
            </a:r>
            <a:r>
              <a:rPr lang="en-US" dirty="0" err="1"/>
              <a:t>за</a:t>
            </a:r>
            <a:r>
              <a:rPr lang="en-US" dirty="0"/>
              <a:t> </a:t>
            </a:r>
            <a:r>
              <a:rPr lang="en-US" dirty="0" err="1"/>
              <a:t>ответ</a:t>
            </a:r>
            <a:r>
              <a:rPr lang="en-US" dirty="0"/>
              <a:t> </a:t>
            </a:r>
            <a:r>
              <a:rPr lang="en-US" dirty="0" err="1"/>
              <a:t>на</a:t>
            </a:r>
            <a:r>
              <a:rPr lang="en-US" dirty="0"/>
              <a:t> </a:t>
            </a:r>
            <a:r>
              <a:rPr lang="en-US" dirty="0" err="1"/>
              <a:t>запрос</a:t>
            </a:r>
            <a:r>
              <a:rPr lang="en-US" dirty="0"/>
              <a:t>. </a:t>
            </a:r>
            <a:r>
              <a:rPr lang="en-US" dirty="0" err="1"/>
              <a:t>Агент</a:t>
            </a:r>
            <a:r>
              <a:rPr lang="en-US" dirty="0"/>
              <a:t> </a:t>
            </a:r>
            <a:r>
              <a:rPr lang="en-US" dirty="0" err="1"/>
              <a:t>имеет</a:t>
            </a:r>
            <a:endParaRPr lang="ru-RU" dirty="0" err="1"/>
          </a:p>
          <a:p>
            <a:r>
              <a:rPr lang="en-US" dirty="0" err="1"/>
              <a:t>следующие</a:t>
            </a:r>
            <a:r>
              <a:rPr lang="en-US" dirty="0"/>
              <a:t> </a:t>
            </a:r>
            <a:r>
              <a:rPr lang="en-US" dirty="0" err="1"/>
              <a:t>функции</a:t>
            </a:r>
            <a:r>
              <a:rPr lang="en-US" dirty="0"/>
              <a:t>:</a:t>
            </a:r>
            <a:endParaRPr lang="ru-RU" dirty="0"/>
          </a:p>
          <a:p>
            <a:r>
              <a:rPr lang="en-US" dirty="0"/>
              <a:t> </a:t>
            </a:r>
            <a:r>
              <a:rPr lang="en-US" dirty="0" err="1"/>
              <a:t>Собирает</a:t>
            </a:r>
            <a:r>
              <a:rPr lang="en-US" dirty="0"/>
              <a:t> </a:t>
            </a:r>
            <a:r>
              <a:rPr lang="en-US" dirty="0" err="1"/>
              <a:t>информацию</a:t>
            </a:r>
            <a:r>
              <a:rPr lang="en-US" dirty="0"/>
              <a:t> о </a:t>
            </a:r>
            <a:r>
              <a:rPr lang="en-US" dirty="0" err="1"/>
              <a:t>состоянии</a:t>
            </a:r>
            <a:r>
              <a:rPr lang="en-US" dirty="0"/>
              <a:t> </a:t>
            </a:r>
            <a:r>
              <a:rPr lang="en-US" dirty="0" err="1"/>
              <a:t>устройства</a:t>
            </a:r>
            <a:r>
              <a:rPr lang="en-US" dirty="0"/>
              <a:t>.</a:t>
            </a:r>
            <a:endParaRPr lang="ru-RU" dirty="0"/>
          </a:p>
          <a:p>
            <a:r>
              <a:rPr lang="en-US" dirty="0"/>
              <a:t> </a:t>
            </a:r>
            <a:r>
              <a:rPr lang="en-US" dirty="0" err="1"/>
              <a:t>Поддерживает</a:t>
            </a:r>
            <a:r>
              <a:rPr lang="en-US" dirty="0"/>
              <a:t> </a:t>
            </a:r>
            <a:r>
              <a:rPr lang="en-US" dirty="0" err="1"/>
              <a:t>удаленные</a:t>
            </a:r>
            <a:r>
              <a:rPr lang="en-US" dirty="0"/>
              <a:t> </a:t>
            </a:r>
            <a:r>
              <a:rPr lang="en-US" dirty="0" err="1"/>
              <a:t>операции</a:t>
            </a:r>
            <a:r>
              <a:rPr lang="en-US" dirty="0"/>
              <a:t> </a:t>
            </a:r>
            <a:r>
              <a:rPr lang="en-US" dirty="0" err="1"/>
              <a:t>на</a:t>
            </a:r>
            <a:r>
              <a:rPr lang="en-US" dirty="0"/>
              <a:t> </a:t>
            </a:r>
            <a:r>
              <a:rPr lang="en-US" dirty="0" err="1"/>
              <a:t>устройстве</a:t>
            </a:r>
            <a:r>
              <a:rPr lang="en-US" dirty="0"/>
              <a:t> </a:t>
            </a:r>
            <a:r>
              <a:rPr lang="en-US" dirty="0" err="1"/>
              <a:t>через</a:t>
            </a:r>
            <a:r>
              <a:rPr lang="en-US" dirty="0"/>
              <a:t> NMS.</a:t>
            </a:r>
            <a:endParaRPr lang="ru-RU" dirty="0"/>
          </a:p>
          <a:p>
            <a:r>
              <a:rPr lang="en-US" dirty="0"/>
              <a:t> </a:t>
            </a:r>
            <a:r>
              <a:rPr lang="en-US" dirty="0" err="1"/>
              <a:t>Отправляет</a:t>
            </a:r>
            <a:r>
              <a:rPr lang="en-US" dirty="0"/>
              <a:t> </a:t>
            </a:r>
            <a:r>
              <a:rPr lang="en-US" dirty="0" err="1"/>
              <a:t>ловушки</a:t>
            </a:r>
            <a:r>
              <a:rPr lang="en-US" dirty="0"/>
              <a:t> </a:t>
            </a:r>
            <a:r>
              <a:rPr lang="en-US" dirty="0" err="1"/>
              <a:t>на</a:t>
            </a:r>
            <a:r>
              <a:rPr lang="en-US" dirty="0"/>
              <a:t> </a:t>
            </a:r>
            <a:r>
              <a:rPr lang="en-US" dirty="0" err="1"/>
              <a:t>станцию</a:t>
            </a:r>
            <a:r>
              <a:rPr lang="en-US" dirty="0"/>
              <a:t> NM.</a:t>
            </a:r>
            <a:endParaRPr lang="ru-RU" dirty="0"/>
          </a:p>
          <a:p>
            <a:r>
              <a:rPr lang="en-US" dirty="0"/>
              <a:t>3. НМС</a:t>
            </a:r>
            <a:endParaRPr lang="ru-RU" dirty="0"/>
          </a:p>
          <a:p>
            <a:r>
              <a:rPr lang="en-US" dirty="0"/>
              <a:t> </a:t>
            </a:r>
            <a:r>
              <a:rPr lang="en-US" dirty="0" err="1"/>
              <a:t>Система</a:t>
            </a:r>
            <a:r>
              <a:rPr lang="en-US" dirty="0"/>
              <a:t> </a:t>
            </a:r>
            <a:r>
              <a:rPr lang="en-US" dirty="0" err="1"/>
              <a:t>управления</a:t>
            </a:r>
            <a:r>
              <a:rPr lang="en-US" dirty="0"/>
              <a:t> </a:t>
            </a:r>
            <a:r>
              <a:rPr lang="en-US" dirty="0" err="1"/>
              <a:t>сетью</a:t>
            </a:r>
            <a:r>
              <a:rPr lang="en-US" dirty="0"/>
              <a:t> (NMS) — </a:t>
            </a:r>
            <a:r>
              <a:rPr lang="en-US" dirty="0" err="1"/>
              <a:t>это</a:t>
            </a:r>
            <a:r>
              <a:rPr lang="en-US" dirty="0"/>
              <a:t> </a:t>
            </a:r>
            <a:r>
              <a:rPr lang="en-US" dirty="0" err="1"/>
              <a:t>программное</a:t>
            </a:r>
            <a:r>
              <a:rPr lang="en-US" dirty="0"/>
              <a:t> </a:t>
            </a:r>
            <a:r>
              <a:rPr lang="en-US" dirty="0" err="1"/>
              <a:t>обеспечение</a:t>
            </a:r>
            <a:r>
              <a:rPr lang="en-US" dirty="0"/>
              <a:t> </a:t>
            </a:r>
            <a:r>
              <a:rPr lang="en-US" dirty="0" err="1"/>
              <a:t>управления</a:t>
            </a:r>
            <a:r>
              <a:rPr lang="en-US" dirty="0"/>
              <a:t> </a:t>
            </a:r>
            <a:r>
              <a:rPr lang="en-US" dirty="0" err="1"/>
              <a:t>сетью</a:t>
            </a:r>
            <a:r>
              <a:rPr lang="en-US" dirty="0"/>
              <a:t>, </a:t>
            </a:r>
            <a:r>
              <a:rPr lang="en-US" dirty="0" err="1"/>
              <a:t>работающее</a:t>
            </a:r>
            <a:r>
              <a:rPr lang="en-US" dirty="0"/>
              <a:t> </a:t>
            </a:r>
            <a:r>
              <a:rPr lang="en-US" dirty="0" err="1"/>
              <a:t>на</a:t>
            </a:r>
            <a:r>
              <a:rPr lang="en-US" dirty="0"/>
              <a:t> </a:t>
            </a:r>
            <a:r>
              <a:rPr lang="en-US" dirty="0" err="1"/>
              <a:t>станции</a:t>
            </a:r>
            <a:r>
              <a:rPr lang="en-US" dirty="0"/>
              <a:t> </a:t>
            </a:r>
            <a:r>
              <a:rPr lang="en-US" dirty="0" err="1"/>
              <a:t>управления</a:t>
            </a:r>
            <a:r>
              <a:rPr lang="en-US" dirty="0"/>
              <a:t> </a:t>
            </a:r>
            <a:r>
              <a:rPr lang="en-US" dirty="0" err="1"/>
              <a:t>сетью</a:t>
            </a:r>
            <a:r>
              <a:rPr lang="en-US" dirty="0"/>
              <a:t> (</a:t>
            </a:r>
            <a:r>
              <a:rPr lang="en-US" dirty="0" err="1"/>
              <a:t>станции</a:t>
            </a:r>
            <a:r>
              <a:rPr lang="en-US" dirty="0"/>
              <a:t> NM). </a:t>
            </a:r>
            <a:r>
              <a:rPr lang="en-US" dirty="0" err="1"/>
              <a:t>Сетевой</a:t>
            </a:r>
            <a:r>
              <a:rPr lang="en-US" dirty="0"/>
              <a:t> </a:t>
            </a:r>
            <a:r>
              <a:rPr lang="en-US" dirty="0" err="1"/>
              <a:t>менеджер</a:t>
            </a:r>
            <a:r>
              <a:rPr lang="en-US" dirty="0"/>
              <a:t> </a:t>
            </a:r>
            <a:r>
              <a:rPr lang="en-US" dirty="0" err="1"/>
              <a:t>отправляет</a:t>
            </a:r>
            <a:r>
              <a:rPr lang="en-US" dirty="0"/>
              <a:t> </a:t>
            </a:r>
            <a:r>
              <a:rPr lang="en-US" dirty="0" err="1"/>
              <a:t>запросы</a:t>
            </a:r>
            <a:r>
              <a:rPr lang="en-US" dirty="0"/>
              <a:t> </a:t>
            </a:r>
            <a:r>
              <a:rPr lang="en-US" dirty="0" err="1"/>
              <a:t>управляемым</a:t>
            </a:r>
            <a:r>
              <a:rPr lang="en-US" dirty="0"/>
              <a:t> </a:t>
            </a:r>
            <a:r>
              <a:rPr lang="en-US" dirty="0" err="1"/>
              <a:t>устройствам</a:t>
            </a:r>
            <a:r>
              <a:rPr lang="en-US" dirty="0"/>
              <a:t> и</a:t>
            </a:r>
            <a:endParaRPr lang="ru-RU" dirty="0"/>
          </a:p>
          <a:p>
            <a:r>
              <a:rPr lang="en-US" dirty="0" err="1"/>
              <a:t>отслеживает</a:t>
            </a:r>
            <a:r>
              <a:rPr lang="en-US" dirty="0"/>
              <a:t> и </a:t>
            </a:r>
            <a:r>
              <a:rPr lang="en-US" dirty="0" err="1"/>
              <a:t>настраивает</a:t>
            </a:r>
            <a:r>
              <a:rPr lang="en-US" dirty="0"/>
              <a:t> </a:t>
            </a:r>
            <a:r>
              <a:rPr lang="en-US" dirty="0" err="1"/>
              <a:t>сетевые</a:t>
            </a:r>
            <a:r>
              <a:rPr lang="en-US" dirty="0"/>
              <a:t> </a:t>
            </a:r>
            <a:r>
              <a:rPr lang="en-US" dirty="0" err="1"/>
              <a:t>устройства</a:t>
            </a:r>
            <a:r>
              <a:rPr lang="en-US" dirty="0"/>
              <a:t> </a:t>
            </a:r>
            <a:r>
              <a:rPr lang="en-US" dirty="0" err="1"/>
              <a:t>через</a:t>
            </a:r>
            <a:r>
              <a:rPr lang="en-US" dirty="0"/>
              <a:t> NMS.</a:t>
            </a:r>
            <a:endParaRPr lang="ru-RU" dirty="0"/>
          </a:p>
          <a:p>
            <a:r>
              <a:rPr lang="en-US" dirty="0"/>
              <a:t> В SNMP NMS и </a:t>
            </a:r>
            <a:r>
              <a:rPr lang="en-US" dirty="0" err="1"/>
              <a:t>агент</a:t>
            </a:r>
            <a:r>
              <a:rPr lang="en-US" dirty="0"/>
              <a:t> </a:t>
            </a:r>
            <a:r>
              <a:rPr lang="en-US" dirty="0" err="1"/>
              <a:t>взаимодействуют</a:t>
            </a:r>
            <a:r>
              <a:rPr lang="en-US" dirty="0"/>
              <a:t> </a:t>
            </a:r>
            <a:r>
              <a:rPr lang="en-US" dirty="0" err="1"/>
              <a:t>посредством</a:t>
            </a:r>
            <a:r>
              <a:rPr lang="en-US" dirty="0"/>
              <a:t> </a:t>
            </a:r>
            <a:r>
              <a:rPr lang="en-US" dirty="0" err="1"/>
              <a:t>обмена</a:t>
            </a:r>
            <a:r>
              <a:rPr lang="en-US" dirty="0"/>
              <a:t> </a:t>
            </a:r>
            <a:r>
              <a:rPr lang="en-US" dirty="0" err="1"/>
              <a:t>пакетами</a:t>
            </a:r>
            <a:r>
              <a:rPr lang="en-US" dirty="0"/>
              <a:t>.</a:t>
            </a:r>
            <a:endParaRPr lang="ru-RU" dirty="0"/>
          </a:p>
          <a:p>
            <a:r>
              <a:rPr lang="en-US" dirty="0"/>
              <a:t> NMS </a:t>
            </a:r>
            <a:r>
              <a:rPr lang="en-US" dirty="0" err="1"/>
              <a:t>действует</a:t>
            </a:r>
            <a:r>
              <a:rPr lang="en-US" dirty="0"/>
              <a:t> </a:t>
            </a:r>
            <a:r>
              <a:rPr lang="en-US" dirty="0" err="1"/>
              <a:t>как</a:t>
            </a:r>
            <a:r>
              <a:rPr lang="en-US" dirty="0"/>
              <a:t> </a:t>
            </a:r>
            <a:r>
              <a:rPr lang="en-US" dirty="0" err="1"/>
              <a:t>менеджер</a:t>
            </a:r>
            <a:r>
              <a:rPr lang="en-US" dirty="0"/>
              <a:t> и </a:t>
            </a:r>
            <a:r>
              <a:rPr lang="en-US" dirty="0" err="1"/>
              <a:t>отправляет</a:t>
            </a:r>
            <a:r>
              <a:rPr lang="en-US" dirty="0"/>
              <a:t> </a:t>
            </a:r>
            <a:r>
              <a:rPr lang="en-US" dirty="0" err="1"/>
              <a:t>пакет</a:t>
            </a:r>
            <a:r>
              <a:rPr lang="en-US" dirty="0"/>
              <a:t> </a:t>
            </a:r>
            <a:r>
              <a:rPr lang="en-US" dirty="0" err="1"/>
              <a:t>запроса</a:t>
            </a:r>
            <a:r>
              <a:rPr lang="en-US" dirty="0"/>
              <a:t> SNMP </a:t>
            </a:r>
            <a:r>
              <a:rPr lang="en-US" dirty="0" err="1"/>
              <a:t>агенту</a:t>
            </a:r>
            <a:r>
              <a:rPr lang="en-US" dirty="0"/>
              <a:t> SNMP.</a:t>
            </a:r>
            <a:endParaRPr lang="ru-RU" dirty="0"/>
          </a:p>
          <a:p>
            <a:r>
              <a:rPr lang="en-US" dirty="0"/>
              <a:t> </a:t>
            </a:r>
            <a:r>
              <a:rPr lang="en-US" dirty="0" err="1"/>
              <a:t>Агент</a:t>
            </a:r>
            <a:r>
              <a:rPr lang="en-US" dirty="0"/>
              <a:t> </a:t>
            </a:r>
            <a:r>
              <a:rPr lang="en-US" dirty="0" err="1"/>
              <a:t>ищет</a:t>
            </a:r>
            <a:r>
              <a:rPr lang="en-US" dirty="0"/>
              <a:t> в MIB </a:t>
            </a:r>
            <a:r>
              <a:rPr lang="en-US" dirty="0" err="1"/>
              <a:t>на</a:t>
            </a:r>
            <a:r>
              <a:rPr lang="en-US" dirty="0"/>
              <a:t> </a:t>
            </a:r>
            <a:r>
              <a:rPr lang="en-US" dirty="0" err="1"/>
              <a:t>устройстве</a:t>
            </a:r>
            <a:r>
              <a:rPr lang="en-US" dirty="0"/>
              <a:t> </a:t>
            </a:r>
            <a:r>
              <a:rPr lang="en-US" dirty="0" err="1"/>
              <a:t>необходимую</a:t>
            </a:r>
            <a:r>
              <a:rPr lang="en-US" dirty="0"/>
              <a:t> </a:t>
            </a:r>
            <a:r>
              <a:rPr lang="en-US" dirty="0" err="1"/>
              <a:t>информацию</a:t>
            </a:r>
            <a:r>
              <a:rPr lang="en-US" dirty="0"/>
              <a:t> и </a:t>
            </a:r>
            <a:r>
              <a:rPr lang="en-US" dirty="0" err="1"/>
              <a:t>отправляет</a:t>
            </a:r>
            <a:r>
              <a:rPr lang="en-US" dirty="0"/>
              <a:t> </a:t>
            </a:r>
            <a:r>
              <a:rPr lang="en-US" dirty="0" err="1"/>
              <a:t>ответный</a:t>
            </a:r>
            <a:r>
              <a:rPr lang="en-US" dirty="0"/>
              <a:t> </a:t>
            </a:r>
            <a:r>
              <a:rPr lang="en-US" dirty="0" err="1"/>
              <a:t>пакет</a:t>
            </a:r>
            <a:r>
              <a:rPr lang="en-US" dirty="0"/>
              <a:t> в NMS.</a:t>
            </a:r>
            <a:endParaRPr lang="ru-RU" dirty="0"/>
          </a:p>
          <a:p>
            <a:r>
              <a:rPr lang="en-US" dirty="0"/>
              <a:t> </a:t>
            </a:r>
            <a:r>
              <a:rPr lang="en-US" dirty="0" err="1"/>
              <a:t>Агент</a:t>
            </a:r>
            <a:r>
              <a:rPr lang="en-US" dirty="0"/>
              <a:t> </a:t>
            </a:r>
            <a:r>
              <a:rPr lang="en-US" dirty="0" err="1"/>
              <a:t>отправляет</a:t>
            </a:r>
            <a:r>
              <a:rPr lang="en-US" dirty="0"/>
              <a:t> </a:t>
            </a:r>
            <a:r>
              <a:rPr lang="en-US" dirty="0" err="1"/>
              <a:t>сообщение-ловушку</a:t>
            </a:r>
            <a:r>
              <a:rPr lang="en-US" dirty="0"/>
              <a:t> в NMS, </a:t>
            </a:r>
            <a:r>
              <a:rPr lang="en-US" dirty="0" err="1"/>
              <a:t>когда</a:t>
            </a:r>
            <a:r>
              <a:rPr lang="en-US" dirty="0"/>
              <a:t> </a:t>
            </a:r>
            <a:r>
              <a:rPr lang="en-US" dirty="0" err="1"/>
              <a:t>значение</a:t>
            </a:r>
            <a:r>
              <a:rPr lang="en-US" dirty="0"/>
              <a:t> </a:t>
            </a:r>
            <a:r>
              <a:rPr lang="en-US" dirty="0" err="1"/>
              <a:t>какого-либо</a:t>
            </a:r>
            <a:r>
              <a:rPr lang="en-US" dirty="0"/>
              <a:t> </a:t>
            </a:r>
            <a:r>
              <a:rPr lang="en-US" dirty="0" err="1"/>
              <a:t>модуля</a:t>
            </a:r>
            <a:r>
              <a:rPr lang="en-US" dirty="0"/>
              <a:t> </a:t>
            </a:r>
            <a:r>
              <a:rPr lang="en-US" dirty="0" err="1"/>
              <a:t>на</a:t>
            </a:r>
            <a:r>
              <a:rPr lang="en-US" dirty="0"/>
              <a:t> </a:t>
            </a:r>
            <a:r>
              <a:rPr lang="en-US" dirty="0" err="1"/>
              <a:t>управляемом</a:t>
            </a:r>
            <a:r>
              <a:rPr lang="en-US" dirty="0"/>
              <a:t> </a:t>
            </a:r>
            <a:r>
              <a:rPr lang="en-US" dirty="0" err="1"/>
              <a:t>устройстве</a:t>
            </a:r>
            <a:r>
              <a:rPr lang="en-US" dirty="0"/>
              <a:t> </a:t>
            </a:r>
            <a:r>
              <a:rPr lang="en-US" dirty="0" err="1"/>
              <a:t>превышает</a:t>
            </a:r>
            <a:r>
              <a:rPr lang="en-US" dirty="0"/>
              <a:t> </a:t>
            </a:r>
            <a:r>
              <a:rPr lang="en-US" dirty="0" err="1"/>
              <a:t>заданный</a:t>
            </a:r>
            <a:r>
              <a:rPr lang="en-US" dirty="0"/>
              <a:t> </a:t>
            </a:r>
            <a:r>
              <a:rPr lang="en-US" dirty="0" err="1"/>
              <a:t>порог</a:t>
            </a:r>
            <a:r>
              <a:rPr lang="en-US" dirty="0"/>
              <a:t>. </a:t>
            </a:r>
            <a:r>
              <a:rPr lang="en-US" dirty="0" err="1"/>
              <a:t>По</a:t>
            </a:r>
            <a:r>
              <a:rPr lang="en-US" dirty="0"/>
              <a:t> </a:t>
            </a:r>
            <a:r>
              <a:rPr lang="en-US" dirty="0" err="1"/>
              <a:t>сообщению-ловушке</a:t>
            </a:r>
            <a:r>
              <a:rPr lang="en-US" dirty="0"/>
              <a:t> </a:t>
            </a:r>
            <a:r>
              <a:rPr lang="en-US" dirty="0" err="1"/>
              <a:t>администратор</a:t>
            </a:r>
            <a:r>
              <a:rPr lang="en-US" dirty="0"/>
              <a:t> </a:t>
            </a:r>
            <a:r>
              <a:rPr lang="en-US" dirty="0" err="1"/>
              <a:t>сети</a:t>
            </a:r>
            <a:r>
              <a:rPr lang="en-US" dirty="0"/>
              <a:t> </a:t>
            </a:r>
            <a:r>
              <a:rPr lang="en-US" dirty="0" err="1"/>
              <a:t>может</a:t>
            </a:r>
            <a:r>
              <a:rPr lang="en-US" dirty="0"/>
              <a:t> </a:t>
            </a:r>
            <a:r>
              <a:rPr lang="en-US" dirty="0" err="1"/>
              <a:t>вовремя</a:t>
            </a:r>
            <a:r>
              <a:rPr lang="en-US" dirty="0"/>
              <a:t> </a:t>
            </a:r>
            <a:r>
              <a:rPr lang="en-US" dirty="0" err="1"/>
              <a:t>обработать</a:t>
            </a:r>
            <a:r>
              <a:rPr lang="en-US" dirty="0"/>
              <a:t> </a:t>
            </a:r>
            <a:r>
              <a:rPr lang="en-US" dirty="0" err="1"/>
              <a:t>произошедшее</a:t>
            </a:r>
            <a:r>
              <a:rPr lang="en-US" dirty="0"/>
              <a:t> </a:t>
            </a:r>
            <a:r>
              <a:rPr lang="en-US" dirty="0" err="1"/>
              <a:t>событие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126</a:t>
            </a:fld>
            <a:endParaRPr lang="ru-RU" noProof="0"/>
          </a:p>
        </p:txBody>
      </p:sp>
    </p:spTree>
    <p:extLst>
      <p:ext uri="{BB962C8B-B14F-4D97-AF65-F5344CB8AC3E}">
        <p14:creationId xmlns:p14="http://schemas.microsoft.com/office/powerpoint/2010/main" val="20894210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упрощения</a:t>
            </a:r>
            <a:r>
              <a:rPr lang="en-US" dirty="0"/>
              <a:t> </a:t>
            </a:r>
            <a:r>
              <a:rPr lang="en-US" dirty="0" err="1"/>
              <a:t>разработки</a:t>
            </a:r>
            <a:r>
              <a:rPr lang="en-US" dirty="0"/>
              <a:t> </a:t>
            </a:r>
            <a:r>
              <a:rPr lang="en-US" dirty="0" err="1"/>
              <a:t>на</a:t>
            </a:r>
            <a:r>
              <a:rPr lang="en-US" dirty="0"/>
              <a:t> </a:t>
            </a:r>
            <a:r>
              <a:rPr lang="en-US" dirty="0" err="1"/>
              <a:t>стороне</a:t>
            </a:r>
            <a:r>
              <a:rPr lang="en-US" dirty="0"/>
              <a:t> </a:t>
            </a:r>
            <a:r>
              <a:rPr lang="en-US" dirty="0" err="1"/>
              <a:t>агента</a:t>
            </a:r>
            <a:r>
              <a:rPr lang="en-US" dirty="0"/>
              <a:t> SNMP </a:t>
            </a:r>
            <a:r>
              <a:rPr lang="en-US" dirty="0" err="1"/>
              <a:t>определяет</a:t>
            </a:r>
            <a:r>
              <a:rPr lang="en-US" dirty="0"/>
              <a:t> </a:t>
            </a:r>
            <a:r>
              <a:rPr lang="en-US" dirty="0" err="1"/>
              <a:t>только</a:t>
            </a:r>
            <a:r>
              <a:rPr lang="en-US" dirty="0"/>
              <a:t> </a:t>
            </a:r>
            <a:r>
              <a:rPr lang="en-US" dirty="0" err="1"/>
              <a:t>два</a:t>
            </a:r>
            <a:r>
              <a:rPr lang="en-US" dirty="0"/>
              <a:t> </a:t>
            </a:r>
            <a:r>
              <a:rPr lang="en-US" dirty="0" err="1"/>
              <a:t>типа</a:t>
            </a:r>
            <a:r>
              <a:rPr lang="en-US" dirty="0"/>
              <a:t> </a:t>
            </a:r>
            <a:r>
              <a:rPr lang="en-US" dirty="0" err="1"/>
              <a:t>операций</a:t>
            </a:r>
            <a:r>
              <a:rPr lang="en-US" dirty="0"/>
              <a:t> --- Get и Set. Get </a:t>
            </a:r>
            <a:r>
              <a:rPr lang="en-US" dirty="0" err="1"/>
              <a:t>используется</a:t>
            </a:r>
            <a:r>
              <a:rPr lang="en-US" dirty="0"/>
              <a:t> </a:t>
            </a:r>
            <a:r>
              <a:rPr lang="en-US" dirty="0" err="1"/>
              <a:t>для</a:t>
            </a:r>
            <a:r>
              <a:rPr lang="en-US" dirty="0"/>
              <a:t> </a:t>
            </a:r>
            <a:r>
              <a:rPr lang="en-US" dirty="0" err="1"/>
              <a:t>получения</a:t>
            </a:r>
            <a:r>
              <a:rPr lang="en-US" dirty="0"/>
              <a:t> </a:t>
            </a:r>
            <a:r>
              <a:rPr lang="en-US" dirty="0" err="1"/>
              <a:t>информации</a:t>
            </a:r>
            <a:r>
              <a:rPr lang="en-US" dirty="0"/>
              <a:t> </a:t>
            </a:r>
            <a:r>
              <a:rPr lang="en-US" dirty="0" err="1"/>
              <a:t>об</a:t>
            </a:r>
            <a:r>
              <a:rPr lang="en-US" dirty="0"/>
              <a:t> </a:t>
            </a:r>
            <a:r>
              <a:rPr lang="en-US" dirty="0" err="1"/>
              <a:t>управлении</a:t>
            </a:r>
            <a:r>
              <a:rPr lang="en-US" dirty="0"/>
              <a:t> </a:t>
            </a:r>
            <a:r>
              <a:rPr lang="en-US" dirty="0" err="1"/>
              <a:t>от</a:t>
            </a:r>
            <a:r>
              <a:rPr lang="en-US" dirty="0"/>
              <a:t> </a:t>
            </a:r>
            <a:r>
              <a:rPr lang="en-US" dirty="0" err="1"/>
              <a:t>управляемого</a:t>
            </a:r>
            <a:r>
              <a:rPr lang="en-US" dirty="0"/>
              <a:t> </a:t>
            </a:r>
            <a:r>
              <a:rPr lang="en-US" dirty="0" err="1"/>
              <a:t>оборудования</a:t>
            </a:r>
            <a:r>
              <a:rPr lang="en-US" dirty="0"/>
              <a:t>. И Set </a:t>
            </a:r>
            <a:r>
              <a:rPr lang="en-US" dirty="0" err="1"/>
              <a:t>используется</a:t>
            </a:r>
            <a:r>
              <a:rPr lang="en-US" dirty="0"/>
              <a:t>, </a:t>
            </a:r>
            <a:r>
              <a:rPr lang="en-US" dirty="0" err="1"/>
              <a:t>чтобы</a:t>
            </a:r>
            <a:r>
              <a:rPr lang="en-US" dirty="0"/>
              <a:t> </a:t>
            </a:r>
            <a:r>
              <a:rPr lang="en-US" dirty="0" err="1"/>
              <a:t>настроить</a:t>
            </a:r>
            <a:r>
              <a:rPr lang="en-US" dirty="0"/>
              <a:t> </a:t>
            </a:r>
            <a:r>
              <a:rPr lang="en-US" dirty="0" err="1"/>
              <a:t>управляемое</a:t>
            </a:r>
            <a:r>
              <a:rPr lang="en-US" dirty="0"/>
              <a:t> </a:t>
            </a:r>
            <a:r>
              <a:rPr lang="en-US" dirty="0" err="1"/>
              <a:t>оборудование</a:t>
            </a:r>
            <a:r>
              <a:rPr lang="en-US" dirty="0"/>
              <a:t>, </a:t>
            </a:r>
            <a:r>
              <a:rPr lang="en-US" dirty="0" err="1"/>
              <a:t>задав</a:t>
            </a:r>
            <a:r>
              <a:rPr lang="en-US" dirty="0"/>
              <a:t> </a:t>
            </a:r>
            <a:r>
              <a:rPr lang="en-US" dirty="0" err="1"/>
              <a:t>значение</a:t>
            </a:r>
            <a:r>
              <a:rPr lang="en-US" dirty="0"/>
              <a:t> </a:t>
            </a:r>
            <a:r>
              <a:rPr lang="en-US" dirty="0" err="1"/>
              <a:t>переменной</a:t>
            </a:r>
            <a:r>
              <a:rPr lang="en-US" dirty="0"/>
              <a:t>.</a:t>
            </a:r>
            <a:endParaRPr lang="ru-RU" dirty="0"/>
          </a:p>
          <a:p>
            <a:r>
              <a:rPr lang="en-US" dirty="0"/>
              <a:t> NMS и </a:t>
            </a:r>
            <a:r>
              <a:rPr lang="en-US" dirty="0" err="1"/>
              <a:t>агент</a:t>
            </a:r>
            <a:r>
              <a:rPr lang="en-US" dirty="0"/>
              <a:t> </a:t>
            </a:r>
            <a:r>
              <a:rPr lang="en-US" dirty="0" err="1"/>
              <a:t>передают</a:t>
            </a:r>
            <a:r>
              <a:rPr lang="en-US" dirty="0"/>
              <a:t> </a:t>
            </a:r>
            <a:r>
              <a:rPr lang="en-US" dirty="0" err="1"/>
              <a:t>информацию</a:t>
            </a:r>
            <a:r>
              <a:rPr lang="en-US" dirty="0"/>
              <a:t> </a:t>
            </a:r>
            <a:r>
              <a:rPr lang="en-US" dirty="0" err="1"/>
              <a:t>управления</a:t>
            </a:r>
            <a:r>
              <a:rPr lang="en-US" dirty="0"/>
              <a:t> </a:t>
            </a:r>
            <a:r>
              <a:rPr lang="en-US" dirty="0" err="1"/>
              <a:t>друг</a:t>
            </a:r>
            <a:r>
              <a:rPr lang="en-US" dirty="0"/>
              <a:t> </a:t>
            </a:r>
            <a:r>
              <a:rPr lang="en-US" dirty="0" err="1"/>
              <a:t>другу</a:t>
            </a:r>
            <a:r>
              <a:rPr lang="en-US" dirty="0"/>
              <a:t> </a:t>
            </a:r>
            <a:r>
              <a:rPr lang="en-US" dirty="0" err="1"/>
              <a:t>посредством</a:t>
            </a:r>
            <a:r>
              <a:rPr lang="en-US" dirty="0"/>
              <a:t> </a:t>
            </a:r>
            <a:r>
              <a:rPr lang="en-US" dirty="0" err="1"/>
              <a:t>пакетов</a:t>
            </a:r>
            <a:r>
              <a:rPr lang="en-US" dirty="0"/>
              <a:t>. А SNMP V1 </a:t>
            </a:r>
            <a:r>
              <a:rPr lang="en-US" dirty="0" err="1"/>
              <a:t>определяет</a:t>
            </a:r>
            <a:r>
              <a:rPr lang="en-US" dirty="0"/>
              <a:t> </a:t>
            </a:r>
            <a:r>
              <a:rPr lang="en-US" dirty="0" err="1"/>
              <a:t>только</a:t>
            </a:r>
            <a:r>
              <a:rPr lang="en-US" dirty="0"/>
              <a:t> </a:t>
            </a:r>
            <a:r>
              <a:rPr lang="en-US" dirty="0" err="1"/>
              <a:t>пять</a:t>
            </a:r>
            <a:r>
              <a:rPr lang="en-US" dirty="0"/>
              <a:t> </a:t>
            </a:r>
            <a:r>
              <a:rPr lang="en-US" dirty="0" err="1"/>
              <a:t>типов</a:t>
            </a:r>
            <a:r>
              <a:rPr lang="en-US" dirty="0"/>
              <a:t> </a:t>
            </a:r>
            <a:r>
              <a:rPr lang="en-US" dirty="0" err="1"/>
              <a:t>пакетов</a:t>
            </a:r>
            <a:r>
              <a:rPr lang="en-US" dirty="0"/>
              <a:t>:</a:t>
            </a:r>
            <a:endParaRPr lang="ru-RU" dirty="0"/>
          </a:p>
          <a:p>
            <a:r>
              <a:rPr lang="en-US" dirty="0"/>
              <a:t> </a:t>
            </a:r>
            <a:r>
              <a:rPr lang="en-US" dirty="0" err="1"/>
              <a:t>Пакет</a:t>
            </a:r>
            <a:r>
              <a:rPr lang="en-US" dirty="0"/>
              <a:t> </a:t>
            </a:r>
            <a:r>
              <a:rPr lang="en-US" dirty="0" err="1"/>
              <a:t>запроса</a:t>
            </a:r>
            <a:r>
              <a:rPr lang="en-US" dirty="0"/>
              <a:t> </a:t>
            </a:r>
            <a:r>
              <a:rPr lang="en-US" dirty="0" err="1"/>
              <a:t>на</a:t>
            </a:r>
            <a:r>
              <a:rPr lang="en-US" dirty="0"/>
              <a:t> </a:t>
            </a:r>
            <a:r>
              <a:rPr lang="en-US" dirty="0" err="1"/>
              <a:t>получение</a:t>
            </a:r>
            <a:r>
              <a:rPr lang="en-US" dirty="0"/>
              <a:t>: </a:t>
            </a:r>
            <a:r>
              <a:rPr lang="en-US" dirty="0" err="1"/>
              <a:t>используется</a:t>
            </a:r>
            <a:r>
              <a:rPr lang="en-US" dirty="0"/>
              <a:t> </a:t>
            </a:r>
            <a:r>
              <a:rPr lang="en-US" dirty="0" err="1"/>
              <a:t>для</a:t>
            </a:r>
            <a:r>
              <a:rPr lang="en-US" dirty="0"/>
              <a:t> </a:t>
            </a:r>
            <a:r>
              <a:rPr lang="en-US" dirty="0" err="1"/>
              <a:t>получения</a:t>
            </a:r>
            <a:r>
              <a:rPr lang="en-US" dirty="0"/>
              <a:t> </a:t>
            </a:r>
            <a:r>
              <a:rPr lang="en-US" dirty="0" err="1"/>
              <a:t>значения</a:t>
            </a:r>
            <a:r>
              <a:rPr lang="en-US" dirty="0"/>
              <a:t> </a:t>
            </a:r>
            <a:r>
              <a:rPr lang="en-US" dirty="0" err="1"/>
              <a:t>указанной</a:t>
            </a:r>
            <a:r>
              <a:rPr lang="en-US" dirty="0"/>
              <a:t> </a:t>
            </a:r>
            <a:r>
              <a:rPr lang="en-US" dirty="0" err="1"/>
              <a:t>переменной</a:t>
            </a:r>
            <a:r>
              <a:rPr lang="en-US" dirty="0"/>
              <a:t> </a:t>
            </a:r>
            <a:r>
              <a:rPr lang="en-US" dirty="0" err="1"/>
              <a:t>управления</a:t>
            </a:r>
            <a:r>
              <a:rPr lang="en-US" dirty="0"/>
              <a:t>.</a:t>
            </a:r>
            <a:endParaRPr lang="ru-RU" dirty="0"/>
          </a:p>
          <a:p>
            <a:r>
              <a:rPr lang="en-US" dirty="0"/>
              <a:t> </a:t>
            </a:r>
            <a:r>
              <a:rPr lang="en-US" dirty="0" err="1"/>
              <a:t>Пакет</a:t>
            </a:r>
            <a:r>
              <a:rPr lang="en-US" dirty="0"/>
              <a:t> </a:t>
            </a:r>
            <a:r>
              <a:rPr lang="en-US" dirty="0" err="1"/>
              <a:t>запроса</a:t>
            </a:r>
            <a:r>
              <a:rPr lang="en-US" dirty="0"/>
              <a:t> </a:t>
            </a:r>
            <a:r>
              <a:rPr lang="en-US" dirty="0" err="1"/>
              <a:t>GetNext</a:t>
            </a:r>
            <a:r>
              <a:rPr lang="en-US" dirty="0"/>
              <a:t>: </a:t>
            </a:r>
            <a:r>
              <a:rPr lang="en-US" dirty="0" err="1"/>
              <a:t>используется</a:t>
            </a:r>
            <a:r>
              <a:rPr lang="en-US" dirty="0"/>
              <a:t> </a:t>
            </a:r>
            <a:r>
              <a:rPr lang="en-US" dirty="0" err="1"/>
              <a:t>для</a:t>
            </a:r>
            <a:r>
              <a:rPr lang="en-US" dirty="0"/>
              <a:t> </a:t>
            </a:r>
            <a:r>
              <a:rPr lang="en-US" dirty="0" err="1"/>
              <a:t>непрерывного</a:t>
            </a:r>
            <a:r>
              <a:rPr lang="en-US" dirty="0"/>
              <a:t> </a:t>
            </a:r>
            <a:r>
              <a:rPr lang="en-US" dirty="0" err="1"/>
              <a:t>получения</a:t>
            </a:r>
            <a:r>
              <a:rPr lang="en-US" dirty="0"/>
              <a:t> </a:t>
            </a:r>
            <a:r>
              <a:rPr lang="en-US" dirty="0" err="1"/>
              <a:t>значений</a:t>
            </a:r>
            <a:r>
              <a:rPr lang="en-US" dirty="0"/>
              <a:t> </a:t>
            </a:r>
            <a:r>
              <a:rPr lang="en-US" dirty="0" err="1"/>
              <a:t>группы</a:t>
            </a:r>
            <a:r>
              <a:rPr lang="en-US" dirty="0"/>
              <a:t> </a:t>
            </a:r>
            <a:r>
              <a:rPr lang="en-US" dirty="0" err="1"/>
              <a:t>переменных</a:t>
            </a:r>
            <a:r>
              <a:rPr lang="en-US" dirty="0"/>
              <a:t>.</a:t>
            </a:r>
            <a:endParaRPr lang="ru-RU" dirty="0"/>
          </a:p>
          <a:p>
            <a:r>
              <a:rPr lang="en-US" dirty="0"/>
              <a:t> </a:t>
            </a:r>
            <a:r>
              <a:rPr lang="en-US" dirty="0" err="1"/>
              <a:t>Пакет</a:t>
            </a:r>
            <a:r>
              <a:rPr lang="en-US" dirty="0"/>
              <a:t> </a:t>
            </a:r>
            <a:r>
              <a:rPr lang="en-US" dirty="0" err="1"/>
              <a:t>GetResponse</a:t>
            </a:r>
            <a:r>
              <a:rPr lang="en-US" dirty="0"/>
              <a:t>: </a:t>
            </a:r>
            <a:r>
              <a:rPr lang="en-US" dirty="0" err="1"/>
              <a:t>используется</a:t>
            </a:r>
            <a:r>
              <a:rPr lang="en-US" dirty="0"/>
              <a:t> </a:t>
            </a:r>
            <a:r>
              <a:rPr lang="en-US" dirty="0" err="1"/>
              <a:t>для</a:t>
            </a:r>
            <a:r>
              <a:rPr lang="en-US" dirty="0"/>
              <a:t> </a:t>
            </a:r>
            <a:r>
              <a:rPr lang="en-US" dirty="0" err="1"/>
              <a:t>ответа</a:t>
            </a:r>
            <a:r>
              <a:rPr lang="en-US" dirty="0"/>
              <a:t> </a:t>
            </a:r>
            <a:r>
              <a:rPr lang="en-US" dirty="0" err="1"/>
              <a:t>на</a:t>
            </a:r>
            <a:r>
              <a:rPr lang="en-US" dirty="0"/>
              <a:t> </a:t>
            </a:r>
            <a:r>
              <a:rPr lang="en-US" dirty="0" err="1"/>
              <a:t>запрос</a:t>
            </a:r>
            <a:r>
              <a:rPr lang="en-US" dirty="0"/>
              <a:t>, </a:t>
            </a:r>
            <a:r>
              <a:rPr lang="en-US" dirty="0" err="1"/>
              <a:t>возвращаемого</a:t>
            </a:r>
            <a:r>
              <a:rPr lang="en-US" dirty="0"/>
              <a:t> </a:t>
            </a:r>
            <a:r>
              <a:rPr lang="en-US" dirty="0" err="1"/>
              <a:t>значения</a:t>
            </a:r>
            <a:r>
              <a:rPr lang="en-US" dirty="0"/>
              <a:t> </a:t>
            </a:r>
            <a:r>
              <a:rPr lang="en-US" dirty="0" err="1"/>
              <a:t>для</a:t>
            </a:r>
            <a:r>
              <a:rPr lang="en-US" dirty="0"/>
              <a:t> </a:t>
            </a:r>
            <a:r>
              <a:rPr lang="en-US" dirty="0" err="1"/>
              <a:t>запроса</a:t>
            </a:r>
            <a:r>
              <a:rPr lang="en-US" dirty="0"/>
              <a:t> </a:t>
            </a:r>
            <a:r>
              <a:rPr lang="en-US" dirty="0" err="1"/>
              <a:t>или</a:t>
            </a:r>
            <a:r>
              <a:rPr lang="en-US" dirty="0"/>
              <a:t> </a:t>
            </a:r>
            <a:r>
              <a:rPr lang="en-US" dirty="0" err="1"/>
              <a:t>типа</a:t>
            </a:r>
            <a:r>
              <a:rPr lang="en-US" dirty="0"/>
              <a:t> </a:t>
            </a:r>
            <a:r>
              <a:rPr lang="en-US" dirty="0" err="1"/>
              <a:t>ошибки</a:t>
            </a:r>
            <a:r>
              <a:rPr lang="en-US" dirty="0"/>
              <a:t> и т. д.</a:t>
            </a:r>
            <a:endParaRPr lang="ru-RU" dirty="0"/>
          </a:p>
          <a:p>
            <a:r>
              <a:rPr lang="en-US" dirty="0"/>
              <a:t> </a:t>
            </a:r>
            <a:r>
              <a:rPr lang="en-US" dirty="0" err="1"/>
              <a:t>Установить</a:t>
            </a:r>
            <a:r>
              <a:rPr lang="en-US" dirty="0"/>
              <a:t> </a:t>
            </a:r>
            <a:r>
              <a:rPr lang="en-US" dirty="0" err="1"/>
              <a:t>пакет</a:t>
            </a:r>
            <a:r>
              <a:rPr lang="en-US" dirty="0"/>
              <a:t> </a:t>
            </a:r>
            <a:r>
              <a:rPr lang="en-US" dirty="0" err="1"/>
              <a:t>запроса</a:t>
            </a:r>
            <a:r>
              <a:rPr lang="en-US" dirty="0"/>
              <a:t>: </a:t>
            </a:r>
            <a:r>
              <a:rPr lang="en-US" dirty="0" err="1"/>
              <a:t>используется</a:t>
            </a:r>
            <a:r>
              <a:rPr lang="en-US" dirty="0"/>
              <a:t> </a:t>
            </a:r>
            <a:r>
              <a:rPr lang="en-US" dirty="0" err="1"/>
              <a:t>для</a:t>
            </a:r>
            <a:r>
              <a:rPr lang="en-US" dirty="0"/>
              <a:t> </a:t>
            </a:r>
            <a:r>
              <a:rPr lang="en-US" dirty="0" err="1"/>
              <a:t>установки</a:t>
            </a:r>
            <a:r>
              <a:rPr lang="en-US" dirty="0"/>
              <a:t> </a:t>
            </a:r>
            <a:r>
              <a:rPr lang="en-US" dirty="0" err="1"/>
              <a:t>указанной</a:t>
            </a:r>
            <a:r>
              <a:rPr lang="en-US" dirty="0"/>
              <a:t> </a:t>
            </a:r>
            <a:r>
              <a:rPr lang="en-US" dirty="0" err="1"/>
              <a:t>переменной</a:t>
            </a:r>
            <a:r>
              <a:rPr lang="en-US" dirty="0"/>
              <a:t> </a:t>
            </a:r>
            <a:r>
              <a:rPr lang="en-US" dirty="0" err="1"/>
              <a:t>управления</a:t>
            </a:r>
            <a:r>
              <a:rPr lang="en-US" dirty="0"/>
              <a:t>.</a:t>
            </a:r>
            <a:endParaRPr lang="ru-RU" dirty="0"/>
          </a:p>
          <a:p>
            <a:r>
              <a:rPr lang="en-US" dirty="0"/>
              <a:t> </a:t>
            </a:r>
            <a:r>
              <a:rPr lang="en-US" dirty="0" err="1"/>
              <a:t>Пакет</a:t>
            </a:r>
            <a:r>
              <a:rPr lang="en-US" dirty="0"/>
              <a:t> </a:t>
            </a:r>
            <a:r>
              <a:rPr lang="en-US" dirty="0" err="1"/>
              <a:t>ловушки</a:t>
            </a:r>
            <a:r>
              <a:rPr lang="en-US" dirty="0"/>
              <a:t>: </a:t>
            </a:r>
            <a:r>
              <a:rPr lang="en-US" dirty="0" err="1"/>
              <a:t>используется</a:t>
            </a:r>
            <a:r>
              <a:rPr lang="en-US" dirty="0"/>
              <a:t> </a:t>
            </a:r>
            <a:r>
              <a:rPr lang="en-US" dirty="0" err="1"/>
              <a:t>управляемым</a:t>
            </a:r>
            <a:r>
              <a:rPr lang="en-US" dirty="0"/>
              <a:t> </a:t>
            </a:r>
            <a:r>
              <a:rPr lang="en-US" dirty="0" err="1"/>
              <a:t>оборудованием</a:t>
            </a:r>
            <a:r>
              <a:rPr lang="en-US" dirty="0"/>
              <a:t> </a:t>
            </a:r>
            <a:r>
              <a:rPr lang="en-US" dirty="0" err="1"/>
              <a:t>для</a:t>
            </a:r>
            <a:r>
              <a:rPr lang="en-US" dirty="0"/>
              <a:t> </a:t>
            </a:r>
            <a:r>
              <a:rPr lang="en-US" dirty="0" err="1"/>
              <a:t>инициативной</a:t>
            </a:r>
            <a:r>
              <a:rPr lang="en-US" dirty="0"/>
              <a:t> </a:t>
            </a:r>
            <a:r>
              <a:rPr lang="en-US" dirty="0" err="1"/>
              <a:t>отправки</a:t>
            </a:r>
            <a:r>
              <a:rPr lang="en-US" dirty="0"/>
              <a:t> </a:t>
            </a:r>
            <a:r>
              <a:rPr lang="en-US" dirty="0" err="1"/>
              <a:t>информации</a:t>
            </a:r>
            <a:r>
              <a:rPr lang="en-US" dirty="0"/>
              <a:t> в NMS в </a:t>
            </a:r>
            <a:r>
              <a:rPr lang="en-US" dirty="0" err="1"/>
              <a:t>срочных</a:t>
            </a:r>
            <a:r>
              <a:rPr lang="en-US" dirty="0"/>
              <a:t> </a:t>
            </a:r>
            <a:r>
              <a:rPr lang="en-US" dirty="0" err="1"/>
              <a:t>случаях</a:t>
            </a:r>
            <a:r>
              <a:rPr lang="en-US" dirty="0"/>
              <a:t>.</a:t>
            </a:r>
            <a:endParaRPr lang="ru-RU" dirty="0"/>
          </a:p>
          <a:p>
            <a:r>
              <a:rPr lang="en-US" dirty="0"/>
              <a:t> </a:t>
            </a:r>
            <a:r>
              <a:rPr lang="en-US" dirty="0" err="1"/>
              <a:t>GetRequest</a:t>
            </a:r>
            <a:r>
              <a:rPr lang="en-US" dirty="0"/>
              <a:t> и </a:t>
            </a:r>
            <a:r>
              <a:rPr lang="en-US" dirty="0" err="1"/>
              <a:t>GetNextRequest</a:t>
            </a:r>
            <a:r>
              <a:rPr lang="en-US" dirty="0"/>
              <a:t> </a:t>
            </a:r>
            <a:r>
              <a:rPr lang="en-US" dirty="0" err="1"/>
              <a:t>используются</a:t>
            </a:r>
            <a:r>
              <a:rPr lang="en-US" dirty="0"/>
              <a:t> </a:t>
            </a:r>
            <a:r>
              <a:rPr lang="en-US" dirty="0" err="1"/>
              <a:t>для</a:t>
            </a:r>
            <a:r>
              <a:rPr lang="en-US" dirty="0"/>
              <a:t> </a:t>
            </a:r>
            <a:r>
              <a:rPr lang="en-US" dirty="0" err="1"/>
              <a:t>получения</a:t>
            </a:r>
            <a:r>
              <a:rPr lang="en-US" dirty="0"/>
              <a:t> </a:t>
            </a:r>
            <a:r>
              <a:rPr lang="en-US" dirty="0" err="1"/>
              <a:t>информации</a:t>
            </a:r>
            <a:r>
              <a:rPr lang="en-US" dirty="0"/>
              <a:t> </a:t>
            </a:r>
            <a:r>
              <a:rPr lang="en-US" dirty="0" err="1"/>
              <a:t>об</a:t>
            </a:r>
            <a:r>
              <a:rPr lang="en-US" dirty="0"/>
              <a:t> </a:t>
            </a:r>
            <a:r>
              <a:rPr lang="en-US" dirty="0" err="1"/>
              <a:t>управляемом</a:t>
            </a:r>
            <a:r>
              <a:rPr lang="en-US" dirty="0"/>
              <a:t> </a:t>
            </a:r>
            <a:r>
              <a:rPr lang="en-US" dirty="0" err="1"/>
              <a:t>объекте</a:t>
            </a:r>
            <a:r>
              <a:rPr lang="en-US" dirty="0"/>
              <a:t> в NM. </a:t>
            </a:r>
            <a:r>
              <a:rPr lang="en-US" dirty="0" err="1"/>
              <a:t>SetRequest</a:t>
            </a:r>
            <a:r>
              <a:rPr lang="en-US" dirty="0"/>
              <a:t> </a:t>
            </a:r>
            <a:r>
              <a:rPr lang="en-US" dirty="0" err="1"/>
              <a:t>используется</a:t>
            </a:r>
            <a:r>
              <a:rPr lang="en-US" dirty="0"/>
              <a:t> </a:t>
            </a:r>
            <a:r>
              <a:rPr lang="en-US" dirty="0" err="1"/>
              <a:t>для</a:t>
            </a:r>
            <a:r>
              <a:rPr lang="en-US" dirty="0"/>
              <a:t> </a:t>
            </a:r>
            <a:r>
              <a:rPr lang="en-US" dirty="0" err="1"/>
              <a:t>настройки</a:t>
            </a:r>
            <a:r>
              <a:rPr lang="en-US" dirty="0"/>
              <a:t> </a:t>
            </a:r>
            <a:r>
              <a:rPr lang="en-US" dirty="0" err="1"/>
              <a:t>управляемого</a:t>
            </a:r>
            <a:r>
              <a:rPr lang="en-US" dirty="0"/>
              <a:t> </a:t>
            </a:r>
            <a:r>
              <a:rPr lang="en-US" dirty="0" err="1"/>
              <a:t>объекта</a:t>
            </a:r>
            <a:r>
              <a:rPr lang="en-US" dirty="0"/>
              <a:t>. </a:t>
            </a:r>
            <a:r>
              <a:rPr lang="en-US" dirty="0" err="1"/>
              <a:t>Эти</a:t>
            </a:r>
            <a:r>
              <a:rPr lang="en-US" dirty="0"/>
              <a:t> </a:t>
            </a:r>
            <a:r>
              <a:rPr lang="en-US" dirty="0" err="1"/>
              <a:t>три</a:t>
            </a:r>
            <a:r>
              <a:rPr lang="en-US" dirty="0"/>
              <a:t> </a:t>
            </a:r>
            <a:r>
              <a:rPr lang="en-US" dirty="0" err="1"/>
              <a:t>вида</a:t>
            </a:r>
            <a:r>
              <a:rPr lang="en-US" dirty="0"/>
              <a:t> </a:t>
            </a:r>
            <a:r>
              <a:rPr lang="en-US" dirty="0" err="1"/>
              <a:t>запросов</a:t>
            </a:r>
            <a:r>
              <a:rPr lang="en-US" dirty="0"/>
              <a:t> </a:t>
            </a:r>
            <a:r>
              <a:rPr lang="en-US" dirty="0" err="1"/>
              <a:t>соответствуют</a:t>
            </a:r>
            <a:endParaRPr lang="ru-RU" dirty="0" err="1"/>
          </a:p>
          <a:p>
            <a:r>
              <a:rPr lang="en-US" dirty="0" err="1"/>
              <a:t>три</a:t>
            </a:r>
            <a:r>
              <a:rPr lang="en-US" dirty="0"/>
              <a:t> </a:t>
            </a:r>
            <a:r>
              <a:rPr lang="en-US" dirty="0" err="1"/>
              <a:t>вида</a:t>
            </a:r>
            <a:r>
              <a:rPr lang="en-US" dirty="0"/>
              <a:t> SNMP-</a:t>
            </a:r>
            <a:r>
              <a:rPr lang="en-US" dirty="0" err="1"/>
              <a:t>сообщений</a:t>
            </a:r>
            <a:r>
              <a:rPr lang="en-US" dirty="0"/>
              <a:t>. </a:t>
            </a:r>
            <a:r>
              <a:rPr lang="en-US" dirty="0" err="1"/>
              <a:t>Агент</a:t>
            </a:r>
            <a:r>
              <a:rPr lang="en-US" dirty="0"/>
              <a:t> </a:t>
            </a:r>
            <a:r>
              <a:rPr lang="en-US" dirty="0" err="1"/>
              <a:t>отвечает</a:t>
            </a:r>
            <a:r>
              <a:rPr lang="en-US" dirty="0"/>
              <a:t> </a:t>
            </a:r>
            <a:r>
              <a:rPr lang="en-US" dirty="0" err="1"/>
              <a:t>на</a:t>
            </a:r>
            <a:r>
              <a:rPr lang="en-US" dirty="0"/>
              <a:t> </a:t>
            </a:r>
            <a:r>
              <a:rPr lang="en-US" dirty="0" err="1"/>
              <a:t>них</a:t>
            </a:r>
            <a:r>
              <a:rPr lang="en-US" dirty="0"/>
              <a:t>, </a:t>
            </a:r>
            <a:r>
              <a:rPr lang="en-US" dirty="0" err="1"/>
              <a:t>отправляя</a:t>
            </a:r>
            <a:r>
              <a:rPr lang="en-US" dirty="0"/>
              <a:t> </a:t>
            </a:r>
            <a:r>
              <a:rPr lang="en-US" dirty="0" err="1"/>
              <a:t>сообщение</a:t>
            </a:r>
            <a:r>
              <a:rPr lang="en-US" dirty="0"/>
              <a:t> </a:t>
            </a:r>
            <a:r>
              <a:rPr lang="en-US" dirty="0" err="1"/>
              <a:t>GetResponse</a:t>
            </a:r>
            <a:r>
              <a:rPr lang="en-US" dirty="0"/>
              <a:t>.</a:t>
            </a:r>
            <a:endParaRPr lang="ru-RU" dirty="0"/>
          </a:p>
          <a:p>
            <a:r>
              <a:rPr lang="en-US" dirty="0"/>
              <a:t> </a:t>
            </a:r>
            <a:r>
              <a:rPr lang="en-US" dirty="0" err="1"/>
              <a:t>Ловушка</a:t>
            </a:r>
            <a:r>
              <a:rPr lang="en-US" dirty="0"/>
              <a:t> </a:t>
            </a:r>
            <a:r>
              <a:rPr lang="en-US" dirty="0" err="1"/>
              <a:t>создается</a:t>
            </a:r>
            <a:r>
              <a:rPr lang="en-US" dirty="0"/>
              <a:t> </a:t>
            </a:r>
            <a:r>
              <a:rPr lang="en-US" dirty="0" err="1"/>
              <a:t>Агентом</a:t>
            </a:r>
            <a:r>
              <a:rPr lang="en-US" dirty="0"/>
              <a:t>. </a:t>
            </a:r>
            <a:r>
              <a:rPr lang="en-US" dirty="0" err="1"/>
              <a:t>Он</a:t>
            </a:r>
            <a:r>
              <a:rPr lang="en-US" dirty="0"/>
              <a:t> </a:t>
            </a:r>
            <a:r>
              <a:rPr lang="en-US" dirty="0" err="1"/>
              <a:t>используется</a:t>
            </a:r>
            <a:r>
              <a:rPr lang="en-US" dirty="0"/>
              <a:t> </a:t>
            </a:r>
            <a:r>
              <a:rPr lang="en-US" dirty="0" err="1"/>
              <a:t>для</a:t>
            </a:r>
            <a:r>
              <a:rPr lang="en-US" dirty="0"/>
              <a:t> </a:t>
            </a:r>
            <a:r>
              <a:rPr lang="en-US" dirty="0" err="1"/>
              <a:t>сообщения</a:t>
            </a:r>
            <a:r>
              <a:rPr lang="en-US" dirty="0"/>
              <a:t> </a:t>
            </a:r>
            <a:r>
              <a:rPr lang="en-US" dirty="0" err="1"/>
              <a:t>об</a:t>
            </a:r>
            <a:r>
              <a:rPr lang="en-US" dirty="0"/>
              <a:t> </a:t>
            </a:r>
            <a:r>
              <a:rPr lang="en-US" dirty="0" err="1"/>
              <a:t>аномальном</a:t>
            </a:r>
            <a:r>
              <a:rPr lang="en-US" dirty="0"/>
              <a:t> </a:t>
            </a:r>
            <a:r>
              <a:rPr lang="en-US" dirty="0" err="1"/>
              <a:t>событии</a:t>
            </a:r>
            <a:r>
              <a:rPr lang="en-US" dirty="0"/>
              <a:t> </a:t>
            </a:r>
            <a:r>
              <a:rPr lang="en-US" dirty="0" err="1"/>
              <a:t>управляемого</a:t>
            </a:r>
            <a:r>
              <a:rPr lang="en-US" dirty="0"/>
              <a:t> </a:t>
            </a:r>
            <a:r>
              <a:rPr lang="en-US" dirty="0" err="1"/>
              <a:t>оборудования</a:t>
            </a:r>
            <a:r>
              <a:rPr lang="en-US" dirty="0"/>
              <a:t> в NM. </a:t>
            </a:r>
            <a:r>
              <a:rPr lang="en-US" dirty="0" err="1"/>
              <a:t>Агент</a:t>
            </a:r>
            <a:r>
              <a:rPr lang="en-US" dirty="0"/>
              <a:t> </a:t>
            </a:r>
            <a:r>
              <a:rPr lang="en-US" dirty="0" err="1"/>
              <a:t>отправит</a:t>
            </a:r>
            <a:r>
              <a:rPr lang="en-US" dirty="0"/>
              <a:t> Trap, </a:t>
            </a:r>
            <a:r>
              <a:rPr lang="en-US" dirty="0" err="1"/>
              <a:t>чтобы</a:t>
            </a:r>
            <a:r>
              <a:rPr lang="en-US" dirty="0"/>
              <a:t> </a:t>
            </a:r>
            <a:r>
              <a:rPr lang="en-US" dirty="0" err="1"/>
              <a:t>уведомить</a:t>
            </a:r>
            <a:r>
              <a:rPr lang="en-US" dirty="0"/>
              <a:t> NM, </a:t>
            </a:r>
            <a:r>
              <a:rPr lang="en-US" dirty="0" err="1"/>
              <a:t>когда</a:t>
            </a:r>
            <a:r>
              <a:rPr lang="en-US" dirty="0"/>
              <a:t> </a:t>
            </a:r>
            <a:r>
              <a:rPr lang="en-US" dirty="0" err="1"/>
              <a:t>оборудование</a:t>
            </a:r>
            <a:r>
              <a:rPr lang="en-US" dirty="0"/>
              <a:t> </a:t>
            </a:r>
            <a:r>
              <a:rPr lang="en-US" dirty="0" err="1"/>
              <a:t>подаст</a:t>
            </a:r>
            <a:r>
              <a:rPr lang="en-US" dirty="0"/>
              <a:t> </a:t>
            </a:r>
            <a:r>
              <a:rPr lang="en-US" dirty="0" err="1"/>
              <a:t>сигнал</a:t>
            </a:r>
            <a:r>
              <a:rPr lang="en-US" dirty="0"/>
              <a:t> </a:t>
            </a:r>
            <a:r>
              <a:rPr lang="en-US" dirty="0" err="1"/>
              <a:t>тревоги</a:t>
            </a:r>
            <a:r>
              <a:rPr lang="en-US" dirty="0"/>
              <a:t> </a:t>
            </a:r>
            <a:r>
              <a:rPr lang="en-US" dirty="0" err="1"/>
              <a:t>или</a:t>
            </a:r>
            <a:r>
              <a:rPr lang="en-US" dirty="0"/>
              <a:t> </a:t>
            </a:r>
            <a:r>
              <a:rPr lang="en-US" dirty="0" err="1"/>
              <a:t>важные</a:t>
            </a:r>
            <a:r>
              <a:rPr lang="en-US" dirty="0"/>
              <a:t> </a:t>
            </a:r>
            <a:r>
              <a:rPr lang="en-US" dirty="0" err="1"/>
              <a:t>данные</a:t>
            </a:r>
            <a:r>
              <a:rPr lang="en-US" dirty="0"/>
              <a:t> </a:t>
            </a:r>
            <a:r>
              <a:rPr lang="en-US" dirty="0" err="1"/>
              <a:t>будут</a:t>
            </a:r>
            <a:r>
              <a:rPr lang="en-US" dirty="0"/>
              <a:t> </a:t>
            </a:r>
            <a:r>
              <a:rPr lang="en-US" dirty="0" err="1"/>
              <a:t>изменены</a:t>
            </a:r>
            <a:r>
              <a:rPr lang="en-US" dirty="0"/>
              <a:t> </a:t>
            </a:r>
            <a:r>
              <a:rPr lang="en-US" dirty="0" err="1"/>
              <a:t>пользователем</a:t>
            </a:r>
            <a:r>
              <a:rPr lang="en-US" dirty="0"/>
              <a:t>/</a:t>
            </a:r>
            <a:r>
              <a:rPr lang="en-US" dirty="0" err="1"/>
              <a:t>консолью</a:t>
            </a:r>
            <a:r>
              <a:rPr lang="en-US" dirty="0"/>
              <a:t>/</a:t>
            </a:r>
            <a:r>
              <a:rPr lang="en-US" dirty="0" err="1"/>
              <a:t>другими</a:t>
            </a:r>
            <a:r>
              <a:rPr lang="en-US" dirty="0"/>
              <a:t> NM. </a:t>
            </a:r>
            <a:r>
              <a:rPr lang="en-US" dirty="0" err="1"/>
              <a:t>Когда</a:t>
            </a:r>
            <a:r>
              <a:rPr lang="en-US" dirty="0"/>
              <a:t> SNMP Manager </a:t>
            </a:r>
            <a:r>
              <a:rPr lang="en-US" dirty="0" err="1"/>
              <a:t>получает</a:t>
            </a:r>
            <a:r>
              <a:rPr lang="en-US" dirty="0"/>
              <a:t> </a:t>
            </a:r>
            <a:r>
              <a:rPr lang="en-US" dirty="0" err="1"/>
              <a:t>ловушку</a:t>
            </a:r>
            <a:r>
              <a:rPr lang="en-US" dirty="0"/>
              <a:t>, </a:t>
            </a:r>
            <a:r>
              <a:rPr lang="en-US" dirty="0" err="1"/>
              <a:t>будут</a:t>
            </a:r>
            <a:r>
              <a:rPr lang="en-US" dirty="0"/>
              <a:t> </a:t>
            </a:r>
            <a:r>
              <a:rPr lang="en-US" dirty="0" err="1"/>
              <a:t>инициированы</a:t>
            </a:r>
            <a:r>
              <a:rPr lang="en-US" dirty="0"/>
              <a:t> </a:t>
            </a:r>
            <a:r>
              <a:rPr lang="en-US" dirty="0" err="1"/>
              <a:t>соответствующие</a:t>
            </a:r>
            <a:r>
              <a:rPr lang="en-US" dirty="0"/>
              <a:t> </a:t>
            </a:r>
            <a:r>
              <a:rPr lang="en-US" dirty="0" err="1"/>
              <a:t>действия</a:t>
            </a:r>
            <a:r>
              <a:rPr lang="en-US" dirty="0"/>
              <a:t>, </a:t>
            </a:r>
            <a:r>
              <a:rPr lang="en-US" dirty="0" err="1"/>
              <a:t>такие</a:t>
            </a:r>
            <a:r>
              <a:rPr lang="en-US" dirty="0"/>
              <a:t> </a:t>
            </a:r>
            <a:r>
              <a:rPr lang="en-US" dirty="0" err="1"/>
              <a:t>как</a:t>
            </a:r>
            <a:r>
              <a:rPr lang="en-US" dirty="0"/>
              <a:t> </a:t>
            </a:r>
            <a:r>
              <a:rPr lang="en-US" dirty="0" err="1"/>
              <a:t>диагностика</a:t>
            </a:r>
            <a:r>
              <a:rPr lang="en-US" dirty="0"/>
              <a:t> </a:t>
            </a:r>
            <a:r>
              <a:rPr lang="en-US" dirty="0" err="1"/>
              <a:t>неисправности</a:t>
            </a:r>
            <a:r>
              <a:rPr lang="en-US" dirty="0"/>
              <a:t> </a:t>
            </a:r>
            <a:r>
              <a:rPr lang="en-US" dirty="0" err="1"/>
              <a:t>посредством</a:t>
            </a:r>
            <a:r>
              <a:rPr lang="en-US" dirty="0"/>
              <a:t> </a:t>
            </a:r>
            <a:r>
              <a:rPr lang="en-US" dirty="0" err="1"/>
              <a:t>опроса</a:t>
            </a:r>
            <a:r>
              <a:rPr lang="en-US" dirty="0"/>
              <a:t>, </a:t>
            </a:r>
            <a:r>
              <a:rPr lang="en-US" dirty="0" err="1"/>
              <a:t>принятие</a:t>
            </a:r>
            <a:r>
              <a:rPr lang="en-US" dirty="0"/>
              <a:t> </a:t>
            </a:r>
            <a:r>
              <a:rPr lang="en-US" dirty="0" err="1"/>
              <a:t>мер</a:t>
            </a:r>
            <a:r>
              <a:rPr lang="en-US" dirty="0"/>
              <a:t> </a:t>
            </a:r>
            <a:r>
              <a:rPr lang="en-US" dirty="0" err="1"/>
              <a:t>по</a:t>
            </a:r>
            <a:r>
              <a:rPr lang="en-US" dirty="0"/>
              <a:t> </a:t>
            </a:r>
            <a:r>
              <a:rPr lang="en-US" dirty="0" err="1"/>
              <a:t>восстановлению</a:t>
            </a:r>
            <a:r>
              <a:rPr lang="en-US" dirty="0"/>
              <a:t>, </a:t>
            </a:r>
            <a:r>
              <a:rPr lang="en-US" dirty="0" err="1"/>
              <a:t>изменение</a:t>
            </a:r>
            <a:r>
              <a:rPr lang="en-US" dirty="0"/>
              <a:t> </a:t>
            </a:r>
            <a:r>
              <a:rPr lang="en-US" dirty="0" err="1"/>
              <a:t>соответствующей</a:t>
            </a:r>
            <a:r>
              <a:rPr lang="en-US" dirty="0"/>
              <a:t> </a:t>
            </a:r>
            <a:r>
              <a:rPr lang="en-US" dirty="0" err="1"/>
              <a:t>базы</a:t>
            </a:r>
            <a:r>
              <a:rPr lang="en-US" dirty="0"/>
              <a:t> </a:t>
            </a:r>
            <a:r>
              <a:rPr lang="en-US" dirty="0" err="1"/>
              <a:t>данных</a:t>
            </a:r>
            <a:r>
              <a:rPr lang="en-US" dirty="0"/>
              <a:t> NM.</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127</a:t>
            </a:fld>
            <a:endParaRPr lang="ru-RU" noProof="0"/>
          </a:p>
        </p:txBody>
      </p:sp>
    </p:spTree>
    <p:extLst>
      <p:ext uri="{BB962C8B-B14F-4D97-AF65-F5344CB8AC3E}">
        <p14:creationId xmlns:p14="http://schemas.microsoft.com/office/powerpoint/2010/main" val="22349886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Работа</a:t>
            </a:r>
            <a:r>
              <a:rPr lang="en-US" dirty="0"/>
              <a:t> с </a:t>
            </a:r>
            <a:r>
              <a:rPr lang="en-US" dirty="0" err="1"/>
              <a:t>запросом</a:t>
            </a:r>
            <a:r>
              <a:rPr lang="en-US" dirty="0"/>
              <a:t> и </a:t>
            </a:r>
            <a:r>
              <a:rPr lang="en-US" dirty="0" err="1"/>
              <a:t>ответным</a:t>
            </a:r>
            <a:r>
              <a:rPr lang="en-US" dirty="0"/>
              <a:t> </a:t>
            </a:r>
            <a:r>
              <a:rPr lang="en-US" dirty="0" err="1"/>
              <a:t>сообщением</a:t>
            </a:r>
            <a:r>
              <a:rPr lang="en-US" dirty="0"/>
              <a:t> SNMP </a:t>
            </a:r>
            <a:r>
              <a:rPr lang="en-US" dirty="0" err="1"/>
              <a:t>подробно</a:t>
            </a:r>
            <a:r>
              <a:rPr lang="en-US" dirty="0"/>
              <a:t> </a:t>
            </a:r>
            <a:r>
              <a:rPr lang="en-US" dirty="0" err="1"/>
              <a:t>описана</a:t>
            </a:r>
            <a:r>
              <a:rPr lang="en-US" dirty="0"/>
              <a:t>, </a:t>
            </a:r>
            <a:r>
              <a:rPr lang="en-US" dirty="0" err="1"/>
              <a:t>как</a:t>
            </a:r>
            <a:r>
              <a:rPr lang="en-US" dirty="0"/>
              <a:t> </a:t>
            </a:r>
            <a:r>
              <a:rPr lang="en-US" dirty="0" err="1"/>
              <a:t>показано</a:t>
            </a:r>
            <a:r>
              <a:rPr lang="en-US" dirty="0"/>
              <a:t> </a:t>
            </a:r>
            <a:r>
              <a:rPr lang="en-US" dirty="0" err="1"/>
              <a:t>ниже</a:t>
            </a:r>
            <a:r>
              <a:rPr lang="en-US" dirty="0"/>
              <a:t>:</a:t>
            </a:r>
            <a:endParaRPr lang="ru-RU" dirty="0"/>
          </a:p>
          <a:p>
            <a:r>
              <a:rPr lang="en-US" dirty="0"/>
              <a:t>1. </a:t>
            </a:r>
            <a:r>
              <a:rPr lang="en-US" dirty="0" err="1"/>
              <a:t>Агент</a:t>
            </a:r>
            <a:r>
              <a:rPr lang="en-US" dirty="0"/>
              <a:t> </a:t>
            </a:r>
            <a:r>
              <a:rPr lang="en-US" dirty="0" err="1"/>
              <a:t>получает</a:t>
            </a:r>
            <a:r>
              <a:rPr lang="en-US" dirty="0"/>
              <a:t> </a:t>
            </a:r>
            <a:r>
              <a:rPr lang="en-US" dirty="0" err="1"/>
              <a:t>пакет</a:t>
            </a:r>
            <a:r>
              <a:rPr lang="en-US" dirty="0"/>
              <a:t> </a:t>
            </a:r>
            <a:r>
              <a:rPr lang="en-US" dirty="0" err="1"/>
              <a:t>запроса</a:t>
            </a:r>
            <a:r>
              <a:rPr lang="en-US" dirty="0"/>
              <a:t> SNMP </a:t>
            </a:r>
            <a:r>
              <a:rPr lang="en-US" dirty="0" err="1"/>
              <a:t>от</a:t>
            </a:r>
            <a:r>
              <a:rPr lang="en-US" dirty="0"/>
              <a:t> NMS </a:t>
            </a:r>
            <a:r>
              <a:rPr lang="en-US" dirty="0" err="1"/>
              <a:t>через</a:t>
            </a:r>
            <a:r>
              <a:rPr lang="en-US" dirty="0"/>
              <a:t> UDP-</a:t>
            </a:r>
            <a:r>
              <a:rPr lang="en-US" dirty="0" err="1"/>
              <a:t>порт</a:t>
            </a:r>
            <a:r>
              <a:rPr lang="en-US" dirty="0"/>
              <a:t> 161.</a:t>
            </a:r>
            <a:endParaRPr lang="ru-RU" dirty="0"/>
          </a:p>
          <a:p>
            <a:r>
              <a:rPr lang="en-US" dirty="0"/>
              <a:t>2. </a:t>
            </a:r>
            <a:r>
              <a:rPr lang="en-US" dirty="0" err="1"/>
              <a:t>Агент</a:t>
            </a:r>
            <a:r>
              <a:rPr lang="en-US" dirty="0"/>
              <a:t> </a:t>
            </a:r>
            <a:r>
              <a:rPr lang="en-US" dirty="0" err="1"/>
              <a:t>декодирует</a:t>
            </a:r>
            <a:r>
              <a:rPr lang="en-US" dirty="0"/>
              <a:t> </a:t>
            </a:r>
            <a:r>
              <a:rPr lang="en-US" dirty="0" err="1"/>
              <a:t>пакет</a:t>
            </a:r>
            <a:r>
              <a:rPr lang="en-US" dirty="0"/>
              <a:t> </a:t>
            </a:r>
            <a:r>
              <a:rPr lang="en-US" dirty="0" err="1"/>
              <a:t>на</a:t>
            </a:r>
            <a:r>
              <a:rPr lang="en-US" dirty="0"/>
              <a:t> </a:t>
            </a:r>
            <a:r>
              <a:rPr lang="en-US" dirty="0" err="1"/>
              <a:t>основе</a:t>
            </a:r>
            <a:r>
              <a:rPr lang="en-US" dirty="0"/>
              <a:t> </a:t>
            </a:r>
            <a:r>
              <a:rPr lang="en-US" dirty="0" err="1"/>
              <a:t>основных</a:t>
            </a:r>
            <a:r>
              <a:rPr lang="en-US" dirty="0"/>
              <a:t> </a:t>
            </a:r>
            <a:r>
              <a:rPr lang="en-US" dirty="0" err="1"/>
              <a:t>правил</a:t>
            </a:r>
            <a:r>
              <a:rPr lang="en-US" dirty="0"/>
              <a:t> </a:t>
            </a:r>
            <a:r>
              <a:rPr lang="en-US" dirty="0" err="1"/>
              <a:t>кодирования</a:t>
            </a:r>
            <a:r>
              <a:rPr lang="en-US" dirty="0"/>
              <a:t> ASN.1 и </a:t>
            </a:r>
            <a:r>
              <a:rPr lang="en-US" dirty="0" err="1"/>
              <a:t>представляет</a:t>
            </a:r>
            <a:r>
              <a:rPr lang="en-US" dirty="0"/>
              <a:t> </a:t>
            </a:r>
            <a:r>
              <a:rPr lang="en-US" dirty="0" err="1"/>
              <a:t>его</a:t>
            </a:r>
            <a:r>
              <a:rPr lang="en-US" dirty="0"/>
              <a:t> </a:t>
            </a:r>
            <a:r>
              <a:rPr lang="en-US" dirty="0" err="1"/>
              <a:t>во</a:t>
            </a:r>
            <a:r>
              <a:rPr lang="en-US" dirty="0"/>
              <a:t> </a:t>
            </a:r>
            <a:r>
              <a:rPr lang="en-US" dirty="0" err="1"/>
              <a:t>внутренней</a:t>
            </a:r>
            <a:r>
              <a:rPr lang="en-US" dirty="0"/>
              <a:t> </a:t>
            </a:r>
            <a:r>
              <a:rPr lang="en-US" dirty="0" err="1"/>
              <a:t>структуре</a:t>
            </a:r>
            <a:r>
              <a:rPr lang="en-US" dirty="0"/>
              <a:t> </a:t>
            </a:r>
            <a:r>
              <a:rPr lang="en-US" dirty="0" err="1"/>
              <a:t>данных</a:t>
            </a:r>
            <a:r>
              <a:rPr lang="en-US" dirty="0"/>
              <a:t>. </a:t>
            </a:r>
            <a:r>
              <a:rPr lang="en-US" dirty="0" err="1"/>
              <a:t>Агент</a:t>
            </a:r>
            <a:r>
              <a:rPr lang="en-US" dirty="0"/>
              <a:t> </a:t>
            </a:r>
            <a:r>
              <a:rPr lang="en-US" dirty="0" err="1"/>
              <a:t>отбрасывает</a:t>
            </a:r>
            <a:r>
              <a:rPr lang="en-US" dirty="0"/>
              <a:t> </a:t>
            </a:r>
            <a:r>
              <a:rPr lang="en-US" dirty="0" err="1"/>
              <a:t>пакет</a:t>
            </a:r>
            <a:r>
              <a:rPr lang="en-US" dirty="0"/>
              <a:t> в </a:t>
            </a:r>
            <a:r>
              <a:rPr lang="en-US" dirty="0" err="1"/>
              <a:t>случае</a:t>
            </a:r>
            <a:r>
              <a:rPr lang="en-US" dirty="0"/>
              <a:t> </a:t>
            </a:r>
            <a:r>
              <a:rPr lang="en-US" dirty="0" err="1"/>
              <a:t>сбоя</a:t>
            </a:r>
            <a:r>
              <a:rPr lang="en-US" dirty="0"/>
              <a:t> </a:t>
            </a:r>
            <a:r>
              <a:rPr lang="en-US" dirty="0" err="1"/>
              <a:t>декодирования</a:t>
            </a:r>
            <a:r>
              <a:rPr lang="en-US" dirty="0"/>
              <a:t>.</a:t>
            </a:r>
            <a:endParaRPr lang="ru-RU" dirty="0"/>
          </a:p>
          <a:p>
            <a:r>
              <a:rPr lang="en-US" dirty="0"/>
              <a:t>3. </a:t>
            </a:r>
            <a:r>
              <a:rPr lang="en-US" dirty="0" err="1"/>
              <a:t>Агент</a:t>
            </a:r>
            <a:r>
              <a:rPr lang="en-US" dirty="0"/>
              <a:t> </a:t>
            </a:r>
            <a:r>
              <a:rPr lang="en-US" dirty="0" err="1"/>
              <a:t>получает</a:t>
            </a:r>
            <a:r>
              <a:rPr lang="en-US" dirty="0"/>
              <a:t> </a:t>
            </a:r>
            <a:r>
              <a:rPr lang="en-US" dirty="0" err="1"/>
              <a:t>номер</a:t>
            </a:r>
            <a:r>
              <a:rPr lang="en-US" dirty="0"/>
              <a:t> </a:t>
            </a:r>
            <a:r>
              <a:rPr lang="en-US" dirty="0" err="1"/>
              <a:t>версии</a:t>
            </a:r>
            <a:r>
              <a:rPr lang="en-US" dirty="0"/>
              <a:t> </a:t>
            </a:r>
            <a:r>
              <a:rPr lang="en-US" dirty="0" err="1"/>
              <a:t>из</a:t>
            </a:r>
            <a:r>
              <a:rPr lang="en-US" dirty="0"/>
              <a:t> </a:t>
            </a:r>
            <a:r>
              <a:rPr lang="en-US" dirty="0" err="1"/>
              <a:t>пакета</a:t>
            </a:r>
            <a:r>
              <a:rPr lang="en-US" dirty="0"/>
              <a:t>. </a:t>
            </a:r>
            <a:r>
              <a:rPr lang="en-US" dirty="0" err="1"/>
              <a:t>Агент</a:t>
            </a:r>
            <a:r>
              <a:rPr lang="en-US" dirty="0"/>
              <a:t> </a:t>
            </a:r>
            <a:r>
              <a:rPr lang="en-US" dirty="0" err="1"/>
              <a:t>отбрасывает</a:t>
            </a:r>
            <a:r>
              <a:rPr lang="en-US" dirty="0"/>
              <a:t> </a:t>
            </a:r>
            <a:r>
              <a:rPr lang="en-US" dirty="0" err="1"/>
              <a:t>пакет</a:t>
            </a:r>
            <a:r>
              <a:rPr lang="en-US" dirty="0"/>
              <a:t>, </a:t>
            </a:r>
            <a:r>
              <a:rPr lang="en-US" dirty="0" err="1"/>
              <a:t>если</a:t>
            </a:r>
            <a:r>
              <a:rPr lang="en-US" dirty="0"/>
              <a:t> </a:t>
            </a:r>
            <a:r>
              <a:rPr lang="en-US" dirty="0" err="1"/>
              <a:t>его</a:t>
            </a:r>
            <a:r>
              <a:rPr lang="en-US" dirty="0"/>
              <a:t> </a:t>
            </a:r>
            <a:r>
              <a:rPr lang="en-US" dirty="0" err="1"/>
              <a:t>версия</a:t>
            </a:r>
            <a:r>
              <a:rPr lang="en-US" dirty="0"/>
              <a:t> </a:t>
            </a:r>
            <a:r>
              <a:rPr lang="en-US" dirty="0" err="1"/>
              <a:t>не</a:t>
            </a:r>
            <a:r>
              <a:rPr lang="en-US" dirty="0"/>
              <a:t> </a:t>
            </a:r>
            <a:r>
              <a:rPr lang="en-US" dirty="0" err="1"/>
              <a:t>соответствует</a:t>
            </a:r>
            <a:r>
              <a:rPr lang="en-US" dirty="0"/>
              <a:t> </a:t>
            </a:r>
            <a:r>
              <a:rPr lang="en-US" dirty="0" err="1"/>
              <a:t>версии</a:t>
            </a:r>
            <a:r>
              <a:rPr lang="en-US" dirty="0"/>
              <a:t> SNMP, </a:t>
            </a:r>
            <a:r>
              <a:rPr lang="en-US" dirty="0" err="1"/>
              <a:t>которую</a:t>
            </a:r>
            <a:r>
              <a:rPr lang="en-US" dirty="0"/>
              <a:t> </a:t>
            </a:r>
            <a:r>
              <a:rPr lang="en-US" dirty="0" err="1"/>
              <a:t>он</a:t>
            </a:r>
            <a:r>
              <a:rPr lang="en-US" dirty="0"/>
              <a:t> </a:t>
            </a:r>
            <a:r>
              <a:rPr lang="en-US" dirty="0" err="1"/>
              <a:t>поддерживает</a:t>
            </a:r>
            <a:r>
              <a:rPr lang="en-US" dirty="0"/>
              <a:t>.</a:t>
            </a:r>
            <a:endParaRPr lang="ru-RU" dirty="0"/>
          </a:p>
          <a:p>
            <a:r>
              <a:rPr lang="en-US" dirty="0"/>
              <a:t>4. </a:t>
            </a:r>
            <a:r>
              <a:rPr lang="en-US" dirty="0" err="1"/>
              <a:t>Агент</a:t>
            </a:r>
            <a:r>
              <a:rPr lang="en-US" dirty="0"/>
              <a:t> </a:t>
            </a:r>
            <a:r>
              <a:rPr lang="en-US" dirty="0" err="1"/>
              <a:t>получает</a:t>
            </a:r>
            <a:r>
              <a:rPr lang="en-US" dirty="0"/>
              <a:t> </a:t>
            </a:r>
            <a:r>
              <a:rPr lang="en-US" dirty="0" err="1"/>
              <a:t>имя</a:t>
            </a:r>
            <a:r>
              <a:rPr lang="en-US" dirty="0"/>
              <a:t> </a:t>
            </a:r>
            <a:r>
              <a:rPr lang="en-US" dirty="0" err="1"/>
              <a:t>сообщества</a:t>
            </a:r>
            <a:r>
              <a:rPr lang="en-US" dirty="0"/>
              <a:t> </a:t>
            </a:r>
            <a:r>
              <a:rPr lang="en-US" dirty="0" err="1"/>
              <a:t>из</a:t>
            </a:r>
            <a:r>
              <a:rPr lang="en-US" dirty="0"/>
              <a:t> </a:t>
            </a:r>
            <a:r>
              <a:rPr lang="en-US" dirty="0" err="1"/>
              <a:t>пакета</a:t>
            </a:r>
            <a:r>
              <a:rPr lang="en-US" dirty="0"/>
              <a:t>. </a:t>
            </a:r>
            <a:r>
              <a:rPr lang="en-US" dirty="0" err="1"/>
              <a:t>Имя</a:t>
            </a:r>
            <a:r>
              <a:rPr lang="en-US" dirty="0"/>
              <a:t> </a:t>
            </a:r>
            <a:r>
              <a:rPr lang="en-US" dirty="0" err="1"/>
              <a:t>сообщества</a:t>
            </a:r>
            <a:r>
              <a:rPr lang="en-US" dirty="0"/>
              <a:t> </a:t>
            </a:r>
            <a:r>
              <a:rPr lang="en-US" dirty="0" err="1"/>
              <a:t>заполняется</a:t>
            </a:r>
            <a:r>
              <a:rPr lang="en-US" dirty="0"/>
              <a:t> </a:t>
            </a:r>
            <a:r>
              <a:rPr lang="en-US" dirty="0" err="1"/>
              <a:t>системой</a:t>
            </a:r>
            <a:r>
              <a:rPr lang="en-US" dirty="0"/>
              <a:t> NMS, </a:t>
            </a:r>
            <a:r>
              <a:rPr lang="en-US" dirty="0" err="1"/>
              <a:t>отправляющей</a:t>
            </a:r>
            <a:r>
              <a:rPr lang="en-US" dirty="0"/>
              <a:t> </a:t>
            </a:r>
            <a:r>
              <a:rPr lang="en-US" dirty="0" err="1"/>
              <a:t>запрос</a:t>
            </a:r>
            <a:r>
              <a:rPr lang="en-US" dirty="0"/>
              <a:t>. </a:t>
            </a:r>
            <a:r>
              <a:rPr lang="en-US" dirty="0" err="1"/>
              <a:t>Если</a:t>
            </a:r>
            <a:r>
              <a:rPr lang="en-US" dirty="0"/>
              <a:t> </a:t>
            </a:r>
            <a:r>
              <a:rPr lang="en-US" dirty="0" err="1"/>
              <a:t>имя</a:t>
            </a:r>
            <a:r>
              <a:rPr lang="en-US" dirty="0"/>
              <a:t> </a:t>
            </a:r>
            <a:r>
              <a:rPr lang="en-US" dirty="0" err="1"/>
              <a:t>сообщества</a:t>
            </a:r>
            <a:r>
              <a:rPr lang="en-US" dirty="0"/>
              <a:t> </a:t>
            </a:r>
            <a:r>
              <a:rPr lang="en-US" dirty="0" err="1"/>
              <a:t>не</a:t>
            </a:r>
            <a:r>
              <a:rPr lang="en-US" dirty="0"/>
              <a:t> </a:t>
            </a:r>
            <a:r>
              <a:rPr lang="en-US" dirty="0" err="1"/>
              <a:t>совпадает</a:t>
            </a:r>
            <a:r>
              <a:rPr lang="en-US" dirty="0"/>
              <a:t> с </a:t>
            </a:r>
            <a:r>
              <a:rPr lang="en-US" dirty="0" err="1"/>
              <a:t>именем</a:t>
            </a:r>
            <a:r>
              <a:rPr lang="en-US" dirty="0"/>
              <a:t> </a:t>
            </a:r>
            <a:r>
              <a:rPr lang="en-US" dirty="0" err="1"/>
              <a:t>агента</a:t>
            </a:r>
            <a:r>
              <a:rPr lang="en-US" dirty="0"/>
              <a:t>, </a:t>
            </a:r>
            <a:r>
              <a:rPr lang="en-US" dirty="0" err="1"/>
              <a:t>пакет</a:t>
            </a:r>
            <a:endParaRPr lang="ru-RU" dirty="0" err="1"/>
          </a:p>
          <a:p>
            <a:r>
              <a:rPr lang="en-US" dirty="0" err="1"/>
              <a:t>отброшен</a:t>
            </a:r>
            <a:r>
              <a:rPr lang="en-US" dirty="0"/>
              <a:t>. </a:t>
            </a:r>
            <a:r>
              <a:rPr lang="en-US" dirty="0" err="1"/>
              <a:t>Одновременно</a:t>
            </a:r>
            <a:r>
              <a:rPr lang="en-US" dirty="0"/>
              <a:t> </a:t>
            </a:r>
            <a:r>
              <a:rPr lang="en-US" dirty="0" err="1"/>
              <a:t>генерируется</a:t>
            </a:r>
            <a:r>
              <a:rPr lang="en-US" dirty="0"/>
              <a:t> </a:t>
            </a:r>
            <a:r>
              <a:rPr lang="en-US" dirty="0" err="1"/>
              <a:t>сообщение-ловушка</a:t>
            </a:r>
            <a:r>
              <a:rPr lang="en-US" dirty="0"/>
              <a:t> </a:t>
            </a:r>
            <a:r>
              <a:rPr lang="en-US" dirty="0" err="1"/>
              <a:t>или</a:t>
            </a:r>
            <a:r>
              <a:rPr lang="en-US" dirty="0"/>
              <a:t> </a:t>
            </a:r>
            <a:r>
              <a:rPr lang="en-US" dirty="0" err="1"/>
              <a:t>пакет</a:t>
            </a:r>
            <a:r>
              <a:rPr lang="en-US" dirty="0"/>
              <a:t> Inform.</a:t>
            </a:r>
            <a:endParaRPr lang="ru-RU" dirty="0"/>
          </a:p>
          <a:p>
            <a:r>
              <a:rPr lang="en-US" dirty="0"/>
              <a:t>5. </a:t>
            </a:r>
            <a:r>
              <a:rPr lang="en-US" dirty="0" err="1"/>
              <a:t>Агент</a:t>
            </a:r>
            <a:r>
              <a:rPr lang="en-US" dirty="0"/>
              <a:t> </a:t>
            </a:r>
            <a:r>
              <a:rPr lang="en-US" dirty="0" err="1"/>
              <a:t>получает</a:t>
            </a:r>
            <a:r>
              <a:rPr lang="en-US" dirty="0"/>
              <a:t> PDU </a:t>
            </a:r>
            <a:r>
              <a:rPr lang="en-US" dirty="0" err="1"/>
              <a:t>от</a:t>
            </a:r>
            <a:r>
              <a:rPr lang="en-US" dirty="0"/>
              <a:t> </a:t>
            </a:r>
            <a:r>
              <a:rPr lang="en-US" dirty="0" err="1"/>
              <a:t>аутентифицированного</a:t>
            </a:r>
            <a:r>
              <a:rPr lang="en-US" dirty="0"/>
              <a:t> </a:t>
            </a:r>
            <a:r>
              <a:rPr lang="en-US" dirty="0" err="1"/>
              <a:t>объекта</a:t>
            </a:r>
            <a:r>
              <a:rPr lang="en-US" dirty="0"/>
              <a:t> ASN.1. </a:t>
            </a:r>
            <a:r>
              <a:rPr lang="en-US" dirty="0" err="1"/>
              <a:t>Если</a:t>
            </a:r>
            <a:r>
              <a:rPr lang="en-US" dirty="0"/>
              <a:t> </a:t>
            </a:r>
            <a:r>
              <a:rPr lang="en-US" dirty="0" err="1"/>
              <a:t>получить</a:t>
            </a:r>
            <a:r>
              <a:rPr lang="en-US" dirty="0"/>
              <a:t> PDU </a:t>
            </a:r>
            <a:r>
              <a:rPr lang="en-US" dirty="0" err="1"/>
              <a:t>не</a:t>
            </a:r>
            <a:r>
              <a:rPr lang="en-US" dirty="0"/>
              <a:t> </a:t>
            </a:r>
            <a:r>
              <a:rPr lang="en-US" dirty="0" err="1"/>
              <a:t>удалось</a:t>
            </a:r>
            <a:r>
              <a:rPr lang="en-US" dirty="0"/>
              <a:t>, </a:t>
            </a:r>
            <a:r>
              <a:rPr lang="en-US" dirty="0" err="1"/>
              <a:t>агент</a:t>
            </a:r>
            <a:r>
              <a:rPr lang="en-US" dirty="0"/>
              <a:t> </a:t>
            </a:r>
            <a:r>
              <a:rPr lang="en-US" dirty="0" err="1"/>
              <a:t>отбрасывает</a:t>
            </a:r>
            <a:r>
              <a:rPr lang="en-US" dirty="0"/>
              <a:t> </a:t>
            </a:r>
            <a:r>
              <a:rPr lang="en-US" dirty="0" err="1"/>
              <a:t>пакет</a:t>
            </a:r>
            <a:r>
              <a:rPr lang="en-US" dirty="0"/>
              <a:t>; в </a:t>
            </a:r>
            <a:r>
              <a:rPr lang="en-US" dirty="0" err="1"/>
              <a:t>противном</a:t>
            </a:r>
            <a:r>
              <a:rPr lang="en-US" dirty="0"/>
              <a:t> </a:t>
            </a:r>
            <a:r>
              <a:rPr lang="en-US" dirty="0" err="1"/>
              <a:t>случае</a:t>
            </a:r>
            <a:r>
              <a:rPr lang="en-US" dirty="0"/>
              <a:t> </a:t>
            </a:r>
            <a:r>
              <a:rPr lang="en-US" dirty="0" err="1"/>
              <a:t>агент</a:t>
            </a:r>
            <a:r>
              <a:rPr lang="en-US" dirty="0"/>
              <a:t> </a:t>
            </a:r>
            <a:r>
              <a:rPr lang="en-US" dirty="0" err="1"/>
              <a:t>обрабатывает</a:t>
            </a:r>
            <a:r>
              <a:rPr lang="en-US" dirty="0"/>
              <a:t> PDU.</a:t>
            </a:r>
            <a:endParaRPr lang="ru-RU" dirty="0"/>
          </a:p>
          <a:p>
            <a:r>
              <a:rPr lang="en-US" dirty="0"/>
              <a:t>6. </a:t>
            </a:r>
            <a:r>
              <a:rPr lang="en-US" dirty="0" err="1"/>
              <a:t>Агент</a:t>
            </a:r>
            <a:r>
              <a:rPr lang="en-US" dirty="0"/>
              <a:t> </a:t>
            </a:r>
            <a:r>
              <a:rPr lang="en-US" dirty="0" err="1"/>
              <a:t>по-разному</a:t>
            </a:r>
            <a:r>
              <a:rPr lang="en-US" dirty="0"/>
              <a:t> </a:t>
            </a:r>
            <a:r>
              <a:rPr lang="en-US" dirty="0" err="1"/>
              <a:t>обрабатывает</a:t>
            </a:r>
            <a:r>
              <a:rPr lang="en-US" dirty="0"/>
              <a:t> PDU и </a:t>
            </a:r>
            <a:r>
              <a:rPr lang="en-US" dirty="0" err="1"/>
              <a:t>получает</a:t>
            </a:r>
            <a:r>
              <a:rPr lang="en-US" dirty="0"/>
              <a:t> </a:t>
            </a:r>
            <a:r>
              <a:rPr lang="en-US" dirty="0" err="1"/>
              <a:t>переменные</a:t>
            </a:r>
            <a:r>
              <a:rPr lang="en-US" dirty="0"/>
              <a:t> </a:t>
            </a:r>
            <a:r>
              <a:rPr lang="en-US" dirty="0" err="1"/>
              <a:t>управления</a:t>
            </a:r>
            <a:r>
              <a:rPr lang="en-US" dirty="0"/>
              <a:t> </a:t>
            </a:r>
            <a:r>
              <a:rPr lang="en-US" dirty="0" err="1"/>
              <a:t>соответствующих</a:t>
            </a:r>
            <a:r>
              <a:rPr lang="en-US" dirty="0"/>
              <a:t> </a:t>
            </a:r>
            <a:r>
              <a:rPr lang="en-US" dirty="0" err="1"/>
              <a:t>модулей</a:t>
            </a:r>
            <a:r>
              <a:rPr lang="en-US" dirty="0"/>
              <a:t> </a:t>
            </a:r>
            <a:r>
              <a:rPr lang="en-US" dirty="0" err="1"/>
              <a:t>протокола</a:t>
            </a:r>
            <a:r>
              <a:rPr lang="en-US" dirty="0"/>
              <a:t> </a:t>
            </a:r>
            <a:r>
              <a:rPr lang="en-US" dirty="0" err="1"/>
              <a:t>путем</a:t>
            </a:r>
            <a:r>
              <a:rPr lang="en-US" dirty="0"/>
              <a:t> </a:t>
            </a:r>
            <a:r>
              <a:rPr lang="en-US" dirty="0" err="1"/>
              <a:t>поиска</a:t>
            </a:r>
            <a:r>
              <a:rPr lang="en-US" dirty="0"/>
              <a:t> </a:t>
            </a:r>
            <a:r>
              <a:rPr lang="en-US" dirty="0" err="1"/>
              <a:t>узлов</a:t>
            </a:r>
            <a:r>
              <a:rPr lang="en-US" dirty="0"/>
              <a:t>, </a:t>
            </a:r>
            <a:r>
              <a:rPr lang="en-US" dirty="0" err="1"/>
              <a:t>соответствующих</a:t>
            </a:r>
            <a:r>
              <a:rPr lang="en-US" dirty="0"/>
              <a:t> </a:t>
            </a:r>
            <a:r>
              <a:rPr lang="en-US" dirty="0" err="1"/>
              <a:t>переменным</a:t>
            </a:r>
            <a:r>
              <a:rPr lang="en-US" dirty="0"/>
              <a:t> </a:t>
            </a:r>
            <a:r>
              <a:rPr lang="en-US" dirty="0" err="1"/>
              <a:t>управления</a:t>
            </a:r>
            <a:r>
              <a:rPr lang="en-US" dirty="0"/>
              <a:t> в MIB.</a:t>
            </a:r>
            <a:endParaRPr lang="ru-RU" dirty="0"/>
          </a:p>
          <a:p>
            <a:r>
              <a:rPr lang="en-US" dirty="0"/>
              <a:t>7. </a:t>
            </a:r>
            <a:r>
              <a:rPr lang="en-US" dirty="0" err="1"/>
              <a:t>Агент</a:t>
            </a:r>
            <a:r>
              <a:rPr lang="en-US" dirty="0"/>
              <a:t> </a:t>
            </a:r>
            <a:r>
              <a:rPr lang="en-US" dirty="0" err="1"/>
              <a:t>инкапсулирует</a:t>
            </a:r>
            <a:r>
              <a:rPr lang="en-US" dirty="0"/>
              <a:t> </a:t>
            </a:r>
            <a:r>
              <a:rPr lang="en-US" dirty="0" err="1"/>
              <a:t>значения</a:t>
            </a:r>
            <a:r>
              <a:rPr lang="en-US" dirty="0"/>
              <a:t> </a:t>
            </a:r>
            <a:r>
              <a:rPr lang="en-US" dirty="0" err="1"/>
              <a:t>переменных</a:t>
            </a:r>
            <a:r>
              <a:rPr lang="en-US" dirty="0"/>
              <a:t> </a:t>
            </a:r>
            <a:r>
              <a:rPr lang="en-US" dirty="0" err="1"/>
              <a:t>управления</a:t>
            </a:r>
            <a:r>
              <a:rPr lang="en-US" dirty="0"/>
              <a:t> в PDU, </a:t>
            </a:r>
            <a:r>
              <a:rPr lang="en-US" dirty="0" err="1"/>
              <a:t>использует</a:t>
            </a:r>
            <a:r>
              <a:rPr lang="en-US" dirty="0"/>
              <a:t> </a:t>
            </a:r>
            <a:r>
              <a:rPr lang="en-US" dirty="0" err="1"/>
              <a:t>исходный</a:t>
            </a:r>
            <a:r>
              <a:rPr lang="en-US" dirty="0"/>
              <a:t> IP-</a:t>
            </a:r>
            <a:r>
              <a:rPr lang="en-US" dirty="0" err="1"/>
              <a:t>адрес</a:t>
            </a:r>
            <a:r>
              <a:rPr lang="en-US" dirty="0"/>
              <a:t> и </a:t>
            </a:r>
            <a:r>
              <a:rPr lang="en-US" dirty="0" err="1"/>
              <a:t>порт</a:t>
            </a:r>
            <a:r>
              <a:rPr lang="en-US" dirty="0"/>
              <a:t> </a:t>
            </a:r>
            <a:r>
              <a:rPr lang="en-US" dirty="0" err="1"/>
              <a:t>пакета</a:t>
            </a:r>
            <a:r>
              <a:rPr lang="en-US" dirty="0"/>
              <a:t> </a:t>
            </a:r>
            <a:r>
              <a:rPr lang="en-US" dirty="0" err="1"/>
              <a:t>запроса</a:t>
            </a:r>
            <a:r>
              <a:rPr lang="en-US" dirty="0"/>
              <a:t> в </a:t>
            </a:r>
            <a:r>
              <a:rPr lang="en-US" dirty="0" err="1"/>
              <a:t>качестве</a:t>
            </a:r>
            <a:r>
              <a:rPr lang="en-US" dirty="0"/>
              <a:t> </a:t>
            </a:r>
            <a:r>
              <a:rPr lang="en-US" dirty="0" err="1"/>
              <a:t>целевого</a:t>
            </a:r>
            <a:r>
              <a:rPr lang="en-US" dirty="0"/>
              <a:t> IP-</a:t>
            </a:r>
            <a:r>
              <a:rPr lang="en-US" dirty="0" err="1"/>
              <a:t>адреса</a:t>
            </a:r>
            <a:r>
              <a:rPr lang="en-US" dirty="0"/>
              <a:t> и </a:t>
            </a:r>
            <a:r>
              <a:rPr lang="en-US" dirty="0" err="1"/>
              <a:t>порта</a:t>
            </a:r>
            <a:r>
              <a:rPr lang="en-US" dirty="0"/>
              <a:t> и </a:t>
            </a:r>
            <a:r>
              <a:rPr lang="en-US" dirty="0" err="1"/>
              <a:t>добавляет</a:t>
            </a:r>
            <a:r>
              <a:rPr lang="en-US" dirty="0"/>
              <a:t> </a:t>
            </a:r>
            <a:r>
              <a:rPr lang="en-US" dirty="0" err="1"/>
              <a:t>версию</a:t>
            </a:r>
            <a:r>
              <a:rPr lang="en-US" dirty="0"/>
              <a:t> SNMP.</a:t>
            </a:r>
            <a:endParaRPr lang="ru-RU" dirty="0"/>
          </a:p>
          <a:p>
            <a:r>
              <a:rPr lang="en-US" dirty="0" err="1"/>
              <a:t>количество</a:t>
            </a:r>
            <a:r>
              <a:rPr lang="en-US" dirty="0"/>
              <a:t>. </a:t>
            </a:r>
            <a:r>
              <a:rPr lang="en-US" dirty="0" err="1"/>
              <a:t>Затем</a:t>
            </a:r>
            <a:r>
              <a:rPr lang="en-US" dirty="0"/>
              <a:t> </a:t>
            </a:r>
            <a:r>
              <a:rPr lang="en-US" dirty="0" err="1"/>
              <a:t>генерируется</a:t>
            </a:r>
            <a:r>
              <a:rPr lang="en-US" dirty="0"/>
              <a:t> </a:t>
            </a:r>
            <a:r>
              <a:rPr lang="en-US" dirty="0" err="1"/>
              <a:t>ответный</a:t>
            </a:r>
            <a:r>
              <a:rPr lang="en-US" dirty="0"/>
              <a:t> </a:t>
            </a:r>
            <a:r>
              <a:rPr lang="en-US" dirty="0" err="1"/>
              <a:t>пакет</a:t>
            </a:r>
            <a:r>
              <a:rPr lang="en-US" dirty="0"/>
              <a:t>. </a:t>
            </a:r>
            <a:r>
              <a:rPr lang="en-US" dirty="0" err="1"/>
              <a:t>После</a:t>
            </a:r>
            <a:r>
              <a:rPr lang="en-US" dirty="0"/>
              <a:t> </a:t>
            </a:r>
            <a:r>
              <a:rPr lang="en-US" dirty="0" err="1"/>
              <a:t>кодирования</a:t>
            </a:r>
            <a:r>
              <a:rPr lang="en-US" dirty="0"/>
              <a:t> </a:t>
            </a:r>
            <a:r>
              <a:rPr lang="en-US" dirty="0" err="1"/>
              <a:t>ответный</a:t>
            </a:r>
            <a:r>
              <a:rPr lang="en-US" dirty="0"/>
              <a:t> </a:t>
            </a:r>
            <a:r>
              <a:rPr lang="en-US" dirty="0" err="1"/>
              <a:t>пакет</a:t>
            </a:r>
            <a:r>
              <a:rPr lang="en-US" dirty="0"/>
              <a:t> </a:t>
            </a:r>
            <a:r>
              <a:rPr lang="en-US" dirty="0" err="1"/>
              <a:t>отправляется</a:t>
            </a:r>
            <a:r>
              <a:rPr lang="en-US" dirty="0"/>
              <a:t> в NMS.</a:t>
            </a:r>
            <a:endParaRPr lang="ru-RU" dirty="0"/>
          </a:p>
          <a:p>
            <a:r>
              <a:rPr lang="en-US" dirty="0"/>
              <a:t> </a:t>
            </a:r>
            <a:r>
              <a:rPr lang="en-US" dirty="0" err="1"/>
              <a:t>Ловушка</a:t>
            </a:r>
            <a:r>
              <a:rPr lang="en-US" dirty="0"/>
              <a:t> — </a:t>
            </a:r>
            <a:r>
              <a:rPr lang="en-US" dirty="0" err="1"/>
              <a:t>это</a:t>
            </a:r>
            <a:r>
              <a:rPr lang="en-US" dirty="0"/>
              <a:t> </a:t>
            </a:r>
            <a:r>
              <a:rPr lang="en-US" dirty="0" err="1"/>
              <a:t>самопроизвольное</a:t>
            </a:r>
            <a:r>
              <a:rPr lang="en-US" dirty="0"/>
              <a:t> </a:t>
            </a:r>
            <a:r>
              <a:rPr lang="en-US" dirty="0" err="1"/>
              <a:t>поведение</a:t>
            </a:r>
            <a:r>
              <a:rPr lang="en-US" dirty="0"/>
              <a:t> </a:t>
            </a:r>
            <a:r>
              <a:rPr lang="en-US" dirty="0" err="1"/>
              <a:t>управляемого</a:t>
            </a:r>
            <a:r>
              <a:rPr lang="en-US" dirty="0"/>
              <a:t> </a:t>
            </a:r>
            <a:r>
              <a:rPr lang="en-US" dirty="0" err="1"/>
              <a:t>устройства</a:t>
            </a:r>
            <a:r>
              <a:rPr lang="en-US" dirty="0"/>
              <a:t>. </a:t>
            </a:r>
            <a:r>
              <a:rPr lang="en-US" dirty="0" err="1"/>
              <a:t>Это</a:t>
            </a:r>
            <a:r>
              <a:rPr lang="en-US" dirty="0"/>
              <a:t> </a:t>
            </a:r>
            <a:r>
              <a:rPr lang="en-US" dirty="0" err="1"/>
              <a:t>не</a:t>
            </a:r>
            <a:r>
              <a:rPr lang="en-US" dirty="0"/>
              <a:t> </a:t>
            </a:r>
            <a:r>
              <a:rPr lang="en-US" dirty="0" err="1"/>
              <a:t>относится</a:t>
            </a:r>
            <a:r>
              <a:rPr lang="en-US" dirty="0"/>
              <a:t> к </a:t>
            </a:r>
            <a:r>
              <a:rPr lang="en-US" dirty="0" err="1"/>
              <a:t>основным</a:t>
            </a:r>
            <a:r>
              <a:rPr lang="en-US" dirty="0"/>
              <a:t> </a:t>
            </a:r>
            <a:r>
              <a:rPr lang="en-US" dirty="0" err="1"/>
              <a:t>операциям</a:t>
            </a:r>
            <a:r>
              <a:rPr lang="en-US" dirty="0"/>
              <a:t> в NMS. </a:t>
            </a:r>
            <a:r>
              <a:rPr lang="en-US" dirty="0" err="1"/>
              <a:t>Как</a:t>
            </a:r>
            <a:r>
              <a:rPr lang="en-US" dirty="0"/>
              <a:t> </a:t>
            </a:r>
            <a:r>
              <a:rPr lang="en-US" dirty="0" err="1"/>
              <a:t>показано</a:t>
            </a:r>
            <a:r>
              <a:rPr lang="en-US" dirty="0"/>
              <a:t> </a:t>
            </a:r>
            <a:r>
              <a:rPr lang="en-US" dirty="0" err="1"/>
              <a:t>на</a:t>
            </a:r>
            <a:r>
              <a:rPr lang="en-US" dirty="0"/>
              <a:t> </a:t>
            </a:r>
            <a:r>
              <a:rPr lang="en-US" dirty="0" err="1"/>
              <a:t>рисунке</a:t>
            </a:r>
            <a:r>
              <a:rPr lang="en-US" dirty="0"/>
              <a:t> </a:t>
            </a:r>
            <a:r>
              <a:rPr lang="en-US" dirty="0" err="1"/>
              <a:t>справа</a:t>
            </a:r>
            <a:r>
              <a:rPr lang="en-US" dirty="0"/>
              <a:t> </a:t>
            </a:r>
            <a:r>
              <a:rPr lang="en-US" dirty="0" err="1"/>
              <a:t>выше</a:t>
            </a:r>
            <a:r>
              <a:rPr lang="en-US" dirty="0"/>
              <a:t>, </a:t>
            </a:r>
            <a:r>
              <a:rPr lang="en-US" dirty="0" err="1"/>
              <a:t>если</a:t>
            </a:r>
            <a:r>
              <a:rPr lang="en-US" dirty="0"/>
              <a:t> </a:t>
            </a:r>
            <a:r>
              <a:rPr lang="en-US" dirty="0" err="1"/>
              <a:t>значение</a:t>
            </a:r>
            <a:r>
              <a:rPr lang="en-US" dirty="0"/>
              <a:t> </a:t>
            </a:r>
            <a:r>
              <a:rPr lang="en-US" dirty="0" err="1"/>
              <a:t>какого-либо</a:t>
            </a:r>
            <a:r>
              <a:rPr lang="en-US" dirty="0"/>
              <a:t> </a:t>
            </a:r>
            <a:r>
              <a:rPr lang="en-US" dirty="0" err="1"/>
              <a:t>модуля</a:t>
            </a:r>
            <a:r>
              <a:rPr lang="en-US" dirty="0"/>
              <a:t> </a:t>
            </a:r>
            <a:r>
              <a:rPr lang="en-US" dirty="0" err="1"/>
              <a:t>превышает</a:t>
            </a:r>
            <a:endParaRPr lang="ru-RU" dirty="0" err="1"/>
          </a:p>
          <a:p>
            <a:r>
              <a:rPr lang="en-US" dirty="0" err="1"/>
              <a:t>определенного</a:t>
            </a:r>
            <a:r>
              <a:rPr lang="en-US" dirty="0"/>
              <a:t> </a:t>
            </a:r>
            <a:r>
              <a:rPr lang="en-US" dirty="0" err="1"/>
              <a:t>порога</a:t>
            </a:r>
            <a:r>
              <a:rPr lang="en-US" dirty="0"/>
              <a:t>, </a:t>
            </a:r>
            <a:r>
              <a:rPr lang="en-US" dirty="0" err="1"/>
              <a:t>агент</a:t>
            </a:r>
            <a:r>
              <a:rPr lang="en-US" dirty="0"/>
              <a:t> </a:t>
            </a:r>
            <a:r>
              <a:rPr lang="en-US" dirty="0" err="1"/>
              <a:t>отправляет</a:t>
            </a:r>
            <a:r>
              <a:rPr lang="en-US" dirty="0"/>
              <a:t> </a:t>
            </a:r>
            <a:r>
              <a:rPr lang="en-US" dirty="0" err="1"/>
              <a:t>сообщение-ловушку</a:t>
            </a:r>
            <a:r>
              <a:rPr lang="en-US" dirty="0"/>
              <a:t> в NMS. NMS </a:t>
            </a:r>
            <a:r>
              <a:rPr lang="en-US" dirty="0" err="1"/>
              <a:t>получает</a:t>
            </a:r>
            <a:r>
              <a:rPr lang="en-US" dirty="0"/>
              <a:t> trap-</a:t>
            </a:r>
            <a:r>
              <a:rPr lang="en-US" dirty="0" err="1"/>
              <a:t>сообщение</a:t>
            </a:r>
            <a:r>
              <a:rPr lang="en-US" dirty="0"/>
              <a:t> с UDP-</a:t>
            </a:r>
            <a:r>
              <a:rPr lang="en-US" dirty="0" err="1"/>
              <a:t>порта</a:t>
            </a:r>
            <a:r>
              <a:rPr lang="en-US" dirty="0"/>
              <a:t> 162, </a:t>
            </a:r>
            <a:r>
              <a:rPr lang="en-US" dirty="0" err="1"/>
              <a:t>согласно</a:t>
            </a:r>
            <a:r>
              <a:rPr lang="en-US" dirty="0"/>
              <a:t> </a:t>
            </a:r>
            <a:r>
              <a:rPr lang="en-US" dirty="0" err="1"/>
              <a:t>которому</a:t>
            </a:r>
            <a:r>
              <a:rPr lang="en-US" dirty="0"/>
              <a:t> </a:t>
            </a:r>
            <a:r>
              <a:rPr lang="en-US" dirty="0" err="1"/>
              <a:t>диспетчер</a:t>
            </a:r>
            <a:r>
              <a:rPr lang="en-US" dirty="0"/>
              <a:t> </a:t>
            </a:r>
            <a:r>
              <a:rPr lang="en-US" dirty="0" err="1"/>
              <a:t>может</a:t>
            </a:r>
            <a:r>
              <a:rPr lang="en-US" dirty="0"/>
              <a:t> </a:t>
            </a:r>
            <a:r>
              <a:rPr lang="en-US" dirty="0" err="1"/>
              <a:t>вовремя</a:t>
            </a:r>
            <a:r>
              <a:rPr lang="en-US" dirty="0"/>
              <a:t> </a:t>
            </a:r>
            <a:r>
              <a:rPr lang="en-US" dirty="0" err="1"/>
              <a:t>обработать</a:t>
            </a:r>
            <a:r>
              <a:rPr lang="en-US" dirty="0"/>
              <a:t> </a:t>
            </a:r>
            <a:r>
              <a:rPr lang="en-US" dirty="0" err="1"/>
              <a:t>сетевую</a:t>
            </a:r>
            <a:r>
              <a:rPr lang="en-US" dirty="0"/>
              <a:t> </a:t>
            </a:r>
            <a:r>
              <a:rPr lang="en-US" dirty="0" err="1"/>
              <a:t>аномалию</a:t>
            </a:r>
            <a:r>
              <a:rPr lang="en-US" dirty="0"/>
              <a:t>. В </a:t>
            </a:r>
            <a:r>
              <a:rPr lang="en-US" dirty="0" err="1"/>
              <a:t>случае</a:t>
            </a:r>
            <a:r>
              <a:rPr lang="en-US" dirty="0"/>
              <a:t> </a:t>
            </a:r>
            <a:r>
              <a:rPr lang="en-US" dirty="0" err="1"/>
              <a:t>изменения</a:t>
            </a:r>
            <a:r>
              <a:rPr lang="en-US" dirty="0"/>
              <a:t> </a:t>
            </a:r>
            <a:r>
              <a:rPr lang="en-US" dirty="0" err="1"/>
              <a:t>состояния</a:t>
            </a:r>
            <a:r>
              <a:rPr lang="en-US" dirty="0"/>
              <a:t> </a:t>
            </a:r>
            <a:r>
              <a:rPr lang="en-US" dirty="0" err="1"/>
              <a:t>интерфейса</a:t>
            </a:r>
            <a:r>
              <a:rPr lang="en-US" dirty="0"/>
              <a:t> </a:t>
            </a:r>
            <a:r>
              <a:rPr lang="en-US" dirty="0" err="1"/>
              <a:t>агент</a:t>
            </a:r>
            <a:r>
              <a:rPr lang="en-US" dirty="0"/>
              <a:t> </a:t>
            </a:r>
            <a:r>
              <a:rPr lang="en-US" dirty="0" err="1"/>
              <a:t>также</a:t>
            </a:r>
            <a:r>
              <a:rPr lang="en-US" dirty="0"/>
              <a:t> </a:t>
            </a:r>
            <a:r>
              <a:rPr lang="en-US" dirty="0" err="1"/>
              <a:t>отправляет</a:t>
            </a:r>
            <a:r>
              <a:rPr lang="en-US" dirty="0"/>
              <a:t> </a:t>
            </a:r>
            <a:r>
              <a:rPr lang="en-US" dirty="0" err="1"/>
              <a:t>сообщение-ловушку</a:t>
            </a:r>
            <a:r>
              <a:rPr lang="en-US" dirty="0"/>
              <a:t> в NMS. </a:t>
            </a:r>
            <a:r>
              <a:rPr lang="en-US" dirty="0" err="1"/>
              <a:t>Затем</a:t>
            </a:r>
            <a:r>
              <a:rPr lang="en-US" dirty="0"/>
              <a:t> </a:t>
            </a:r>
            <a:r>
              <a:rPr lang="en-US" dirty="0" err="1"/>
              <a:t>менеджер</a:t>
            </a:r>
            <a:r>
              <a:rPr lang="en-US" dirty="0"/>
              <a:t> </a:t>
            </a:r>
            <a:r>
              <a:rPr lang="en-US" dirty="0" err="1"/>
              <a:t>может</a:t>
            </a:r>
            <a:r>
              <a:rPr lang="en-US" dirty="0"/>
              <a:t> </a:t>
            </a:r>
            <a:r>
              <a:rPr lang="en-US" dirty="0" err="1"/>
              <a:t>диагностировать</a:t>
            </a:r>
            <a:r>
              <a:rPr lang="en-US" dirty="0"/>
              <a:t> и </a:t>
            </a:r>
            <a:r>
              <a:rPr lang="en-US" dirty="0" err="1"/>
              <a:t>устранить</a:t>
            </a:r>
            <a:r>
              <a:rPr lang="en-US" dirty="0"/>
              <a:t> </a:t>
            </a:r>
            <a:r>
              <a:rPr lang="en-US" dirty="0" err="1"/>
              <a:t>неисправность</a:t>
            </a:r>
            <a:r>
              <a:rPr lang="en-US" dirty="0"/>
              <a:t> в </a:t>
            </a:r>
            <a:r>
              <a:rPr lang="en-US" dirty="0" err="1"/>
              <a:t>соответствии</a:t>
            </a:r>
            <a:r>
              <a:rPr lang="en-US" dirty="0"/>
              <a:t> с </a:t>
            </a:r>
            <a:r>
              <a:rPr lang="en-US" dirty="0" err="1"/>
              <a:t>сообщением</a:t>
            </a:r>
            <a:r>
              <a:rPr lang="en-US" dirty="0"/>
              <a:t> </a:t>
            </a:r>
            <a:r>
              <a:rPr lang="en-US" dirty="0" err="1"/>
              <a:t>ловушки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128</a:t>
            </a:fld>
            <a:endParaRPr lang="ru-RU" noProof="0"/>
          </a:p>
        </p:txBody>
      </p:sp>
    </p:spTree>
    <p:extLst>
      <p:ext uri="{BB962C8B-B14F-4D97-AF65-F5344CB8AC3E}">
        <p14:creationId xmlns:p14="http://schemas.microsoft.com/office/powerpoint/2010/main" val="39839571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Существует</a:t>
            </a:r>
            <a:r>
              <a:rPr lang="en-US" dirty="0"/>
              <a:t> </a:t>
            </a:r>
            <a:r>
              <a:rPr lang="en-US" dirty="0" err="1"/>
              <a:t>три</a:t>
            </a:r>
            <a:r>
              <a:rPr lang="en-US" dirty="0"/>
              <a:t> </a:t>
            </a:r>
            <a:r>
              <a:rPr lang="en-US" dirty="0" err="1"/>
              <a:t>версии</a:t>
            </a:r>
            <a:r>
              <a:rPr lang="en-US" dirty="0"/>
              <a:t> SNMP: SNMPv1, SNMPv2c и SNMPv3.</a:t>
            </a:r>
            <a:endParaRPr lang="ru-RU" dirty="0"/>
          </a:p>
          <a:p>
            <a:r>
              <a:rPr lang="en-US" dirty="0"/>
              <a:t> В SNMPv1 и SNMPv2c NMS </a:t>
            </a:r>
            <a:r>
              <a:rPr lang="en-US" dirty="0" err="1"/>
              <a:t>контролирует</a:t>
            </a:r>
            <a:r>
              <a:rPr lang="en-US" dirty="0"/>
              <a:t> </a:t>
            </a:r>
            <a:r>
              <a:rPr lang="en-US" dirty="0" err="1"/>
              <a:t>права</a:t>
            </a:r>
            <a:r>
              <a:rPr lang="en-US" dirty="0"/>
              <a:t> </a:t>
            </a:r>
            <a:r>
              <a:rPr lang="en-US" dirty="0" err="1"/>
              <a:t>доступа</a:t>
            </a:r>
            <a:r>
              <a:rPr lang="en-US" dirty="0"/>
              <a:t> к </a:t>
            </a:r>
            <a:r>
              <a:rPr lang="en-US" dirty="0" err="1"/>
              <a:t>управляемым</a:t>
            </a:r>
            <a:r>
              <a:rPr lang="en-US" dirty="0"/>
              <a:t> </a:t>
            </a:r>
            <a:r>
              <a:rPr lang="en-US" dirty="0" err="1"/>
              <a:t>узлам</a:t>
            </a:r>
            <a:r>
              <a:rPr lang="en-US" dirty="0"/>
              <a:t> с </a:t>
            </a:r>
            <a:r>
              <a:rPr lang="en-US" dirty="0" err="1"/>
              <a:t>помощью</a:t>
            </a:r>
            <a:r>
              <a:rPr lang="en-US" dirty="0"/>
              <a:t> </a:t>
            </a:r>
            <a:r>
              <a:rPr lang="en-US" dirty="0" err="1"/>
              <a:t>списка</a:t>
            </a:r>
            <a:r>
              <a:rPr lang="en-US" dirty="0"/>
              <a:t> </a:t>
            </a:r>
            <a:r>
              <a:rPr lang="en-US" dirty="0" err="1"/>
              <a:t>имен</a:t>
            </a:r>
            <a:r>
              <a:rPr lang="en-US" dirty="0"/>
              <a:t> </a:t>
            </a:r>
            <a:r>
              <a:rPr lang="en-US" dirty="0" err="1"/>
              <a:t>сообщества</a:t>
            </a:r>
            <a:r>
              <a:rPr lang="en-US" dirty="0"/>
              <a:t>. </a:t>
            </a:r>
            <a:r>
              <a:rPr lang="en-US" dirty="0" err="1"/>
              <a:t>Агент</a:t>
            </a:r>
            <a:r>
              <a:rPr lang="en-US" dirty="0"/>
              <a:t> </a:t>
            </a:r>
            <a:r>
              <a:rPr lang="en-US" dirty="0" err="1"/>
              <a:t>не</a:t>
            </a:r>
            <a:r>
              <a:rPr lang="en-US" dirty="0"/>
              <a:t> </a:t>
            </a:r>
            <a:r>
              <a:rPr lang="en-US" dirty="0" err="1"/>
              <a:t>проверяет</a:t>
            </a:r>
            <a:r>
              <a:rPr lang="en-US" dirty="0"/>
              <a:t> </a:t>
            </a:r>
            <a:r>
              <a:rPr lang="en-US" dirty="0" err="1"/>
              <a:t>допустимость</a:t>
            </a:r>
            <a:r>
              <a:rPr lang="en-US" dirty="0"/>
              <a:t> </a:t>
            </a:r>
            <a:r>
              <a:rPr lang="en-US" dirty="0" err="1"/>
              <a:t>имени</a:t>
            </a:r>
            <a:r>
              <a:rPr lang="en-US" dirty="0"/>
              <a:t> </a:t>
            </a:r>
            <a:r>
              <a:rPr lang="en-US" dirty="0" err="1"/>
              <a:t>сообщества</a:t>
            </a:r>
            <a:r>
              <a:rPr lang="en-US" dirty="0"/>
              <a:t>. SNMP-</a:t>
            </a:r>
            <a:r>
              <a:rPr lang="en-US" dirty="0" err="1"/>
              <a:t>пакеты</a:t>
            </a:r>
            <a:endParaRPr lang="ru-RU" dirty="0" err="1"/>
          </a:p>
          <a:p>
            <a:r>
              <a:rPr lang="en-US" dirty="0" err="1"/>
              <a:t>передаются</a:t>
            </a:r>
            <a:r>
              <a:rPr lang="en-US" dirty="0"/>
              <a:t> </a:t>
            </a:r>
            <a:r>
              <a:rPr lang="en-US" dirty="0" err="1"/>
              <a:t>без</a:t>
            </a:r>
            <a:r>
              <a:rPr lang="en-US" dirty="0"/>
              <a:t> </a:t>
            </a:r>
            <a:r>
              <a:rPr lang="en-US" dirty="0" err="1"/>
              <a:t>шифрования</a:t>
            </a:r>
            <a:r>
              <a:rPr lang="en-US" dirty="0"/>
              <a:t>. </a:t>
            </a:r>
            <a:r>
              <a:rPr lang="en-US" dirty="0" err="1"/>
              <a:t>То</a:t>
            </a:r>
            <a:r>
              <a:rPr lang="en-US" dirty="0"/>
              <a:t> </a:t>
            </a:r>
            <a:r>
              <a:rPr lang="en-US" dirty="0" err="1"/>
              <a:t>есть</a:t>
            </a:r>
            <a:r>
              <a:rPr lang="en-US" dirty="0"/>
              <a:t> </a:t>
            </a:r>
            <a:r>
              <a:rPr lang="en-US" dirty="0" err="1"/>
              <a:t>безопасность</a:t>
            </a:r>
            <a:r>
              <a:rPr lang="en-US" dirty="0"/>
              <a:t> </a:t>
            </a:r>
            <a:r>
              <a:rPr lang="en-US" dirty="0" err="1"/>
              <a:t>аутентификации</a:t>
            </a:r>
            <a:r>
              <a:rPr lang="en-US" dirty="0"/>
              <a:t> и </a:t>
            </a:r>
            <a:r>
              <a:rPr lang="en-US" dirty="0" err="1"/>
              <a:t>конфиденциальности</a:t>
            </a:r>
            <a:r>
              <a:rPr lang="en-US" dirty="0"/>
              <a:t> </a:t>
            </a:r>
            <a:r>
              <a:rPr lang="en-US" dirty="0" err="1"/>
              <a:t>не</a:t>
            </a:r>
            <a:r>
              <a:rPr lang="en-US" dirty="0"/>
              <a:t> </a:t>
            </a:r>
            <a:r>
              <a:rPr lang="en-US" dirty="0" err="1"/>
              <a:t>гарантируется</a:t>
            </a:r>
            <a:r>
              <a:rPr lang="en-US" dirty="0"/>
              <a:t>.</a:t>
            </a:r>
            <a:endParaRPr lang="ru-RU" dirty="0"/>
          </a:p>
          <a:p>
            <a:r>
              <a:rPr lang="en-US" dirty="0"/>
              <a:t> </a:t>
            </a:r>
            <a:r>
              <a:rPr lang="en-US" dirty="0" err="1"/>
              <a:t>По</a:t>
            </a:r>
            <a:r>
              <a:rPr lang="en-US" dirty="0"/>
              <a:t> </a:t>
            </a:r>
            <a:r>
              <a:rPr lang="en-US" dirty="0" err="1"/>
              <a:t>сравнению</a:t>
            </a:r>
            <a:r>
              <a:rPr lang="en-US" dirty="0"/>
              <a:t> с SNMPv1, SNMPv2c </a:t>
            </a:r>
            <a:r>
              <a:rPr lang="en-US" dirty="0" err="1"/>
              <a:t>поддерживает</a:t>
            </a:r>
            <a:r>
              <a:rPr lang="en-US" dirty="0"/>
              <a:t>:</a:t>
            </a:r>
            <a:endParaRPr lang="ru-RU" dirty="0"/>
          </a:p>
          <a:p>
            <a:r>
              <a:rPr lang="en-US" dirty="0"/>
              <a:t> </a:t>
            </a:r>
            <a:r>
              <a:rPr lang="en-US" dirty="0" err="1"/>
              <a:t>Больше</a:t>
            </a:r>
            <a:r>
              <a:rPr lang="en-US" dirty="0"/>
              <a:t> </a:t>
            </a:r>
            <a:r>
              <a:rPr lang="en-US" dirty="0" err="1"/>
              <a:t>операций</a:t>
            </a:r>
            <a:r>
              <a:rPr lang="en-US" dirty="0"/>
              <a:t> и </a:t>
            </a:r>
            <a:r>
              <a:rPr lang="en-US" dirty="0" err="1"/>
              <a:t>типов</a:t>
            </a:r>
            <a:r>
              <a:rPr lang="en-US" dirty="0"/>
              <a:t> </a:t>
            </a:r>
            <a:r>
              <a:rPr lang="en-US" dirty="0" err="1"/>
              <a:t>данных</a:t>
            </a:r>
            <a:endParaRPr lang="ru-RU" dirty="0" err="1"/>
          </a:p>
          <a:p>
            <a:r>
              <a:rPr lang="en-US" dirty="0"/>
              <a:t> </a:t>
            </a:r>
            <a:r>
              <a:rPr lang="en-US" dirty="0" err="1"/>
              <a:t>Множество</a:t>
            </a:r>
            <a:r>
              <a:rPr lang="en-US" dirty="0"/>
              <a:t> </a:t>
            </a:r>
            <a:r>
              <a:rPr lang="en-US" dirty="0" err="1"/>
              <a:t>кодов</a:t>
            </a:r>
            <a:r>
              <a:rPr lang="en-US" dirty="0"/>
              <a:t> </a:t>
            </a:r>
            <a:r>
              <a:rPr lang="en-US" dirty="0" err="1"/>
              <a:t>ошибок</a:t>
            </a:r>
            <a:endParaRPr lang="ru-RU" dirty="0" err="1"/>
          </a:p>
          <a:p>
            <a:r>
              <a:rPr lang="en-US" dirty="0"/>
              <a:t> </a:t>
            </a:r>
            <a:r>
              <a:rPr lang="en-US" dirty="0" err="1"/>
              <a:t>Несколько</a:t>
            </a:r>
            <a:r>
              <a:rPr lang="en-US" dirty="0"/>
              <a:t> </a:t>
            </a:r>
            <a:r>
              <a:rPr lang="en-US" dirty="0" err="1"/>
              <a:t>протоколов</a:t>
            </a:r>
            <a:r>
              <a:rPr lang="en-US" dirty="0"/>
              <a:t> </a:t>
            </a:r>
            <a:r>
              <a:rPr lang="en-US" dirty="0" err="1"/>
              <a:t>транспортного</a:t>
            </a:r>
            <a:r>
              <a:rPr lang="en-US" dirty="0"/>
              <a:t> </a:t>
            </a:r>
            <a:r>
              <a:rPr lang="en-US" dirty="0" err="1"/>
              <a:t>уровня</a:t>
            </a:r>
            <a:endParaRPr lang="ru-RU" dirty="0" err="1"/>
          </a:p>
          <a:p>
            <a:r>
              <a:rPr lang="en-US" dirty="0"/>
              <a:t> SNMPv3 </a:t>
            </a:r>
            <a:r>
              <a:rPr lang="en-US" dirty="0" err="1"/>
              <a:t>обеспечивает</a:t>
            </a:r>
            <a:r>
              <a:rPr lang="en-US" dirty="0"/>
              <a:t> </a:t>
            </a:r>
            <a:r>
              <a:rPr lang="en-US" dirty="0" err="1"/>
              <a:t>все</a:t>
            </a:r>
            <a:r>
              <a:rPr lang="en-US" dirty="0"/>
              <a:t> </a:t>
            </a:r>
            <a:r>
              <a:rPr lang="en-US" dirty="0" err="1"/>
              <a:t>функции</a:t>
            </a:r>
            <a:r>
              <a:rPr lang="en-US" dirty="0"/>
              <a:t> SNMPv1 и SNMPv2, а </a:t>
            </a:r>
            <a:r>
              <a:rPr lang="en-US" dirty="0" err="1"/>
              <a:t>также</a:t>
            </a:r>
            <a:r>
              <a:rPr lang="en-US" dirty="0"/>
              <a:t> </a:t>
            </a:r>
            <a:r>
              <a:rPr lang="en-US" dirty="0" err="1"/>
              <a:t>механизм</a:t>
            </a:r>
            <a:r>
              <a:rPr lang="en-US" dirty="0"/>
              <a:t> </a:t>
            </a:r>
            <a:r>
              <a:rPr lang="en-US" dirty="0" err="1"/>
              <a:t>безопасности</a:t>
            </a:r>
            <a:r>
              <a:rPr lang="en-US" dirty="0"/>
              <a:t>, </a:t>
            </a:r>
            <a:r>
              <a:rPr lang="en-US" dirty="0" err="1"/>
              <a:t>который</a:t>
            </a:r>
            <a:r>
              <a:rPr lang="en-US" dirty="0"/>
              <a:t> </a:t>
            </a:r>
            <a:r>
              <a:rPr lang="en-US" dirty="0" err="1"/>
              <a:t>аутентифицирует</a:t>
            </a:r>
            <a:r>
              <a:rPr lang="en-US" dirty="0"/>
              <a:t> и </a:t>
            </a:r>
            <a:r>
              <a:rPr lang="en-US" dirty="0" err="1"/>
              <a:t>шифрует</a:t>
            </a:r>
            <a:r>
              <a:rPr lang="en-US" dirty="0"/>
              <a:t> </a:t>
            </a:r>
            <a:r>
              <a:rPr lang="en-US" dirty="0" err="1"/>
              <a:t>пакеты</a:t>
            </a:r>
            <a:r>
              <a:rPr lang="en-US" dirty="0"/>
              <a:t> SNMP. </a:t>
            </a:r>
            <a:r>
              <a:rPr lang="en-US" dirty="0" err="1"/>
              <a:t>Что</a:t>
            </a:r>
            <a:r>
              <a:rPr lang="en-US" dirty="0"/>
              <a:t> </a:t>
            </a:r>
            <a:r>
              <a:rPr lang="en-US" dirty="0" err="1"/>
              <a:t>касается</a:t>
            </a:r>
            <a:r>
              <a:rPr lang="en-US" dirty="0"/>
              <a:t> </a:t>
            </a:r>
            <a:r>
              <a:rPr lang="en-US" dirty="0" err="1"/>
              <a:t>безопасности</a:t>
            </a:r>
            <a:r>
              <a:rPr lang="en-US" dirty="0"/>
              <a:t>, SNMPv3 </a:t>
            </a:r>
            <a:r>
              <a:rPr lang="en-US" dirty="0" err="1"/>
              <a:t>делает</a:t>
            </a:r>
            <a:r>
              <a:rPr lang="en-US" dirty="0"/>
              <a:t> </a:t>
            </a:r>
            <a:r>
              <a:rPr lang="en-US" dirty="0" err="1"/>
              <a:t>упор</a:t>
            </a:r>
            <a:r>
              <a:rPr lang="en-US" dirty="0"/>
              <a:t> </a:t>
            </a:r>
            <a:r>
              <a:rPr lang="en-US" dirty="0" err="1"/>
              <a:t>на</a:t>
            </a:r>
            <a:r>
              <a:rPr lang="en-US" dirty="0"/>
              <a:t> </a:t>
            </a:r>
            <a:r>
              <a:rPr lang="en-US" dirty="0" err="1"/>
              <a:t>безопасность</a:t>
            </a:r>
            <a:r>
              <a:rPr lang="en-US" dirty="0"/>
              <a:t> </a:t>
            </a:r>
            <a:r>
              <a:rPr lang="en-US" dirty="0" err="1"/>
              <a:t>данных</a:t>
            </a:r>
            <a:r>
              <a:rPr lang="en-US" dirty="0"/>
              <a:t> и </a:t>
            </a:r>
            <a:r>
              <a:rPr lang="en-US" dirty="0" err="1"/>
              <a:t>контроль</a:t>
            </a:r>
            <a:r>
              <a:rPr lang="en-US" dirty="0"/>
              <a:t> </a:t>
            </a:r>
            <a:r>
              <a:rPr lang="en-US" dirty="0" err="1"/>
              <a:t>доступа</a:t>
            </a:r>
            <a:r>
              <a:rPr lang="en-US" dirty="0"/>
              <a:t>.</a:t>
            </a:r>
            <a:endParaRPr lang="ru-RU" dirty="0"/>
          </a:p>
          <a:p>
            <a:r>
              <a:rPr lang="en-US" dirty="0"/>
              <a:t> SNMPv3 </a:t>
            </a:r>
            <a:r>
              <a:rPr lang="en-US" dirty="0" err="1"/>
              <a:t>обеспечивает</a:t>
            </a:r>
            <a:r>
              <a:rPr lang="en-US" dirty="0"/>
              <a:t> </a:t>
            </a:r>
            <a:r>
              <a:rPr lang="en-US" dirty="0" err="1"/>
              <a:t>безопасность</a:t>
            </a:r>
            <a:r>
              <a:rPr lang="en-US" dirty="0"/>
              <a:t> </a:t>
            </a:r>
            <a:r>
              <a:rPr lang="en-US" dirty="0" err="1"/>
              <a:t>пакетов</a:t>
            </a:r>
            <a:r>
              <a:rPr lang="en-US" dirty="0"/>
              <a:t> SNMP </a:t>
            </a:r>
            <a:r>
              <a:rPr lang="en-US" dirty="0" err="1"/>
              <a:t>следующими</a:t>
            </a:r>
            <a:r>
              <a:rPr lang="en-US" dirty="0"/>
              <a:t> </a:t>
            </a:r>
            <a:r>
              <a:rPr lang="en-US" dirty="0" err="1"/>
              <a:t>способами</a:t>
            </a:r>
            <a:r>
              <a:rPr lang="en-US" dirty="0"/>
              <a:t>:</a:t>
            </a:r>
            <a:endParaRPr lang="ru-RU" dirty="0"/>
          </a:p>
          <a:p>
            <a:r>
              <a:rPr lang="en-US" dirty="0"/>
              <a:t> </a:t>
            </a:r>
            <a:r>
              <a:rPr lang="en-US" dirty="0" err="1"/>
              <a:t>Проверка</a:t>
            </a:r>
            <a:r>
              <a:rPr lang="en-US" dirty="0"/>
              <a:t> </a:t>
            </a:r>
            <a:r>
              <a:rPr lang="en-US" dirty="0" err="1"/>
              <a:t>целостности</a:t>
            </a:r>
            <a:r>
              <a:rPr lang="en-US" dirty="0"/>
              <a:t> </a:t>
            </a:r>
            <a:r>
              <a:rPr lang="en-US" dirty="0" err="1"/>
              <a:t>данных</a:t>
            </a:r>
            <a:endParaRPr lang="ru-RU" dirty="0" err="1"/>
          </a:p>
          <a:p>
            <a:r>
              <a:rPr lang="en-US" dirty="0"/>
              <a:t> </a:t>
            </a:r>
            <a:r>
              <a:rPr lang="en-US" dirty="0" err="1"/>
              <a:t>Данные</a:t>
            </a:r>
            <a:r>
              <a:rPr lang="en-US" dirty="0"/>
              <a:t> </a:t>
            </a:r>
            <a:r>
              <a:rPr lang="en-US" dirty="0" err="1"/>
              <a:t>не</a:t>
            </a:r>
            <a:r>
              <a:rPr lang="en-US" dirty="0"/>
              <a:t> </a:t>
            </a:r>
            <a:r>
              <a:rPr lang="en-US" dirty="0" err="1"/>
              <a:t>могут</a:t>
            </a:r>
            <a:r>
              <a:rPr lang="en-US" dirty="0"/>
              <a:t> </a:t>
            </a:r>
            <a:r>
              <a:rPr lang="en-US" dirty="0" err="1"/>
              <a:t>быть</a:t>
            </a:r>
            <a:r>
              <a:rPr lang="en-US" dirty="0"/>
              <a:t> </a:t>
            </a:r>
            <a:r>
              <a:rPr lang="en-US" dirty="0" err="1"/>
              <a:t>изменены</a:t>
            </a:r>
            <a:r>
              <a:rPr lang="en-US" dirty="0"/>
              <a:t> </a:t>
            </a:r>
            <a:r>
              <a:rPr lang="en-US" dirty="0" err="1"/>
              <a:t>несанкционированным</a:t>
            </a:r>
            <a:r>
              <a:rPr lang="en-US" dirty="0"/>
              <a:t> </a:t>
            </a:r>
            <a:r>
              <a:rPr lang="en-US" dirty="0" err="1"/>
              <a:t>образом</a:t>
            </a:r>
            <a:r>
              <a:rPr lang="en-US" dirty="0"/>
              <a:t>. </a:t>
            </a:r>
            <a:r>
              <a:rPr lang="en-US" dirty="0" err="1"/>
              <a:t>Изменение</a:t>
            </a:r>
            <a:r>
              <a:rPr lang="en-US" dirty="0"/>
              <a:t> </a:t>
            </a:r>
            <a:r>
              <a:rPr lang="en-US" dirty="0" err="1"/>
              <a:t>последовательности</a:t>
            </a:r>
            <a:r>
              <a:rPr lang="en-US" dirty="0"/>
              <a:t> </a:t>
            </a:r>
            <a:r>
              <a:rPr lang="en-US" dirty="0" err="1"/>
              <a:t>данных</a:t>
            </a:r>
            <a:r>
              <a:rPr lang="en-US" dirty="0"/>
              <a:t> </a:t>
            </a:r>
            <a:r>
              <a:rPr lang="en-US" dirty="0" err="1"/>
              <a:t>ограничено</a:t>
            </a:r>
            <a:r>
              <a:rPr lang="en-US" dirty="0"/>
              <a:t> </a:t>
            </a:r>
            <a:r>
              <a:rPr lang="en-US" dirty="0" err="1"/>
              <a:t>допустимой</a:t>
            </a:r>
            <a:r>
              <a:rPr lang="en-US" dirty="0"/>
              <a:t> </a:t>
            </a:r>
            <a:r>
              <a:rPr lang="en-US" dirty="0" err="1"/>
              <a:t>степенью</a:t>
            </a:r>
            <a:r>
              <a:rPr lang="en-US" dirty="0"/>
              <a:t>.</a:t>
            </a:r>
            <a:endParaRPr lang="ru-RU" dirty="0"/>
          </a:p>
          <a:p>
            <a:r>
              <a:rPr lang="en-US" dirty="0"/>
              <a:t> </a:t>
            </a:r>
            <a:r>
              <a:rPr lang="en-US" dirty="0" err="1"/>
              <a:t>Аутентификация</a:t>
            </a:r>
            <a:r>
              <a:rPr lang="en-US" dirty="0"/>
              <a:t> </a:t>
            </a:r>
            <a:r>
              <a:rPr lang="en-US" dirty="0" err="1"/>
              <a:t>источника</a:t>
            </a:r>
            <a:r>
              <a:rPr lang="en-US" dirty="0"/>
              <a:t> </a:t>
            </a:r>
            <a:r>
              <a:rPr lang="en-US" dirty="0" err="1"/>
              <a:t>данных</a:t>
            </a:r>
            <a:endParaRPr lang="ru-RU" dirty="0" err="1"/>
          </a:p>
          <a:p>
            <a:r>
              <a:rPr lang="en-US" dirty="0"/>
              <a:t> SNMPv3 </a:t>
            </a:r>
            <a:r>
              <a:rPr lang="en-US" dirty="0" err="1"/>
              <a:t>аутентифицирует</a:t>
            </a:r>
            <a:r>
              <a:rPr lang="en-US" dirty="0"/>
              <a:t> </a:t>
            </a:r>
            <a:r>
              <a:rPr lang="en-US" dirty="0" err="1"/>
              <a:t>управляемый</a:t>
            </a:r>
            <a:r>
              <a:rPr lang="en-US" dirty="0"/>
              <a:t> </a:t>
            </a:r>
            <a:r>
              <a:rPr lang="en-US" dirty="0" err="1"/>
              <a:t>узел</a:t>
            </a:r>
            <a:r>
              <a:rPr lang="en-US" dirty="0"/>
              <a:t>, </a:t>
            </a:r>
            <a:r>
              <a:rPr lang="en-US" dirty="0" err="1"/>
              <a:t>от</a:t>
            </a:r>
            <a:r>
              <a:rPr lang="en-US" dirty="0"/>
              <a:t> </a:t>
            </a:r>
            <a:r>
              <a:rPr lang="en-US" dirty="0" err="1"/>
              <a:t>которого</a:t>
            </a:r>
            <a:r>
              <a:rPr lang="en-US" dirty="0"/>
              <a:t> </a:t>
            </a:r>
            <a:r>
              <a:rPr lang="en-US" dirty="0" err="1"/>
              <a:t>исходит</a:t>
            </a:r>
            <a:r>
              <a:rPr lang="en-US" dirty="0"/>
              <a:t> </a:t>
            </a:r>
            <a:r>
              <a:rPr lang="en-US" dirty="0" err="1"/>
              <a:t>полученный</a:t>
            </a:r>
            <a:r>
              <a:rPr lang="en-US" dirty="0"/>
              <a:t> </a:t>
            </a:r>
            <a:r>
              <a:rPr lang="en-US" dirty="0" err="1"/>
              <a:t>пакет</a:t>
            </a:r>
            <a:r>
              <a:rPr lang="en-US" dirty="0"/>
              <a:t>, а </a:t>
            </a:r>
            <a:r>
              <a:rPr lang="en-US" dirty="0" err="1"/>
              <a:t>не</a:t>
            </a:r>
            <a:r>
              <a:rPr lang="en-US" dirty="0"/>
              <a:t> </a:t>
            </a:r>
            <a:r>
              <a:rPr lang="en-US" dirty="0" err="1"/>
              <a:t>приложение</a:t>
            </a:r>
            <a:r>
              <a:rPr lang="en-US" dirty="0"/>
              <a:t>, </a:t>
            </a:r>
            <a:r>
              <a:rPr lang="en-US" dirty="0" err="1"/>
              <a:t>создавшее</a:t>
            </a:r>
            <a:r>
              <a:rPr lang="en-US" dirty="0"/>
              <a:t> </a:t>
            </a:r>
            <a:r>
              <a:rPr lang="en-US" dirty="0" err="1"/>
              <a:t>пакет</a:t>
            </a:r>
            <a:r>
              <a:rPr lang="en-US" dirty="0"/>
              <a:t>.</a:t>
            </a:r>
            <a:endParaRPr lang="ru-RU" dirty="0"/>
          </a:p>
          <a:p>
            <a:r>
              <a:rPr lang="en-US" dirty="0"/>
              <a:t> </a:t>
            </a:r>
            <a:r>
              <a:rPr lang="en-US" dirty="0" err="1"/>
              <a:t>Конфиденциальность</a:t>
            </a:r>
            <a:r>
              <a:rPr lang="en-US" dirty="0"/>
              <a:t> </a:t>
            </a:r>
            <a:r>
              <a:rPr lang="en-US" dirty="0" err="1"/>
              <a:t>данных</a:t>
            </a:r>
            <a:endParaRPr lang="ru-RU" dirty="0" err="1"/>
          </a:p>
          <a:p>
            <a:r>
              <a:rPr lang="en-US" dirty="0"/>
              <a:t> </a:t>
            </a:r>
            <a:r>
              <a:rPr lang="en-US" dirty="0" err="1"/>
              <a:t>Когда</a:t>
            </a:r>
            <a:r>
              <a:rPr lang="en-US" dirty="0"/>
              <a:t> NMS </a:t>
            </a:r>
            <a:r>
              <a:rPr lang="en-US" dirty="0" err="1"/>
              <a:t>или</a:t>
            </a:r>
            <a:r>
              <a:rPr lang="en-US" dirty="0"/>
              <a:t> </a:t>
            </a:r>
            <a:r>
              <a:rPr lang="en-US" dirty="0" err="1"/>
              <a:t>агент</a:t>
            </a:r>
            <a:r>
              <a:rPr lang="en-US" dirty="0"/>
              <a:t> </a:t>
            </a:r>
            <a:r>
              <a:rPr lang="en-US" dirty="0" err="1"/>
              <a:t>получают</a:t>
            </a:r>
            <a:r>
              <a:rPr lang="en-US" dirty="0"/>
              <a:t> </a:t>
            </a:r>
            <a:r>
              <a:rPr lang="en-US" dirty="0" err="1"/>
              <a:t>пакет</a:t>
            </a:r>
            <a:r>
              <a:rPr lang="en-US" dirty="0"/>
              <a:t>, </a:t>
            </a:r>
            <a:r>
              <a:rPr lang="en-US" dirty="0" err="1"/>
              <a:t>они</a:t>
            </a:r>
            <a:r>
              <a:rPr lang="en-US" dirty="0"/>
              <a:t> </a:t>
            </a:r>
            <a:r>
              <a:rPr lang="en-US" dirty="0" err="1"/>
              <a:t>проверяют</a:t>
            </a:r>
            <a:r>
              <a:rPr lang="en-US" dirty="0"/>
              <a:t> </a:t>
            </a:r>
            <a:r>
              <a:rPr lang="en-US" dirty="0" err="1"/>
              <a:t>время</a:t>
            </a:r>
            <a:r>
              <a:rPr lang="en-US" dirty="0"/>
              <a:t> </a:t>
            </a:r>
            <a:r>
              <a:rPr lang="en-US" dirty="0" err="1"/>
              <a:t>создания</a:t>
            </a:r>
            <a:r>
              <a:rPr lang="en-US" dirty="0"/>
              <a:t> </a:t>
            </a:r>
            <a:r>
              <a:rPr lang="en-US" dirty="0" err="1"/>
              <a:t>пакета</a:t>
            </a:r>
            <a:r>
              <a:rPr lang="en-US" dirty="0"/>
              <a:t>. </a:t>
            </a:r>
            <a:r>
              <a:rPr lang="en-US" dirty="0" err="1"/>
              <a:t>Если</a:t>
            </a:r>
            <a:r>
              <a:rPr lang="en-US" dirty="0"/>
              <a:t> </a:t>
            </a:r>
            <a:r>
              <a:rPr lang="en-US" dirty="0" err="1"/>
              <a:t>разница</a:t>
            </a:r>
            <a:r>
              <a:rPr lang="en-US" dirty="0"/>
              <a:t> </a:t>
            </a:r>
            <a:r>
              <a:rPr lang="en-US" dirty="0" err="1"/>
              <a:t>между</a:t>
            </a:r>
            <a:r>
              <a:rPr lang="en-US" dirty="0"/>
              <a:t> </a:t>
            </a:r>
            <a:r>
              <a:rPr lang="en-US" dirty="0" err="1"/>
              <a:t>временем</a:t>
            </a:r>
            <a:r>
              <a:rPr lang="en-US" dirty="0"/>
              <a:t> </a:t>
            </a:r>
            <a:r>
              <a:rPr lang="en-US" dirty="0" err="1"/>
              <a:t>создания</a:t>
            </a:r>
            <a:r>
              <a:rPr lang="en-US" dirty="0"/>
              <a:t> и </a:t>
            </a:r>
            <a:r>
              <a:rPr lang="en-US" dirty="0" err="1"/>
              <a:t>системным</a:t>
            </a:r>
            <a:r>
              <a:rPr lang="en-US" dirty="0"/>
              <a:t> </a:t>
            </a:r>
            <a:r>
              <a:rPr lang="en-US" dirty="0" err="1"/>
              <a:t>временем</a:t>
            </a:r>
            <a:r>
              <a:rPr lang="en-US" dirty="0"/>
              <a:t> </a:t>
            </a:r>
            <a:r>
              <a:rPr lang="en-US" dirty="0" err="1"/>
              <a:t>превышает</a:t>
            </a:r>
            <a:r>
              <a:rPr lang="en-US" dirty="0"/>
              <a:t> </a:t>
            </a:r>
            <a:r>
              <a:rPr lang="en-US" dirty="0" err="1"/>
              <a:t>пороговое</a:t>
            </a:r>
            <a:r>
              <a:rPr lang="en-US" dirty="0"/>
              <a:t> </a:t>
            </a:r>
            <a:r>
              <a:rPr lang="en-US" dirty="0" err="1"/>
              <a:t>значение</a:t>
            </a:r>
            <a:r>
              <a:rPr lang="en-US" dirty="0"/>
              <a:t>, </a:t>
            </a:r>
            <a:r>
              <a:rPr lang="en-US" dirty="0" err="1"/>
              <a:t>пакет</a:t>
            </a:r>
            <a:r>
              <a:rPr lang="en-US" dirty="0"/>
              <a:t> </a:t>
            </a:r>
            <a:r>
              <a:rPr lang="en-US" dirty="0" err="1"/>
              <a:t>отбрасывается</a:t>
            </a:r>
            <a:r>
              <a:rPr lang="en-US" dirty="0"/>
              <a:t>. </a:t>
            </a:r>
            <a:r>
              <a:rPr lang="en-US" dirty="0" err="1"/>
              <a:t>Таким</a:t>
            </a:r>
            <a:r>
              <a:rPr lang="en-US" dirty="0"/>
              <a:t> </a:t>
            </a:r>
            <a:r>
              <a:rPr lang="en-US" dirty="0" err="1"/>
              <a:t>образом</a:t>
            </a:r>
            <a:r>
              <a:rPr lang="en-US" dirty="0"/>
              <a:t>, </a:t>
            </a:r>
            <a:r>
              <a:rPr lang="en-US" dirty="0" err="1"/>
              <a:t>пакеты</a:t>
            </a:r>
            <a:r>
              <a:rPr lang="en-US" dirty="0"/>
              <a:t>, </a:t>
            </a:r>
            <a:r>
              <a:rPr lang="en-US" dirty="0" err="1"/>
              <a:t>измененные</a:t>
            </a:r>
            <a:r>
              <a:rPr lang="en-US" dirty="0"/>
              <a:t> </a:t>
            </a:r>
            <a:r>
              <a:rPr lang="en-US" dirty="0" err="1"/>
              <a:t>злоумышленниками</a:t>
            </a:r>
            <a:r>
              <a:rPr lang="en-US" dirty="0"/>
              <a:t>, </a:t>
            </a:r>
            <a:r>
              <a:rPr lang="en-US" dirty="0" err="1"/>
              <a:t>не</a:t>
            </a:r>
            <a:r>
              <a:rPr lang="en-US" dirty="0"/>
              <a:t> </a:t>
            </a:r>
            <a:r>
              <a:rPr lang="en-US" dirty="0" err="1"/>
              <a:t>принимаются</a:t>
            </a:r>
            <a:r>
              <a:rPr lang="en-US" dirty="0"/>
              <a:t>.</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130</a:t>
            </a:fld>
            <a:endParaRPr lang="ru-RU" noProof="0"/>
          </a:p>
        </p:txBody>
      </p:sp>
    </p:spTree>
    <p:extLst>
      <p:ext uri="{BB962C8B-B14F-4D97-AF65-F5344CB8AC3E}">
        <p14:creationId xmlns:p14="http://schemas.microsoft.com/office/powerpoint/2010/main" val="2885418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традиционных</a:t>
            </a:r>
            <a:r>
              <a:rPr lang="en-US" dirty="0"/>
              <a:t> </a:t>
            </a:r>
            <a:r>
              <a:rPr lang="en-US" dirty="0" err="1"/>
              <a:t>веб-сайтах</a:t>
            </a:r>
            <a:r>
              <a:rPr lang="en-US" dirty="0"/>
              <a:t> World Wide Web (WWW), </a:t>
            </a:r>
            <a:r>
              <a:rPr lang="en-US" dirty="0" err="1"/>
              <a:t>когда</a:t>
            </a:r>
            <a:r>
              <a:rPr lang="en-US" dirty="0"/>
              <a:t> </a:t>
            </a:r>
            <a:r>
              <a:rPr lang="en-US" dirty="0" err="1"/>
              <a:t>веб-сервис</a:t>
            </a:r>
            <a:r>
              <a:rPr lang="en-US" dirty="0"/>
              <a:t> </a:t>
            </a:r>
            <a:r>
              <a:rPr lang="en-US" dirty="0" err="1"/>
              <a:t>только</a:t>
            </a:r>
            <a:r>
              <a:rPr lang="en-US" dirty="0"/>
              <a:t> </a:t>
            </a:r>
            <a:r>
              <a:rPr lang="en-US" dirty="0" err="1"/>
              <a:t>разрабатывался</a:t>
            </a:r>
            <a:r>
              <a:rPr lang="en-US" dirty="0"/>
              <a:t> в 1992 </a:t>
            </a:r>
            <a:r>
              <a:rPr lang="en-US" dirty="0" err="1"/>
              <a:t>году</a:t>
            </a:r>
            <a:r>
              <a:rPr lang="en-US" dirty="0"/>
              <a:t>, </a:t>
            </a:r>
            <a:r>
              <a:rPr lang="en-US" dirty="0" err="1"/>
              <a:t>клиент</a:t>
            </a:r>
            <a:r>
              <a:rPr lang="en-US" dirty="0"/>
              <a:t> </a:t>
            </a:r>
            <a:r>
              <a:rPr lang="en-US" dirty="0" err="1"/>
              <a:t>служил</a:t>
            </a:r>
            <a:r>
              <a:rPr lang="en-US" dirty="0"/>
              <a:t> </a:t>
            </a:r>
            <a:r>
              <a:rPr lang="en-US" dirty="0" err="1"/>
              <a:t>только</a:t>
            </a:r>
            <a:r>
              <a:rPr lang="en-US" dirty="0"/>
              <a:t> </a:t>
            </a:r>
            <a:r>
              <a:rPr lang="en-US" dirty="0" err="1"/>
              <a:t>веб-браузером</a:t>
            </a:r>
            <a:r>
              <a:rPr lang="en-US" dirty="0"/>
              <a:t>, </a:t>
            </a:r>
            <a:r>
              <a:rPr lang="en-US" dirty="0" err="1"/>
              <a:t>который</a:t>
            </a:r>
            <a:r>
              <a:rPr lang="en-US" dirty="0"/>
              <a:t> </a:t>
            </a:r>
            <a:r>
              <a:rPr lang="en-US" dirty="0" err="1"/>
              <a:t>использовался</a:t>
            </a:r>
            <a:r>
              <a:rPr lang="en-US" dirty="0"/>
              <a:t> </a:t>
            </a:r>
            <a:r>
              <a:rPr lang="en-US" dirty="0" err="1"/>
              <a:t>для</a:t>
            </a:r>
            <a:r>
              <a:rPr lang="en-US" dirty="0"/>
              <a:t> </a:t>
            </a:r>
            <a:r>
              <a:rPr lang="en-US" dirty="0" err="1"/>
              <a:t>доступа</a:t>
            </a:r>
            <a:r>
              <a:rPr lang="en-US" dirty="0"/>
              <a:t> к </a:t>
            </a:r>
            <a:r>
              <a:rPr lang="en-US" dirty="0" err="1"/>
              <a:t>веб-серверу</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a:t>
            </a:r>
            <a:r>
              <a:rPr lang="en-US" dirty="0" err="1"/>
              <a:t>Веб-сервер</a:t>
            </a:r>
            <a:r>
              <a:rPr lang="en-US" dirty="0"/>
              <a:t> — </a:t>
            </a:r>
            <a:r>
              <a:rPr lang="en-US" dirty="0" err="1"/>
              <a:t>это</a:t>
            </a:r>
            <a:r>
              <a:rPr lang="en-US" dirty="0"/>
              <a:t> </a:t>
            </a:r>
            <a:r>
              <a:rPr lang="en-US" dirty="0" err="1"/>
              <a:t>только</a:t>
            </a:r>
            <a:r>
              <a:rPr lang="en-US" dirty="0"/>
              <a:t> </a:t>
            </a:r>
            <a:r>
              <a:rPr lang="en-US" dirty="0" err="1"/>
              <a:t>платформа</a:t>
            </a:r>
            <a:r>
              <a:rPr lang="en-US" dirty="0"/>
              <a:t>, </a:t>
            </a:r>
            <a:r>
              <a:rPr lang="en-US" dirty="0" err="1"/>
              <a:t>используемая</a:t>
            </a:r>
            <a:r>
              <a:rPr lang="en-US" dirty="0"/>
              <a:t> </a:t>
            </a:r>
            <a:r>
              <a:rPr lang="en-US" dirty="0" err="1"/>
              <a:t>для</a:t>
            </a:r>
            <a:endParaRPr lang="ru-RU" dirty="0" err="1"/>
          </a:p>
          <a:p>
            <a:r>
              <a:rPr lang="en-US" dirty="0" err="1"/>
              <a:t>предоставление</a:t>
            </a:r>
            <a:r>
              <a:rPr lang="en-US" dirty="0"/>
              <a:t> </a:t>
            </a:r>
            <a:r>
              <a:rPr lang="en-US" dirty="0" err="1"/>
              <a:t>информационных</a:t>
            </a:r>
            <a:r>
              <a:rPr lang="en-US" dirty="0"/>
              <a:t> </a:t>
            </a:r>
            <a:r>
              <a:rPr lang="en-US" dirty="0" err="1"/>
              <a:t>ресурсов</a:t>
            </a:r>
            <a:r>
              <a:rPr lang="en-US" dirty="0"/>
              <a:t> </a:t>
            </a:r>
            <a:r>
              <a:rPr lang="en-US" dirty="0" err="1"/>
              <a:t>для</a:t>
            </a:r>
            <a:r>
              <a:rPr lang="en-US" dirty="0"/>
              <a:t> </a:t>
            </a:r>
            <a:r>
              <a:rPr lang="en-US" dirty="0" err="1"/>
              <a:t>веб-клиента</a:t>
            </a:r>
            <a:r>
              <a:rPr lang="en-US" dirty="0"/>
              <a:t>, и </a:t>
            </a:r>
            <a:r>
              <a:rPr lang="en-US" dirty="0" err="1"/>
              <a:t>никакие</a:t>
            </a:r>
            <a:r>
              <a:rPr lang="en-US" dirty="0"/>
              <a:t> </a:t>
            </a:r>
            <a:r>
              <a:rPr lang="en-US" dirty="0" err="1"/>
              <a:t>другие</a:t>
            </a:r>
            <a:r>
              <a:rPr lang="en-US" dirty="0"/>
              <a:t> </a:t>
            </a:r>
            <a:r>
              <a:rPr lang="en-US" dirty="0" err="1"/>
              <a:t>услуги</a:t>
            </a:r>
            <a:r>
              <a:rPr lang="en-US" dirty="0"/>
              <a:t> </a:t>
            </a:r>
            <a:r>
              <a:rPr lang="en-US" dirty="0" err="1"/>
              <a:t>не</a:t>
            </a:r>
            <a:r>
              <a:rPr lang="en-US" dirty="0"/>
              <a:t> </a:t>
            </a:r>
            <a:r>
              <a:rPr lang="en-US" dirty="0" err="1"/>
              <a:t>могут</a:t>
            </a:r>
            <a:r>
              <a:rPr lang="en-US" dirty="0"/>
              <a:t> </a:t>
            </a:r>
            <a:r>
              <a:rPr lang="en-US" dirty="0" err="1"/>
              <a:t>быть</a:t>
            </a:r>
            <a:r>
              <a:rPr lang="en-US" dirty="0"/>
              <a:t> </a:t>
            </a:r>
            <a:r>
              <a:rPr lang="en-US" dirty="0" err="1"/>
              <a:t>оказаны</a:t>
            </a:r>
            <a:r>
              <a:rPr lang="en-US" dirty="0"/>
              <a:t>.</a:t>
            </a:r>
            <a:endParaRPr lang="ru-RU" dirty="0"/>
          </a:p>
          <a:p>
            <a:r>
              <a:rPr lang="en-US" dirty="0"/>
              <a:t> В </a:t>
            </a:r>
            <a:r>
              <a:rPr lang="en-US" dirty="0" err="1"/>
              <a:t>связи</a:t>
            </a:r>
            <a:r>
              <a:rPr lang="en-US" dirty="0"/>
              <a:t> с </a:t>
            </a:r>
            <a:r>
              <a:rPr lang="en-US" dirty="0" err="1"/>
              <a:t>ростом</a:t>
            </a:r>
            <a:r>
              <a:rPr lang="en-US" dirty="0"/>
              <a:t> </a:t>
            </a:r>
            <a:r>
              <a:rPr lang="en-US" dirty="0" err="1"/>
              <a:t>веб-службы</a:t>
            </a:r>
            <a:r>
              <a:rPr lang="en-US" dirty="0"/>
              <a:t> </a:t>
            </a:r>
            <a:r>
              <a:rPr lang="en-US" dirty="0" err="1"/>
              <a:t>до</a:t>
            </a:r>
            <a:r>
              <a:rPr lang="en-US" dirty="0"/>
              <a:t> 2006 </a:t>
            </a:r>
            <a:r>
              <a:rPr lang="en-US" dirty="0" err="1"/>
              <a:t>года</a:t>
            </a:r>
            <a:r>
              <a:rPr lang="en-US" dirty="0"/>
              <a:t>, </a:t>
            </a:r>
            <a:r>
              <a:rPr lang="en-US" dirty="0" err="1"/>
              <a:t>веб-сервер</a:t>
            </a:r>
            <a:r>
              <a:rPr lang="en-US" dirty="0"/>
              <a:t> </a:t>
            </a:r>
            <a:r>
              <a:rPr lang="en-US" dirty="0" err="1"/>
              <a:t>больше</a:t>
            </a:r>
            <a:r>
              <a:rPr lang="en-US" dirty="0"/>
              <a:t> </a:t>
            </a:r>
            <a:r>
              <a:rPr lang="en-US" dirty="0" err="1"/>
              <a:t>не</a:t>
            </a:r>
            <a:r>
              <a:rPr lang="en-US" dirty="0"/>
              <a:t> </a:t>
            </a:r>
            <a:r>
              <a:rPr lang="en-US" dirty="0" err="1"/>
              <a:t>служит</a:t>
            </a:r>
            <a:r>
              <a:rPr lang="en-US" dirty="0"/>
              <a:t> </a:t>
            </a:r>
            <a:r>
              <a:rPr lang="en-US" dirty="0" err="1"/>
              <a:t>только</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a:t>
            </a:r>
            <a:r>
              <a:rPr lang="en-US" dirty="0" err="1"/>
              <a:t>но</a:t>
            </a:r>
            <a:r>
              <a:rPr lang="en-US" dirty="0"/>
              <a:t> </a:t>
            </a:r>
            <a:r>
              <a:rPr lang="en-US" dirty="0" err="1"/>
              <a:t>были</a:t>
            </a:r>
            <a:r>
              <a:rPr lang="en-US" dirty="0"/>
              <a:t> </a:t>
            </a:r>
            <a:r>
              <a:rPr lang="en-US" dirty="0" err="1"/>
              <a:t>добавлены</a:t>
            </a:r>
            <a:r>
              <a:rPr lang="en-US" dirty="0"/>
              <a:t> </a:t>
            </a:r>
            <a:r>
              <a:rPr lang="en-US" dirty="0" err="1"/>
              <a:t>другие</a:t>
            </a:r>
            <a:r>
              <a:rPr lang="en-US" dirty="0"/>
              <a:t> </a:t>
            </a:r>
            <a:r>
              <a:rPr lang="en-US" dirty="0" err="1"/>
              <a:t>дополнительные</a:t>
            </a:r>
            <a:r>
              <a:rPr lang="en-US" dirty="0"/>
              <a:t> </a:t>
            </a:r>
            <a:r>
              <a:rPr lang="en-US" dirty="0" err="1"/>
              <a:t>функции</a:t>
            </a:r>
            <a:r>
              <a:rPr lang="en-US" dirty="0"/>
              <a:t> и </a:t>
            </a:r>
            <a:r>
              <a:rPr lang="en-US" dirty="0" err="1"/>
              <a:t>службы</a:t>
            </a:r>
            <a:r>
              <a:rPr lang="en-US" dirty="0"/>
              <a:t>, </a:t>
            </a:r>
            <a:r>
              <a:rPr lang="en-US" dirty="0" err="1"/>
              <a:t>такие</a:t>
            </a:r>
            <a:r>
              <a:rPr lang="en-US" dirty="0"/>
              <a:t> </a:t>
            </a:r>
            <a:r>
              <a:rPr lang="en-US" dirty="0" err="1"/>
              <a:t>как</a:t>
            </a:r>
            <a:r>
              <a:rPr lang="en-US" dirty="0"/>
              <a:t> </a:t>
            </a:r>
            <a:r>
              <a:rPr lang="en-US" dirty="0" err="1"/>
              <a:t>служба</a:t>
            </a:r>
            <a:r>
              <a:rPr lang="en-US" dirty="0"/>
              <a:t> </a:t>
            </a:r>
            <a:r>
              <a:rPr lang="en-US" dirty="0" err="1"/>
              <a:t>удаленных</a:t>
            </a:r>
            <a:r>
              <a:rPr lang="en-US" dirty="0"/>
              <a:t> </a:t>
            </a:r>
            <a:r>
              <a:rPr lang="en-US" dirty="0" err="1"/>
              <a:t>приложений</a:t>
            </a:r>
            <a:r>
              <a:rPr lang="en-US" dirty="0"/>
              <a:t> и т. д.</a:t>
            </a:r>
            <a:endParaRPr lang="ru-RU" dirty="0"/>
          </a:p>
          <a:p>
            <a:r>
              <a:rPr lang="en-US" dirty="0"/>
              <a:t> SOAP (</a:t>
            </a:r>
            <a:r>
              <a:rPr lang="en-US" dirty="0" err="1"/>
              <a:t>простой</a:t>
            </a:r>
            <a:r>
              <a:rPr lang="en-US" dirty="0"/>
              <a:t> </a:t>
            </a:r>
            <a:r>
              <a:rPr lang="en-US" dirty="0" err="1"/>
              <a:t>протокол</a:t>
            </a:r>
            <a:r>
              <a:rPr lang="en-US" dirty="0"/>
              <a:t> </a:t>
            </a:r>
            <a:r>
              <a:rPr lang="en-US" dirty="0" err="1"/>
              <a:t>доступа</a:t>
            </a:r>
            <a:r>
              <a:rPr lang="en-US" dirty="0"/>
              <a:t> к </a:t>
            </a:r>
            <a:r>
              <a:rPr lang="en-US" dirty="0" err="1"/>
              <a:t>объектам</a:t>
            </a:r>
            <a:r>
              <a:rPr lang="en-US" dirty="0"/>
              <a:t>) — </a:t>
            </a:r>
            <a:r>
              <a:rPr lang="en-US" dirty="0" err="1"/>
              <a:t>это</a:t>
            </a:r>
            <a:r>
              <a:rPr lang="en-US" dirty="0"/>
              <a:t> </a:t>
            </a:r>
            <a:r>
              <a:rPr lang="en-US" dirty="0" err="1"/>
              <a:t>распространенный</a:t>
            </a:r>
            <a:r>
              <a:rPr lang="en-US" dirty="0"/>
              <a:t> </a:t>
            </a:r>
            <a:r>
              <a:rPr lang="en-US" dirty="0" err="1"/>
              <a:t>метод</a:t>
            </a:r>
            <a:r>
              <a:rPr lang="en-US" dirty="0"/>
              <a:t>, </a:t>
            </a:r>
            <a:r>
              <a:rPr lang="en-US" dirty="0" err="1"/>
              <a:t>используемый</a:t>
            </a:r>
            <a:r>
              <a:rPr lang="en-US" dirty="0"/>
              <a:t> </a:t>
            </a:r>
            <a:r>
              <a:rPr lang="en-US" dirty="0" err="1"/>
              <a:t>для</a:t>
            </a:r>
            <a:r>
              <a:rPr lang="en-US" dirty="0"/>
              <a:t> </a:t>
            </a:r>
            <a:r>
              <a:rPr lang="en-US" dirty="0" err="1"/>
              <a:t>компьютерной</a:t>
            </a:r>
            <a:r>
              <a:rPr lang="en-US" dirty="0"/>
              <a:t> </a:t>
            </a:r>
            <a:r>
              <a:rPr lang="en-US" dirty="0" err="1"/>
              <a:t>сети</a:t>
            </a:r>
            <a:r>
              <a:rPr lang="en-US" dirty="0"/>
              <a:t> </a:t>
            </a:r>
            <a:r>
              <a:rPr lang="en-US" dirty="0" err="1"/>
              <a:t>при</a:t>
            </a:r>
            <a:r>
              <a:rPr lang="en-US" dirty="0"/>
              <a:t> </a:t>
            </a:r>
            <a:r>
              <a:rPr lang="en-US" dirty="0" err="1"/>
              <a:t>реализации</a:t>
            </a:r>
            <a:r>
              <a:rPr lang="en-US" dirty="0"/>
              <a:t> </a:t>
            </a:r>
            <a:r>
              <a:rPr lang="en-US" dirty="0" err="1"/>
              <a:t>веб-службы</a:t>
            </a:r>
            <a:r>
              <a:rPr lang="en-US" dirty="0"/>
              <a:t>. </a:t>
            </a:r>
            <a:r>
              <a:rPr lang="en-US" dirty="0" err="1"/>
              <a:t>Он</a:t>
            </a:r>
            <a:r>
              <a:rPr lang="en-US" dirty="0"/>
              <a:t> </a:t>
            </a:r>
            <a:r>
              <a:rPr lang="en-US" dirty="0" err="1"/>
              <a:t>использует</a:t>
            </a:r>
            <a:r>
              <a:rPr lang="en-US" dirty="0"/>
              <a:t> </a:t>
            </a:r>
            <a:r>
              <a:rPr lang="en-US" dirty="0" err="1"/>
              <a:t>информационный</a:t>
            </a:r>
            <a:r>
              <a:rPr lang="en-US" dirty="0"/>
              <a:t> </a:t>
            </a:r>
            <a:r>
              <a:rPr lang="en-US" dirty="0" err="1"/>
              <a:t>набор</a:t>
            </a:r>
            <a:r>
              <a:rPr lang="en-US" dirty="0"/>
              <a:t> XML </a:t>
            </a:r>
            <a:r>
              <a:rPr lang="en-US" dirty="0" err="1"/>
              <a:t>для</a:t>
            </a:r>
            <a:r>
              <a:rPr lang="en-US" dirty="0"/>
              <a:t> </a:t>
            </a:r>
            <a:r>
              <a:rPr lang="en-US" dirty="0" err="1"/>
              <a:t>своего</a:t>
            </a:r>
            <a:r>
              <a:rPr lang="en-US" dirty="0"/>
              <a:t> </a:t>
            </a:r>
            <a:r>
              <a:rPr lang="en-US" dirty="0" err="1"/>
              <a:t>формата</a:t>
            </a:r>
            <a:r>
              <a:rPr lang="en-US" dirty="0"/>
              <a:t> </a:t>
            </a:r>
            <a:r>
              <a:rPr lang="en-US" dirty="0" err="1"/>
              <a:t>сообщения</a:t>
            </a:r>
            <a:r>
              <a:rPr lang="en-US" dirty="0"/>
              <a:t> и </a:t>
            </a:r>
            <a:r>
              <a:rPr lang="en-US" dirty="0" err="1"/>
              <a:t>зависит</a:t>
            </a:r>
            <a:r>
              <a:rPr lang="en-US" dirty="0"/>
              <a:t> </a:t>
            </a:r>
            <a:r>
              <a:rPr lang="en-US" dirty="0" err="1"/>
              <a:t>от</a:t>
            </a:r>
            <a:r>
              <a:rPr lang="en-US" dirty="0"/>
              <a:t> </a:t>
            </a:r>
            <a:r>
              <a:rPr lang="en-US" dirty="0" err="1"/>
              <a:t>протоколов</a:t>
            </a:r>
            <a:r>
              <a:rPr lang="en-US" dirty="0"/>
              <a:t> </a:t>
            </a:r>
            <a:r>
              <a:rPr lang="en-US" dirty="0" err="1"/>
              <a:t>прикладного</a:t>
            </a:r>
            <a:r>
              <a:rPr lang="en-US" dirty="0"/>
              <a:t> </a:t>
            </a:r>
            <a:r>
              <a:rPr lang="en-US" dirty="0" err="1"/>
              <a:t>уровня</a:t>
            </a:r>
            <a:r>
              <a:rPr lang="en-US" dirty="0"/>
              <a:t>, </a:t>
            </a:r>
            <a:r>
              <a:rPr lang="en-US" dirty="0" err="1"/>
              <a:t>таких</a:t>
            </a:r>
            <a:r>
              <a:rPr lang="en-US" dirty="0"/>
              <a:t> </a:t>
            </a:r>
            <a:r>
              <a:rPr lang="en-US" dirty="0" err="1"/>
              <a:t>как</a:t>
            </a:r>
            <a:r>
              <a:rPr lang="en-US" dirty="0"/>
              <a:t> </a:t>
            </a:r>
            <a:r>
              <a:rPr lang="en-US" dirty="0" err="1"/>
              <a:t>наиболее</a:t>
            </a:r>
            <a:r>
              <a:rPr lang="en-US" dirty="0"/>
              <a:t> </a:t>
            </a:r>
            <a:r>
              <a:rPr lang="en-US" dirty="0" err="1"/>
              <a:t>распространенный</a:t>
            </a:r>
            <a:r>
              <a:rPr lang="en-US" dirty="0"/>
              <a:t> </a:t>
            </a:r>
            <a:r>
              <a:rPr lang="en-US" dirty="0" err="1"/>
              <a:t>протокол</a:t>
            </a:r>
            <a:r>
              <a:rPr lang="en-US" dirty="0"/>
              <a:t> HTTP </a:t>
            </a:r>
            <a:r>
              <a:rPr lang="en-US" dirty="0" err="1"/>
              <a:t>для</a:t>
            </a:r>
            <a:endParaRPr lang="ru-RU" dirty="0" err="1"/>
          </a:p>
          <a:p>
            <a:r>
              <a:rPr lang="en-US" dirty="0" err="1"/>
              <a:t>передача</a:t>
            </a:r>
            <a:r>
              <a:rPr lang="en-US" dirty="0"/>
              <a:t> </a:t>
            </a:r>
            <a:r>
              <a:rPr lang="en-US" dirty="0" err="1"/>
              <a:t>сообщений</a:t>
            </a:r>
            <a:r>
              <a:rPr lang="en-US" dirty="0"/>
              <a:t> </a:t>
            </a:r>
            <a:r>
              <a:rPr lang="en-US" dirty="0" err="1"/>
              <a:t>между</a:t>
            </a:r>
            <a:r>
              <a:rPr lang="en-US" dirty="0"/>
              <a:t> </a:t>
            </a:r>
            <a:r>
              <a:rPr lang="en-US" dirty="0" err="1"/>
              <a:t>клиентом</a:t>
            </a:r>
            <a:r>
              <a:rPr lang="en-US" dirty="0"/>
              <a:t> и </a:t>
            </a:r>
            <a:r>
              <a:rPr lang="en-US" dirty="0" err="1"/>
              <a:t>веб-сервером</a:t>
            </a:r>
            <a:r>
              <a:rPr lang="en-US" dirty="0"/>
              <a:t>.</a:t>
            </a:r>
            <a:endParaRPr lang="ru-RU" dirty="0"/>
          </a:p>
          <a:p>
            <a:r>
              <a:rPr lang="en-US" dirty="0"/>
              <a:t> </a:t>
            </a:r>
            <a:r>
              <a:rPr lang="en-US" dirty="0" err="1"/>
              <a:t>Веб-служба</a:t>
            </a:r>
            <a:r>
              <a:rPr lang="en-US" dirty="0"/>
              <a:t> RESTful — </a:t>
            </a:r>
            <a:r>
              <a:rPr lang="en-US" dirty="0" err="1"/>
              <a:t>это</a:t>
            </a:r>
            <a:r>
              <a:rPr lang="en-US" dirty="0"/>
              <a:t> </a:t>
            </a:r>
            <a:r>
              <a:rPr lang="en-US" dirty="0" err="1"/>
              <a:t>новый</a:t>
            </a:r>
            <a:r>
              <a:rPr lang="en-US" dirty="0"/>
              <a:t> </a:t>
            </a:r>
            <a:r>
              <a:rPr lang="en-US" dirty="0" err="1"/>
              <a:t>тип</a:t>
            </a:r>
            <a:r>
              <a:rPr lang="en-US" dirty="0"/>
              <a:t> </a:t>
            </a:r>
            <a:r>
              <a:rPr lang="en-US" dirty="0" err="1"/>
              <a:t>веб-службы</a:t>
            </a:r>
            <a:r>
              <a:rPr lang="en-US" dirty="0"/>
              <a:t>, </a:t>
            </a:r>
            <a:r>
              <a:rPr lang="en-US" dirty="0" err="1"/>
              <a:t>созданный</a:t>
            </a:r>
            <a:r>
              <a:rPr lang="en-US" dirty="0"/>
              <a:t> </a:t>
            </a:r>
            <a:r>
              <a:rPr lang="en-US" dirty="0" err="1"/>
              <a:t>на</a:t>
            </a:r>
            <a:r>
              <a:rPr lang="en-US" dirty="0"/>
              <a:t> </a:t>
            </a:r>
            <a:r>
              <a:rPr lang="en-US" dirty="0" err="1"/>
              <a:t>основе</a:t>
            </a:r>
            <a:r>
              <a:rPr lang="en-US" dirty="0"/>
              <a:t> </a:t>
            </a:r>
            <a:r>
              <a:rPr lang="en-US" dirty="0" err="1"/>
              <a:t>архитектуры</a:t>
            </a:r>
            <a:r>
              <a:rPr lang="en-US" dirty="0"/>
              <a:t> </a:t>
            </a:r>
            <a:r>
              <a:rPr lang="en-US" dirty="0" err="1"/>
              <a:t>программного</a:t>
            </a:r>
            <a:r>
              <a:rPr lang="en-US" dirty="0"/>
              <a:t> </a:t>
            </a:r>
            <a:r>
              <a:rPr lang="en-US" dirty="0" err="1"/>
              <a:t>обеспечения</a:t>
            </a:r>
            <a:r>
              <a:rPr lang="en-US" dirty="0"/>
              <a:t> REST. </a:t>
            </a:r>
            <a:r>
              <a:rPr lang="en-US" dirty="0" err="1"/>
              <a:t>Он</a:t>
            </a:r>
            <a:r>
              <a:rPr lang="en-US" dirty="0"/>
              <a:t> </a:t>
            </a:r>
            <a:r>
              <a:rPr lang="en-US" dirty="0" err="1"/>
              <a:t>использует</a:t>
            </a:r>
            <a:r>
              <a:rPr lang="en-US" dirty="0"/>
              <a:t> JSON (</a:t>
            </a:r>
            <a:r>
              <a:rPr lang="en-US" dirty="0" err="1"/>
              <a:t>обозначение</a:t>
            </a:r>
            <a:r>
              <a:rPr lang="en-US" dirty="0"/>
              <a:t> </a:t>
            </a:r>
            <a:r>
              <a:rPr lang="en-US" dirty="0" err="1"/>
              <a:t>объектов</a:t>
            </a:r>
            <a:r>
              <a:rPr lang="en-US" dirty="0"/>
              <a:t> </a:t>
            </a:r>
            <a:r>
              <a:rPr lang="en-US" dirty="0" err="1"/>
              <a:t>Javascript</a:t>
            </a:r>
            <a:r>
              <a:rPr lang="en-US" dirty="0"/>
              <a:t>) в </a:t>
            </a:r>
            <a:r>
              <a:rPr lang="en-US" dirty="0" err="1"/>
              <a:t>качестве</a:t>
            </a:r>
            <a:r>
              <a:rPr lang="en-US" dirty="0"/>
              <a:t> </a:t>
            </a:r>
            <a:r>
              <a:rPr lang="en-US" dirty="0" err="1"/>
              <a:t>формата</a:t>
            </a:r>
            <a:r>
              <a:rPr lang="en-US" dirty="0"/>
              <a:t> </a:t>
            </a:r>
            <a:r>
              <a:rPr lang="en-US" dirty="0" err="1"/>
              <a:t>сообщения</a:t>
            </a:r>
            <a:r>
              <a:rPr lang="en-US" dirty="0"/>
              <a:t>, а </a:t>
            </a:r>
            <a:r>
              <a:rPr lang="en-US" dirty="0" err="1"/>
              <a:t>также</a:t>
            </a:r>
            <a:r>
              <a:rPr lang="en-US" dirty="0"/>
              <a:t> </a:t>
            </a:r>
            <a:r>
              <a:rPr lang="en-US" dirty="0" err="1"/>
              <a:t>полагается</a:t>
            </a:r>
            <a:r>
              <a:rPr lang="en-US" dirty="0"/>
              <a:t> </a:t>
            </a:r>
            <a:r>
              <a:rPr lang="en-US" dirty="0" err="1"/>
              <a:t>на</a:t>
            </a:r>
            <a:r>
              <a:rPr lang="en-US" dirty="0"/>
              <a:t> </a:t>
            </a:r>
            <a:r>
              <a:rPr lang="en-US" dirty="0" err="1"/>
              <a:t>протокол</a:t>
            </a:r>
            <a:r>
              <a:rPr lang="en-US" dirty="0"/>
              <a:t> HTTP в </a:t>
            </a:r>
            <a:r>
              <a:rPr lang="en-US" dirty="0" err="1"/>
              <a:t>качестве</a:t>
            </a:r>
            <a:r>
              <a:rPr lang="en-US" dirty="0"/>
              <a:t> </a:t>
            </a:r>
            <a:r>
              <a:rPr lang="en-US" dirty="0" err="1"/>
              <a:t>среды</a:t>
            </a:r>
            <a:r>
              <a:rPr lang="en-US" dirty="0"/>
              <a:t> </a:t>
            </a:r>
            <a:r>
              <a:rPr lang="en-US" dirty="0" err="1"/>
              <a:t>передачи</a:t>
            </a:r>
            <a:r>
              <a:rPr lang="en-US" dirty="0"/>
              <a:t> </a:t>
            </a:r>
            <a:r>
              <a:rPr lang="en-US" dirty="0" err="1"/>
              <a:t>сообщений</a:t>
            </a:r>
            <a:r>
              <a:rPr lang="en-US" dirty="0"/>
              <a:t> </a:t>
            </a:r>
            <a:r>
              <a:rPr lang="en-US" dirty="0" err="1"/>
              <a:t>прикладного</a:t>
            </a:r>
            <a:r>
              <a:rPr lang="en-US" dirty="0"/>
              <a:t> </a:t>
            </a:r>
            <a:r>
              <a:rPr lang="en-US" dirty="0" err="1"/>
              <a:t>уровня</a:t>
            </a:r>
            <a:r>
              <a:rPr lang="en-US" dirty="0"/>
              <a:t>.</a:t>
            </a:r>
            <a:endParaRPr lang="ru-RU" dirty="0"/>
          </a:p>
          <a:p>
            <a:r>
              <a:rPr lang="en-US" dirty="0"/>
              <a:t> </a:t>
            </a:r>
            <a:r>
              <a:rPr lang="en-US" dirty="0" err="1"/>
              <a:t>Веб-служба</a:t>
            </a:r>
            <a:r>
              <a:rPr lang="en-US" dirty="0"/>
              <a:t> RESTful </a:t>
            </a:r>
            <a:r>
              <a:rPr lang="en-US" dirty="0" err="1"/>
              <a:t>вскоре</a:t>
            </a:r>
            <a:r>
              <a:rPr lang="en-US" dirty="0"/>
              <a:t> </a:t>
            </a:r>
            <a:r>
              <a:rPr lang="en-US" dirty="0" err="1"/>
              <a:t>стала</a:t>
            </a:r>
            <a:r>
              <a:rPr lang="en-US" dirty="0"/>
              <a:t> </a:t>
            </a:r>
            <a:r>
              <a:rPr lang="en-US" dirty="0" err="1"/>
              <a:t>предпочтительным</a:t>
            </a:r>
            <a:r>
              <a:rPr lang="en-US" dirty="0"/>
              <a:t> </a:t>
            </a:r>
            <a:r>
              <a:rPr lang="en-US" dirty="0" err="1"/>
              <a:t>методом</a:t>
            </a:r>
            <a:r>
              <a:rPr lang="en-US" dirty="0"/>
              <a:t> </a:t>
            </a:r>
            <a:r>
              <a:rPr lang="en-US" dirty="0" err="1"/>
              <a:t>веб-службы</a:t>
            </a:r>
            <a:r>
              <a:rPr lang="en-US" dirty="0"/>
              <a:t> </a:t>
            </a:r>
            <a:r>
              <a:rPr lang="en-US" dirty="0" err="1"/>
              <a:t>благодаря</a:t>
            </a:r>
            <a:r>
              <a:rPr lang="en-US" dirty="0"/>
              <a:t> </a:t>
            </a:r>
            <a:r>
              <a:rPr lang="en-US" dirty="0" err="1"/>
              <a:t>своим</a:t>
            </a:r>
            <a:r>
              <a:rPr lang="en-US" dirty="0"/>
              <a:t> </a:t>
            </a:r>
            <a:r>
              <a:rPr lang="en-US" dirty="0" err="1"/>
              <a:t>преимуществам</a:t>
            </a:r>
            <a:r>
              <a:rPr lang="en-US" dirty="0"/>
              <a:t> с </a:t>
            </a:r>
            <a:r>
              <a:rPr lang="en-US" dirty="0" err="1"/>
              <a:t>точки</a:t>
            </a:r>
            <a:r>
              <a:rPr lang="en-US" dirty="0"/>
              <a:t> </a:t>
            </a:r>
            <a:r>
              <a:rPr lang="en-US" dirty="0" err="1"/>
              <a:t>зрения</a:t>
            </a:r>
            <a:r>
              <a:rPr lang="en-US" dirty="0"/>
              <a:t> </a:t>
            </a:r>
            <a:r>
              <a:rPr lang="en-US" dirty="0" err="1"/>
              <a:t>простоты</a:t>
            </a:r>
            <a:r>
              <a:rPr lang="en-US" dirty="0"/>
              <a:t> и </a:t>
            </a:r>
            <a:r>
              <a:rPr lang="en-US" dirty="0" err="1"/>
              <a:t>гибкости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133</a:t>
            </a:fld>
            <a:endParaRPr lang="ru-RU" noProof="0"/>
          </a:p>
        </p:txBody>
      </p:sp>
    </p:spTree>
    <p:extLst>
      <p:ext uri="{BB962C8B-B14F-4D97-AF65-F5344CB8AC3E}">
        <p14:creationId xmlns:p14="http://schemas.microsoft.com/office/powerpoint/2010/main" val="33811173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С </a:t>
            </a:r>
            <a:r>
              <a:rPr lang="en-US" dirty="0" err="1"/>
              <a:t>вычислительной</a:t>
            </a:r>
            <a:r>
              <a:rPr lang="en-US" dirty="0"/>
              <a:t> </a:t>
            </a:r>
            <a:r>
              <a:rPr lang="en-US" dirty="0" err="1"/>
              <a:t>точки</a:t>
            </a:r>
            <a:r>
              <a:rPr lang="en-US" dirty="0"/>
              <a:t> </a:t>
            </a:r>
            <a:r>
              <a:rPr lang="en-US" dirty="0" err="1"/>
              <a:t>зрения</a:t>
            </a:r>
            <a:r>
              <a:rPr lang="en-US" dirty="0"/>
              <a:t> </a:t>
            </a:r>
            <a:r>
              <a:rPr lang="en-US" dirty="0" err="1"/>
              <a:t>передача</a:t>
            </a:r>
            <a:r>
              <a:rPr lang="en-US" dirty="0"/>
              <a:t> </a:t>
            </a:r>
            <a:r>
              <a:rPr lang="en-US" dirty="0" err="1"/>
              <a:t>репрезентативного</a:t>
            </a:r>
            <a:r>
              <a:rPr lang="en-US" dirty="0"/>
              <a:t> </a:t>
            </a:r>
            <a:r>
              <a:rPr lang="en-US" dirty="0" err="1"/>
              <a:t>состояния</a:t>
            </a:r>
            <a:r>
              <a:rPr lang="en-US" dirty="0"/>
              <a:t> (REST) </a:t>
            </a:r>
            <a:r>
              <a:rPr lang="en-US" dirty="0" err="1"/>
              <a:t>представляет</a:t>
            </a:r>
            <a:r>
              <a:rPr lang="en-US" dirty="0"/>
              <a:t> </a:t>
            </a:r>
            <a:r>
              <a:rPr lang="en-US" dirty="0" err="1"/>
              <a:t>собой</a:t>
            </a:r>
            <a:r>
              <a:rPr lang="en-US" dirty="0"/>
              <a:t> </a:t>
            </a:r>
            <a:r>
              <a:rPr lang="en-US" dirty="0" err="1"/>
              <a:t>программный</a:t>
            </a:r>
            <a:r>
              <a:rPr lang="en-US" dirty="0"/>
              <a:t> </a:t>
            </a:r>
            <a:r>
              <a:rPr lang="en-US" dirty="0" err="1"/>
              <a:t>архитектурный</a:t>
            </a:r>
            <a:r>
              <a:rPr lang="en-US" dirty="0"/>
              <a:t> </a:t>
            </a:r>
            <a:r>
              <a:rPr lang="en-US" dirty="0" err="1"/>
              <a:t>стиль</a:t>
            </a:r>
            <a:r>
              <a:rPr lang="en-US" dirty="0"/>
              <a:t> </a:t>
            </a:r>
            <a:r>
              <a:rPr lang="en-US" dirty="0" err="1"/>
              <a:t>Всемирной</a:t>
            </a:r>
            <a:r>
              <a:rPr lang="en-US" dirty="0"/>
              <a:t> </a:t>
            </a:r>
            <a:r>
              <a:rPr lang="en-US" dirty="0" err="1"/>
              <a:t>паутины</a:t>
            </a:r>
            <a:r>
              <a:rPr lang="en-US" dirty="0"/>
              <a:t> (WWW). </a:t>
            </a:r>
            <a:r>
              <a:rPr lang="en-US" dirty="0" err="1"/>
              <a:t>Чтобы</a:t>
            </a:r>
            <a:r>
              <a:rPr lang="en-US" dirty="0"/>
              <a:t> </a:t>
            </a:r>
            <a:r>
              <a:rPr lang="en-US" dirty="0" err="1"/>
              <a:t>объяснить</a:t>
            </a:r>
            <a:r>
              <a:rPr lang="en-US" dirty="0"/>
              <a:t> </a:t>
            </a:r>
            <a:r>
              <a:rPr lang="en-US" dirty="0" err="1"/>
              <a:t>это</a:t>
            </a:r>
            <a:r>
              <a:rPr lang="en-US" dirty="0"/>
              <a:t> </a:t>
            </a:r>
            <a:r>
              <a:rPr lang="en-US" dirty="0" err="1"/>
              <a:t>более</a:t>
            </a:r>
            <a:r>
              <a:rPr lang="en-US" dirty="0"/>
              <a:t> </a:t>
            </a:r>
            <a:r>
              <a:rPr lang="en-US" dirty="0" err="1"/>
              <a:t>простым</a:t>
            </a:r>
            <a:r>
              <a:rPr lang="en-US" dirty="0"/>
              <a:t> </a:t>
            </a:r>
            <a:r>
              <a:rPr lang="en-US" dirty="0" err="1"/>
              <a:t>языком</a:t>
            </a:r>
            <a:r>
              <a:rPr lang="en-US" dirty="0"/>
              <a:t>, </a:t>
            </a:r>
            <a:r>
              <a:rPr lang="en-US" dirty="0" err="1"/>
              <a:t>архитектурный</a:t>
            </a:r>
            <a:r>
              <a:rPr lang="en-US" dirty="0"/>
              <a:t> </a:t>
            </a:r>
            <a:r>
              <a:rPr lang="en-US" dirty="0" err="1"/>
              <a:t>стиль</a:t>
            </a:r>
            <a:r>
              <a:rPr lang="en-US" dirty="0"/>
              <a:t> </a:t>
            </a:r>
            <a:r>
              <a:rPr lang="en-US" dirty="0" err="1"/>
              <a:t>определяет</a:t>
            </a:r>
            <a:r>
              <a:rPr lang="en-US" dirty="0"/>
              <a:t>, </a:t>
            </a:r>
            <a:r>
              <a:rPr lang="en-US" dirty="0" err="1"/>
              <a:t>как</a:t>
            </a:r>
            <a:r>
              <a:rPr lang="en-US" dirty="0"/>
              <a:t> </a:t>
            </a:r>
            <a:r>
              <a:rPr lang="en-US" dirty="0" err="1"/>
              <a:t>клиент</a:t>
            </a:r>
            <a:r>
              <a:rPr lang="en-US" dirty="0"/>
              <a:t> </a:t>
            </a:r>
            <a:r>
              <a:rPr lang="en-US" dirty="0" err="1"/>
              <a:t>может</a:t>
            </a:r>
            <a:r>
              <a:rPr lang="en-US" dirty="0"/>
              <a:t> </a:t>
            </a:r>
            <a:r>
              <a:rPr lang="en-US" dirty="0" err="1"/>
              <a:t>получить</a:t>
            </a:r>
            <a:r>
              <a:rPr lang="en-US" dirty="0"/>
              <a:t> </a:t>
            </a:r>
            <a:r>
              <a:rPr lang="en-US" dirty="0" err="1"/>
              <a:t>доступ</a:t>
            </a:r>
            <a:r>
              <a:rPr lang="en-US" dirty="0"/>
              <a:t> к </a:t>
            </a:r>
            <a:r>
              <a:rPr lang="en-US" dirty="0" err="1"/>
              <a:t>веб-службе</a:t>
            </a:r>
            <a:r>
              <a:rPr lang="en-US" dirty="0"/>
              <a:t>. </a:t>
            </a:r>
            <a:r>
              <a:rPr lang="en-US" dirty="0" err="1"/>
              <a:t>Например</a:t>
            </a:r>
            <a:r>
              <a:rPr lang="en-US" dirty="0"/>
              <a:t>, </a:t>
            </a:r>
            <a:r>
              <a:rPr lang="en-US" dirty="0" err="1"/>
              <a:t>большинство</a:t>
            </a:r>
            <a:r>
              <a:rPr lang="en-US" dirty="0"/>
              <a:t> </a:t>
            </a:r>
            <a:r>
              <a:rPr lang="en-US" dirty="0" err="1"/>
              <a:t>наших</a:t>
            </a:r>
            <a:r>
              <a:rPr lang="en-US" dirty="0"/>
              <a:t> </a:t>
            </a:r>
            <a:r>
              <a:rPr lang="en-US" dirty="0" err="1"/>
              <a:t>веб-служб</a:t>
            </a:r>
            <a:r>
              <a:rPr lang="en-US" dirty="0"/>
              <a:t> в </a:t>
            </a:r>
            <a:r>
              <a:rPr lang="en-US" dirty="0" err="1"/>
              <a:t>компьютерных</a:t>
            </a:r>
            <a:r>
              <a:rPr lang="en-US" dirty="0"/>
              <a:t> </a:t>
            </a:r>
            <a:r>
              <a:rPr lang="en-US" dirty="0" err="1"/>
              <a:t>сетях</a:t>
            </a:r>
            <a:r>
              <a:rPr lang="en-US" dirty="0"/>
              <a:t> в </a:t>
            </a:r>
            <a:r>
              <a:rPr lang="en-US" dirty="0" err="1"/>
              <a:t>настоящее</a:t>
            </a:r>
            <a:r>
              <a:rPr lang="en-US" dirty="0"/>
              <a:t> </a:t>
            </a:r>
            <a:r>
              <a:rPr lang="en-US" dirty="0" err="1"/>
              <a:t>время</a:t>
            </a:r>
            <a:r>
              <a:rPr lang="en-US" dirty="0"/>
              <a:t> </a:t>
            </a:r>
            <a:r>
              <a:rPr lang="en-US" dirty="0" err="1"/>
              <a:t>используют</a:t>
            </a:r>
            <a:r>
              <a:rPr lang="en-US" dirty="0"/>
              <a:t> </a:t>
            </a:r>
            <a:r>
              <a:rPr lang="en-US" dirty="0" err="1"/>
              <a:t>информацию</a:t>
            </a:r>
            <a:r>
              <a:rPr lang="en-US" dirty="0"/>
              <a:t> SOAP (</a:t>
            </a:r>
            <a:r>
              <a:rPr lang="en-US" dirty="0" err="1"/>
              <a:t>простой</a:t>
            </a:r>
            <a:r>
              <a:rPr lang="en-US" dirty="0"/>
              <a:t> </a:t>
            </a:r>
            <a:r>
              <a:rPr lang="en-US" dirty="0" err="1"/>
              <a:t>протокол</a:t>
            </a:r>
            <a:r>
              <a:rPr lang="en-US" dirty="0"/>
              <a:t> </a:t>
            </a:r>
            <a:r>
              <a:rPr lang="en-US" dirty="0" err="1"/>
              <a:t>доступа</a:t>
            </a:r>
            <a:r>
              <a:rPr lang="en-US" dirty="0"/>
              <a:t> к </a:t>
            </a:r>
            <a:r>
              <a:rPr lang="en-US" dirty="0" err="1"/>
              <a:t>объектам</a:t>
            </a:r>
            <a:r>
              <a:rPr lang="en-US" dirty="0"/>
              <a:t>) с </a:t>
            </a:r>
            <a:r>
              <a:rPr lang="en-US" dirty="0" err="1"/>
              <a:t>использованием</a:t>
            </a:r>
            <a:r>
              <a:rPr lang="en-US" dirty="0"/>
              <a:t> </a:t>
            </a:r>
            <a:r>
              <a:rPr lang="en-US" dirty="0" err="1"/>
              <a:t>информации</a:t>
            </a:r>
            <a:r>
              <a:rPr lang="en-US" dirty="0"/>
              <a:t> XML, </a:t>
            </a:r>
            <a:r>
              <a:rPr lang="en-US" dirty="0" err="1"/>
              <a:t>установленной</a:t>
            </a:r>
            <a:r>
              <a:rPr lang="en-US" dirty="0"/>
              <a:t> в </a:t>
            </a:r>
            <a:r>
              <a:rPr lang="en-US" dirty="0" err="1"/>
              <a:t>качестве</a:t>
            </a:r>
            <a:r>
              <a:rPr lang="en-US" dirty="0"/>
              <a:t> </a:t>
            </a:r>
            <a:r>
              <a:rPr lang="en-US" dirty="0" err="1"/>
              <a:t>формата</a:t>
            </a:r>
            <a:r>
              <a:rPr lang="en-US" dirty="0"/>
              <a:t> </a:t>
            </a:r>
            <a:r>
              <a:rPr lang="en-US" dirty="0" err="1"/>
              <a:t>сообщения</a:t>
            </a:r>
            <a:r>
              <a:rPr lang="en-US" dirty="0"/>
              <a:t>. REST — </a:t>
            </a:r>
            <a:r>
              <a:rPr lang="en-US" dirty="0" err="1"/>
              <a:t>это</a:t>
            </a:r>
            <a:r>
              <a:rPr lang="en-US" dirty="0"/>
              <a:t> </a:t>
            </a:r>
            <a:r>
              <a:rPr lang="en-US" dirty="0" err="1"/>
              <a:t>еще</a:t>
            </a:r>
            <a:r>
              <a:rPr lang="en-US" dirty="0"/>
              <a:t> </a:t>
            </a:r>
            <a:r>
              <a:rPr lang="en-US" dirty="0" err="1"/>
              <a:t>один</a:t>
            </a:r>
            <a:r>
              <a:rPr lang="en-US" dirty="0"/>
              <a:t> </a:t>
            </a:r>
            <a:r>
              <a:rPr lang="en-US" dirty="0" err="1"/>
              <a:t>другой</a:t>
            </a:r>
            <a:r>
              <a:rPr lang="en-US" dirty="0"/>
              <a:t> </a:t>
            </a:r>
            <a:r>
              <a:rPr lang="en-US" dirty="0" err="1"/>
              <a:t>архитектурный</a:t>
            </a:r>
            <a:r>
              <a:rPr lang="en-US" dirty="0"/>
              <a:t> </a:t>
            </a:r>
            <a:r>
              <a:rPr lang="en-US" dirty="0" err="1"/>
              <a:t>стиль</a:t>
            </a:r>
            <a:r>
              <a:rPr lang="en-US" dirty="0"/>
              <a:t> </a:t>
            </a:r>
            <a:r>
              <a:rPr lang="en-US" dirty="0" err="1"/>
              <a:t>для</a:t>
            </a:r>
            <a:r>
              <a:rPr lang="en-US" dirty="0"/>
              <a:t> </a:t>
            </a:r>
            <a:r>
              <a:rPr lang="en-US" dirty="0" err="1"/>
              <a:t>обмена</a:t>
            </a:r>
            <a:r>
              <a:rPr lang="en-US" dirty="0"/>
              <a:t> </a:t>
            </a:r>
            <a:r>
              <a:rPr lang="en-US" dirty="0" err="1"/>
              <a:t>информацией</a:t>
            </a:r>
            <a:r>
              <a:rPr lang="en-US" dirty="0"/>
              <a:t> </a:t>
            </a:r>
            <a:r>
              <a:rPr lang="en-US" dirty="0" err="1"/>
              <a:t>между</a:t>
            </a:r>
            <a:r>
              <a:rPr lang="en-US" dirty="0"/>
              <a:t> </a:t>
            </a:r>
            <a:r>
              <a:rPr lang="en-US" dirty="0" err="1"/>
              <a:t>клиентом</a:t>
            </a:r>
            <a:r>
              <a:rPr lang="en-US" dirty="0"/>
              <a:t> и </a:t>
            </a:r>
            <a:r>
              <a:rPr lang="en-US" dirty="0" err="1"/>
              <a:t>веб-сервером</a:t>
            </a:r>
            <a:r>
              <a:rPr lang="en-US" dirty="0"/>
              <a:t> с </a:t>
            </a:r>
            <a:r>
              <a:rPr lang="en-US" dirty="0" err="1"/>
              <a:t>использованием</a:t>
            </a:r>
            <a:r>
              <a:rPr lang="en-US" dirty="0"/>
              <a:t> JSON (</a:t>
            </a:r>
            <a:r>
              <a:rPr lang="en-US" dirty="0" err="1"/>
              <a:t>нотация</a:t>
            </a:r>
            <a:r>
              <a:rPr lang="en-US" dirty="0"/>
              <a:t> </a:t>
            </a:r>
            <a:r>
              <a:rPr lang="en-US" dirty="0" err="1"/>
              <a:t>объектов</a:t>
            </a:r>
            <a:r>
              <a:rPr lang="en-US" dirty="0"/>
              <a:t> JavaScript) в </a:t>
            </a:r>
            <a:r>
              <a:rPr lang="en-US" dirty="0" err="1"/>
              <a:t>качестве</a:t>
            </a:r>
            <a:r>
              <a:rPr lang="en-US" dirty="0"/>
              <a:t> </a:t>
            </a:r>
            <a:r>
              <a:rPr lang="en-US" dirty="0" err="1"/>
              <a:t>формата</a:t>
            </a:r>
            <a:r>
              <a:rPr lang="en-US" dirty="0"/>
              <a:t> </a:t>
            </a:r>
            <a:r>
              <a:rPr lang="en-US" dirty="0" err="1"/>
              <a:t>сообщения</a:t>
            </a:r>
            <a:r>
              <a:rPr lang="en-US" dirty="0"/>
              <a:t>.</a:t>
            </a:r>
            <a:endParaRPr lang="ru-RU" dirty="0"/>
          </a:p>
          <a:p>
            <a:r>
              <a:rPr lang="en-US" dirty="0"/>
              <a:t> REST </a:t>
            </a:r>
            <a:r>
              <a:rPr lang="en-US" dirty="0" err="1"/>
              <a:t>был</a:t>
            </a:r>
            <a:r>
              <a:rPr lang="en-US" dirty="0"/>
              <a:t> </a:t>
            </a:r>
            <a:r>
              <a:rPr lang="en-US" dirty="0" err="1"/>
              <a:t>определен</a:t>
            </a:r>
            <a:r>
              <a:rPr lang="en-US" dirty="0"/>
              <a:t> </a:t>
            </a:r>
            <a:r>
              <a:rPr lang="en-US" dirty="0" err="1"/>
              <a:t>Роем</a:t>
            </a:r>
            <a:r>
              <a:rPr lang="en-US" dirty="0"/>
              <a:t> </a:t>
            </a:r>
            <a:r>
              <a:rPr lang="en-US" dirty="0" err="1"/>
              <a:t>Томасом</a:t>
            </a:r>
            <a:r>
              <a:rPr lang="en-US" dirty="0"/>
              <a:t> </a:t>
            </a:r>
            <a:r>
              <a:rPr lang="en-US" dirty="0" err="1"/>
              <a:t>Филдингом</a:t>
            </a:r>
            <a:r>
              <a:rPr lang="en-US" dirty="0"/>
              <a:t> в </a:t>
            </a:r>
            <a:r>
              <a:rPr lang="en-US" dirty="0" err="1"/>
              <a:t>его</a:t>
            </a:r>
            <a:r>
              <a:rPr lang="en-US" dirty="0"/>
              <a:t> </a:t>
            </a:r>
            <a:r>
              <a:rPr lang="en-US" dirty="0" err="1"/>
              <a:t>докторской</a:t>
            </a:r>
            <a:r>
              <a:rPr lang="en-US" dirty="0"/>
              <a:t> </a:t>
            </a:r>
            <a:r>
              <a:rPr lang="en-US" dirty="0" err="1"/>
              <a:t>диссертации</a:t>
            </a:r>
            <a:r>
              <a:rPr lang="en-US" dirty="0"/>
              <a:t> 2000 </a:t>
            </a:r>
            <a:r>
              <a:rPr lang="en-US" dirty="0" err="1"/>
              <a:t>года</a:t>
            </a:r>
            <a:r>
              <a:rPr lang="en-US" dirty="0"/>
              <a:t> «</a:t>
            </a:r>
            <a:r>
              <a:rPr lang="en-US" dirty="0" err="1"/>
              <a:t>Архитектурные</a:t>
            </a:r>
            <a:r>
              <a:rPr lang="en-US" dirty="0"/>
              <a:t> </a:t>
            </a:r>
            <a:r>
              <a:rPr lang="en-US" dirty="0" err="1"/>
              <a:t>стили</a:t>
            </a:r>
            <a:r>
              <a:rPr lang="en-US" dirty="0"/>
              <a:t> и </a:t>
            </a:r>
            <a:r>
              <a:rPr lang="en-US" dirty="0" err="1"/>
              <a:t>проектирование</a:t>
            </a:r>
            <a:r>
              <a:rPr lang="en-US" dirty="0"/>
              <a:t> </a:t>
            </a:r>
            <a:r>
              <a:rPr lang="en-US" dirty="0" err="1"/>
              <a:t>сетевых</a:t>
            </a:r>
            <a:r>
              <a:rPr lang="en-US" dirty="0"/>
              <a:t> </a:t>
            </a:r>
            <a:r>
              <a:rPr lang="en-US" dirty="0" err="1"/>
              <a:t>архитектур</a:t>
            </a:r>
            <a:r>
              <a:rPr lang="en-US" dirty="0"/>
              <a:t> </a:t>
            </a:r>
            <a:r>
              <a:rPr lang="en-US" dirty="0" err="1"/>
              <a:t>программного</a:t>
            </a:r>
            <a:r>
              <a:rPr lang="en-US" dirty="0"/>
              <a:t> </a:t>
            </a:r>
            <a:r>
              <a:rPr lang="en-US" dirty="0" err="1"/>
              <a:t>обеспечения</a:t>
            </a:r>
            <a:r>
              <a:rPr lang="en-US" dirty="0"/>
              <a:t>». </a:t>
            </a:r>
            <a:r>
              <a:rPr lang="en-US" dirty="0" err="1"/>
              <a:t>Он</a:t>
            </a:r>
            <a:r>
              <a:rPr lang="en-US" dirty="0"/>
              <a:t> </a:t>
            </a:r>
            <a:r>
              <a:rPr lang="en-US" dirty="0" err="1"/>
              <a:t>разработал</a:t>
            </a:r>
            <a:r>
              <a:rPr lang="en-US" dirty="0"/>
              <a:t> </a:t>
            </a:r>
            <a:r>
              <a:rPr lang="en-US" dirty="0" err="1"/>
              <a:t>архитектуру</a:t>
            </a:r>
            <a:r>
              <a:rPr lang="en-US" dirty="0"/>
              <a:t> REST </a:t>
            </a:r>
            <a:r>
              <a:rPr lang="en-US" dirty="0" err="1"/>
              <a:t>для</a:t>
            </a:r>
            <a:r>
              <a:rPr lang="en-US" dirty="0"/>
              <a:t> </a:t>
            </a:r>
            <a:r>
              <a:rPr lang="en-US" dirty="0" err="1"/>
              <a:t>описания</a:t>
            </a:r>
            <a:r>
              <a:rPr lang="en-US" dirty="0"/>
              <a:t> </a:t>
            </a:r>
            <a:r>
              <a:rPr lang="en-US" dirty="0" err="1"/>
              <a:t>желаемой</a:t>
            </a:r>
            <a:r>
              <a:rPr lang="en-US" dirty="0"/>
              <a:t> </a:t>
            </a:r>
            <a:r>
              <a:rPr lang="en-US" dirty="0" err="1"/>
              <a:t>веб-архитектуры</a:t>
            </a:r>
            <a:r>
              <a:rPr lang="en-US" dirty="0"/>
              <a:t>, </a:t>
            </a:r>
            <a:r>
              <a:rPr lang="en-US" dirty="0" err="1"/>
              <a:t>выявления</a:t>
            </a:r>
            <a:r>
              <a:rPr lang="en-US" dirty="0"/>
              <a:t> </a:t>
            </a:r>
            <a:r>
              <a:rPr lang="en-US" dirty="0" err="1"/>
              <a:t>существующих</a:t>
            </a:r>
            <a:r>
              <a:rPr lang="en-US" dirty="0"/>
              <a:t> </a:t>
            </a:r>
            <a:r>
              <a:rPr lang="en-US" dirty="0" err="1"/>
              <a:t>веб-проблем</a:t>
            </a:r>
            <a:r>
              <a:rPr lang="en-US" dirty="0"/>
              <a:t> и </a:t>
            </a:r>
            <a:r>
              <a:rPr lang="en-US" dirty="0" err="1"/>
              <a:t>предоставить</a:t>
            </a:r>
            <a:r>
              <a:rPr lang="en-US" dirty="0"/>
              <a:t> </a:t>
            </a:r>
            <a:r>
              <a:rPr lang="en-US" dirty="0" err="1"/>
              <a:t>альтернативное</a:t>
            </a:r>
            <a:r>
              <a:rPr lang="en-US" dirty="0"/>
              <a:t> </a:t>
            </a:r>
            <a:r>
              <a:rPr lang="en-US" dirty="0" err="1"/>
              <a:t>решение</a:t>
            </a:r>
            <a:r>
              <a:rPr lang="en-US" dirty="0"/>
              <a:t>, </a:t>
            </a:r>
            <a:r>
              <a:rPr lang="en-US" dirty="0" err="1"/>
              <a:t>чтобы</a:t>
            </a:r>
            <a:r>
              <a:rPr lang="en-US" dirty="0"/>
              <a:t> </a:t>
            </a:r>
            <a:r>
              <a:rPr lang="en-US" dirty="0" err="1"/>
              <a:t>сделать</a:t>
            </a:r>
            <a:r>
              <a:rPr lang="en-US" dirty="0"/>
              <a:t> </a:t>
            </a:r>
            <a:r>
              <a:rPr lang="en-US" dirty="0" err="1"/>
              <a:t>Интернет</a:t>
            </a:r>
            <a:r>
              <a:rPr lang="en-US" dirty="0"/>
              <a:t> </a:t>
            </a:r>
            <a:r>
              <a:rPr lang="en-US" dirty="0" err="1"/>
              <a:t>более</a:t>
            </a:r>
            <a:r>
              <a:rPr lang="en-US" dirty="0"/>
              <a:t> </a:t>
            </a:r>
            <a:r>
              <a:rPr lang="en-US" dirty="0" err="1"/>
              <a:t>успешным</a:t>
            </a:r>
            <a:r>
              <a:rPr lang="en-US" dirty="0"/>
              <a:t>. </a:t>
            </a:r>
            <a:r>
              <a:rPr lang="en-US" dirty="0" err="1"/>
              <a:t>Филдинг</a:t>
            </a:r>
            <a:r>
              <a:rPr lang="en-US" dirty="0"/>
              <a:t> </a:t>
            </a:r>
            <a:r>
              <a:rPr lang="en-US" dirty="0" err="1"/>
              <a:t>использовал</a:t>
            </a:r>
            <a:r>
              <a:rPr lang="en-US" dirty="0"/>
              <a:t> REST </a:t>
            </a:r>
            <a:r>
              <a:rPr lang="en-US" dirty="0" err="1"/>
              <a:t>для</a:t>
            </a:r>
            <a:r>
              <a:rPr lang="en-US" dirty="0"/>
              <a:t> </a:t>
            </a:r>
            <a:r>
              <a:rPr lang="en-US" dirty="0" err="1"/>
              <a:t>разработки</a:t>
            </a:r>
            <a:r>
              <a:rPr lang="en-US" dirty="0"/>
              <a:t> HTTP и URI (</a:t>
            </a:r>
            <a:r>
              <a:rPr lang="en-US" dirty="0" err="1"/>
              <a:t>унифицированный</a:t>
            </a:r>
            <a:r>
              <a:rPr lang="en-US" dirty="0"/>
              <a:t> </a:t>
            </a:r>
            <a:r>
              <a:rPr lang="en-US" dirty="0" err="1"/>
              <a:t>идентификатор</a:t>
            </a:r>
            <a:r>
              <a:rPr lang="en-US" dirty="0"/>
              <a:t> </a:t>
            </a:r>
            <a:r>
              <a:rPr lang="en-US" dirty="0" err="1"/>
              <a:t>ресурса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134</a:t>
            </a:fld>
            <a:endParaRPr lang="ru-RU" noProof="0"/>
          </a:p>
        </p:txBody>
      </p:sp>
    </p:spTree>
    <p:extLst>
      <p:ext uri="{BB962C8B-B14F-4D97-AF65-F5344CB8AC3E}">
        <p14:creationId xmlns:p14="http://schemas.microsoft.com/office/powerpoint/2010/main" val="3979308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Ресурс</a:t>
            </a:r>
            <a:r>
              <a:rPr lang="en-US" dirty="0"/>
              <a:t> </a:t>
            </a:r>
            <a:r>
              <a:rPr lang="en-US" dirty="0" err="1"/>
              <a:t>можно</a:t>
            </a:r>
            <a:r>
              <a:rPr lang="en-US" dirty="0"/>
              <a:t> </a:t>
            </a:r>
            <a:r>
              <a:rPr lang="en-US" dirty="0" err="1"/>
              <a:t>определить</a:t>
            </a:r>
            <a:r>
              <a:rPr lang="en-US" dirty="0"/>
              <a:t> </a:t>
            </a:r>
            <a:r>
              <a:rPr lang="en-US" dirty="0" err="1"/>
              <a:t>как</a:t>
            </a:r>
            <a:r>
              <a:rPr lang="en-US" dirty="0"/>
              <a:t> </a:t>
            </a:r>
            <a:r>
              <a:rPr lang="en-US" dirty="0" err="1"/>
              <a:t>концептуальное</a:t>
            </a:r>
            <a:r>
              <a:rPr lang="en-US" dirty="0"/>
              <a:t> </a:t>
            </a:r>
            <a:r>
              <a:rPr lang="en-US" dirty="0" err="1"/>
              <a:t>отображение</a:t>
            </a:r>
            <a:r>
              <a:rPr lang="en-US" dirty="0"/>
              <a:t> </a:t>
            </a:r>
            <a:r>
              <a:rPr lang="en-US" dirty="0" err="1"/>
              <a:t>на</a:t>
            </a:r>
            <a:r>
              <a:rPr lang="en-US" dirty="0"/>
              <a:t> </a:t>
            </a:r>
            <a:r>
              <a:rPr lang="en-US" dirty="0" err="1"/>
              <a:t>набор</a:t>
            </a:r>
            <a:r>
              <a:rPr lang="en-US" dirty="0"/>
              <a:t> </a:t>
            </a:r>
            <a:r>
              <a:rPr lang="en-US" dirty="0" err="1"/>
              <a:t>сущностей</a:t>
            </a:r>
            <a:r>
              <a:rPr lang="en-US" dirty="0"/>
              <a:t> </a:t>
            </a:r>
            <a:r>
              <a:rPr lang="en-US" dirty="0" err="1"/>
              <a:t>или</a:t>
            </a:r>
            <a:r>
              <a:rPr lang="en-US" dirty="0"/>
              <a:t> </a:t>
            </a:r>
            <a:r>
              <a:rPr lang="en-US" dirty="0" err="1"/>
              <a:t>значений</a:t>
            </a:r>
            <a:r>
              <a:rPr lang="en-US" dirty="0"/>
              <a:t>.</a:t>
            </a:r>
            <a:endParaRPr lang="ru-RU" dirty="0"/>
          </a:p>
          <a:p>
            <a:r>
              <a:rPr lang="en-US" dirty="0"/>
              <a:t> </a:t>
            </a:r>
            <a:r>
              <a:rPr lang="en-US" dirty="0" err="1"/>
              <a:t>Ресурс</a:t>
            </a:r>
            <a:r>
              <a:rPr lang="en-US" dirty="0"/>
              <a:t> — </a:t>
            </a:r>
            <a:r>
              <a:rPr lang="en-US" dirty="0" err="1"/>
              <a:t>это</a:t>
            </a:r>
            <a:r>
              <a:rPr lang="en-US" dirty="0"/>
              <a:t> </a:t>
            </a:r>
            <a:r>
              <a:rPr lang="en-US" dirty="0" err="1"/>
              <a:t>объект</a:t>
            </a:r>
            <a:r>
              <a:rPr lang="en-US" dirty="0"/>
              <a:t> с </a:t>
            </a:r>
            <a:r>
              <a:rPr lang="en-US" dirty="0" err="1"/>
              <a:t>типом</a:t>
            </a:r>
            <a:r>
              <a:rPr lang="en-US" dirty="0"/>
              <a:t>, </a:t>
            </a:r>
            <a:r>
              <a:rPr lang="en-US" dirty="0" err="1"/>
              <a:t>связанными</a:t>
            </a:r>
            <a:r>
              <a:rPr lang="en-US" dirty="0"/>
              <a:t> </a:t>
            </a:r>
            <a:r>
              <a:rPr lang="en-US" dirty="0" err="1"/>
              <a:t>данными</a:t>
            </a:r>
            <a:r>
              <a:rPr lang="en-US" dirty="0"/>
              <a:t>, </a:t>
            </a:r>
            <a:r>
              <a:rPr lang="en-US" dirty="0" err="1"/>
              <a:t>связями</a:t>
            </a:r>
            <a:r>
              <a:rPr lang="en-US" dirty="0"/>
              <a:t> с </a:t>
            </a:r>
            <a:r>
              <a:rPr lang="en-US" dirty="0" err="1"/>
              <a:t>другими</a:t>
            </a:r>
            <a:r>
              <a:rPr lang="en-US" dirty="0"/>
              <a:t> </a:t>
            </a:r>
            <a:r>
              <a:rPr lang="en-US" dirty="0" err="1"/>
              <a:t>ресурсами</a:t>
            </a:r>
            <a:r>
              <a:rPr lang="en-US" dirty="0"/>
              <a:t> и </a:t>
            </a:r>
            <a:r>
              <a:rPr lang="en-US" dirty="0" err="1"/>
              <a:t>набором</a:t>
            </a:r>
            <a:r>
              <a:rPr lang="en-US" dirty="0"/>
              <a:t> </a:t>
            </a:r>
            <a:r>
              <a:rPr lang="en-US" dirty="0" err="1"/>
              <a:t>методов</a:t>
            </a:r>
            <a:r>
              <a:rPr lang="en-US" dirty="0"/>
              <a:t>, </a:t>
            </a:r>
            <a:r>
              <a:rPr lang="en-US" dirty="0" err="1"/>
              <a:t>которые</a:t>
            </a:r>
            <a:r>
              <a:rPr lang="en-US" dirty="0"/>
              <a:t> </a:t>
            </a:r>
            <a:r>
              <a:rPr lang="en-US" dirty="0" err="1"/>
              <a:t>над</a:t>
            </a:r>
            <a:r>
              <a:rPr lang="en-US" dirty="0"/>
              <a:t> </a:t>
            </a:r>
            <a:r>
              <a:rPr lang="en-US" dirty="0" err="1"/>
              <a:t>ним</a:t>
            </a:r>
            <a:r>
              <a:rPr lang="en-US" dirty="0"/>
              <a:t> </a:t>
            </a:r>
            <a:r>
              <a:rPr lang="en-US" dirty="0" err="1"/>
              <a:t>работают</a:t>
            </a:r>
            <a:r>
              <a:rPr lang="en-US" dirty="0"/>
              <a:t>.</a:t>
            </a:r>
            <a:endParaRPr lang="ru-RU" dirty="0"/>
          </a:p>
          <a:p>
            <a:r>
              <a:rPr lang="en-US" dirty="0"/>
              <a:t> </a:t>
            </a:r>
            <a:r>
              <a:rPr lang="en-US" dirty="0" err="1"/>
              <a:t>Любая</a:t>
            </a:r>
            <a:r>
              <a:rPr lang="en-US" dirty="0"/>
              <a:t> </a:t>
            </a:r>
            <a:r>
              <a:rPr lang="en-US" dirty="0" err="1"/>
              <a:t>информация</a:t>
            </a:r>
            <a:r>
              <a:rPr lang="en-US" dirty="0"/>
              <a:t>, </a:t>
            </a:r>
            <a:r>
              <a:rPr lang="en-US" dirty="0" err="1"/>
              <a:t>которая</a:t>
            </a:r>
            <a:r>
              <a:rPr lang="en-US" dirty="0"/>
              <a:t> </a:t>
            </a:r>
            <a:r>
              <a:rPr lang="en-US" dirty="0" err="1"/>
              <a:t>может</a:t>
            </a:r>
            <a:r>
              <a:rPr lang="en-US" dirty="0"/>
              <a:t> </a:t>
            </a:r>
            <a:r>
              <a:rPr lang="en-US" dirty="0" err="1"/>
              <a:t>быть</a:t>
            </a:r>
            <a:r>
              <a:rPr lang="en-US" dirty="0"/>
              <a:t> </a:t>
            </a:r>
            <a:r>
              <a:rPr lang="en-US" dirty="0" err="1"/>
              <a:t>названа</a:t>
            </a:r>
            <a:r>
              <a:rPr lang="en-US" dirty="0"/>
              <a:t>, </a:t>
            </a:r>
            <a:r>
              <a:rPr lang="en-US" dirty="0" err="1"/>
              <a:t>может</a:t>
            </a:r>
            <a:r>
              <a:rPr lang="en-US" dirty="0"/>
              <a:t> </a:t>
            </a:r>
            <a:r>
              <a:rPr lang="en-US" dirty="0" err="1"/>
              <a:t>быть</a:t>
            </a:r>
            <a:r>
              <a:rPr lang="en-US" dirty="0"/>
              <a:t> </a:t>
            </a:r>
            <a:r>
              <a:rPr lang="en-US" dirty="0" err="1"/>
              <a:t>ресурсом</a:t>
            </a:r>
            <a:r>
              <a:rPr lang="en-US" dirty="0"/>
              <a:t>; </a:t>
            </a:r>
            <a:r>
              <a:rPr lang="en-US" dirty="0" err="1"/>
              <a:t>например</a:t>
            </a:r>
            <a:r>
              <a:rPr lang="en-US" dirty="0"/>
              <a:t>, </a:t>
            </a:r>
            <a:r>
              <a:rPr lang="en-US" dirty="0" err="1"/>
              <a:t>документ</a:t>
            </a:r>
            <a:r>
              <a:rPr lang="en-US" dirty="0"/>
              <a:t> </a:t>
            </a:r>
            <a:r>
              <a:rPr lang="en-US" dirty="0" err="1"/>
              <a:t>или</a:t>
            </a:r>
            <a:r>
              <a:rPr lang="en-US" dirty="0"/>
              <a:t> </a:t>
            </a:r>
            <a:r>
              <a:rPr lang="en-US" dirty="0" err="1"/>
              <a:t>изображение</a:t>
            </a:r>
            <a:r>
              <a:rPr lang="en-US" dirty="0"/>
              <a:t> </a:t>
            </a:r>
            <a:r>
              <a:rPr lang="en-US" dirty="0" err="1"/>
              <a:t>может</a:t>
            </a:r>
            <a:r>
              <a:rPr lang="en-US" dirty="0"/>
              <a:t> </a:t>
            </a:r>
            <a:r>
              <a:rPr lang="en-US" dirty="0" err="1"/>
              <a:t>быть</a:t>
            </a:r>
            <a:r>
              <a:rPr lang="en-US" dirty="0"/>
              <a:t> </a:t>
            </a:r>
            <a:r>
              <a:rPr lang="en-US" dirty="0" err="1"/>
              <a:t>ресурсом</a:t>
            </a:r>
            <a:r>
              <a:rPr lang="en-US" dirty="0"/>
              <a:t>.</a:t>
            </a:r>
            <a:endParaRPr lang="ru-RU" dirty="0"/>
          </a:p>
          <a:p>
            <a:r>
              <a:rPr lang="en-US" dirty="0"/>
              <a:t> </a:t>
            </a:r>
            <a:r>
              <a:rPr lang="en-US" dirty="0" err="1"/>
              <a:t>Ресурсы</a:t>
            </a:r>
            <a:r>
              <a:rPr lang="en-US" dirty="0"/>
              <a:t> в RESTful API </a:t>
            </a:r>
            <a:r>
              <a:rPr lang="en-US" dirty="0" err="1"/>
              <a:t>можно</a:t>
            </a:r>
            <a:r>
              <a:rPr lang="en-US" dirty="0"/>
              <a:t> </a:t>
            </a:r>
            <a:r>
              <a:rPr lang="en-US" dirty="0" err="1"/>
              <a:t>группировать</a:t>
            </a:r>
            <a:r>
              <a:rPr lang="en-US" dirty="0"/>
              <a:t> в </a:t>
            </a:r>
            <a:r>
              <a:rPr lang="en-US" dirty="0" err="1"/>
              <a:t>коллекции</a:t>
            </a:r>
            <a:r>
              <a:rPr lang="en-US" dirty="0"/>
              <a:t>; </a:t>
            </a:r>
            <a:r>
              <a:rPr lang="en-US" dirty="0" err="1"/>
              <a:t>каждая</a:t>
            </a:r>
            <a:r>
              <a:rPr lang="en-US" dirty="0"/>
              <a:t> </a:t>
            </a:r>
            <a:r>
              <a:rPr lang="en-US" dirty="0" err="1"/>
              <a:t>коллекция</a:t>
            </a:r>
            <a:r>
              <a:rPr lang="en-US" dirty="0"/>
              <a:t> </a:t>
            </a:r>
            <a:r>
              <a:rPr lang="en-US" dirty="0" err="1"/>
              <a:t>однородна</a:t>
            </a:r>
            <a:r>
              <a:rPr lang="en-US" dirty="0"/>
              <a:t>, </a:t>
            </a:r>
            <a:r>
              <a:rPr lang="en-US" dirty="0" err="1"/>
              <a:t>содержит</a:t>
            </a:r>
            <a:r>
              <a:rPr lang="en-US" dirty="0"/>
              <a:t> </a:t>
            </a:r>
            <a:r>
              <a:rPr lang="en-US" dirty="0" err="1"/>
              <a:t>только</a:t>
            </a:r>
            <a:r>
              <a:rPr lang="en-US" dirty="0"/>
              <a:t> </a:t>
            </a:r>
            <a:r>
              <a:rPr lang="en-US" dirty="0" err="1"/>
              <a:t>один</a:t>
            </a:r>
            <a:r>
              <a:rPr lang="en-US" dirty="0"/>
              <a:t> </a:t>
            </a:r>
            <a:r>
              <a:rPr lang="en-US" dirty="0" err="1"/>
              <a:t>тип</a:t>
            </a:r>
            <a:r>
              <a:rPr lang="en-US" dirty="0"/>
              <a:t> </a:t>
            </a:r>
            <a:r>
              <a:rPr lang="en-US" dirty="0" err="1"/>
              <a:t>ресурса</a:t>
            </a:r>
            <a:r>
              <a:rPr lang="en-US" dirty="0"/>
              <a:t> и </a:t>
            </a:r>
            <a:r>
              <a:rPr lang="en-US" dirty="0" err="1"/>
              <a:t>неупорядочена</a:t>
            </a:r>
            <a:r>
              <a:rPr lang="en-US" dirty="0"/>
              <a:t>. </a:t>
            </a:r>
            <a:r>
              <a:rPr lang="en-US" dirty="0" err="1"/>
              <a:t>Ресурсы</a:t>
            </a:r>
            <a:r>
              <a:rPr lang="en-US" dirty="0"/>
              <a:t> </a:t>
            </a:r>
            <a:r>
              <a:rPr lang="en-US" dirty="0" err="1"/>
              <a:t>также</a:t>
            </a:r>
            <a:r>
              <a:rPr lang="en-US" dirty="0"/>
              <a:t> </a:t>
            </a:r>
            <a:r>
              <a:rPr lang="en-US" dirty="0" err="1"/>
              <a:t>могут</a:t>
            </a:r>
            <a:r>
              <a:rPr lang="en-US" dirty="0"/>
              <a:t> </a:t>
            </a:r>
            <a:r>
              <a:rPr lang="en-US" dirty="0" err="1"/>
              <a:t>быть</a:t>
            </a:r>
            <a:r>
              <a:rPr lang="en-US" dirty="0"/>
              <a:t> </a:t>
            </a:r>
            <a:r>
              <a:rPr lang="en-US" dirty="0" err="1"/>
              <a:t>автономными</a:t>
            </a:r>
            <a:r>
              <a:rPr lang="en-US" dirty="0"/>
              <a:t> и</a:t>
            </a:r>
            <a:endParaRPr lang="ru-RU" dirty="0"/>
          </a:p>
          <a:p>
            <a:r>
              <a:rPr lang="en-US" dirty="0" err="1"/>
              <a:t>существует</a:t>
            </a:r>
            <a:r>
              <a:rPr lang="en-US" dirty="0"/>
              <a:t> </a:t>
            </a:r>
            <a:r>
              <a:rPr lang="en-US" dirty="0" err="1"/>
              <a:t>вне</a:t>
            </a:r>
            <a:r>
              <a:rPr lang="en-US" dirty="0"/>
              <a:t> </a:t>
            </a:r>
            <a:r>
              <a:rPr lang="en-US" dirty="0" err="1"/>
              <a:t>какой-либо</a:t>
            </a:r>
            <a:r>
              <a:rPr lang="en-US" dirty="0"/>
              <a:t> </a:t>
            </a:r>
            <a:r>
              <a:rPr lang="en-US" dirty="0" err="1"/>
              <a:t>коллекции</a:t>
            </a:r>
            <a:r>
              <a:rPr lang="en-US" dirty="0"/>
              <a:t>, </a:t>
            </a:r>
            <a:r>
              <a:rPr lang="en-US" dirty="0" err="1"/>
              <a:t>которая</a:t>
            </a:r>
            <a:r>
              <a:rPr lang="en-US" dirty="0"/>
              <a:t> </a:t>
            </a:r>
            <a:r>
              <a:rPr lang="en-US" dirty="0" err="1"/>
              <a:t>называется</a:t>
            </a:r>
            <a:r>
              <a:rPr lang="en-US" dirty="0"/>
              <a:t> </a:t>
            </a:r>
            <a:r>
              <a:rPr lang="en-US" dirty="0" err="1"/>
              <a:t>одноэлементными</a:t>
            </a:r>
            <a:r>
              <a:rPr lang="en-US" dirty="0"/>
              <a:t> </a:t>
            </a:r>
            <a:r>
              <a:rPr lang="en-US" dirty="0" err="1"/>
              <a:t>ресурсами</a:t>
            </a:r>
            <a:r>
              <a:rPr lang="en-US" dirty="0"/>
              <a:t>. </a:t>
            </a:r>
            <a:r>
              <a:rPr lang="en-US" dirty="0" err="1"/>
              <a:t>Кроме</a:t>
            </a:r>
            <a:r>
              <a:rPr lang="en-US" dirty="0"/>
              <a:t> </a:t>
            </a:r>
            <a:r>
              <a:rPr lang="en-US" dirty="0" err="1"/>
              <a:t>того</a:t>
            </a:r>
            <a:r>
              <a:rPr lang="en-US" dirty="0"/>
              <a:t>, </a:t>
            </a:r>
            <a:r>
              <a:rPr lang="en-US" dirty="0" err="1"/>
              <a:t>коллекция</a:t>
            </a:r>
            <a:r>
              <a:rPr lang="en-US" dirty="0"/>
              <a:t> </a:t>
            </a:r>
            <a:r>
              <a:rPr lang="en-US" dirty="0" err="1"/>
              <a:t>может</a:t>
            </a:r>
            <a:r>
              <a:rPr lang="en-US" dirty="0"/>
              <a:t> </a:t>
            </a:r>
            <a:r>
              <a:rPr lang="en-US" dirty="0" err="1"/>
              <a:t>существовать</a:t>
            </a:r>
            <a:r>
              <a:rPr lang="en-US" dirty="0"/>
              <a:t> </a:t>
            </a:r>
            <a:r>
              <a:rPr lang="en-US" dirty="0" err="1"/>
              <a:t>глобально</a:t>
            </a:r>
            <a:r>
              <a:rPr lang="en-US" dirty="0"/>
              <a:t> </a:t>
            </a:r>
            <a:r>
              <a:rPr lang="en-US" dirty="0" err="1"/>
              <a:t>на</a:t>
            </a:r>
            <a:r>
              <a:rPr lang="en-US" dirty="0"/>
              <a:t> </a:t>
            </a:r>
            <a:r>
              <a:rPr lang="en-US" dirty="0" err="1"/>
              <a:t>верхнем</a:t>
            </a:r>
            <a:r>
              <a:rPr lang="en-US" dirty="0"/>
              <a:t> </a:t>
            </a:r>
            <a:r>
              <a:rPr lang="en-US" dirty="0" err="1"/>
              <a:t>уровне</a:t>
            </a:r>
            <a:r>
              <a:rPr lang="en-US" dirty="0"/>
              <a:t> API, а </a:t>
            </a:r>
            <a:r>
              <a:rPr lang="en-US" dirty="0" err="1"/>
              <a:t>может</a:t>
            </a:r>
            <a:r>
              <a:rPr lang="en-US" dirty="0"/>
              <a:t> </a:t>
            </a:r>
            <a:r>
              <a:rPr lang="en-US" dirty="0" err="1"/>
              <a:t>содержаться</a:t>
            </a:r>
            <a:r>
              <a:rPr lang="en-US" dirty="0"/>
              <a:t> в </a:t>
            </a:r>
            <a:r>
              <a:rPr lang="en-US" dirty="0" err="1"/>
              <a:t>одном</a:t>
            </a:r>
            <a:r>
              <a:rPr lang="en-US" dirty="0"/>
              <a:t> </a:t>
            </a:r>
            <a:r>
              <a:rPr lang="en-US" dirty="0" err="1"/>
              <a:t>ресурсе</a:t>
            </a:r>
            <a:r>
              <a:rPr lang="en-US" dirty="0"/>
              <a:t>, </a:t>
            </a:r>
            <a:r>
              <a:rPr lang="en-US" dirty="0" err="1"/>
              <a:t>который</a:t>
            </a:r>
            <a:endParaRPr lang="ru-RU" dirty="0" err="1"/>
          </a:p>
          <a:p>
            <a:r>
              <a:rPr lang="en-US" dirty="0" err="1"/>
              <a:t>называется</a:t>
            </a:r>
            <a:r>
              <a:rPr lang="en-US" dirty="0"/>
              <a:t> </a:t>
            </a:r>
            <a:r>
              <a:rPr lang="en-US" dirty="0" err="1"/>
              <a:t>подколлекциями</a:t>
            </a:r>
            <a:r>
              <a:rPr lang="en-US" dirty="0"/>
              <a:t>.</a:t>
            </a:r>
            <a:endParaRPr lang="ru-RU" dirty="0"/>
          </a:p>
          <a:p>
            <a:r>
              <a:rPr lang="en-US" dirty="0"/>
              <a:t> </a:t>
            </a:r>
            <a:r>
              <a:rPr lang="en-US" dirty="0" err="1"/>
              <a:t>Приложения</a:t>
            </a:r>
            <a:r>
              <a:rPr lang="en-US" dirty="0"/>
              <a:t> </a:t>
            </a:r>
            <a:r>
              <a:rPr lang="en-US" dirty="0" err="1"/>
              <a:t>обрабатывают</a:t>
            </a:r>
            <a:r>
              <a:rPr lang="en-US" dirty="0"/>
              <a:t> </a:t>
            </a:r>
            <a:r>
              <a:rPr lang="en-US" dirty="0" err="1"/>
              <a:t>одиночные</a:t>
            </a:r>
            <a:r>
              <a:rPr lang="en-US" dirty="0"/>
              <a:t> </a:t>
            </a:r>
            <a:r>
              <a:rPr lang="en-US" dirty="0" err="1"/>
              <a:t>ресурсы</a:t>
            </a:r>
            <a:r>
              <a:rPr lang="en-US" dirty="0"/>
              <a:t> и </a:t>
            </a:r>
            <a:r>
              <a:rPr lang="en-US" dirty="0" err="1"/>
              <a:t>ресурсы</a:t>
            </a:r>
            <a:r>
              <a:rPr lang="en-US" dirty="0"/>
              <a:t> </a:t>
            </a:r>
            <a:r>
              <a:rPr lang="en-US" dirty="0" err="1"/>
              <a:t>коллекции</a:t>
            </a:r>
            <a:r>
              <a:rPr lang="en-US" dirty="0"/>
              <a:t> </a:t>
            </a:r>
            <a:r>
              <a:rPr lang="en-US" dirty="0" err="1"/>
              <a:t>по-разному</a:t>
            </a:r>
            <a:r>
              <a:rPr lang="en-US" dirty="0"/>
              <a:t>. </a:t>
            </a:r>
            <a:r>
              <a:rPr lang="en-US" dirty="0" err="1"/>
              <a:t>Например</a:t>
            </a:r>
            <a:r>
              <a:rPr lang="en-US" dirty="0"/>
              <a:t>, </a:t>
            </a:r>
            <a:r>
              <a:rPr lang="en-US" dirty="0" err="1"/>
              <a:t>приложения</a:t>
            </a:r>
            <a:r>
              <a:rPr lang="en-US" dirty="0"/>
              <a:t> </a:t>
            </a:r>
            <a:r>
              <a:rPr lang="en-US" dirty="0" err="1"/>
              <a:t>могут</a:t>
            </a:r>
            <a:r>
              <a:rPr lang="en-US" dirty="0"/>
              <a:t> </a:t>
            </a:r>
            <a:r>
              <a:rPr lang="en-US" dirty="0" err="1"/>
              <a:t>применять</a:t>
            </a:r>
            <a:r>
              <a:rPr lang="en-US" dirty="0"/>
              <a:t> </a:t>
            </a:r>
            <a:r>
              <a:rPr lang="en-US" dirty="0" err="1"/>
              <a:t>методы</a:t>
            </a:r>
            <a:r>
              <a:rPr lang="en-US" dirty="0"/>
              <a:t> </a:t>
            </a:r>
            <a:r>
              <a:rPr lang="en-US" dirty="0" err="1"/>
              <a:t>разбиения</a:t>
            </a:r>
            <a:r>
              <a:rPr lang="en-US" dirty="0"/>
              <a:t> </a:t>
            </a:r>
            <a:r>
              <a:rPr lang="en-US" dirty="0" err="1"/>
              <a:t>по</a:t>
            </a:r>
            <a:r>
              <a:rPr lang="en-US" dirty="0"/>
              <a:t> </a:t>
            </a:r>
            <a:r>
              <a:rPr lang="en-US" dirty="0" err="1"/>
              <a:t>страницам</a:t>
            </a:r>
            <a:r>
              <a:rPr lang="en-US" dirty="0"/>
              <a:t> и </a:t>
            </a:r>
            <a:r>
              <a:rPr lang="en-US" dirty="0" err="1"/>
              <a:t>фильтрации</a:t>
            </a:r>
            <a:r>
              <a:rPr lang="en-US" dirty="0"/>
              <a:t> к </a:t>
            </a:r>
            <a:r>
              <a:rPr lang="en-US" dirty="0" err="1"/>
              <a:t>ресурсам-коллекциям</a:t>
            </a:r>
            <a:r>
              <a:rPr lang="en-US" dirty="0"/>
              <a:t>, </a:t>
            </a:r>
            <a:r>
              <a:rPr lang="en-US" dirty="0" err="1"/>
              <a:t>но</a:t>
            </a:r>
            <a:r>
              <a:rPr lang="en-US" dirty="0"/>
              <a:t> </a:t>
            </a:r>
            <a:r>
              <a:rPr lang="en-US" dirty="0" err="1"/>
              <a:t>не</a:t>
            </a:r>
            <a:r>
              <a:rPr lang="en-US" dirty="0"/>
              <a:t> к </a:t>
            </a:r>
            <a:r>
              <a:rPr lang="en-US" dirty="0" err="1"/>
              <a:t>одноэлементным</a:t>
            </a:r>
            <a:r>
              <a:rPr lang="en-US" dirty="0"/>
              <a:t> </a:t>
            </a:r>
            <a:r>
              <a:rPr lang="en-US" dirty="0" err="1"/>
              <a:t>ресурсам</a:t>
            </a:r>
            <a:r>
              <a:rPr lang="en-US" dirty="0"/>
              <a:t>. </a:t>
            </a:r>
            <a:r>
              <a:rPr lang="en-US" dirty="0" err="1"/>
              <a:t>Еще</a:t>
            </a:r>
            <a:r>
              <a:rPr lang="en-US" dirty="0"/>
              <a:t> </a:t>
            </a:r>
            <a:r>
              <a:rPr lang="en-US" dirty="0" err="1"/>
              <a:t>одно</a:t>
            </a:r>
            <a:r>
              <a:rPr lang="en-US" dirty="0"/>
              <a:t> </a:t>
            </a:r>
            <a:r>
              <a:rPr lang="en-US" dirty="0" err="1"/>
              <a:t>отличие</a:t>
            </a:r>
            <a:r>
              <a:rPr lang="en-US" dirty="0"/>
              <a:t> </a:t>
            </a:r>
            <a:r>
              <a:rPr lang="en-US" dirty="0" err="1"/>
              <a:t>состоит</a:t>
            </a:r>
            <a:r>
              <a:rPr lang="en-US" dirty="0"/>
              <a:t> в </a:t>
            </a:r>
            <a:r>
              <a:rPr lang="en-US" dirty="0" err="1"/>
              <a:t>том</a:t>
            </a:r>
            <a:r>
              <a:rPr lang="en-US" dirty="0"/>
              <a:t>, </a:t>
            </a:r>
            <a:r>
              <a:rPr lang="en-US" dirty="0" err="1"/>
              <a:t>что</a:t>
            </a:r>
            <a:r>
              <a:rPr lang="en-US" dirty="0"/>
              <a:t> </a:t>
            </a:r>
            <a:r>
              <a:rPr lang="en-US" dirty="0" err="1"/>
              <a:t>некоторые</a:t>
            </a:r>
            <a:r>
              <a:rPr lang="en-US" dirty="0"/>
              <a:t> </a:t>
            </a:r>
            <a:r>
              <a:rPr lang="en-US" dirty="0" err="1"/>
              <a:t>операции</a:t>
            </a:r>
            <a:r>
              <a:rPr lang="en-US" dirty="0"/>
              <a:t> HTTP </a:t>
            </a:r>
            <a:r>
              <a:rPr lang="en-US" dirty="0" err="1"/>
              <a:t>не</a:t>
            </a:r>
            <a:r>
              <a:rPr lang="en-US" dirty="0"/>
              <a:t> </a:t>
            </a:r>
            <a:r>
              <a:rPr lang="en-US" dirty="0" err="1"/>
              <a:t>разрешены</a:t>
            </a:r>
            <a:r>
              <a:rPr lang="en-US" dirty="0"/>
              <a:t> </a:t>
            </a:r>
            <a:r>
              <a:rPr lang="en-US" dirty="0" err="1"/>
              <a:t>на</a:t>
            </a:r>
            <a:endParaRPr lang="ru-RU" dirty="0" err="1"/>
          </a:p>
          <a:p>
            <a:r>
              <a:rPr lang="en-US" dirty="0" err="1"/>
              <a:t>ресурсы</a:t>
            </a:r>
            <a:r>
              <a:rPr lang="en-US" dirty="0"/>
              <a:t> </a:t>
            </a:r>
            <a:r>
              <a:rPr lang="en-US" dirty="0" err="1"/>
              <a:t>коллекции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137</a:t>
            </a:fld>
            <a:endParaRPr lang="ru-RU" noProof="0"/>
          </a:p>
        </p:txBody>
      </p:sp>
    </p:spTree>
    <p:extLst>
      <p:ext uri="{BB962C8B-B14F-4D97-AF65-F5344CB8AC3E}">
        <p14:creationId xmlns:p14="http://schemas.microsoft.com/office/powerpoint/2010/main" val="21984658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В </a:t>
            </a:r>
            <a:r>
              <a:rPr lang="en-US" dirty="0" err="1"/>
              <a:t>веб-службе</a:t>
            </a:r>
            <a:r>
              <a:rPr lang="en-US" dirty="0"/>
              <a:t> RESTful </a:t>
            </a:r>
            <a:r>
              <a:rPr lang="en-US" dirty="0" err="1"/>
              <a:t>универсальный</a:t>
            </a:r>
            <a:r>
              <a:rPr lang="en-US" dirty="0"/>
              <a:t> </a:t>
            </a:r>
            <a:r>
              <a:rPr lang="en-US" dirty="0" err="1"/>
              <a:t>идентификатор</a:t>
            </a:r>
            <a:r>
              <a:rPr lang="en-US" dirty="0"/>
              <a:t> </a:t>
            </a:r>
            <a:r>
              <a:rPr lang="en-US" dirty="0" err="1"/>
              <a:t>ресурса</a:t>
            </a:r>
            <a:r>
              <a:rPr lang="en-US" dirty="0"/>
              <a:t> (URI) </a:t>
            </a:r>
            <a:r>
              <a:rPr lang="en-US" dirty="0" err="1"/>
              <a:t>используется</a:t>
            </a:r>
            <a:r>
              <a:rPr lang="en-US" dirty="0"/>
              <a:t> </a:t>
            </a:r>
            <a:r>
              <a:rPr lang="en-US" dirty="0" err="1"/>
              <a:t>для</a:t>
            </a:r>
            <a:r>
              <a:rPr lang="en-US" dirty="0"/>
              <a:t> </a:t>
            </a:r>
            <a:r>
              <a:rPr lang="en-US" dirty="0" err="1"/>
              <a:t>идентификации</a:t>
            </a:r>
            <a:r>
              <a:rPr lang="en-US" dirty="0"/>
              <a:t> </a:t>
            </a:r>
            <a:r>
              <a:rPr lang="en-US" dirty="0" err="1"/>
              <a:t>конкретного</a:t>
            </a:r>
            <a:r>
              <a:rPr lang="en-US" dirty="0"/>
              <a:t> </a:t>
            </a:r>
            <a:r>
              <a:rPr lang="en-US" dirty="0" err="1"/>
              <a:t>ресурса</a:t>
            </a:r>
            <a:r>
              <a:rPr lang="en-US" dirty="0"/>
              <a:t>. </a:t>
            </a:r>
            <a:r>
              <a:rPr lang="en-US" dirty="0" err="1"/>
              <a:t>Другими</a:t>
            </a:r>
            <a:r>
              <a:rPr lang="en-US" dirty="0"/>
              <a:t> </a:t>
            </a:r>
            <a:r>
              <a:rPr lang="en-US" dirty="0" err="1"/>
              <a:t>словами</a:t>
            </a:r>
            <a:r>
              <a:rPr lang="en-US" dirty="0"/>
              <a:t>, </a:t>
            </a:r>
            <a:r>
              <a:rPr lang="en-US" dirty="0" err="1"/>
              <a:t>идентификатор</a:t>
            </a:r>
            <a:r>
              <a:rPr lang="en-US" dirty="0"/>
              <a:t> </a:t>
            </a:r>
            <a:r>
              <a:rPr lang="en-US" dirty="0" err="1"/>
              <a:t>ресурса</a:t>
            </a:r>
            <a:r>
              <a:rPr lang="en-US" dirty="0"/>
              <a:t> </a:t>
            </a:r>
            <a:r>
              <a:rPr lang="en-US" dirty="0" err="1"/>
              <a:t>подобен</a:t>
            </a:r>
            <a:r>
              <a:rPr lang="en-US" dirty="0"/>
              <a:t> </a:t>
            </a:r>
            <a:r>
              <a:rPr lang="en-US" dirty="0" err="1"/>
              <a:t>уникальному</a:t>
            </a:r>
            <a:r>
              <a:rPr lang="en-US" dirty="0"/>
              <a:t> </a:t>
            </a:r>
            <a:r>
              <a:rPr lang="en-US" dirty="0" err="1"/>
              <a:t>идентификатору</a:t>
            </a:r>
            <a:r>
              <a:rPr lang="en-US" dirty="0"/>
              <a:t>, </a:t>
            </a:r>
            <a:r>
              <a:rPr lang="en-US" dirty="0" err="1"/>
              <a:t>присвоенному</a:t>
            </a:r>
            <a:r>
              <a:rPr lang="en-US" dirty="0"/>
              <a:t> </a:t>
            </a:r>
            <a:r>
              <a:rPr lang="en-US" dirty="0" err="1"/>
              <a:t>соответствующему</a:t>
            </a:r>
            <a:r>
              <a:rPr lang="en-US" dirty="0"/>
              <a:t> </a:t>
            </a:r>
            <a:r>
              <a:rPr lang="en-US" dirty="0" err="1"/>
              <a:t>ресурсу</a:t>
            </a:r>
            <a:r>
              <a:rPr lang="en-US" dirty="0"/>
              <a:t>.</a:t>
            </a:r>
            <a:endParaRPr lang="ru-RU" dirty="0"/>
          </a:p>
          <a:p>
            <a:r>
              <a:rPr lang="en-US" dirty="0"/>
              <a:t> </a:t>
            </a:r>
            <a:r>
              <a:rPr lang="en-US" dirty="0" err="1"/>
              <a:t>Стандарт</a:t>
            </a:r>
            <a:r>
              <a:rPr lang="en-US" dirty="0"/>
              <a:t> </a:t>
            </a:r>
            <a:r>
              <a:rPr lang="en-US" dirty="0" err="1"/>
              <a:t>универсального</a:t>
            </a:r>
            <a:r>
              <a:rPr lang="en-US" dirty="0"/>
              <a:t> </a:t>
            </a:r>
            <a:r>
              <a:rPr lang="en-US" dirty="0" err="1"/>
              <a:t>идентификатора</a:t>
            </a:r>
            <a:r>
              <a:rPr lang="en-US" dirty="0"/>
              <a:t> </a:t>
            </a:r>
            <a:r>
              <a:rPr lang="en-US" dirty="0" err="1"/>
              <a:t>ресурса</a:t>
            </a:r>
            <a:r>
              <a:rPr lang="en-US" dirty="0"/>
              <a:t> (URI) </a:t>
            </a:r>
            <a:r>
              <a:rPr lang="en-US" dirty="0" err="1"/>
              <a:t>определен</a:t>
            </a:r>
            <a:r>
              <a:rPr lang="en-US" dirty="0"/>
              <a:t> IETF и </a:t>
            </a:r>
            <a:r>
              <a:rPr lang="en-US" dirty="0" err="1"/>
              <a:t>предоставляет</a:t>
            </a:r>
            <a:r>
              <a:rPr lang="en-US" dirty="0"/>
              <a:t> </a:t>
            </a:r>
            <a:r>
              <a:rPr lang="en-US" dirty="0" err="1"/>
              <a:t>синтаксис</a:t>
            </a:r>
            <a:r>
              <a:rPr lang="en-US" dirty="0"/>
              <a:t>, </a:t>
            </a:r>
            <a:r>
              <a:rPr lang="en-US" dirty="0" err="1"/>
              <a:t>который</a:t>
            </a:r>
            <a:r>
              <a:rPr lang="en-US" dirty="0"/>
              <a:t> </a:t>
            </a:r>
            <a:r>
              <a:rPr lang="en-US" dirty="0" err="1"/>
              <a:t>включает</a:t>
            </a:r>
            <a:r>
              <a:rPr lang="en-US" dirty="0"/>
              <a:t> </a:t>
            </a:r>
            <a:r>
              <a:rPr lang="en-US" dirty="0" err="1"/>
              <a:t>список</a:t>
            </a:r>
            <a:r>
              <a:rPr lang="en-US" dirty="0"/>
              <a:t> </a:t>
            </a:r>
            <a:r>
              <a:rPr lang="en-US" dirty="0" err="1"/>
              <a:t>разрешенных</a:t>
            </a:r>
            <a:r>
              <a:rPr lang="en-US" dirty="0"/>
              <a:t> и </a:t>
            </a:r>
            <a:r>
              <a:rPr lang="en-US" dirty="0" err="1"/>
              <a:t>запрещенных</a:t>
            </a:r>
            <a:r>
              <a:rPr lang="en-US" dirty="0"/>
              <a:t> </a:t>
            </a:r>
            <a:r>
              <a:rPr lang="en-US" dirty="0" err="1"/>
              <a:t>символов</a:t>
            </a:r>
            <a:r>
              <a:rPr lang="en-US" dirty="0"/>
              <a:t>, </a:t>
            </a:r>
            <a:r>
              <a:rPr lang="en-US" dirty="0" err="1"/>
              <a:t>общую</a:t>
            </a:r>
            <a:r>
              <a:rPr lang="en-US" dirty="0"/>
              <a:t> </a:t>
            </a:r>
            <a:r>
              <a:rPr lang="en-US" dirty="0" err="1"/>
              <a:t>структуру</a:t>
            </a:r>
            <a:r>
              <a:rPr lang="en-US" dirty="0"/>
              <a:t> </a:t>
            </a:r>
            <a:r>
              <a:rPr lang="en-US" dirty="0" err="1"/>
              <a:t>для</a:t>
            </a:r>
            <a:r>
              <a:rPr lang="en-US" dirty="0"/>
              <a:t> </a:t>
            </a:r>
            <a:r>
              <a:rPr lang="en-US" dirty="0" err="1"/>
              <a:t>идентификаторов</a:t>
            </a:r>
            <a:r>
              <a:rPr lang="en-US" dirty="0"/>
              <a:t>, а </a:t>
            </a:r>
            <a:r>
              <a:rPr lang="en-US" dirty="0" err="1"/>
              <a:t>также</a:t>
            </a:r>
            <a:r>
              <a:rPr lang="en-US" dirty="0"/>
              <a:t> </a:t>
            </a:r>
            <a:r>
              <a:rPr lang="en-US" dirty="0" err="1"/>
              <a:t>дополнительно</a:t>
            </a:r>
            <a:r>
              <a:rPr lang="en-US" dirty="0"/>
              <a:t> </a:t>
            </a:r>
            <a:r>
              <a:rPr lang="en-US" dirty="0" err="1"/>
              <a:t>определяет</a:t>
            </a:r>
            <a:r>
              <a:rPr lang="en-US" dirty="0"/>
              <a:t> </a:t>
            </a:r>
            <a:r>
              <a:rPr lang="en-US" dirty="0" err="1"/>
              <a:t>концепции</a:t>
            </a:r>
            <a:r>
              <a:rPr lang="en-US" dirty="0"/>
              <a:t> </a:t>
            </a:r>
            <a:r>
              <a:rPr lang="en-US" dirty="0" err="1"/>
              <a:t>унифицированных</a:t>
            </a:r>
            <a:r>
              <a:rPr lang="en-US" dirty="0"/>
              <a:t> </a:t>
            </a:r>
            <a:r>
              <a:rPr lang="en-US" dirty="0" err="1"/>
              <a:t>указателей</a:t>
            </a:r>
            <a:r>
              <a:rPr lang="en-US" dirty="0"/>
              <a:t> </a:t>
            </a:r>
            <a:r>
              <a:rPr lang="en-US" dirty="0" err="1"/>
              <a:t>ресурсов</a:t>
            </a:r>
            <a:r>
              <a:rPr lang="en-US" dirty="0"/>
              <a:t> (URL) и</a:t>
            </a:r>
            <a:endParaRPr lang="ru-RU" dirty="0"/>
          </a:p>
          <a:p>
            <a:r>
              <a:rPr lang="en-US" dirty="0" err="1"/>
              <a:t>Единые</a:t>
            </a:r>
            <a:r>
              <a:rPr lang="en-US" dirty="0"/>
              <a:t> </a:t>
            </a:r>
            <a:r>
              <a:rPr lang="en-US" dirty="0" err="1"/>
              <a:t>имена</a:t>
            </a:r>
            <a:r>
              <a:rPr lang="en-US" dirty="0"/>
              <a:t> </a:t>
            </a:r>
            <a:r>
              <a:rPr lang="en-US" dirty="0" err="1"/>
              <a:t>ресурсов</a:t>
            </a:r>
            <a:r>
              <a:rPr lang="en-US" dirty="0"/>
              <a:t> (URN).</a:t>
            </a:r>
            <a:endParaRPr lang="ru-RU" dirty="0"/>
          </a:p>
          <a:p>
            <a:r>
              <a:rPr lang="en-US" dirty="0"/>
              <a:t> URL-</a:t>
            </a:r>
            <a:r>
              <a:rPr lang="en-US" dirty="0" err="1"/>
              <a:t>адрес</a:t>
            </a:r>
            <a:r>
              <a:rPr lang="en-US" dirty="0"/>
              <a:t> — </a:t>
            </a:r>
            <a:r>
              <a:rPr lang="en-US" dirty="0" err="1"/>
              <a:t>это</a:t>
            </a:r>
            <a:r>
              <a:rPr lang="en-US" dirty="0"/>
              <a:t> URI, </a:t>
            </a:r>
            <a:r>
              <a:rPr lang="en-US" dirty="0" err="1"/>
              <a:t>который</a:t>
            </a:r>
            <a:r>
              <a:rPr lang="en-US" dirty="0"/>
              <a:t>, </a:t>
            </a:r>
            <a:r>
              <a:rPr lang="en-US" dirty="0" err="1"/>
              <a:t>помимо</a:t>
            </a:r>
            <a:r>
              <a:rPr lang="en-US" dirty="0"/>
              <a:t> </a:t>
            </a:r>
            <a:r>
              <a:rPr lang="en-US" dirty="0" err="1"/>
              <a:t>идентификации</a:t>
            </a:r>
            <a:r>
              <a:rPr lang="en-US" dirty="0"/>
              <a:t> </a:t>
            </a:r>
            <a:r>
              <a:rPr lang="en-US" dirty="0" err="1"/>
              <a:t>веб-ресурса</a:t>
            </a:r>
            <a:r>
              <a:rPr lang="en-US" dirty="0"/>
              <a:t>, </a:t>
            </a:r>
            <a:r>
              <a:rPr lang="en-US" dirty="0" err="1"/>
              <a:t>указывает</a:t>
            </a:r>
            <a:r>
              <a:rPr lang="en-US" dirty="0"/>
              <a:t> </a:t>
            </a:r>
            <a:r>
              <a:rPr lang="en-US" dirty="0" err="1"/>
              <a:t>средства</a:t>
            </a:r>
            <a:r>
              <a:rPr lang="en-US" dirty="0"/>
              <a:t> </a:t>
            </a:r>
            <a:r>
              <a:rPr lang="en-US" dirty="0" err="1"/>
              <a:t>действия</a:t>
            </a:r>
            <a:r>
              <a:rPr lang="en-US" dirty="0"/>
              <a:t> </a:t>
            </a:r>
            <a:r>
              <a:rPr lang="en-US" dirty="0" err="1"/>
              <a:t>или</a:t>
            </a:r>
            <a:r>
              <a:rPr lang="en-US" dirty="0"/>
              <a:t> </a:t>
            </a:r>
            <a:r>
              <a:rPr lang="en-US" dirty="0" err="1"/>
              <a:t>получения</a:t>
            </a:r>
            <a:r>
              <a:rPr lang="en-US" dirty="0"/>
              <a:t> </a:t>
            </a:r>
            <a:r>
              <a:rPr lang="en-US" dirty="0" err="1"/>
              <a:t>представления</a:t>
            </a:r>
            <a:r>
              <a:rPr lang="en-US" dirty="0"/>
              <a:t>, </a:t>
            </a:r>
            <a:r>
              <a:rPr lang="en-US" dirty="0" err="1"/>
              <a:t>указывая</a:t>
            </a:r>
            <a:r>
              <a:rPr lang="en-US" dirty="0"/>
              <a:t> </a:t>
            </a:r>
            <a:r>
              <a:rPr lang="en-US" dirty="0" err="1"/>
              <a:t>как</a:t>
            </a:r>
            <a:r>
              <a:rPr lang="en-US" dirty="0"/>
              <a:t> </a:t>
            </a:r>
            <a:r>
              <a:rPr lang="en-US" dirty="0" err="1"/>
              <a:t>его</a:t>
            </a:r>
            <a:r>
              <a:rPr lang="en-US" dirty="0"/>
              <a:t> </a:t>
            </a:r>
            <a:r>
              <a:rPr lang="en-US" dirty="0" err="1"/>
              <a:t>основной</a:t>
            </a:r>
            <a:r>
              <a:rPr lang="en-US" dirty="0"/>
              <a:t> </a:t>
            </a:r>
            <a:r>
              <a:rPr lang="en-US" dirty="0" err="1"/>
              <a:t>механизм</a:t>
            </a:r>
            <a:r>
              <a:rPr lang="en-US" dirty="0"/>
              <a:t> </a:t>
            </a:r>
            <a:r>
              <a:rPr lang="en-US" dirty="0" err="1"/>
              <a:t>доступа</a:t>
            </a:r>
            <a:r>
              <a:rPr lang="en-US" dirty="0"/>
              <a:t>, </a:t>
            </a:r>
            <a:r>
              <a:rPr lang="en-US" dirty="0" err="1"/>
              <a:t>так</a:t>
            </a:r>
            <a:r>
              <a:rPr lang="en-US" dirty="0"/>
              <a:t> и </a:t>
            </a:r>
            <a:r>
              <a:rPr lang="en-US" dirty="0" err="1"/>
              <a:t>местоположение</a:t>
            </a:r>
            <a:r>
              <a:rPr lang="en-US" dirty="0"/>
              <a:t> в </a:t>
            </a:r>
            <a:r>
              <a:rPr lang="en-US" dirty="0" err="1"/>
              <a:t>сети</a:t>
            </a:r>
            <a:r>
              <a:rPr lang="en-US" dirty="0"/>
              <a:t>.</a:t>
            </a:r>
            <a:endParaRPr lang="ru-RU" dirty="0"/>
          </a:p>
          <a:p>
            <a:r>
              <a:rPr lang="en-US" dirty="0"/>
              <a:t> URN — </a:t>
            </a:r>
            <a:r>
              <a:rPr lang="en-US" dirty="0" err="1"/>
              <a:t>это</a:t>
            </a:r>
            <a:r>
              <a:rPr lang="en-US" dirty="0"/>
              <a:t> URI, </a:t>
            </a:r>
            <a:r>
              <a:rPr lang="en-US" dirty="0" err="1"/>
              <a:t>который</a:t>
            </a:r>
            <a:r>
              <a:rPr lang="en-US" dirty="0"/>
              <a:t> </a:t>
            </a:r>
            <a:r>
              <a:rPr lang="en-US" dirty="0" err="1"/>
              <a:t>идентифицирует</a:t>
            </a:r>
            <a:r>
              <a:rPr lang="en-US" dirty="0"/>
              <a:t> </a:t>
            </a:r>
            <a:r>
              <a:rPr lang="en-US" dirty="0" err="1"/>
              <a:t>ресурс</a:t>
            </a:r>
            <a:r>
              <a:rPr lang="en-US" dirty="0"/>
              <a:t> </a:t>
            </a:r>
            <a:r>
              <a:rPr lang="en-US" dirty="0" err="1"/>
              <a:t>по</a:t>
            </a:r>
            <a:r>
              <a:rPr lang="en-US" dirty="0"/>
              <a:t> </a:t>
            </a:r>
            <a:r>
              <a:rPr lang="en-US" dirty="0" err="1"/>
              <a:t>имени</a:t>
            </a:r>
            <a:r>
              <a:rPr lang="en-US" dirty="0"/>
              <a:t> в </a:t>
            </a:r>
            <a:r>
              <a:rPr lang="en-US" dirty="0" err="1"/>
              <a:t>определенном</a:t>
            </a:r>
            <a:r>
              <a:rPr lang="en-US" dirty="0"/>
              <a:t> </a:t>
            </a:r>
            <a:r>
              <a:rPr lang="en-US" dirty="0" err="1"/>
              <a:t>пространстве</a:t>
            </a:r>
            <a:r>
              <a:rPr lang="en-US" dirty="0"/>
              <a:t> </a:t>
            </a:r>
            <a:r>
              <a:rPr lang="en-US" dirty="0" err="1"/>
              <a:t>имен</a:t>
            </a:r>
            <a:r>
              <a:rPr lang="en-US" dirty="0"/>
              <a:t>. URN </a:t>
            </a:r>
            <a:r>
              <a:rPr lang="en-US" dirty="0" err="1"/>
              <a:t>можно</a:t>
            </a:r>
            <a:r>
              <a:rPr lang="en-US" dirty="0"/>
              <a:t> </a:t>
            </a:r>
            <a:r>
              <a:rPr lang="en-US" dirty="0" err="1"/>
              <a:t>использовать</a:t>
            </a:r>
            <a:r>
              <a:rPr lang="en-US" dirty="0"/>
              <a:t>, </a:t>
            </a:r>
            <a:r>
              <a:rPr lang="en-US" dirty="0" err="1"/>
              <a:t>чтобы</a:t>
            </a:r>
            <a:r>
              <a:rPr lang="en-US" dirty="0"/>
              <a:t> </a:t>
            </a:r>
            <a:r>
              <a:rPr lang="en-US" dirty="0" err="1"/>
              <a:t>говорить</a:t>
            </a:r>
            <a:r>
              <a:rPr lang="en-US" dirty="0"/>
              <a:t> о </a:t>
            </a:r>
            <a:r>
              <a:rPr lang="en-US" dirty="0" err="1"/>
              <a:t>ресурсе</a:t>
            </a:r>
            <a:r>
              <a:rPr lang="en-US" dirty="0"/>
              <a:t>, </a:t>
            </a:r>
            <a:r>
              <a:rPr lang="en-US" dirty="0" err="1"/>
              <a:t>не</a:t>
            </a:r>
            <a:r>
              <a:rPr lang="en-US" dirty="0"/>
              <a:t> </a:t>
            </a:r>
            <a:r>
              <a:rPr lang="en-US" dirty="0" err="1"/>
              <a:t>подразумевая</a:t>
            </a:r>
            <a:r>
              <a:rPr lang="en-US" dirty="0"/>
              <a:t> </a:t>
            </a:r>
            <a:r>
              <a:rPr lang="en-US" dirty="0" err="1"/>
              <a:t>его</a:t>
            </a:r>
            <a:r>
              <a:rPr lang="en-US" dirty="0"/>
              <a:t> </a:t>
            </a:r>
            <a:r>
              <a:rPr lang="en-US" dirty="0" err="1"/>
              <a:t>местонахождение</a:t>
            </a:r>
            <a:r>
              <a:rPr lang="en-US" dirty="0"/>
              <a:t> </a:t>
            </a:r>
            <a:r>
              <a:rPr lang="en-US" dirty="0" err="1"/>
              <a:t>или</a:t>
            </a:r>
            <a:r>
              <a:rPr lang="en-US" dirty="0"/>
              <a:t> </a:t>
            </a:r>
            <a:r>
              <a:rPr lang="en-US" dirty="0" err="1"/>
              <a:t>способ</a:t>
            </a:r>
            <a:r>
              <a:rPr lang="en-US" dirty="0"/>
              <a:t> </a:t>
            </a:r>
            <a:r>
              <a:rPr lang="en-US" dirty="0" err="1"/>
              <a:t>доступа</a:t>
            </a:r>
            <a:r>
              <a:rPr lang="en-US" dirty="0"/>
              <a:t> к </a:t>
            </a:r>
            <a:r>
              <a:rPr lang="en-US" dirty="0" err="1"/>
              <a:t>нему</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138</a:t>
            </a:fld>
            <a:endParaRPr lang="ru-RU" noProof="0"/>
          </a:p>
        </p:txBody>
      </p:sp>
    </p:spTree>
    <p:extLst>
      <p:ext uri="{BB962C8B-B14F-4D97-AF65-F5344CB8AC3E}">
        <p14:creationId xmlns:p14="http://schemas.microsoft.com/office/powerpoint/2010/main" val="364165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Программно-конфигурированные</a:t>
            </a:r>
            <a:r>
              <a:rPr lang="en-US"/>
              <a:t>  </a:t>
            </a:r>
            <a:r>
              <a:rPr lang="en-US" err="1"/>
              <a:t>сети</a:t>
            </a:r>
            <a:r>
              <a:rPr lang="en-US"/>
              <a:t> (SDN)  - </a:t>
            </a:r>
            <a:r>
              <a:rPr lang="en-US" err="1"/>
              <a:t>это</a:t>
            </a:r>
            <a:r>
              <a:rPr lang="en-US"/>
              <a:t> </a:t>
            </a:r>
            <a:r>
              <a:rPr lang="en-US" err="1"/>
              <a:t>новый</a:t>
            </a:r>
            <a:r>
              <a:rPr lang="en-US"/>
              <a:t> </a:t>
            </a:r>
            <a:r>
              <a:rPr lang="en-US" err="1"/>
              <a:t>сетевой</a:t>
            </a:r>
            <a:r>
              <a:rPr lang="en-US"/>
              <a:t> </a:t>
            </a:r>
            <a:r>
              <a:rPr lang="en-US" err="1"/>
              <a:t>подход</a:t>
            </a:r>
            <a:r>
              <a:rPr lang="en-US"/>
              <a:t>, в </a:t>
            </a:r>
            <a:r>
              <a:rPr lang="en-US" err="1"/>
              <a:t>котором</a:t>
            </a:r>
            <a:r>
              <a:rPr lang="en-US"/>
              <a:t> </a:t>
            </a:r>
            <a:r>
              <a:rPr lang="en-US" err="1"/>
              <a:t>плоскость</a:t>
            </a:r>
            <a:r>
              <a:rPr lang="en-US"/>
              <a:t> </a:t>
            </a:r>
            <a:r>
              <a:rPr lang="en-US" err="1"/>
              <a:t>управления</a:t>
            </a:r>
            <a:r>
              <a:rPr lang="en-US"/>
              <a:t> (Control)   </a:t>
            </a:r>
            <a:r>
              <a:rPr lang="en-US" err="1"/>
              <a:t>физически</a:t>
            </a:r>
            <a:r>
              <a:rPr lang="en-US"/>
              <a:t> </a:t>
            </a:r>
            <a:r>
              <a:rPr lang="en-US" err="1"/>
              <a:t>отделена</a:t>
            </a:r>
            <a:r>
              <a:rPr lang="en-US"/>
              <a:t> </a:t>
            </a:r>
            <a:r>
              <a:rPr lang="en-US" err="1"/>
              <a:t>от</a:t>
            </a:r>
            <a:r>
              <a:rPr lang="en-US"/>
              <a:t> </a:t>
            </a:r>
            <a:r>
              <a:rPr lang="en-US" err="1"/>
              <a:t>плоскости</a:t>
            </a:r>
            <a:r>
              <a:rPr lang="en-US"/>
              <a:t> </a:t>
            </a:r>
            <a:r>
              <a:rPr lang="en-US" err="1"/>
              <a:t>пересылки</a:t>
            </a:r>
            <a:r>
              <a:rPr lang="en-US"/>
              <a:t> (Data).  </a:t>
            </a:r>
            <a:endParaRPr lang="ru-RU"/>
          </a:p>
          <a:p>
            <a:r>
              <a:rPr lang="en-US"/>
              <a:t> </a:t>
            </a:r>
            <a:endParaRPr lang="ru-RU"/>
          </a:p>
          <a:p>
            <a:r>
              <a:rPr lang="en-US"/>
              <a:t>SDN </a:t>
            </a:r>
            <a:r>
              <a:rPr lang="en-US" err="1"/>
              <a:t>представляет</a:t>
            </a:r>
            <a:r>
              <a:rPr lang="en-US"/>
              <a:t> </a:t>
            </a:r>
            <a:r>
              <a:rPr lang="en-US" err="1"/>
              <a:t>новый</a:t>
            </a:r>
            <a:r>
              <a:rPr lang="en-US"/>
              <a:t> </a:t>
            </a:r>
            <a:r>
              <a:rPr lang="en-US" err="1"/>
              <a:t>компонент</a:t>
            </a:r>
            <a:r>
              <a:rPr lang="en-US"/>
              <a:t>, </a:t>
            </a:r>
            <a:r>
              <a:rPr lang="en-US" err="1"/>
              <a:t>называемый</a:t>
            </a:r>
            <a:r>
              <a:rPr lang="en-US"/>
              <a:t> </a:t>
            </a:r>
            <a:r>
              <a:rPr lang="en-US" err="1"/>
              <a:t>контроллером</a:t>
            </a:r>
            <a:r>
              <a:rPr lang="en-US"/>
              <a:t>, </a:t>
            </a:r>
            <a:r>
              <a:rPr lang="en-US" err="1"/>
              <a:t>который</a:t>
            </a:r>
            <a:r>
              <a:rPr lang="en-US"/>
              <a:t> </a:t>
            </a:r>
            <a:r>
              <a:rPr lang="en-US" err="1"/>
              <a:t>позволяет</a:t>
            </a:r>
            <a:r>
              <a:rPr lang="en-US"/>
              <a:t> </a:t>
            </a:r>
            <a:r>
              <a:rPr lang="en-US" err="1"/>
              <a:t>централизованно</a:t>
            </a:r>
            <a:r>
              <a:rPr lang="en-US"/>
              <a:t> </a:t>
            </a:r>
            <a:r>
              <a:rPr lang="en-US" err="1"/>
              <a:t>управлять</a:t>
            </a:r>
            <a:r>
              <a:rPr lang="en-US"/>
              <a:t> </a:t>
            </a:r>
            <a:r>
              <a:rPr lang="en-US" err="1"/>
              <a:t>несколькими</a:t>
            </a:r>
            <a:r>
              <a:rPr lang="en-US"/>
              <a:t> </a:t>
            </a:r>
            <a:r>
              <a:rPr lang="en-US" err="1"/>
              <a:t>устройствами</a:t>
            </a:r>
            <a:r>
              <a:rPr lang="en-US"/>
              <a:t>. </a:t>
            </a:r>
            <a:endParaRPr lang="ru-RU"/>
          </a:p>
          <a:p>
            <a:r>
              <a:rPr lang="en-US"/>
              <a:t> </a:t>
            </a:r>
            <a:endParaRPr lang="ru-RU"/>
          </a:p>
          <a:p>
            <a:r>
              <a:rPr lang="en-US"/>
              <a:t>В </a:t>
            </a:r>
            <a:r>
              <a:rPr lang="en-US" err="1"/>
              <a:t>будущем</a:t>
            </a:r>
            <a:r>
              <a:rPr lang="en-US"/>
              <a:t> </a:t>
            </a:r>
            <a:r>
              <a:rPr lang="en-US" err="1"/>
              <a:t>новые</a:t>
            </a:r>
            <a:r>
              <a:rPr lang="en-US"/>
              <a:t> </a:t>
            </a:r>
            <a:r>
              <a:rPr lang="en-US" err="1"/>
              <a:t>услуги</a:t>
            </a:r>
            <a:r>
              <a:rPr lang="en-US"/>
              <a:t> </a:t>
            </a:r>
            <a:r>
              <a:rPr lang="en-US" err="1"/>
              <a:t>будут</a:t>
            </a:r>
            <a:r>
              <a:rPr lang="en-US"/>
              <a:t> </a:t>
            </a:r>
            <a:r>
              <a:rPr lang="en-US" err="1"/>
              <a:t>развернуты</a:t>
            </a:r>
            <a:r>
              <a:rPr lang="en-US"/>
              <a:t> </a:t>
            </a:r>
            <a:r>
              <a:rPr lang="en-US" err="1"/>
              <a:t>путем</a:t>
            </a:r>
            <a:r>
              <a:rPr lang="en-US"/>
              <a:t> </a:t>
            </a:r>
            <a:r>
              <a:rPr lang="en-US" err="1"/>
              <a:t>программирования</a:t>
            </a:r>
            <a:r>
              <a:rPr lang="en-US"/>
              <a:t> </a:t>
            </a:r>
            <a:r>
              <a:rPr lang="en-US" err="1"/>
              <a:t>контроллера</a:t>
            </a:r>
            <a:r>
              <a:rPr lang="en-US"/>
              <a:t> SDN и </a:t>
            </a:r>
            <a:r>
              <a:rPr lang="en-US" err="1"/>
              <a:t>добавления</a:t>
            </a:r>
            <a:r>
              <a:rPr lang="en-US"/>
              <a:t> </a:t>
            </a:r>
            <a:r>
              <a:rPr lang="en-US" err="1"/>
              <a:t>или</a:t>
            </a:r>
            <a:r>
              <a:rPr lang="en-US"/>
              <a:t> </a:t>
            </a:r>
            <a:r>
              <a:rPr lang="en-US" err="1"/>
              <a:t>обновления</a:t>
            </a:r>
            <a:r>
              <a:rPr lang="en-US"/>
              <a:t> </a:t>
            </a:r>
            <a:r>
              <a:rPr lang="en-US" err="1"/>
              <a:t>программного</a:t>
            </a:r>
            <a:r>
              <a:rPr lang="en-US"/>
              <a:t> </a:t>
            </a:r>
            <a:r>
              <a:rPr lang="en-US" err="1"/>
              <a:t>обеспечения</a:t>
            </a:r>
            <a:r>
              <a:rPr lang="en-US"/>
              <a:t> в SDN.  </a:t>
            </a:r>
            <a:endParaRPr lang="ru-RU"/>
          </a:p>
          <a:p>
            <a:r>
              <a:rPr lang="en-US"/>
              <a:t> </a:t>
            </a:r>
            <a:endParaRPr lang="ru-RU"/>
          </a:p>
          <a:p>
            <a:r>
              <a:rPr lang="en-US" err="1"/>
              <a:t>Требования</a:t>
            </a:r>
            <a:r>
              <a:rPr lang="en-US"/>
              <a:t> </a:t>
            </a:r>
            <a:r>
              <a:rPr lang="en-US" err="1"/>
              <a:t>клиентов</a:t>
            </a:r>
            <a:r>
              <a:rPr lang="en-US"/>
              <a:t> </a:t>
            </a:r>
            <a:r>
              <a:rPr lang="en-US" err="1"/>
              <a:t>могут</a:t>
            </a:r>
            <a:r>
              <a:rPr lang="en-US"/>
              <a:t> </a:t>
            </a:r>
            <a:r>
              <a:rPr lang="en-US" err="1"/>
              <a:t>быть</a:t>
            </a:r>
            <a:r>
              <a:rPr lang="en-US"/>
              <a:t> </a:t>
            </a:r>
            <a:r>
              <a:rPr lang="en-US" err="1"/>
              <a:t>удовлетворены</a:t>
            </a:r>
            <a:r>
              <a:rPr lang="en-US"/>
              <a:t> </a:t>
            </a:r>
            <a:r>
              <a:rPr lang="en-US" err="1"/>
              <a:t>быстро</a:t>
            </a:r>
            <a:r>
              <a:rPr lang="en-US"/>
              <a:t>. </a:t>
            </a:r>
            <a:endParaRPr lang="ru-RU"/>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17</a:t>
            </a:fld>
            <a:endParaRPr lang="ru-RU" noProof="0"/>
          </a:p>
        </p:txBody>
      </p:sp>
    </p:spTree>
    <p:extLst>
      <p:ext uri="{BB962C8B-B14F-4D97-AF65-F5344CB8AC3E}">
        <p14:creationId xmlns:p14="http://schemas.microsoft.com/office/powerpoint/2010/main" val="22539205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предыдущих</a:t>
            </a:r>
            <a:r>
              <a:rPr lang="en-US" dirty="0"/>
              <a:t> </a:t>
            </a:r>
            <a:r>
              <a:rPr lang="en-US" dirty="0" err="1"/>
              <a:t>слайдах</a:t>
            </a:r>
            <a:r>
              <a:rPr lang="en-US" dirty="0"/>
              <a:t> </a:t>
            </a:r>
            <a:r>
              <a:rPr lang="en-US" dirty="0" err="1"/>
              <a:t>мы</a:t>
            </a:r>
            <a:r>
              <a:rPr lang="en-US" dirty="0"/>
              <a:t> </a:t>
            </a:r>
            <a:r>
              <a:rPr lang="en-US" dirty="0" err="1"/>
              <a:t>обсуждали</a:t>
            </a:r>
            <a:r>
              <a:rPr lang="en-US" dirty="0"/>
              <a:t> </a:t>
            </a:r>
            <a:r>
              <a:rPr lang="en-US" dirty="0" err="1"/>
              <a:t>ресурс</a:t>
            </a:r>
            <a:r>
              <a:rPr lang="en-US" dirty="0"/>
              <a:t> и </a:t>
            </a:r>
            <a:r>
              <a:rPr lang="en-US" dirty="0" err="1"/>
              <a:t>идентификатор</a:t>
            </a:r>
            <a:r>
              <a:rPr lang="en-US" dirty="0"/>
              <a:t> </a:t>
            </a:r>
            <a:r>
              <a:rPr lang="en-US" dirty="0" err="1"/>
              <a:t>ресурса</a:t>
            </a:r>
            <a:r>
              <a:rPr lang="en-US" dirty="0"/>
              <a:t>. </a:t>
            </a:r>
            <a:r>
              <a:rPr lang="en-US" dirty="0" err="1"/>
              <a:t>Однако</a:t>
            </a:r>
            <a:r>
              <a:rPr lang="en-US" dirty="0"/>
              <a:t> </a:t>
            </a:r>
            <a:r>
              <a:rPr lang="en-US" dirty="0" err="1"/>
              <a:t>они</a:t>
            </a:r>
            <a:r>
              <a:rPr lang="en-US" dirty="0"/>
              <a:t> </a:t>
            </a:r>
            <a:r>
              <a:rPr lang="en-US" dirty="0" err="1"/>
              <a:t>по-прежнему</a:t>
            </a:r>
            <a:r>
              <a:rPr lang="en-US" dirty="0"/>
              <a:t> </a:t>
            </a:r>
            <a:r>
              <a:rPr lang="en-US" dirty="0" err="1"/>
              <a:t>являются</a:t>
            </a:r>
            <a:r>
              <a:rPr lang="en-US" dirty="0"/>
              <a:t> </a:t>
            </a:r>
            <a:r>
              <a:rPr lang="en-US" dirty="0" err="1"/>
              <a:t>абстрактными</a:t>
            </a:r>
            <a:r>
              <a:rPr lang="en-US" dirty="0"/>
              <a:t> </a:t>
            </a:r>
            <a:r>
              <a:rPr lang="en-US" dirty="0" err="1"/>
              <a:t>объектами</a:t>
            </a:r>
            <a:r>
              <a:rPr lang="en-US" dirty="0"/>
              <a:t>. </a:t>
            </a:r>
            <a:r>
              <a:rPr lang="en-US" dirty="0" err="1"/>
              <a:t>Прежде</a:t>
            </a:r>
            <a:r>
              <a:rPr lang="en-US" dirty="0"/>
              <a:t> </a:t>
            </a:r>
            <a:r>
              <a:rPr lang="en-US" dirty="0" err="1"/>
              <a:t>чем</a:t>
            </a:r>
            <a:r>
              <a:rPr lang="en-US" dirty="0"/>
              <a:t> </a:t>
            </a:r>
            <a:r>
              <a:rPr lang="en-US" dirty="0" err="1"/>
              <a:t>их</a:t>
            </a:r>
            <a:r>
              <a:rPr lang="en-US" dirty="0"/>
              <a:t> </a:t>
            </a:r>
            <a:r>
              <a:rPr lang="en-US" dirty="0" err="1"/>
              <a:t>можно</a:t>
            </a:r>
            <a:r>
              <a:rPr lang="en-US" dirty="0"/>
              <a:t> </a:t>
            </a:r>
            <a:r>
              <a:rPr lang="en-US" dirty="0" err="1"/>
              <a:t>будет</a:t>
            </a:r>
            <a:r>
              <a:rPr lang="en-US" dirty="0"/>
              <a:t> </a:t>
            </a:r>
            <a:r>
              <a:rPr lang="en-US" dirty="0" err="1"/>
              <a:t>передать</a:t>
            </a:r>
            <a:r>
              <a:rPr lang="en-US" dirty="0"/>
              <a:t> </a:t>
            </a:r>
            <a:r>
              <a:rPr lang="en-US" dirty="0" err="1"/>
              <a:t>клиентам</a:t>
            </a:r>
            <a:r>
              <a:rPr lang="en-US" dirty="0"/>
              <a:t> </a:t>
            </a:r>
            <a:r>
              <a:rPr lang="en-US" dirty="0" err="1"/>
              <a:t>через</a:t>
            </a:r>
            <a:r>
              <a:rPr lang="en-US" dirty="0"/>
              <a:t> HTTP-</a:t>
            </a:r>
            <a:r>
              <a:rPr lang="en-US" dirty="0" err="1"/>
              <a:t>соединение</a:t>
            </a:r>
            <a:r>
              <a:rPr lang="en-US" dirty="0"/>
              <a:t>, </a:t>
            </a:r>
            <a:r>
              <a:rPr lang="en-US" dirty="0" err="1"/>
              <a:t>их</a:t>
            </a:r>
            <a:r>
              <a:rPr lang="en-US" dirty="0"/>
              <a:t> </a:t>
            </a:r>
            <a:r>
              <a:rPr lang="en-US" dirty="0" err="1"/>
              <a:t>необходимо</a:t>
            </a:r>
            <a:r>
              <a:rPr lang="en-US" dirty="0"/>
              <a:t> </a:t>
            </a:r>
            <a:r>
              <a:rPr lang="en-US" dirty="0" err="1"/>
              <a:t>сериализовать</a:t>
            </a:r>
            <a:r>
              <a:rPr lang="en-US" dirty="0"/>
              <a:t> в </a:t>
            </a:r>
            <a:r>
              <a:rPr lang="en-US" dirty="0" err="1"/>
              <a:t>текстовое</a:t>
            </a:r>
            <a:r>
              <a:rPr lang="en-US" dirty="0"/>
              <a:t> </a:t>
            </a:r>
            <a:r>
              <a:rPr lang="en-US" dirty="0" err="1"/>
              <a:t>представление</a:t>
            </a:r>
            <a:r>
              <a:rPr lang="en-US" dirty="0"/>
              <a:t>. </a:t>
            </a:r>
            <a:r>
              <a:rPr lang="en-US" dirty="0" err="1"/>
              <a:t>Затем</a:t>
            </a:r>
            <a:r>
              <a:rPr lang="en-US" dirty="0"/>
              <a:t> </a:t>
            </a:r>
            <a:r>
              <a:rPr lang="en-US" dirty="0" err="1"/>
              <a:t>это</a:t>
            </a:r>
            <a:r>
              <a:rPr lang="en-US" dirty="0"/>
              <a:t> </a:t>
            </a:r>
            <a:r>
              <a:rPr lang="en-US" dirty="0" err="1"/>
              <a:t>представление</a:t>
            </a:r>
            <a:r>
              <a:rPr lang="en-US" dirty="0"/>
              <a:t> </a:t>
            </a:r>
            <a:r>
              <a:rPr lang="en-US" dirty="0" err="1"/>
              <a:t>может</a:t>
            </a:r>
            <a:r>
              <a:rPr lang="en-US" dirty="0"/>
              <a:t> </a:t>
            </a:r>
            <a:r>
              <a:rPr lang="en-US" dirty="0" err="1"/>
              <a:t>быть</a:t>
            </a:r>
            <a:r>
              <a:rPr lang="en-US" dirty="0"/>
              <a:t> </a:t>
            </a:r>
            <a:r>
              <a:rPr lang="en-US" dirty="0" err="1"/>
              <a:t>включено</a:t>
            </a:r>
            <a:r>
              <a:rPr lang="en-US" dirty="0"/>
              <a:t> </a:t>
            </a:r>
            <a:r>
              <a:rPr lang="en-US" dirty="0" err="1"/>
              <a:t>как</a:t>
            </a:r>
            <a:r>
              <a:rPr lang="en-US" dirty="0"/>
              <a:t> </a:t>
            </a:r>
            <a:r>
              <a:rPr lang="en-US" dirty="0" err="1"/>
              <a:t>сущность</a:t>
            </a:r>
            <a:r>
              <a:rPr lang="en-US" dirty="0"/>
              <a:t> в </a:t>
            </a:r>
            <a:r>
              <a:rPr lang="en-US" dirty="0" err="1"/>
              <a:t>тело</a:t>
            </a:r>
            <a:r>
              <a:rPr lang="en-US" dirty="0"/>
              <a:t> HTTP-</a:t>
            </a:r>
            <a:r>
              <a:rPr lang="en-US" dirty="0" err="1"/>
              <a:t>сообщения</a:t>
            </a:r>
            <a:r>
              <a:rPr lang="en-US" dirty="0"/>
              <a:t>. </a:t>
            </a:r>
            <a:r>
              <a:rPr lang="en-US" dirty="0" err="1"/>
              <a:t>Представление</a:t>
            </a:r>
            <a:r>
              <a:rPr lang="en-US" dirty="0"/>
              <a:t> </a:t>
            </a:r>
            <a:r>
              <a:rPr lang="en-US" dirty="0" err="1"/>
              <a:t>формата</a:t>
            </a:r>
            <a:r>
              <a:rPr lang="en-US" dirty="0"/>
              <a:t> </a:t>
            </a:r>
            <a:r>
              <a:rPr lang="en-US" dirty="0" err="1"/>
              <a:t>сообщения</a:t>
            </a:r>
            <a:r>
              <a:rPr lang="en-US" dirty="0"/>
              <a:t> </a:t>
            </a:r>
            <a:r>
              <a:rPr lang="en-US" dirty="0" err="1"/>
              <a:t>может</a:t>
            </a:r>
            <a:r>
              <a:rPr lang="en-US" dirty="0"/>
              <a:t> </a:t>
            </a:r>
            <a:r>
              <a:rPr lang="en-US" dirty="0" err="1"/>
              <a:t>быть</a:t>
            </a:r>
            <a:r>
              <a:rPr lang="en-US" dirty="0"/>
              <a:t> в HTML, XML, flash </a:t>
            </a:r>
            <a:r>
              <a:rPr lang="en-US" dirty="0" err="1"/>
              <a:t>или</a:t>
            </a:r>
            <a:r>
              <a:rPr lang="en-US" dirty="0"/>
              <a:t> </a:t>
            </a:r>
            <a:r>
              <a:rPr lang="en-US" dirty="0" err="1"/>
              <a:t>текстовом</a:t>
            </a:r>
            <a:r>
              <a:rPr lang="en-US" dirty="0"/>
              <a:t> </a:t>
            </a:r>
            <a:r>
              <a:rPr lang="en-US" dirty="0" err="1"/>
              <a:t>представлении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139</a:t>
            </a:fld>
            <a:endParaRPr lang="ru-RU" noProof="0"/>
          </a:p>
        </p:txBody>
      </p:sp>
    </p:spTree>
    <p:extLst>
      <p:ext uri="{BB962C8B-B14F-4D97-AF65-F5344CB8AC3E}">
        <p14:creationId xmlns:p14="http://schemas.microsoft.com/office/powerpoint/2010/main" val="1362872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RESTful API </a:t>
            </a:r>
            <a:r>
              <a:rPr lang="en-US" dirty="0" err="1"/>
              <a:t>клиент</a:t>
            </a:r>
            <a:r>
              <a:rPr lang="en-US" dirty="0"/>
              <a:t> и </a:t>
            </a:r>
            <a:r>
              <a:rPr lang="en-US" dirty="0" err="1"/>
              <a:t>сервер</a:t>
            </a:r>
            <a:r>
              <a:rPr lang="en-US" dirty="0"/>
              <a:t> </a:t>
            </a:r>
            <a:r>
              <a:rPr lang="en-US" dirty="0" err="1"/>
              <a:t>обмениваются</a:t>
            </a:r>
            <a:r>
              <a:rPr lang="en-US" dirty="0"/>
              <a:t> </a:t>
            </a:r>
            <a:r>
              <a:rPr lang="en-US" dirty="0" err="1"/>
              <a:t>представлениями</a:t>
            </a:r>
            <a:r>
              <a:rPr lang="en-US" dirty="0"/>
              <a:t> </a:t>
            </a:r>
            <a:r>
              <a:rPr lang="en-US" dirty="0" err="1"/>
              <a:t>ресурса</a:t>
            </a:r>
            <a:r>
              <a:rPr lang="en-US" dirty="0"/>
              <a:t>, </a:t>
            </a:r>
            <a:r>
              <a:rPr lang="en-US" dirty="0" err="1"/>
              <a:t>которые</a:t>
            </a:r>
            <a:r>
              <a:rPr lang="en-US" dirty="0"/>
              <a:t> </a:t>
            </a:r>
            <a:r>
              <a:rPr lang="en-US" dirty="0" err="1"/>
              <a:t>отражают</a:t>
            </a:r>
            <a:r>
              <a:rPr lang="en-US" dirty="0"/>
              <a:t> </a:t>
            </a:r>
            <a:r>
              <a:rPr lang="en-US" dirty="0" err="1"/>
              <a:t>его</a:t>
            </a:r>
            <a:r>
              <a:rPr lang="en-US" dirty="0"/>
              <a:t> </a:t>
            </a:r>
            <a:r>
              <a:rPr lang="en-US" dirty="0" err="1"/>
              <a:t>текущее</a:t>
            </a:r>
            <a:r>
              <a:rPr lang="en-US" dirty="0"/>
              <a:t> </a:t>
            </a:r>
            <a:r>
              <a:rPr lang="en-US" dirty="0" err="1"/>
              <a:t>состояние</a:t>
            </a:r>
            <a:r>
              <a:rPr lang="en-US" dirty="0"/>
              <a:t> </a:t>
            </a:r>
            <a:r>
              <a:rPr lang="en-US" dirty="0" err="1"/>
              <a:t>или</a:t>
            </a:r>
            <a:r>
              <a:rPr lang="en-US" dirty="0"/>
              <a:t> </a:t>
            </a:r>
            <a:r>
              <a:rPr lang="en-US" dirty="0" err="1"/>
              <a:t>желаемое</a:t>
            </a:r>
            <a:r>
              <a:rPr lang="en-US" dirty="0"/>
              <a:t> </a:t>
            </a:r>
            <a:r>
              <a:rPr lang="en-US" dirty="0" err="1"/>
              <a:t>состояние</a:t>
            </a:r>
            <a:r>
              <a:rPr lang="en-US" dirty="0"/>
              <a:t>. </a:t>
            </a:r>
            <a:r>
              <a:rPr lang="en-US" dirty="0" err="1"/>
              <a:t>Другими</a:t>
            </a:r>
            <a:r>
              <a:rPr lang="en-US" dirty="0"/>
              <a:t> </a:t>
            </a:r>
            <a:r>
              <a:rPr lang="en-US" dirty="0" err="1"/>
              <a:t>словами</a:t>
            </a:r>
            <a:r>
              <a:rPr lang="en-US" dirty="0"/>
              <a:t>, REST — </a:t>
            </a:r>
            <a:r>
              <a:rPr lang="en-US" dirty="0" err="1"/>
              <a:t>это</a:t>
            </a:r>
            <a:r>
              <a:rPr lang="en-US" dirty="0"/>
              <a:t> </a:t>
            </a:r>
            <a:r>
              <a:rPr lang="en-US" dirty="0" err="1"/>
              <a:t>способ</a:t>
            </a:r>
            <a:r>
              <a:rPr lang="en-US" dirty="0"/>
              <a:t> </a:t>
            </a:r>
            <a:r>
              <a:rPr lang="en-US" dirty="0" err="1"/>
              <a:t>для</a:t>
            </a:r>
            <a:r>
              <a:rPr lang="en-US" dirty="0"/>
              <a:t> </a:t>
            </a:r>
            <a:r>
              <a:rPr lang="en-US" dirty="0" err="1"/>
              <a:t>двух</a:t>
            </a:r>
            <a:r>
              <a:rPr lang="en-US" dirty="0"/>
              <a:t> </a:t>
            </a:r>
            <a:r>
              <a:rPr lang="en-US" dirty="0" err="1"/>
              <a:t>машин</a:t>
            </a:r>
            <a:r>
              <a:rPr lang="en-US" dirty="0"/>
              <a:t> </a:t>
            </a:r>
            <a:r>
              <a:rPr lang="en-US" dirty="0" err="1"/>
              <a:t>передавать</a:t>
            </a:r>
            <a:r>
              <a:rPr lang="en-US" dirty="0"/>
              <a:t> </a:t>
            </a:r>
            <a:r>
              <a:rPr lang="en-US" dirty="0" err="1"/>
              <a:t>состояние</a:t>
            </a:r>
            <a:r>
              <a:rPr lang="en-US" dirty="0"/>
              <a:t> </a:t>
            </a:r>
            <a:r>
              <a:rPr lang="en-US" dirty="0" err="1"/>
              <a:t>ресурса</a:t>
            </a:r>
            <a:r>
              <a:rPr lang="en-US" dirty="0"/>
              <a:t> </a:t>
            </a:r>
            <a:r>
              <a:rPr lang="en-US" dirty="0" err="1"/>
              <a:t>через</a:t>
            </a:r>
            <a:r>
              <a:rPr lang="en-US" dirty="0"/>
              <a:t> </a:t>
            </a:r>
            <a:r>
              <a:rPr lang="en-US" dirty="0" err="1"/>
              <a:t>представление</a:t>
            </a:r>
            <a:r>
              <a:rPr lang="en-US" dirty="0"/>
              <a:t>.  </a:t>
            </a:r>
            <a:r>
              <a:rPr lang="en-US" dirty="0" err="1"/>
              <a:t>Существует</a:t>
            </a:r>
            <a:r>
              <a:rPr lang="en-US" dirty="0"/>
              <a:t> </a:t>
            </a:r>
            <a:r>
              <a:rPr lang="en-US" dirty="0" err="1"/>
              <a:t>четыре</a:t>
            </a:r>
            <a:r>
              <a:rPr lang="en-US" dirty="0"/>
              <a:t> </a:t>
            </a:r>
            <a:r>
              <a:rPr lang="en-US" dirty="0" err="1"/>
              <a:t>метода</a:t>
            </a:r>
            <a:r>
              <a:rPr lang="en-US" dirty="0"/>
              <a:t> </a:t>
            </a:r>
            <a:r>
              <a:rPr lang="en-US" dirty="0" err="1"/>
              <a:t>работы</a:t>
            </a:r>
            <a:r>
              <a:rPr lang="en-US" dirty="0"/>
              <a:t> RESTful API HTTP, </a:t>
            </a:r>
            <a:r>
              <a:rPr lang="en-US" dirty="0" err="1"/>
              <a:t>перечисленные</a:t>
            </a:r>
            <a:r>
              <a:rPr lang="en-US" dirty="0"/>
              <a:t> </a:t>
            </a:r>
            <a:r>
              <a:rPr lang="en-US" dirty="0" err="1"/>
              <a:t>ниже</a:t>
            </a:r>
            <a:r>
              <a:rPr lang="en-US" dirty="0"/>
              <a:t>:</a:t>
            </a:r>
            <a:endParaRPr lang="ru-RU" dirty="0"/>
          </a:p>
          <a:p>
            <a:r>
              <a:rPr lang="en-US" dirty="0"/>
              <a:t> PUT: </a:t>
            </a:r>
            <a:r>
              <a:rPr lang="en-US" dirty="0" err="1"/>
              <a:t>используется</a:t>
            </a:r>
            <a:r>
              <a:rPr lang="en-US" dirty="0"/>
              <a:t> </a:t>
            </a:r>
            <a:r>
              <a:rPr lang="en-US" dirty="0" err="1"/>
              <a:t>для</a:t>
            </a:r>
            <a:r>
              <a:rPr lang="en-US" dirty="0"/>
              <a:t> </a:t>
            </a:r>
            <a:r>
              <a:rPr lang="en-US" dirty="0" err="1"/>
              <a:t>замены</a:t>
            </a:r>
            <a:r>
              <a:rPr lang="en-US" dirty="0"/>
              <a:t> </a:t>
            </a:r>
            <a:r>
              <a:rPr lang="en-US" dirty="0" err="1"/>
              <a:t>адресуемого</a:t>
            </a:r>
            <a:r>
              <a:rPr lang="en-US" dirty="0"/>
              <a:t> </a:t>
            </a:r>
            <a:r>
              <a:rPr lang="en-US" dirty="0" err="1"/>
              <a:t>члена</a:t>
            </a:r>
            <a:r>
              <a:rPr lang="en-US" dirty="0"/>
              <a:t> </a:t>
            </a:r>
            <a:r>
              <a:rPr lang="en-US" dirty="0" err="1"/>
              <a:t>коллекции</a:t>
            </a:r>
            <a:r>
              <a:rPr lang="en-US" dirty="0"/>
              <a:t> </a:t>
            </a:r>
            <a:r>
              <a:rPr lang="en-US" dirty="0" err="1"/>
              <a:t>или</a:t>
            </a:r>
            <a:r>
              <a:rPr lang="en-US" dirty="0"/>
              <a:t>, </a:t>
            </a:r>
            <a:r>
              <a:rPr lang="en-US" dirty="0" err="1"/>
              <a:t>если</a:t>
            </a:r>
            <a:r>
              <a:rPr lang="en-US" dirty="0"/>
              <a:t> </a:t>
            </a:r>
            <a:r>
              <a:rPr lang="en-US" dirty="0" err="1"/>
              <a:t>он</a:t>
            </a:r>
            <a:r>
              <a:rPr lang="en-US" dirty="0"/>
              <a:t> </a:t>
            </a:r>
            <a:r>
              <a:rPr lang="en-US" dirty="0" err="1"/>
              <a:t>не</a:t>
            </a:r>
            <a:r>
              <a:rPr lang="en-US" dirty="0"/>
              <a:t> </a:t>
            </a:r>
            <a:r>
              <a:rPr lang="en-US" dirty="0" err="1"/>
              <a:t>существует</a:t>
            </a:r>
            <a:r>
              <a:rPr lang="en-US" dirty="0"/>
              <a:t>, </a:t>
            </a:r>
            <a:r>
              <a:rPr lang="en-US" dirty="0" err="1"/>
              <a:t>для</a:t>
            </a:r>
            <a:r>
              <a:rPr lang="en-US" dirty="0"/>
              <a:t> </a:t>
            </a:r>
            <a:r>
              <a:rPr lang="en-US" dirty="0" err="1"/>
              <a:t>его</a:t>
            </a:r>
            <a:r>
              <a:rPr lang="en-US" dirty="0"/>
              <a:t> </a:t>
            </a:r>
            <a:r>
              <a:rPr lang="en-US" dirty="0" err="1"/>
              <a:t>создания</a:t>
            </a:r>
            <a:r>
              <a:rPr lang="en-US" dirty="0"/>
              <a:t>; </a:t>
            </a:r>
            <a:r>
              <a:rPr lang="en-US" dirty="0" err="1"/>
              <a:t>это</a:t>
            </a:r>
            <a:r>
              <a:rPr lang="en-US" dirty="0"/>
              <a:t> </a:t>
            </a:r>
            <a:r>
              <a:rPr lang="en-US" dirty="0" err="1"/>
              <a:t>идемпотент</a:t>
            </a:r>
            <a:endParaRPr lang="ru-RU" dirty="0" err="1"/>
          </a:p>
          <a:p>
            <a:r>
              <a:rPr lang="en-US" dirty="0"/>
              <a:t> ПОЛУЧИТЬ: </a:t>
            </a:r>
            <a:r>
              <a:rPr lang="en-US" dirty="0" err="1"/>
              <a:t>получить</a:t>
            </a:r>
            <a:r>
              <a:rPr lang="en-US" dirty="0"/>
              <a:t> </a:t>
            </a:r>
            <a:r>
              <a:rPr lang="en-US" dirty="0" err="1"/>
              <a:t>представление</a:t>
            </a:r>
            <a:r>
              <a:rPr lang="en-US" dirty="0"/>
              <a:t> </a:t>
            </a:r>
            <a:r>
              <a:rPr lang="en-US" dirty="0" err="1"/>
              <a:t>указанного</a:t>
            </a:r>
            <a:r>
              <a:rPr lang="en-US" dirty="0"/>
              <a:t> </a:t>
            </a:r>
            <a:r>
              <a:rPr lang="en-US" dirty="0" err="1"/>
              <a:t>члена</a:t>
            </a:r>
            <a:r>
              <a:rPr lang="en-US" dirty="0"/>
              <a:t> </a:t>
            </a:r>
            <a:r>
              <a:rPr lang="en-US" dirty="0" err="1"/>
              <a:t>коллекции</a:t>
            </a:r>
            <a:r>
              <a:rPr lang="en-US" dirty="0"/>
              <a:t>, </a:t>
            </a:r>
            <a:r>
              <a:rPr lang="en-US" dirty="0" err="1"/>
              <a:t>выраженное</a:t>
            </a:r>
            <a:r>
              <a:rPr lang="en-US" dirty="0"/>
              <a:t> в </a:t>
            </a:r>
            <a:r>
              <a:rPr lang="en-US" dirty="0" err="1"/>
              <a:t>соответствующем</a:t>
            </a:r>
            <a:r>
              <a:rPr lang="en-US" dirty="0"/>
              <a:t> </a:t>
            </a:r>
            <a:r>
              <a:rPr lang="en-US" dirty="0" err="1"/>
              <a:t>типе</a:t>
            </a:r>
            <a:r>
              <a:rPr lang="en-US" dirty="0"/>
              <a:t> </a:t>
            </a:r>
            <a:r>
              <a:rPr lang="en-US" dirty="0" err="1"/>
              <a:t>интернет-медиа</a:t>
            </a:r>
            <a:r>
              <a:rPr lang="en-US" dirty="0"/>
              <a:t>; </a:t>
            </a:r>
            <a:r>
              <a:rPr lang="en-US" dirty="0" err="1"/>
              <a:t>это</a:t>
            </a:r>
            <a:r>
              <a:rPr lang="en-US" dirty="0"/>
              <a:t> </a:t>
            </a:r>
            <a:r>
              <a:rPr lang="en-US" dirty="0" err="1"/>
              <a:t>безопасно</a:t>
            </a:r>
            <a:r>
              <a:rPr lang="en-US" dirty="0"/>
              <a:t> и </a:t>
            </a:r>
            <a:r>
              <a:rPr lang="en-US" dirty="0" err="1"/>
              <a:t>идемпотентно</a:t>
            </a:r>
            <a:endParaRPr lang="ru-RU" dirty="0" err="1"/>
          </a:p>
          <a:p>
            <a:r>
              <a:rPr lang="en-US" dirty="0"/>
              <a:t> POST : </a:t>
            </a:r>
            <a:r>
              <a:rPr lang="en-US" dirty="0" err="1"/>
              <a:t>используется</a:t>
            </a:r>
            <a:r>
              <a:rPr lang="en-US" dirty="0"/>
              <a:t> </a:t>
            </a:r>
            <a:r>
              <a:rPr lang="en-US" dirty="0" err="1"/>
              <a:t>не</a:t>
            </a:r>
            <a:r>
              <a:rPr lang="en-US" dirty="0"/>
              <a:t> </a:t>
            </a:r>
            <a:r>
              <a:rPr lang="en-US" dirty="0" err="1"/>
              <a:t>так</a:t>
            </a:r>
            <a:r>
              <a:rPr lang="en-US" dirty="0"/>
              <a:t> </a:t>
            </a:r>
            <a:r>
              <a:rPr lang="en-US" dirty="0" err="1"/>
              <a:t>часто</a:t>
            </a:r>
            <a:r>
              <a:rPr lang="en-US" dirty="0"/>
              <a:t>; </a:t>
            </a:r>
            <a:r>
              <a:rPr lang="en-US" dirty="0" err="1"/>
              <a:t>обращаться</a:t>
            </a:r>
            <a:r>
              <a:rPr lang="en-US" dirty="0"/>
              <a:t> с </a:t>
            </a:r>
            <a:r>
              <a:rPr lang="en-US" dirty="0" err="1"/>
              <a:t>адресованным</a:t>
            </a:r>
            <a:r>
              <a:rPr lang="en-US" dirty="0"/>
              <a:t> </a:t>
            </a:r>
            <a:r>
              <a:rPr lang="en-US" dirty="0" err="1"/>
              <a:t>элементом</a:t>
            </a:r>
            <a:r>
              <a:rPr lang="en-US" dirty="0"/>
              <a:t> </a:t>
            </a:r>
            <a:r>
              <a:rPr lang="en-US" dirty="0" err="1"/>
              <a:t>как</a:t>
            </a:r>
            <a:r>
              <a:rPr lang="en-US" dirty="0"/>
              <a:t> с </a:t>
            </a:r>
            <a:r>
              <a:rPr lang="en-US" dirty="0" err="1"/>
              <a:t>отдельной</a:t>
            </a:r>
            <a:r>
              <a:rPr lang="en-US" dirty="0"/>
              <a:t> </a:t>
            </a:r>
            <a:r>
              <a:rPr lang="en-US" dirty="0" err="1"/>
              <a:t>коллекцией</a:t>
            </a:r>
            <a:r>
              <a:rPr lang="en-US" dirty="0"/>
              <a:t> и </a:t>
            </a:r>
            <a:r>
              <a:rPr lang="en-US" dirty="0" err="1"/>
              <a:t>создавать</a:t>
            </a:r>
            <a:r>
              <a:rPr lang="en-US" dirty="0"/>
              <a:t> </a:t>
            </a:r>
            <a:r>
              <a:rPr lang="en-US" dirty="0" err="1"/>
              <a:t>для</a:t>
            </a:r>
            <a:r>
              <a:rPr lang="en-US" dirty="0"/>
              <a:t> </a:t>
            </a:r>
            <a:r>
              <a:rPr lang="en-US" dirty="0" err="1"/>
              <a:t>него</a:t>
            </a:r>
            <a:r>
              <a:rPr lang="en-US" dirty="0"/>
              <a:t> </a:t>
            </a:r>
            <a:r>
              <a:rPr lang="en-US" dirty="0" err="1"/>
              <a:t>новую</a:t>
            </a:r>
            <a:r>
              <a:rPr lang="en-US" dirty="0"/>
              <a:t> </a:t>
            </a:r>
            <a:r>
              <a:rPr lang="en-US" dirty="0" err="1"/>
              <a:t>запись</a:t>
            </a:r>
            <a:r>
              <a:rPr lang="en-US" dirty="0"/>
              <a:t>; </a:t>
            </a:r>
            <a:r>
              <a:rPr lang="en-US" dirty="0" err="1"/>
              <a:t>это</a:t>
            </a:r>
            <a:r>
              <a:rPr lang="en-US" dirty="0"/>
              <a:t> </a:t>
            </a:r>
            <a:r>
              <a:rPr lang="en-US" dirty="0" err="1"/>
              <a:t>идемпотент</a:t>
            </a:r>
            <a:endParaRPr lang="ru-RU" dirty="0" err="1"/>
          </a:p>
          <a:p>
            <a:r>
              <a:rPr lang="en-US" dirty="0"/>
              <a:t> УДАЛИТЬ: </a:t>
            </a:r>
            <a:r>
              <a:rPr lang="en-US" dirty="0" err="1"/>
              <a:t>удалить</a:t>
            </a:r>
            <a:r>
              <a:rPr lang="en-US" dirty="0"/>
              <a:t> </a:t>
            </a:r>
            <a:r>
              <a:rPr lang="en-US" dirty="0" err="1"/>
              <a:t>указанный</a:t>
            </a:r>
            <a:r>
              <a:rPr lang="en-US" dirty="0"/>
              <a:t> </a:t>
            </a:r>
            <a:r>
              <a:rPr lang="en-US" dirty="0" err="1"/>
              <a:t>член</a:t>
            </a:r>
            <a:r>
              <a:rPr lang="en-US" dirty="0"/>
              <a:t> </a:t>
            </a:r>
            <a:r>
              <a:rPr lang="en-US" dirty="0" err="1"/>
              <a:t>коллекции</a:t>
            </a:r>
            <a:r>
              <a:rPr lang="en-US" dirty="0"/>
              <a:t>; </a:t>
            </a:r>
            <a:r>
              <a:rPr lang="en-US" dirty="0" err="1"/>
              <a:t>это</a:t>
            </a:r>
            <a:r>
              <a:rPr lang="en-US" dirty="0"/>
              <a:t> </a:t>
            </a:r>
            <a:r>
              <a:rPr lang="en-US" dirty="0" err="1"/>
              <a:t>идемпотент</a:t>
            </a:r>
            <a:endParaRPr lang="ru-RU" dirty="0" err="1"/>
          </a:p>
          <a:p>
            <a:r>
              <a:rPr lang="en-US" dirty="0"/>
              <a:t> </a:t>
            </a:r>
            <a:r>
              <a:rPr lang="en-US" dirty="0" err="1"/>
              <a:t>Идемпотентность</a:t>
            </a:r>
            <a:r>
              <a:rPr lang="en-US" dirty="0"/>
              <a:t> </a:t>
            </a:r>
            <a:r>
              <a:rPr lang="en-US" dirty="0" err="1"/>
              <a:t>означает</a:t>
            </a:r>
            <a:r>
              <a:rPr lang="en-US" dirty="0"/>
              <a:t>, </a:t>
            </a:r>
            <a:r>
              <a:rPr lang="en-US" dirty="0" err="1"/>
              <a:t>что</a:t>
            </a:r>
            <a:r>
              <a:rPr lang="en-US" dirty="0"/>
              <a:t> </a:t>
            </a:r>
            <a:r>
              <a:rPr lang="en-US" dirty="0" err="1"/>
              <a:t>операция</a:t>
            </a:r>
            <a:r>
              <a:rPr lang="en-US" dirty="0"/>
              <a:t> </a:t>
            </a:r>
            <a:r>
              <a:rPr lang="en-US" dirty="0" err="1"/>
              <a:t>будет</a:t>
            </a:r>
            <a:r>
              <a:rPr lang="en-US" dirty="0"/>
              <a:t> </a:t>
            </a:r>
            <a:r>
              <a:rPr lang="en-US" dirty="0" err="1"/>
              <a:t>давать</a:t>
            </a:r>
            <a:r>
              <a:rPr lang="en-US" dirty="0"/>
              <a:t> </a:t>
            </a:r>
            <a:r>
              <a:rPr lang="en-US" dirty="0" err="1"/>
              <a:t>один</a:t>
            </a:r>
            <a:r>
              <a:rPr lang="en-US" dirty="0"/>
              <a:t> и </a:t>
            </a:r>
            <a:r>
              <a:rPr lang="en-US" dirty="0" err="1"/>
              <a:t>тот</a:t>
            </a:r>
            <a:r>
              <a:rPr lang="en-US" dirty="0"/>
              <a:t> </a:t>
            </a:r>
            <a:r>
              <a:rPr lang="en-US" dirty="0" err="1"/>
              <a:t>же</a:t>
            </a:r>
            <a:r>
              <a:rPr lang="en-US" dirty="0"/>
              <a:t> </a:t>
            </a:r>
            <a:r>
              <a:rPr lang="en-US" dirty="0" err="1"/>
              <a:t>результат</a:t>
            </a:r>
            <a:r>
              <a:rPr lang="en-US" dirty="0"/>
              <a:t> </a:t>
            </a:r>
            <a:r>
              <a:rPr lang="en-US" dirty="0" err="1"/>
              <a:t>независимо</a:t>
            </a:r>
            <a:r>
              <a:rPr lang="en-US" dirty="0"/>
              <a:t> </a:t>
            </a:r>
            <a:r>
              <a:rPr lang="en-US" dirty="0" err="1"/>
              <a:t>от</a:t>
            </a:r>
            <a:r>
              <a:rPr lang="en-US" dirty="0"/>
              <a:t> </a:t>
            </a:r>
            <a:r>
              <a:rPr lang="en-US" dirty="0" err="1"/>
              <a:t>того</a:t>
            </a:r>
            <a:r>
              <a:rPr lang="en-US" dirty="0"/>
              <a:t>, </a:t>
            </a:r>
            <a:r>
              <a:rPr lang="en-US" dirty="0" err="1"/>
              <a:t>сколько</a:t>
            </a:r>
            <a:r>
              <a:rPr lang="en-US" dirty="0"/>
              <a:t> </a:t>
            </a:r>
            <a:r>
              <a:rPr lang="en-US" dirty="0" err="1"/>
              <a:t>раз</a:t>
            </a:r>
            <a:r>
              <a:rPr lang="en-US" dirty="0"/>
              <a:t> </a:t>
            </a:r>
            <a:r>
              <a:rPr lang="en-US" dirty="0" err="1"/>
              <a:t>она</a:t>
            </a:r>
            <a:r>
              <a:rPr lang="en-US" dirty="0"/>
              <a:t> </a:t>
            </a:r>
            <a:r>
              <a:rPr lang="en-US" dirty="0" err="1"/>
              <a:t>повторяется</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140</a:t>
            </a:fld>
            <a:endParaRPr lang="ru-RU" noProof="0"/>
          </a:p>
        </p:txBody>
      </p:sp>
    </p:spTree>
    <p:extLst>
      <p:ext uri="{BB962C8B-B14F-4D97-AF65-F5344CB8AC3E}">
        <p14:creationId xmlns:p14="http://schemas.microsoft.com/office/powerpoint/2010/main" val="26383583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Быстрое</a:t>
            </a:r>
            <a:r>
              <a:rPr lang="en-US" dirty="0"/>
              <a:t> </a:t>
            </a:r>
            <a:r>
              <a:rPr lang="en-US" dirty="0" err="1"/>
              <a:t>развитие</a:t>
            </a:r>
            <a:r>
              <a:rPr lang="en-US" dirty="0"/>
              <a:t> </a:t>
            </a:r>
            <a:r>
              <a:rPr lang="en-US" dirty="0" err="1"/>
              <a:t>Интернета</a:t>
            </a:r>
            <a:r>
              <a:rPr lang="en-US" dirty="0"/>
              <a:t> </a:t>
            </a:r>
            <a:r>
              <a:rPr lang="en-US" dirty="0" err="1"/>
              <a:t>предлагает</a:t>
            </a:r>
            <a:r>
              <a:rPr lang="en-US" dirty="0"/>
              <a:t> </a:t>
            </a:r>
            <a:r>
              <a:rPr lang="en-US" dirty="0" err="1"/>
              <a:t>пользователям</a:t>
            </a:r>
            <a:r>
              <a:rPr lang="en-US" dirty="0"/>
              <a:t> </a:t>
            </a:r>
            <a:r>
              <a:rPr lang="en-US" dirty="0" err="1"/>
              <a:t>большую</a:t>
            </a:r>
            <a:r>
              <a:rPr lang="en-US" dirty="0"/>
              <a:t> </a:t>
            </a:r>
            <a:r>
              <a:rPr lang="en-US" dirty="0" err="1"/>
              <a:t>пропускную</a:t>
            </a:r>
            <a:r>
              <a:rPr lang="en-US" dirty="0"/>
              <a:t> </a:t>
            </a:r>
            <a:r>
              <a:rPr lang="en-US" dirty="0" err="1"/>
              <a:t>способность</a:t>
            </a:r>
            <a:r>
              <a:rPr lang="en-US" dirty="0"/>
              <a:t> и </a:t>
            </a:r>
            <a:r>
              <a:rPr lang="en-US" dirty="0" err="1"/>
              <a:t>предсказуемое</a:t>
            </a:r>
            <a:r>
              <a:rPr lang="en-US" dirty="0"/>
              <a:t> </a:t>
            </a:r>
            <a:r>
              <a:rPr lang="en-US" dirty="0" err="1"/>
              <a:t>качество</a:t>
            </a:r>
            <a:r>
              <a:rPr lang="en-US" dirty="0"/>
              <a:t> </a:t>
            </a:r>
            <a:r>
              <a:rPr lang="en-US" dirty="0" err="1"/>
              <a:t>обслуживания</a:t>
            </a:r>
            <a:r>
              <a:rPr lang="en-US" dirty="0"/>
              <a:t>. </a:t>
            </a:r>
            <a:r>
              <a:rPr lang="en-US" dirty="0" err="1"/>
              <a:t>Со</a:t>
            </a:r>
            <a:r>
              <a:rPr lang="en-US" dirty="0"/>
              <a:t> </a:t>
            </a:r>
            <a:r>
              <a:rPr lang="en-US" dirty="0" err="1"/>
              <a:t>стороны</a:t>
            </a:r>
            <a:r>
              <a:rPr lang="en-US" dirty="0"/>
              <a:t> </a:t>
            </a:r>
            <a:r>
              <a:rPr lang="en-US" dirty="0" err="1"/>
              <a:t>пользователей</a:t>
            </a:r>
            <a:r>
              <a:rPr lang="en-US" dirty="0"/>
              <a:t> </a:t>
            </a:r>
            <a:r>
              <a:rPr lang="en-US" dirty="0" err="1"/>
              <a:t>они</a:t>
            </a:r>
            <a:r>
              <a:rPr lang="en-US" dirty="0"/>
              <a:t> </a:t>
            </a:r>
            <a:r>
              <a:rPr lang="en-US" dirty="0" err="1"/>
              <a:t>нуждаются</a:t>
            </a:r>
            <a:r>
              <a:rPr lang="en-US" dirty="0"/>
              <a:t> в </a:t>
            </a:r>
            <a:r>
              <a:rPr lang="en-US" dirty="0" err="1"/>
              <a:t>более</a:t>
            </a:r>
            <a:r>
              <a:rPr lang="en-US" dirty="0"/>
              <a:t> </a:t>
            </a:r>
            <a:r>
              <a:rPr lang="en-US" dirty="0" err="1"/>
              <a:t>тщательном</a:t>
            </a:r>
            <a:r>
              <a:rPr lang="en-US" dirty="0"/>
              <a:t> </a:t>
            </a:r>
            <a:r>
              <a:rPr lang="en-US" dirty="0" err="1"/>
              <a:t>управлении</a:t>
            </a:r>
            <a:r>
              <a:rPr lang="en-US" dirty="0"/>
              <a:t> </a:t>
            </a:r>
            <a:r>
              <a:rPr lang="en-US" dirty="0" err="1"/>
              <a:t>сетью</a:t>
            </a:r>
            <a:r>
              <a:rPr lang="en-US" dirty="0"/>
              <a:t> и </a:t>
            </a:r>
            <a:r>
              <a:rPr lang="en-US" dirty="0" err="1"/>
              <a:t>тарификации</a:t>
            </a:r>
            <a:r>
              <a:rPr lang="en-US" dirty="0"/>
              <a:t>. </a:t>
            </a:r>
            <a:r>
              <a:rPr lang="en-US" dirty="0" err="1"/>
              <a:t>Следовательно</a:t>
            </a:r>
            <a:r>
              <a:rPr lang="en-US" dirty="0"/>
              <a:t>, </a:t>
            </a:r>
            <a:r>
              <a:rPr lang="en-US" dirty="0" err="1"/>
              <a:t>должна</a:t>
            </a:r>
            <a:r>
              <a:rPr lang="en-US" dirty="0"/>
              <a:t> </a:t>
            </a:r>
            <a:r>
              <a:rPr lang="en-US" dirty="0" err="1"/>
              <a:t>быть</a:t>
            </a:r>
            <a:r>
              <a:rPr lang="en-US" dirty="0"/>
              <a:t> </a:t>
            </a:r>
            <a:r>
              <a:rPr lang="en-US" dirty="0" err="1"/>
              <a:t>соответствующая</a:t>
            </a:r>
            <a:r>
              <a:rPr lang="en-US" dirty="0"/>
              <a:t> </a:t>
            </a:r>
            <a:r>
              <a:rPr lang="en-US" dirty="0" err="1"/>
              <a:t>техника</a:t>
            </a:r>
            <a:r>
              <a:rPr lang="en-US" dirty="0"/>
              <a:t> </a:t>
            </a:r>
            <a:r>
              <a:rPr lang="en-US" dirty="0" err="1"/>
              <a:t>для</a:t>
            </a:r>
            <a:r>
              <a:rPr lang="en-US" dirty="0"/>
              <a:t> </a:t>
            </a:r>
            <a:r>
              <a:rPr lang="en-US" dirty="0" err="1"/>
              <a:t>поддержки</a:t>
            </a:r>
            <a:r>
              <a:rPr lang="en-US" dirty="0"/>
              <a:t> </a:t>
            </a:r>
            <a:r>
              <a:rPr lang="en-US" dirty="0" err="1"/>
              <a:t>таких</a:t>
            </a:r>
            <a:r>
              <a:rPr lang="en-US" dirty="0"/>
              <a:t> </a:t>
            </a:r>
            <a:r>
              <a:rPr lang="en-US" dirty="0" err="1"/>
              <a:t>потребностей</a:t>
            </a:r>
            <a:r>
              <a:rPr lang="en-US" dirty="0"/>
              <a:t>. </a:t>
            </a:r>
            <a:r>
              <a:rPr lang="en-US" dirty="0" err="1"/>
              <a:t>NetStream</a:t>
            </a:r>
            <a:r>
              <a:rPr lang="en-US" dirty="0"/>
              <a:t> — </a:t>
            </a:r>
            <a:r>
              <a:rPr lang="en-US" dirty="0" err="1"/>
              <a:t>это</a:t>
            </a:r>
            <a:r>
              <a:rPr lang="en-US" dirty="0"/>
              <a:t> </a:t>
            </a:r>
            <a:r>
              <a:rPr lang="en-US" dirty="0" err="1"/>
              <a:t>именно</a:t>
            </a:r>
            <a:r>
              <a:rPr lang="en-US" dirty="0"/>
              <a:t> </a:t>
            </a:r>
            <a:r>
              <a:rPr lang="en-US" dirty="0" err="1"/>
              <a:t>такой</a:t>
            </a:r>
            <a:r>
              <a:rPr lang="en-US" dirty="0"/>
              <a:t> </a:t>
            </a:r>
            <a:r>
              <a:rPr lang="en-US" dirty="0" err="1"/>
              <a:t>метод</a:t>
            </a:r>
            <a:r>
              <a:rPr lang="en-US" dirty="0"/>
              <a:t> </a:t>
            </a:r>
            <a:r>
              <a:rPr lang="en-US" dirty="0" err="1"/>
              <a:t>измерения</a:t>
            </a:r>
            <a:r>
              <a:rPr lang="en-US" dirty="0"/>
              <a:t> и </a:t>
            </a:r>
            <a:r>
              <a:rPr lang="en-US" dirty="0" err="1"/>
              <a:t>выпуска</a:t>
            </a:r>
            <a:r>
              <a:rPr lang="en-US" dirty="0"/>
              <a:t>, </a:t>
            </a:r>
            <a:r>
              <a:rPr lang="en-US" dirty="0" err="1"/>
              <a:t>основанный</a:t>
            </a:r>
            <a:r>
              <a:rPr lang="en-US" dirty="0"/>
              <a:t> </a:t>
            </a:r>
            <a:r>
              <a:rPr lang="en-US" dirty="0" err="1"/>
              <a:t>на</a:t>
            </a:r>
            <a:r>
              <a:rPr lang="en-US" dirty="0"/>
              <a:t> </a:t>
            </a:r>
            <a:r>
              <a:rPr lang="en-US" dirty="0" err="1"/>
              <a:t>информации</a:t>
            </a:r>
            <a:r>
              <a:rPr lang="en-US" dirty="0"/>
              <a:t> о </a:t>
            </a:r>
            <a:r>
              <a:rPr lang="en-US" dirty="0" err="1"/>
              <a:t>сетевом</a:t>
            </a:r>
            <a:r>
              <a:rPr lang="en-US" dirty="0"/>
              <a:t> </a:t>
            </a:r>
            <a:r>
              <a:rPr lang="en-US" dirty="0" err="1"/>
              <a:t>потоке</a:t>
            </a:r>
            <a:r>
              <a:rPr lang="en-US" dirty="0"/>
              <a:t>. </a:t>
            </a:r>
            <a:r>
              <a:rPr lang="en-US" dirty="0" err="1"/>
              <a:t>Он</a:t>
            </a:r>
            <a:r>
              <a:rPr lang="en-US" dirty="0"/>
              <a:t> </a:t>
            </a:r>
            <a:r>
              <a:rPr lang="en-US" dirty="0" err="1"/>
              <a:t>может</a:t>
            </a:r>
            <a:r>
              <a:rPr lang="en-US" dirty="0"/>
              <a:t> </a:t>
            </a:r>
            <a:r>
              <a:rPr lang="en-US" dirty="0" err="1"/>
              <a:t>классифицировать</a:t>
            </a:r>
            <a:r>
              <a:rPr lang="en-US" dirty="0"/>
              <a:t> и </a:t>
            </a:r>
            <a:r>
              <a:rPr lang="en-US" dirty="0" err="1"/>
              <a:t>измерять</a:t>
            </a:r>
            <a:r>
              <a:rPr lang="en-US" dirty="0"/>
              <a:t> </a:t>
            </a:r>
            <a:r>
              <a:rPr lang="en-US" dirty="0" err="1"/>
              <a:t>трафик</a:t>
            </a:r>
            <a:r>
              <a:rPr lang="en-US" dirty="0"/>
              <a:t> в </a:t>
            </a:r>
            <a:r>
              <a:rPr lang="en-US" dirty="0" err="1"/>
              <a:t>сети</a:t>
            </a:r>
            <a:r>
              <a:rPr lang="en-US" dirty="0"/>
              <a:t> и </a:t>
            </a:r>
            <a:r>
              <a:rPr lang="en-US" dirty="0" err="1"/>
              <a:t>использование</a:t>
            </a:r>
            <a:r>
              <a:rPr lang="en-US" dirty="0"/>
              <a:t> </a:t>
            </a:r>
            <a:r>
              <a:rPr lang="en-US" dirty="0" err="1"/>
              <a:t>ресурсов</a:t>
            </a:r>
            <a:r>
              <a:rPr lang="en-US" dirty="0"/>
              <a:t>, а </a:t>
            </a:r>
            <a:r>
              <a:rPr lang="en-US" dirty="0" err="1"/>
              <a:t>также</a:t>
            </a:r>
            <a:r>
              <a:rPr lang="en-US" dirty="0"/>
              <a:t> </a:t>
            </a:r>
            <a:r>
              <a:rPr lang="en-US" dirty="0" err="1"/>
              <a:t>выполнять</a:t>
            </a:r>
            <a:r>
              <a:rPr lang="en-US" dirty="0"/>
              <a:t> </a:t>
            </a:r>
            <a:r>
              <a:rPr lang="en-US" dirty="0" err="1"/>
              <a:t>управление</a:t>
            </a:r>
            <a:r>
              <a:rPr lang="en-US" dirty="0"/>
              <a:t> и </a:t>
            </a:r>
            <a:r>
              <a:rPr lang="en-US" dirty="0" err="1"/>
              <a:t>взимать</a:t>
            </a:r>
            <a:r>
              <a:rPr lang="en-US" dirty="0"/>
              <a:t> </a:t>
            </a:r>
            <a:r>
              <a:rPr lang="en-US" dirty="0" err="1"/>
              <a:t>плату</a:t>
            </a:r>
            <a:r>
              <a:rPr lang="en-US" dirty="0"/>
              <a:t> </a:t>
            </a:r>
            <a:r>
              <a:rPr lang="en-US" dirty="0" err="1"/>
              <a:t>за</a:t>
            </a:r>
            <a:r>
              <a:rPr lang="en-US" dirty="0"/>
              <a:t> </a:t>
            </a:r>
            <a:r>
              <a:rPr lang="en-US" dirty="0" err="1"/>
              <a:t>различные</a:t>
            </a:r>
            <a:r>
              <a:rPr lang="en-US" dirty="0"/>
              <a:t> </a:t>
            </a:r>
            <a:r>
              <a:rPr lang="en-US" dirty="0" err="1"/>
              <a:t>услуги</a:t>
            </a:r>
            <a:r>
              <a:rPr lang="en-US" dirty="0"/>
              <a:t> и </a:t>
            </a:r>
            <a:r>
              <a:rPr lang="en-US" dirty="0" err="1"/>
              <a:t>на</a:t>
            </a:r>
            <a:r>
              <a:rPr lang="en-US" dirty="0"/>
              <a:t> </a:t>
            </a:r>
            <a:r>
              <a:rPr lang="en-US" dirty="0" err="1"/>
              <a:t>основе</a:t>
            </a:r>
            <a:r>
              <a:rPr lang="en-US" dirty="0"/>
              <a:t> </a:t>
            </a:r>
            <a:r>
              <a:rPr lang="en-US" dirty="0" err="1"/>
              <a:t>различных</a:t>
            </a:r>
            <a:r>
              <a:rPr lang="en-US" dirty="0"/>
              <a:t> QoS. </a:t>
            </a:r>
            <a:r>
              <a:rPr lang="en-US" dirty="0" err="1"/>
              <a:t>Таким</a:t>
            </a:r>
            <a:r>
              <a:rPr lang="en-US" dirty="0"/>
              <a:t> </a:t>
            </a:r>
            <a:r>
              <a:rPr lang="en-US" dirty="0" err="1"/>
              <a:t>образом</a:t>
            </a:r>
            <a:r>
              <a:rPr lang="en-US" dirty="0"/>
              <a:t>,</a:t>
            </a:r>
            <a:endParaRPr lang="ru-RU" dirty="0"/>
          </a:p>
          <a:p>
            <a:r>
              <a:rPr lang="en-US" dirty="0" err="1"/>
              <a:t>предусмотрены</a:t>
            </a:r>
            <a:r>
              <a:rPr lang="en-US" dirty="0"/>
              <a:t> </a:t>
            </a:r>
            <a:r>
              <a:rPr lang="en-US" dirty="0" err="1"/>
              <a:t>следующие</a:t>
            </a:r>
            <a:r>
              <a:rPr lang="en-US" dirty="0"/>
              <a:t> </a:t>
            </a:r>
            <a:r>
              <a:rPr lang="en-US" dirty="0" err="1"/>
              <a:t>приложения</a:t>
            </a:r>
            <a:r>
              <a:rPr lang="en-US" dirty="0"/>
              <a:t>:</a:t>
            </a:r>
            <a:endParaRPr lang="ru-RU" dirty="0"/>
          </a:p>
          <a:p>
            <a:r>
              <a:rPr lang="en-US" dirty="0"/>
              <a:t> </a:t>
            </a:r>
            <a:r>
              <a:rPr lang="en-US" dirty="0" err="1"/>
              <a:t>Тарификация</a:t>
            </a:r>
            <a:r>
              <a:rPr lang="en-US" dirty="0"/>
              <a:t>: </a:t>
            </a:r>
            <a:r>
              <a:rPr lang="en-US" dirty="0" err="1"/>
              <a:t>NetStream</a:t>
            </a:r>
            <a:r>
              <a:rPr lang="en-US" dirty="0"/>
              <a:t> </a:t>
            </a:r>
            <a:r>
              <a:rPr lang="en-US" dirty="0" err="1"/>
              <a:t>предоставляет</a:t>
            </a:r>
            <a:r>
              <a:rPr lang="en-US" dirty="0"/>
              <a:t> </a:t>
            </a:r>
            <a:r>
              <a:rPr lang="en-US" dirty="0" err="1"/>
              <a:t>точные</a:t>
            </a:r>
            <a:r>
              <a:rPr lang="en-US" dirty="0"/>
              <a:t> </a:t>
            </a:r>
            <a:r>
              <a:rPr lang="en-US" dirty="0" err="1"/>
              <a:t>данные</a:t>
            </a:r>
            <a:r>
              <a:rPr lang="en-US" dirty="0"/>
              <a:t> </a:t>
            </a:r>
            <a:r>
              <a:rPr lang="en-US" dirty="0" err="1"/>
              <a:t>для</a:t>
            </a:r>
            <a:r>
              <a:rPr lang="en-US" dirty="0"/>
              <a:t> </a:t>
            </a:r>
            <a:r>
              <a:rPr lang="en-US" dirty="0" err="1"/>
              <a:t>тарификации</a:t>
            </a:r>
            <a:r>
              <a:rPr lang="en-US" dirty="0"/>
              <a:t> </a:t>
            </a:r>
            <a:r>
              <a:rPr lang="en-US" dirty="0" err="1"/>
              <a:t>на</a:t>
            </a:r>
            <a:r>
              <a:rPr lang="en-US" dirty="0"/>
              <a:t> </a:t>
            </a:r>
            <a:r>
              <a:rPr lang="en-US" dirty="0" err="1"/>
              <a:t>основе</a:t>
            </a:r>
            <a:r>
              <a:rPr lang="en-US" dirty="0"/>
              <a:t> </a:t>
            </a:r>
            <a:r>
              <a:rPr lang="en-US" dirty="0" err="1"/>
              <a:t>использования</a:t>
            </a:r>
            <a:r>
              <a:rPr lang="en-US" dirty="0"/>
              <a:t> </a:t>
            </a:r>
            <a:r>
              <a:rPr lang="en-US" dirty="0" err="1"/>
              <a:t>ресурсов</a:t>
            </a:r>
            <a:r>
              <a:rPr lang="en-US" dirty="0"/>
              <a:t> (</a:t>
            </a:r>
            <a:r>
              <a:rPr lang="en-US" dirty="0" err="1"/>
              <a:t>например</a:t>
            </a:r>
            <a:r>
              <a:rPr lang="en-US" dirty="0"/>
              <a:t>, </a:t>
            </a:r>
            <a:r>
              <a:rPr lang="en-US" dirty="0" err="1"/>
              <a:t>линии</a:t>
            </a:r>
            <a:r>
              <a:rPr lang="en-US" dirty="0"/>
              <a:t>, </a:t>
            </a:r>
            <a:r>
              <a:rPr lang="en-US" dirty="0" err="1"/>
              <a:t>полосы</a:t>
            </a:r>
            <a:r>
              <a:rPr lang="en-US" dirty="0"/>
              <a:t> </a:t>
            </a:r>
            <a:r>
              <a:rPr lang="en-US" dirty="0" err="1"/>
              <a:t>пропускания</a:t>
            </a:r>
            <a:r>
              <a:rPr lang="en-US" dirty="0"/>
              <a:t> и </a:t>
            </a:r>
            <a:r>
              <a:rPr lang="en-US" dirty="0" err="1"/>
              <a:t>временного</a:t>
            </a:r>
            <a:r>
              <a:rPr lang="en-US" dirty="0"/>
              <a:t> </a:t>
            </a:r>
            <a:r>
              <a:rPr lang="en-US" dirty="0" err="1"/>
              <a:t>сегмента</a:t>
            </a:r>
            <a:r>
              <a:rPr lang="en-US" dirty="0"/>
              <a:t>). </a:t>
            </a:r>
            <a:r>
              <a:rPr lang="en-US" dirty="0" err="1"/>
              <a:t>Эти</a:t>
            </a:r>
            <a:r>
              <a:rPr lang="en-US" dirty="0"/>
              <a:t> </a:t>
            </a:r>
            <a:r>
              <a:rPr lang="en-US" dirty="0" err="1"/>
              <a:t>данные</a:t>
            </a:r>
            <a:r>
              <a:rPr lang="en-US" dirty="0"/>
              <a:t> </a:t>
            </a:r>
            <a:r>
              <a:rPr lang="en-US" dirty="0" err="1"/>
              <a:t>включают</a:t>
            </a:r>
            <a:r>
              <a:rPr lang="en-US" dirty="0"/>
              <a:t> IP-</a:t>
            </a:r>
            <a:r>
              <a:rPr lang="en-US" dirty="0" err="1"/>
              <a:t>адреса</a:t>
            </a:r>
            <a:r>
              <a:rPr lang="en-US" dirty="0"/>
              <a:t>, </a:t>
            </a:r>
            <a:r>
              <a:rPr lang="en-US" dirty="0" err="1"/>
              <a:t>пакеты</a:t>
            </a:r>
            <a:r>
              <a:rPr lang="en-US" dirty="0"/>
              <a:t>, </a:t>
            </a:r>
            <a:r>
              <a:rPr lang="en-US" dirty="0" err="1"/>
              <a:t>байты</a:t>
            </a:r>
            <a:r>
              <a:rPr lang="en-US" dirty="0"/>
              <a:t>, </a:t>
            </a:r>
            <a:r>
              <a:rPr lang="en-US" dirty="0" err="1"/>
              <a:t>время</a:t>
            </a:r>
            <a:r>
              <a:rPr lang="en-US" dirty="0"/>
              <a:t>, TOS</a:t>
            </a:r>
            <a:endParaRPr lang="ru-RU" dirty="0"/>
          </a:p>
          <a:p>
            <a:r>
              <a:rPr lang="en-US" dirty="0"/>
              <a:t>и </a:t>
            </a:r>
            <a:r>
              <a:rPr lang="en-US" dirty="0" err="1"/>
              <a:t>типы</a:t>
            </a:r>
            <a:r>
              <a:rPr lang="en-US" dirty="0"/>
              <a:t> </a:t>
            </a:r>
            <a:r>
              <a:rPr lang="en-US" dirty="0" err="1"/>
              <a:t>приложений</a:t>
            </a:r>
            <a:r>
              <a:rPr lang="en-US" dirty="0"/>
              <a:t>. </a:t>
            </a:r>
            <a:r>
              <a:rPr lang="en-US" dirty="0" err="1"/>
              <a:t>Поставщики</a:t>
            </a:r>
            <a:r>
              <a:rPr lang="en-US" dirty="0"/>
              <a:t> </a:t>
            </a:r>
            <a:r>
              <a:rPr lang="en-US" dirty="0" err="1"/>
              <a:t>интернет-услуг</a:t>
            </a:r>
            <a:r>
              <a:rPr lang="en-US" dirty="0"/>
              <a:t> </a:t>
            </a:r>
            <a:r>
              <a:rPr lang="en-US" dirty="0" err="1"/>
              <a:t>могут</a:t>
            </a:r>
            <a:r>
              <a:rPr lang="en-US" dirty="0"/>
              <a:t> </a:t>
            </a:r>
            <a:r>
              <a:rPr lang="en-US" dirty="0" err="1"/>
              <a:t>использовать</a:t>
            </a:r>
            <a:r>
              <a:rPr lang="en-US" dirty="0"/>
              <a:t> </a:t>
            </a:r>
            <a:r>
              <a:rPr lang="en-US" dirty="0" err="1"/>
              <a:t>такую</a:t>
            </a:r>
            <a:r>
              <a:rPr lang="en-US" dirty="0"/>
              <a:t> </a:t>
            </a:r>
            <a:r>
              <a:rPr lang="en-US" dirty="0" err="1"/>
              <a:t>информацию</a:t>
            </a:r>
            <a:r>
              <a:rPr lang="en-US" dirty="0"/>
              <a:t> </a:t>
            </a:r>
            <a:r>
              <a:rPr lang="en-US" dirty="0" err="1"/>
              <a:t>для</a:t>
            </a:r>
            <a:r>
              <a:rPr lang="en-US" dirty="0"/>
              <a:t> </a:t>
            </a:r>
            <a:r>
              <a:rPr lang="en-US" dirty="0" err="1"/>
              <a:t>реализации</a:t>
            </a:r>
            <a:r>
              <a:rPr lang="en-US" dirty="0"/>
              <a:t> </a:t>
            </a:r>
            <a:r>
              <a:rPr lang="en-US" dirty="0" err="1"/>
              <a:t>гибких</a:t>
            </a:r>
            <a:r>
              <a:rPr lang="en-US" dirty="0"/>
              <a:t> </a:t>
            </a:r>
            <a:r>
              <a:rPr lang="en-US" dirty="0" err="1"/>
              <a:t>стратегий</a:t>
            </a:r>
            <a:r>
              <a:rPr lang="en-US" dirty="0"/>
              <a:t> </a:t>
            </a:r>
            <a:r>
              <a:rPr lang="en-US" dirty="0" err="1"/>
              <a:t>тарификации</a:t>
            </a:r>
            <a:r>
              <a:rPr lang="en-US" dirty="0"/>
              <a:t>, </a:t>
            </a:r>
            <a:r>
              <a:rPr lang="en-US" dirty="0" err="1"/>
              <a:t>например</a:t>
            </a:r>
            <a:r>
              <a:rPr lang="en-US" dirty="0"/>
              <a:t>, </a:t>
            </a:r>
            <a:r>
              <a:rPr lang="en-US" dirty="0" err="1"/>
              <a:t>на</a:t>
            </a:r>
            <a:r>
              <a:rPr lang="en-US" dirty="0"/>
              <a:t> </a:t>
            </a:r>
            <a:r>
              <a:rPr lang="en-US" dirty="0" err="1"/>
              <a:t>основе</a:t>
            </a:r>
            <a:r>
              <a:rPr lang="en-US" dirty="0"/>
              <a:t> </a:t>
            </a:r>
            <a:r>
              <a:rPr lang="en-US" dirty="0" err="1"/>
              <a:t>времени</a:t>
            </a:r>
            <a:r>
              <a:rPr lang="en-US" dirty="0"/>
              <a:t>, </a:t>
            </a:r>
            <a:r>
              <a:rPr lang="en-US" dirty="0" err="1"/>
              <a:t>пропускной</a:t>
            </a:r>
            <a:r>
              <a:rPr lang="en-US" dirty="0"/>
              <a:t> </a:t>
            </a:r>
            <a:r>
              <a:rPr lang="en-US" dirty="0" err="1"/>
              <a:t>способности</a:t>
            </a:r>
            <a:r>
              <a:rPr lang="en-US" dirty="0"/>
              <a:t>, </a:t>
            </a:r>
            <a:r>
              <a:rPr lang="en-US" dirty="0" err="1"/>
              <a:t>приложения</a:t>
            </a:r>
            <a:r>
              <a:rPr lang="en-US" dirty="0"/>
              <a:t> и QoS. </a:t>
            </a:r>
            <a:r>
              <a:rPr lang="en-US" dirty="0" err="1"/>
              <a:t>Корпоративные</a:t>
            </a:r>
            <a:r>
              <a:rPr lang="en-US" dirty="0"/>
              <a:t> </a:t>
            </a:r>
            <a:r>
              <a:rPr lang="en-US" dirty="0" err="1"/>
              <a:t>клиенты</a:t>
            </a:r>
            <a:r>
              <a:rPr lang="en-US" dirty="0"/>
              <a:t> </a:t>
            </a:r>
            <a:r>
              <a:rPr lang="en-US" dirty="0" err="1"/>
              <a:t>могут</a:t>
            </a:r>
            <a:r>
              <a:rPr lang="en-US" dirty="0"/>
              <a:t> </a:t>
            </a:r>
            <a:r>
              <a:rPr lang="en-US" dirty="0" err="1"/>
              <a:t>использовать</a:t>
            </a:r>
            <a:r>
              <a:rPr lang="en-US" dirty="0"/>
              <a:t> </a:t>
            </a:r>
            <a:r>
              <a:rPr lang="en-US" dirty="0" err="1"/>
              <a:t>такую</a:t>
            </a:r>
            <a:r>
              <a:rPr lang="en-US" dirty="0"/>
              <a:t> </a:t>
            </a:r>
            <a:r>
              <a:rPr lang="en-US" dirty="0" err="1"/>
              <a:t>информацию</a:t>
            </a:r>
            <a:r>
              <a:rPr lang="en-US" dirty="0"/>
              <a:t> </a:t>
            </a:r>
            <a:r>
              <a:rPr lang="en-US" dirty="0" err="1"/>
              <a:t>для</a:t>
            </a:r>
            <a:r>
              <a:rPr lang="en-US" dirty="0"/>
              <a:t> </a:t>
            </a:r>
            <a:r>
              <a:rPr lang="en-US" dirty="0" err="1"/>
              <a:t>расчета</a:t>
            </a:r>
            <a:r>
              <a:rPr lang="en-US" dirty="0"/>
              <a:t> </a:t>
            </a:r>
            <a:r>
              <a:rPr lang="en-US" dirty="0" err="1"/>
              <a:t>расходов</a:t>
            </a:r>
            <a:r>
              <a:rPr lang="en-US" dirty="0"/>
              <a:t> </a:t>
            </a:r>
            <a:r>
              <a:rPr lang="en-US" dirty="0" err="1"/>
              <a:t>каждого</a:t>
            </a:r>
            <a:r>
              <a:rPr lang="en-US" dirty="0"/>
              <a:t> </a:t>
            </a:r>
            <a:r>
              <a:rPr lang="en-US" dirty="0" err="1"/>
              <a:t>отдела</a:t>
            </a:r>
            <a:r>
              <a:rPr lang="en-US" dirty="0"/>
              <a:t> </a:t>
            </a:r>
            <a:r>
              <a:rPr lang="en-US" dirty="0" err="1"/>
              <a:t>или</a:t>
            </a:r>
            <a:r>
              <a:rPr lang="en-US" dirty="0"/>
              <a:t> </a:t>
            </a:r>
            <a:r>
              <a:rPr lang="en-US" dirty="0" err="1"/>
              <a:t>амортизации</a:t>
            </a:r>
            <a:r>
              <a:rPr lang="en-US" dirty="0"/>
              <a:t> </a:t>
            </a:r>
            <a:r>
              <a:rPr lang="en-US" dirty="0" err="1"/>
              <a:t>затрат</a:t>
            </a:r>
            <a:r>
              <a:rPr lang="en-US" dirty="0"/>
              <a:t> </a:t>
            </a:r>
            <a:r>
              <a:rPr lang="en-US" dirty="0" err="1"/>
              <a:t>для</a:t>
            </a:r>
            <a:r>
              <a:rPr lang="en-US" dirty="0"/>
              <a:t> </a:t>
            </a:r>
            <a:r>
              <a:rPr lang="en-US" dirty="0" err="1"/>
              <a:t>более</a:t>
            </a:r>
            <a:r>
              <a:rPr lang="en-US" dirty="0"/>
              <a:t> </a:t>
            </a:r>
            <a:r>
              <a:rPr lang="en-US" dirty="0" err="1"/>
              <a:t>эффективного</a:t>
            </a:r>
            <a:r>
              <a:rPr lang="en-US" dirty="0"/>
              <a:t> </a:t>
            </a:r>
            <a:r>
              <a:rPr lang="en-US" dirty="0" err="1"/>
              <a:t>использования</a:t>
            </a:r>
            <a:r>
              <a:rPr lang="en-US" dirty="0"/>
              <a:t> </a:t>
            </a:r>
            <a:r>
              <a:rPr lang="en-US" dirty="0" err="1"/>
              <a:t>ресурсов</a:t>
            </a:r>
            <a:r>
              <a:rPr lang="en-US" dirty="0"/>
              <a:t>.</a:t>
            </a:r>
            <a:endParaRPr lang="ru-RU" dirty="0"/>
          </a:p>
          <a:p>
            <a:r>
              <a:rPr lang="en-US" dirty="0"/>
              <a:t> </a:t>
            </a:r>
            <a:r>
              <a:rPr lang="en-US" dirty="0" err="1"/>
              <a:t>Планирование</a:t>
            </a:r>
            <a:r>
              <a:rPr lang="en-US" dirty="0"/>
              <a:t> и </a:t>
            </a:r>
            <a:r>
              <a:rPr lang="en-US" dirty="0" err="1"/>
              <a:t>анализ</a:t>
            </a:r>
            <a:r>
              <a:rPr lang="en-US" dirty="0"/>
              <a:t> </a:t>
            </a:r>
            <a:r>
              <a:rPr lang="en-US" dirty="0" err="1"/>
              <a:t>сети</a:t>
            </a:r>
            <a:r>
              <a:rPr lang="en-US" dirty="0"/>
              <a:t>: </a:t>
            </a:r>
            <a:r>
              <a:rPr lang="en-US" dirty="0" err="1"/>
              <a:t>NetStream</a:t>
            </a:r>
            <a:r>
              <a:rPr lang="en-US" dirty="0"/>
              <a:t> </a:t>
            </a:r>
            <a:r>
              <a:rPr lang="en-US" dirty="0" err="1"/>
              <a:t>может</a:t>
            </a:r>
            <a:r>
              <a:rPr lang="en-US" dirty="0"/>
              <a:t> </a:t>
            </a:r>
            <a:r>
              <a:rPr lang="en-US" dirty="0" err="1"/>
              <a:t>предоставить</a:t>
            </a:r>
            <a:r>
              <a:rPr lang="en-US" dirty="0"/>
              <a:t> </a:t>
            </a:r>
            <a:r>
              <a:rPr lang="en-US" dirty="0" err="1"/>
              <a:t>передовые</a:t>
            </a:r>
            <a:r>
              <a:rPr lang="en-US" dirty="0"/>
              <a:t> </a:t>
            </a:r>
            <a:r>
              <a:rPr lang="en-US" dirty="0" err="1"/>
              <a:t>инструменты</a:t>
            </a:r>
            <a:r>
              <a:rPr lang="en-US" dirty="0"/>
              <a:t> </a:t>
            </a:r>
            <a:r>
              <a:rPr lang="en-US" dirty="0" err="1"/>
              <a:t>управления</a:t>
            </a:r>
            <a:r>
              <a:rPr lang="en-US" dirty="0"/>
              <a:t> </a:t>
            </a:r>
            <a:r>
              <a:rPr lang="en-US" dirty="0" err="1"/>
              <a:t>сетью</a:t>
            </a:r>
            <a:r>
              <a:rPr lang="en-US" dirty="0"/>
              <a:t> с </a:t>
            </a:r>
            <a:r>
              <a:rPr lang="en-US" dirty="0" err="1"/>
              <a:t>ключевой</a:t>
            </a:r>
            <a:r>
              <a:rPr lang="en-US" dirty="0"/>
              <a:t> </a:t>
            </a:r>
            <a:r>
              <a:rPr lang="en-US" dirty="0" err="1"/>
              <a:t>информацией</a:t>
            </a:r>
            <a:r>
              <a:rPr lang="en-US" dirty="0"/>
              <a:t> </a:t>
            </a:r>
            <a:r>
              <a:rPr lang="en-US" dirty="0" err="1"/>
              <a:t>для</a:t>
            </a:r>
            <a:r>
              <a:rPr lang="en-US" dirty="0"/>
              <a:t> </a:t>
            </a:r>
            <a:r>
              <a:rPr lang="en-US" dirty="0" err="1"/>
              <a:t>достижения</a:t>
            </a:r>
            <a:r>
              <a:rPr lang="en-US" dirty="0"/>
              <a:t> </a:t>
            </a:r>
            <a:r>
              <a:rPr lang="en-US" dirty="0" err="1"/>
              <a:t>наилучшей</a:t>
            </a:r>
            <a:r>
              <a:rPr lang="en-US" dirty="0"/>
              <a:t> </a:t>
            </a:r>
            <a:r>
              <a:rPr lang="en-US" dirty="0" err="1"/>
              <a:t>производительности</a:t>
            </a:r>
            <a:r>
              <a:rPr lang="en-US" dirty="0"/>
              <a:t> и </a:t>
            </a:r>
            <a:r>
              <a:rPr lang="en-US" dirty="0" err="1"/>
              <a:t>надежности</a:t>
            </a:r>
            <a:r>
              <a:rPr lang="en-US" dirty="0"/>
              <a:t> </a:t>
            </a:r>
            <a:r>
              <a:rPr lang="en-US" dirty="0" err="1"/>
              <a:t>сети</a:t>
            </a:r>
            <a:r>
              <a:rPr lang="en-US" dirty="0"/>
              <a:t> </a:t>
            </a:r>
            <a:r>
              <a:rPr lang="en-US" dirty="0" err="1"/>
              <a:t>при</a:t>
            </a:r>
            <a:r>
              <a:rPr lang="en-US" dirty="0"/>
              <a:t> </a:t>
            </a:r>
            <a:r>
              <a:rPr lang="en-US" dirty="0" err="1"/>
              <a:t>наименьших</a:t>
            </a:r>
            <a:r>
              <a:rPr lang="en-US" dirty="0"/>
              <a:t> </a:t>
            </a:r>
            <a:r>
              <a:rPr lang="en-US" dirty="0" err="1"/>
              <a:t>эксплуатационных</a:t>
            </a:r>
            <a:r>
              <a:rPr lang="en-US" dirty="0"/>
              <a:t> </a:t>
            </a:r>
            <a:r>
              <a:rPr lang="en-US" dirty="0" err="1"/>
              <a:t>расходах</a:t>
            </a:r>
            <a:r>
              <a:rPr lang="en-US" dirty="0"/>
              <a:t> </a:t>
            </a:r>
            <a:r>
              <a:rPr lang="en-US" dirty="0" err="1"/>
              <a:t>за</a:t>
            </a:r>
            <a:r>
              <a:rPr lang="en-US" dirty="0"/>
              <a:t> </a:t>
            </a:r>
            <a:r>
              <a:rPr lang="en-US" dirty="0" err="1"/>
              <a:t>счет</a:t>
            </a:r>
            <a:r>
              <a:rPr lang="en-US" dirty="0"/>
              <a:t> </a:t>
            </a:r>
            <a:r>
              <a:rPr lang="en-US" dirty="0" err="1"/>
              <a:t>оптимизированного</a:t>
            </a:r>
            <a:r>
              <a:rPr lang="en-US" dirty="0"/>
              <a:t> </a:t>
            </a:r>
            <a:r>
              <a:rPr lang="en-US" dirty="0" err="1"/>
              <a:t>проектирования</a:t>
            </a:r>
            <a:r>
              <a:rPr lang="en-US" dirty="0"/>
              <a:t> и </a:t>
            </a:r>
            <a:r>
              <a:rPr lang="en-US" dirty="0" err="1"/>
              <a:t>планирования</a:t>
            </a:r>
            <a:r>
              <a:rPr lang="en-US" dirty="0"/>
              <a:t> </a:t>
            </a:r>
            <a:r>
              <a:rPr lang="en-US" dirty="0" err="1"/>
              <a:t>сети</a:t>
            </a:r>
            <a:r>
              <a:rPr lang="en-US" dirty="0"/>
              <a:t>.</a:t>
            </a:r>
            <a:endParaRPr lang="ru-RU" dirty="0"/>
          </a:p>
          <a:p>
            <a:r>
              <a:rPr lang="en-US" dirty="0"/>
              <a:t> </a:t>
            </a:r>
            <a:r>
              <a:rPr lang="en-US" dirty="0" err="1"/>
              <a:t>Мониторинг</a:t>
            </a:r>
            <a:r>
              <a:rPr lang="en-US" dirty="0"/>
              <a:t> </a:t>
            </a:r>
            <a:r>
              <a:rPr lang="en-US" dirty="0" err="1"/>
              <a:t>сети</a:t>
            </a:r>
            <a:r>
              <a:rPr lang="en-US" dirty="0"/>
              <a:t>: </a:t>
            </a:r>
            <a:r>
              <a:rPr lang="en-US" dirty="0" err="1"/>
              <a:t>NetStream</a:t>
            </a:r>
            <a:r>
              <a:rPr lang="en-US" dirty="0"/>
              <a:t> </a:t>
            </a:r>
            <a:r>
              <a:rPr lang="en-US" dirty="0" err="1"/>
              <a:t>может</a:t>
            </a:r>
            <a:r>
              <a:rPr lang="en-US" dirty="0"/>
              <a:t> </a:t>
            </a:r>
            <a:r>
              <a:rPr lang="en-US" dirty="0" err="1"/>
              <a:t>обеспечить</a:t>
            </a:r>
            <a:r>
              <a:rPr lang="en-US" dirty="0"/>
              <a:t> </a:t>
            </a:r>
            <a:r>
              <a:rPr lang="en-US" dirty="0" err="1"/>
              <a:t>мониторинг</a:t>
            </a:r>
            <a:r>
              <a:rPr lang="en-US" dirty="0"/>
              <a:t> </a:t>
            </a:r>
            <a:r>
              <a:rPr lang="en-US" dirty="0" err="1"/>
              <a:t>сети</a:t>
            </a:r>
            <a:r>
              <a:rPr lang="en-US" dirty="0"/>
              <a:t> </a:t>
            </a:r>
            <a:r>
              <a:rPr lang="en-US" dirty="0" err="1"/>
              <a:t>практически</a:t>
            </a:r>
            <a:r>
              <a:rPr lang="en-US" dirty="0"/>
              <a:t> в </a:t>
            </a:r>
            <a:r>
              <a:rPr lang="en-US" dirty="0" err="1"/>
              <a:t>реальном</a:t>
            </a:r>
            <a:r>
              <a:rPr lang="en-US" dirty="0"/>
              <a:t> </a:t>
            </a:r>
            <a:r>
              <a:rPr lang="en-US" dirty="0" err="1"/>
              <a:t>времени</a:t>
            </a:r>
            <a:r>
              <a:rPr lang="en-US" dirty="0"/>
              <a:t>. </a:t>
            </a:r>
            <a:r>
              <a:rPr lang="en-US" dirty="0" err="1"/>
              <a:t>Методы</a:t>
            </a:r>
            <a:r>
              <a:rPr lang="en-US" dirty="0"/>
              <a:t> RMON, RMON-2 и </a:t>
            </a:r>
            <a:r>
              <a:rPr lang="en-US" dirty="0" err="1"/>
              <a:t>потокового</a:t>
            </a:r>
            <a:r>
              <a:rPr lang="en-US" dirty="0"/>
              <a:t> </a:t>
            </a:r>
            <a:r>
              <a:rPr lang="en-US" dirty="0" err="1"/>
              <a:t>анализа</a:t>
            </a:r>
            <a:r>
              <a:rPr lang="en-US" dirty="0"/>
              <a:t> </a:t>
            </a:r>
            <a:r>
              <a:rPr lang="en-US" dirty="0" err="1"/>
              <a:t>можно</a:t>
            </a:r>
            <a:r>
              <a:rPr lang="en-US" dirty="0"/>
              <a:t> </a:t>
            </a:r>
            <a:r>
              <a:rPr lang="en-US" dirty="0" err="1"/>
              <a:t>использовать</a:t>
            </a:r>
            <a:r>
              <a:rPr lang="en-US" dirty="0"/>
              <a:t> </a:t>
            </a:r>
            <a:r>
              <a:rPr lang="en-US" dirty="0" err="1"/>
              <a:t>для</a:t>
            </a:r>
            <a:r>
              <a:rPr lang="en-US" dirty="0"/>
              <a:t> </a:t>
            </a:r>
            <a:r>
              <a:rPr lang="en-US" dirty="0" err="1"/>
              <a:t>визуального</a:t>
            </a:r>
            <a:r>
              <a:rPr lang="en-US" dirty="0"/>
              <a:t> </a:t>
            </a:r>
            <a:r>
              <a:rPr lang="en-US" dirty="0" err="1"/>
              <a:t>представления</a:t>
            </a:r>
            <a:r>
              <a:rPr lang="en-US" dirty="0"/>
              <a:t> </a:t>
            </a:r>
            <a:r>
              <a:rPr lang="en-US" dirty="0" err="1"/>
              <a:t>модели</a:t>
            </a:r>
            <a:r>
              <a:rPr lang="en-US" dirty="0"/>
              <a:t> </a:t>
            </a:r>
            <a:r>
              <a:rPr lang="en-US" dirty="0" err="1"/>
              <a:t>трафика</a:t>
            </a:r>
            <a:r>
              <a:rPr lang="en-US" dirty="0"/>
              <a:t> </a:t>
            </a:r>
            <a:r>
              <a:rPr lang="en-US" dirty="0" err="1"/>
              <a:t>отдельного</a:t>
            </a:r>
            <a:r>
              <a:rPr lang="en-US" dirty="0"/>
              <a:t> </a:t>
            </a:r>
            <a:r>
              <a:rPr lang="en-US" dirty="0" err="1"/>
              <a:t>маршрутизатора</a:t>
            </a:r>
            <a:r>
              <a:rPr lang="en-US" dirty="0"/>
              <a:t> и </a:t>
            </a:r>
            <a:r>
              <a:rPr lang="en-US" dirty="0" err="1"/>
              <a:t>всей</a:t>
            </a:r>
            <a:r>
              <a:rPr lang="en-US" dirty="0"/>
              <a:t> </a:t>
            </a:r>
            <a:r>
              <a:rPr lang="en-US" dirty="0" err="1"/>
              <a:t>сети</a:t>
            </a:r>
            <a:r>
              <a:rPr lang="en-US" dirty="0"/>
              <a:t>, а </a:t>
            </a:r>
            <a:r>
              <a:rPr lang="en-US" dirty="0" err="1"/>
              <a:t>также</a:t>
            </a:r>
            <a:r>
              <a:rPr lang="en-US" dirty="0"/>
              <a:t> </a:t>
            </a:r>
            <a:r>
              <a:rPr lang="en-US" dirty="0" err="1"/>
              <a:t>для</a:t>
            </a:r>
            <a:r>
              <a:rPr lang="en-US" dirty="0"/>
              <a:t> </a:t>
            </a:r>
            <a:r>
              <a:rPr lang="en-US" dirty="0" err="1"/>
              <a:t>обеспечения</a:t>
            </a:r>
            <a:r>
              <a:rPr lang="en-US" dirty="0"/>
              <a:t> </a:t>
            </a:r>
            <a:r>
              <a:rPr lang="en-US" dirty="0" err="1"/>
              <a:t>упреждающего</a:t>
            </a:r>
            <a:r>
              <a:rPr lang="en-US" dirty="0"/>
              <a:t> </a:t>
            </a:r>
            <a:r>
              <a:rPr lang="en-US" dirty="0" err="1"/>
              <a:t>обнаружения</a:t>
            </a:r>
            <a:r>
              <a:rPr lang="en-US" dirty="0"/>
              <a:t> </a:t>
            </a:r>
            <a:r>
              <a:rPr lang="en-US" dirty="0" err="1"/>
              <a:t>неисправностей</a:t>
            </a:r>
            <a:r>
              <a:rPr lang="en-US" dirty="0"/>
              <a:t>, </a:t>
            </a:r>
            <a:r>
              <a:rPr lang="en-US" dirty="0" err="1"/>
              <a:t>эффективного</a:t>
            </a:r>
            <a:r>
              <a:rPr lang="en-US" dirty="0"/>
              <a:t> </a:t>
            </a:r>
            <a:r>
              <a:rPr lang="en-US" dirty="0" err="1"/>
              <a:t>устранения</a:t>
            </a:r>
            <a:r>
              <a:rPr lang="en-US" dirty="0"/>
              <a:t> </a:t>
            </a:r>
            <a:r>
              <a:rPr lang="en-US" dirty="0" err="1"/>
              <a:t>неполадок</a:t>
            </a:r>
            <a:r>
              <a:rPr lang="en-US" dirty="0"/>
              <a:t> и </a:t>
            </a:r>
            <a:r>
              <a:rPr lang="en-US" dirty="0" err="1"/>
              <a:t>быстрого</a:t>
            </a:r>
            <a:r>
              <a:rPr lang="en-US" dirty="0"/>
              <a:t> </a:t>
            </a:r>
            <a:r>
              <a:rPr lang="en-US" dirty="0" err="1"/>
              <a:t>решения</a:t>
            </a:r>
            <a:r>
              <a:rPr lang="en-US" dirty="0"/>
              <a:t> </a:t>
            </a:r>
            <a:r>
              <a:rPr lang="en-US" dirty="0" err="1"/>
              <a:t>проблем</a:t>
            </a:r>
            <a:r>
              <a:rPr lang="en-US" dirty="0"/>
              <a:t>.</a:t>
            </a:r>
            <a:endParaRPr lang="ru-RU" dirty="0"/>
          </a:p>
          <a:p>
            <a:r>
              <a:rPr lang="en-US" dirty="0"/>
              <a:t> </a:t>
            </a:r>
            <a:r>
              <a:rPr lang="en-US" dirty="0" err="1"/>
              <a:t>Мониторинг</a:t>
            </a:r>
            <a:r>
              <a:rPr lang="en-US" dirty="0"/>
              <a:t> и </a:t>
            </a:r>
            <a:r>
              <a:rPr lang="en-US" dirty="0" err="1"/>
              <a:t>анализ</a:t>
            </a:r>
            <a:r>
              <a:rPr lang="en-US" dirty="0"/>
              <a:t> </a:t>
            </a:r>
            <a:r>
              <a:rPr lang="en-US" dirty="0" err="1"/>
              <a:t>приложений</a:t>
            </a:r>
            <a:r>
              <a:rPr lang="en-US" dirty="0"/>
              <a:t>: с </a:t>
            </a:r>
            <a:r>
              <a:rPr lang="en-US" dirty="0" err="1"/>
              <a:t>помощью</a:t>
            </a:r>
            <a:r>
              <a:rPr lang="en-US" dirty="0"/>
              <a:t> </a:t>
            </a:r>
            <a:r>
              <a:rPr lang="en-US" dirty="0" err="1"/>
              <a:t>NetStream</a:t>
            </a:r>
            <a:r>
              <a:rPr lang="en-US" dirty="0"/>
              <a:t> </a:t>
            </a:r>
            <a:r>
              <a:rPr lang="en-US" dirty="0" err="1"/>
              <a:t>можно</a:t>
            </a:r>
            <a:r>
              <a:rPr lang="en-US" dirty="0"/>
              <a:t> </a:t>
            </a:r>
            <a:r>
              <a:rPr lang="en-US" dirty="0" err="1"/>
              <a:t>получить</a:t>
            </a:r>
            <a:r>
              <a:rPr lang="en-US" dirty="0"/>
              <a:t> </a:t>
            </a:r>
            <a:r>
              <a:rPr lang="en-US" dirty="0" err="1"/>
              <a:t>подробную</a:t>
            </a:r>
            <a:r>
              <a:rPr lang="en-US" dirty="0"/>
              <a:t> </a:t>
            </a:r>
            <a:r>
              <a:rPr lang="en-US" dirty="0" err="1"/>
              <a:t>информацию</a:t>
            </a:r>
            <a:r>
              <a:rPr lang="en-US" dirty="0"/>
              <a:t> о </a:t>
            </a:r>
            <a:r>
              <a:rPr lang="en-US" dirty="0" err="1"/>
              <a:t>сетевых</a:t>
            </a:r>
            <a:r>
              <a:rPr lang="en-US" dirty="0"/>
              <a:t> </a:t>
            </a:r>
            <a:r>
              <a:rPr lang="en-US" dirty="0" err="1"/>
              <a:t>приложениях</a:t>
            </a:r>
            <a:r>
              <a:rPr lang="en-US" dirty="0"/>
              <a:t>. </a:t>
            </a:r>
            <a:r>
              <a:rPr lang="en-US" dirty="0" err="1"/>
              <a:t>Например</a:t>
            </a:r>
            <a:r>
              <a:rPr lang="en-US" dirty="0"/>
              <a:t>, </a:t>
            </a:r>
            <a:r>
              <a:rPr lang="en-US" dirty="0" err="1"/>
              <a:t>сетевой</a:t>
            </a:r>
            <a:r>
              <a:rPr lang="en-US" dirty="0"/>
              <a:t> </a:t>
            </a:r>
            <a:r>
              <a:rPr lang="en-US" dirty="0" err="1"/>
              <a:t>администратор</a:t>
            </a:r>
            <a:r>
              <a:rPr lang="en-US" dirty="0"/>
              <a:t> </a:t>
            </a:r>
            <a:r>
              <a:rPr lang="en-US" dirty="0" err="1"/>
              <a:t>может</a:t>
            </a:r>
            <a:r>
              <a:rPr lang="en-US" dirty="0"/>
              <a:t> </a:t>
            </a:r>
            <a:r>
              <a:rPr lang="en-US" dirty="0" err="1"/>
              <a:t>просматривать</a:t>
            </a:r>
            <a:r>
              <a:rPr lang="en-US" dirty="0"/>
              <a:t> </a:t>
            </a:r>
            <a:r>
              <a:rPr lang="en-US" dirty="0" err="1"/>
              <a:t>процент</a:t>
            </a:r>
            <a:r>
              <a:rPr lang="en-US" dirty="0"/>
              <a:t> </a:t>
            </a:r>
            <a:r>
              <a:rPr lang="en-US" dirty="0" err="1"/>
              <a:t>трафика</a:t>
            </a:r>
            <a:endParaRPr lang="ru-RU" dirty="0" err="1"/>
          </a:p>
          <a:p>
            <a:r>
              <a:rPr lang="en-US" dirty="0" err="1"/>
              <a:t>заняты</a:t>
            </a:r>
            <a:r>
              <a:rPr lang="en-US" dirty="0"/>
              <a:t> Web, FTP, Telnet и </a:t>
            </a:r>
            <a:r>
              <a:rPr lang="en-US" dirty="0" err="1"/>
              <a:t>другими</a:t>
            </a:r>
            <a:r>
              <a:rPr lang="en-US" dirty="0"/>
              <a:t> </a:t>
            </a:r>
            <a:r>
              <a:rPr lang="en-US" dirty="0" err="1"/>
              <a:t>известными</a:t>
            </a:r>
            <a:r>
              <a:rPr lang="en-US" dirty="0"/>
              <a:t> </a:t>
            </a:r>
            <a:r>
              <a:rPr lang="en-US" dirty="0" err="1"/>
              <a:t>приложениями</a:t>
            </a:r>
            <a:r>
              <a:rPr lang="en-US" dirty="0"/>
              <a:t> TCP/IP. </a:t>
            </a:r>
            <a:r>
              <a:rPr lang="en-US" dirty="0" err="1"/>
              <a:t>Интернет-контент</a:t>
            </a:r>
            <a:r>
              <a:rPr lang="en-US" dirty="0"/>
              <a:t> и </a:t>
            </a:r>
            <a:r>
              <a:rPr lang="en-US" dirty="0" err="1"/>
              <a:t>поставщики</a:t>
            </a:r>
            <a:r>
              <a:rPr lang="en-US" dirty="0"/>
              <a:t> </a:t>
            </a:r>
            <a:r>
              <a:rPr lang="en-US" dirty="0" err="1"/>
              <a:t>услуг</a:t>
            </a:r>
            <a:r>
              <a:rPr lang="en-US" dirty="0"/>
              <a:t> </a:t>
            </a:r>
            <a:r>
              <a:rPr lang="en-US" dirty="0" err="1"/>
              <a:t>могут</a:t>
            </a:r>
            <a:r>
              <a:rPr lang="en-US" dirty="0"/>
              <a:t> </a:t>
            </a:r>
            <a:r>
              <a:rPr lang="en-US" dirty="0" err="1"/>
              <a:t>планировать</a:t>
            </a:r>
            <a:r>
              <a:rPr lang="en-US" dirty="0"/>
              <a:t> и </a:t>
            </a:r>
            <a:r>
              <a:rPr lang="en-US" dirty="0" err="1"/>
              <a:t>распределять</a:t>
            </a:r>
            <a:r>
              <a:rPr lang="en-US" dirty="0"/>
              <a:t> </a:t>
            </a:r>
            <a:r>
              <a:rPr lang="en-US" dirty="0" err="1"/>
              <a:t>сетевые</a:t>
            </a:r>
            <a:r>
              <a:rPr lang="en-US" dirty="0"/>
              <a:t> </a:t>
            </a:r>
            <a:r>
              <a:rPr lang="en-US" dirty="0" err="1"/>
              <a:t>ресурсы</a:t>
            </a:r>
            <a:r>
              <a:rPr lang="en-US" dirty="0"/>
              <a:t> </a:t>
            </a:r>
            <a:r>
              <a:rPr lang="en-US" dirty="0" err="1"/>
              <a:t>на</a:t>
            </a:r>
            <a:r>
              <a:rPr lang="en-US" dirty="0"/>
              <a:t> </a:t>
            </a:r>
            <a:r>
              <a:rPr lang="en-US" dirty="0" err="1"/>
              <a:t>основе</a:t>
            </a:r>
            <a:r>
              <a:rPr lang="en-US" dirty="0"/>
              <a:t> </a:t>
            </a:r>
            <a:r>
              <a:rPr lang="en-US" dirty="0" err="1"/>
              <a:t>такой</a:t>
            </a:r>
            <a:r>
              <a:rPr lang="en-US" dirty="0"/>
              <a:t> </a:t>
            </a:r>
            <a:r>
              <a:rPr lang="en-US" dirty="0" err="1"/>
              <a:t>информации</a:t>
            </a:r>
            <a:r>
              <a:rPr lang="en-US" dirty="0"/>
              <a:t> </a:t>
            </a:r>
            <a:r>
              <a:rPr lang="en-US" dirty="0" err="1"/>
              <a:t>для</a:t>
            </a:r>
            <a:r>
              <a:rPr lang="en-US" dirty="0"/>
              <a:t> </a:t>
            </a:r>
            <a:r>
              <a:rPr lang="en-US" dirty="0" err="1"/>
              <a:t>удовлетворения</a:t>
            </a:r>
            <a:r>
              <a:rPr lang="en-US" dirty="0"/>
              <a:t> </a:t>
            </a:r>
            <a:r>
              <a:rPr lang="en-US" dirty="0" err="1"/>
              <a:t>потребностей</a:t>
            </a:r>
            <a:r>
              <a:rPr lang="en-US" dirty="0"/>
              <a:t> </a:t>
            </a:r>
            <a:r>
              <a:rPr lang="en-US" dirty="0" err="1"/>
              <a:t>пользователей</a:t>
            </a:r>
            <a:r>
              <a:rPr lang="en-US" dirty="0"/>
              <a:t>.</a:t>
            </a:r>
            <a:endParaRPr lang="ru-RU" dirty="0"/>
          </a:p>
          <a:p>
            <a:r>
              <a:rPr lang="en-US" dirty="0"/>
              <a:t> </a:t>
            </a:r>
            <a:r>
              <a:rPr lang="en-US" dirty="0" err="1"/>
              <a:t>Мониторинг</a:t>
            </a:r>
            <a:r>
              <a:rPr lang="en-US" dirty="0"/>
              <a:t> и </a:t>
            </a:r>
            <a:r>
              <a:rPr lang="en-US" dirty="0" err="1"/>
              <a:t>анализ</a:t>
            </a:r>
            <a:r>
              <a:rPr lang="en-US" dirty="0"/>
              <a:t> </a:t>
            </a:r>
            <a:r>
              <a:rPr lang="en-US" dirty="0" err="1"/>
              <a:t>пользователей</a:t>
            </a:r>
            <a:r>
              <a:rPr lang="en-US" dirty="0"/>
              <a:t>: </a:t>
            </a:r>
            <a:r>
              <a:rPr lang="en-US" dirty="0" err="1"/>
              <a:t>NetStream</a:t>
            </a:r>
            <a:r>
              <a:rPr lang="en-US" dirty="0"/>
              <a:t> </a:t>
            </a:r>
            <a:r>
              <a:rPr lang="en-US" dirty="0" err="1"/>
              <a:t>позволяет</a:t>
            </a:r>
            <a:r>
              <a:rPr lang="en-US" dirty="0"/>
              <a:t> </a:t>
            </a:r>
            <a:r>
              <a:rPr lang="en-US" dirty="0" err="1"/>
              <a:t>сетевому</a:t>
            </a:r>
            <a:r>
              <a:rPr lang="en-US" dirty="0"/>
              <a:t> </a:t>
            </a:r>
            <a:r>
              <a:rPr lang="en-US" dirty="0" err="1"/>
              <a:t>оператору</a:t>
            </a:r>
            <a:r>
              <a:rPr lang="en-US" dirty="0"/>
              <a:t> </a:t>
            </a:r>
            <a:r>
              <a:rPr lang="en-US" dirty="0" err="1"/>
              <a:t>получать</a:t>
            </a:r>
            <a:r>
              <a:rPr lang="en-US" dirty="0"/>
              <a:t> </a:t>
            </a:r>
            <a:r>
              <a:rPr lang="en-US" dirty="0" err="1"/>
              <a:t>подробную</a:t>
            </a:r>
            <a:r>
              <a:rPr lang="en-US" dirty="0"/>
              <a:t> </a:t>
            </a:r>
            <a:r>
              <a:rPr lang="en-US" dirty="0" err="1"/>
              <a:t>информацию</a:t>
            </a:r>
            <a:r>
              <a:rPr lang="en-US" dirty="0"/>
              <a:t> </a:t>
            </a:r>
            <a:r>
              <a:rPr lang="en-US" dirty="0" err="1"/>
              <a:t>об</a:t>
            </a:r>
            <a:r>
              <a:rPr lang="en-US" dirty="0"/>
              <a:t> </a:t>
            </a:r>
            <a:r>
              <a:rPr lang="en-US" dirty="0" err="1"/>
              <a:t>использовании</a:t>
            </a:r>
            <a:r>
              <a:rPr lang="en-US" dirty="0"/>
              <a:t> </a:t>
            </a:r>
            <a:r>
              <a:rPr lang="en-US" dirty="0" err="1"/>
              <a:t>пользователями</a:t>
            </a:r>
            <a:r>
              <a:rPr lang="en-US" dirty="0"/>
              <a:t> </a:t>
            </a:r>
            <a:r>
              <a:rPr lang="en-US" dirty="0" err="1"/>
              <a:t>сети</a:t>
            </a:r>
            <a:r>
              <a:rPr lang="en-US" dirty="0"/>
              <a:t> и </a:t>
            </a:r>
            <a:r>
              <a:rPr lang="en-US" dirty="0" err="1"/>
              <a:t>ресурсов</a:t>
            </a:r>
            <a:r>
              <a:rPr lang="en-US" dirty="0"/>
              <a:t> </a:t>
            </a:r>
            <a:r>
              <a:rPr lang="en-US" dirty="0" err="1"/>
              <a:t>приложений</a:t>
            </a:r>
            <a:r>
              <a:rPr lang="en-US" dirty="0"/>
              <a:t>, а </a:t>
            </a:r>
            <a:r>
              <a:rPr lang="en-US" dirty="0" err="1"/>
              <a:t>также</a:t>
            </a:r>
            <a:r>
              <a:rPr lang="en-US" dirty="0"/>
              <a:t> </a:t>
            </a:r>
            <a:r>
              <a:rPr lang="en-US" dirty="0" err="1"/>
              <a:t>использует</a:t>
            </a:r>
            <a:endParaRPr lang="ru-RU" dirty="0" err="1"/>
          </a:p>
          <a:p>
            <a:r>
              <a:rPr lang="en-US" dirty="0" err="1"/>
              <a:t>информацию</a:t>
            </a:r>
            <a:r>
              <a:rPr lang="en-US" dirty="0"/>
              <a:t> </a:t>
            </a:r>
            <a:r>
              <a:rPr lang="en-US" dirty="0" err="1"/>
              <a:t>для</a:t>
            </a:r>
            <a:r>
              <a:rPr lang="en-US" dirty="0"/>
              <a:t> </a:t>
            </a:r>
            <a:r>
              <a:rPr lang="en-US" dirty="0" err="1"/>
              <a:t>эффективного</a:t>
            </a:r>
            <a:r>
              <a:rPr lang="en-US" dirty="0"/>
              <a:t> </a:t>
            </a:r>
            <a:r>
              <a:rPr lang="en-US" dirty="0" err="1"/>
              <a:t>планирования</a:t>
            </a:r>
            <a:r>
              <a:rPr lang="en-US" dirty="0"/>
              <a:t> и </a:t>
            </a:r>
            <a:r>
              <a:rPr lang="en-US" dirty="0" err="1"/>
              <a:t>распределения</a:t>
            </a:r>
            <a:r>
              <a:rPr lang="en-US" dirty="0"/>
              <a:t> </a:t>
            </a:r>
            <a:r>
              <a:rPr lang="en-US" dirty="0" err="1"/>
              <a:t>ресурсов</a:t>
            </a:r>
            <a:r>
              <a:rPr lang="en-US" dirty="0"/>
              <a:t> и </a:t>
            </a:r>
            <a:r>
              <a:rPr lang="en-US" dirty="0" err="1"/>
              <a:t>обеспечения</a:t>
            </a:r>
            <a:r>
              <a:rPr lang="en-US" dirty="0"/>
              <a:t> </a:t>
            </a:r>
            <a:r>
              <a:rPr lang="en-US" dirty="0" err="1"/>
              <a:t>безопасной</a:t>
            </a:r>
            <a:r>
              <a:rPr lang="en-US" dirty="0"/>
              <a:t> </a:t>
            </a:r>
            <a:r>
              <a:rPr lang="en-US" dirty="0" err="1"/>
              <a:t>работы</a:t>
            </a:r>
            <a:r>
              <a:rPr lang="en-US" dirty="0"/>
              <a:t> </a:t>
            </a:r>
            <a:r>
              <a:rPr lang="en-US" dirty="0" err="1"/>
              <a:t>сети</a:t>
            </a:r>
            <a:r>
              <a:rPr lang="en-US" dirty="0"/>
              <a:t>.</a:t>
            </a:r>
          </a:p>
          <a:p>
            <a:endParaRPr lang="en-US" dirty="0">
              <a:ea typeface="Calibri"/>
              <a:cs typeface="Calibri"/>
            </a:endParaRPr>
          </a:p>
          <a:p>
            <a:r>
              <a:rPr lang="en-US" dirty="0"/>
              <a:t> </a:t>
            </a:r>
            <a:r>
              <a:rPr lang="en-US" dirty="0" err="1"/>
              <a:t>NetStream</a:t>
            </a:r>
            <a:r>
              <a:rPr lang="en-US" dirty="0"/>
              <a:t> </a:t>
            </a:r>
            <a:r>
              <a:rPr lang="en-US" dirty="0" err="1"/>
              <a:t>основан</a:t>
            </a:r>
            <a:r>
              <a:rPr lang="en-US" dirty="0"/>
              <a:t> </a:t>
            </a:r>
            <a:r>
              <a:rPr lang="en-US" dirty="0" err="1"/>
              <a:t>на</a:t>
            </a:r>
            <a:r>
              <a:rPr lang="en-US" dirty="0"/>
              <a:t> «</a:t>
            </a:r>
            <a:r>
              <a:rPr lang="en-US" dirty="0" err="1"/>
              <a:t>потоке</a:t>
            </a:r>
            <a:r>
              <a:rPr lang="en-US" dirty="0"/>
              <a:t>». </a:t>
            </a:r>
            <a:r>
              <a:rPr lang="en-US" dirty="0" err="1"/>
              <a:t>Поток</a:t>
            </a:r>
            <a:r>
              <a:rPr lang="en-US" dirty="0"/>
              <a:t> </a:t>
            </a:r>
            <a:r>
              <a:rPr lang="en-US" dirty="0" err="1"/>
              <a:t>состоит</a:t>
            </a:r>
            <a:r>
              <a:rPr lang="en-US" dirty="0"/>
              <a:t> </a:t>
            </a:r>
            <a:r>
              <a:rPr lang="en-US" dirty="0" err="1"/>
              <a:t>из</a:t>
            </a:r>
            <a:r>
              <a:rPr lang="en-US" dirty="0"/>
              <a:t> </a:t>
            </a:r>
            <a:r>
              <a:rPr lang="en-US" dirty="0" err="1"/>
              <a:t>пакетов</a:t>
            </a:r>
            <a:r>
              <a:rPr lang="en-US" dirty="0"/>
              <a:t> </a:t>
            </a:r>
            <a:r>
              <a:rPr lang="en-US" dirty="0" err="1"/>
              <a:t>от</a:t>
            </a:r>
            <a:r>
              <a:rPr lang="en-US" dirty="0"/>
              <a:t> </a:t>
            </a:r>
            <a:r>
              <a:rPr lang="en-US" dirty="0" err="1"/>
              <a:t>одного</a:t>
            </a:r>
            <a:r>
              <a:rPr lang="en-US" dirty="0"/>
              <a:t> и </a:t>
            </a:r>
            <a:r>
              <a:rPr lang="en-US" dirty="0" err="1"/>
              <a:t>того</a:t>
            </a:r>
            <a:r>
              <a:rPr lang="en-US" dirty="0"/>
              <a:t> </a:t>
            </a:r>
            <a:r>
              <a:rPr lang="en-US" dirty="0" err="1"/>
              <a:t>же</a:t>
            </a:r>
            <a:r>
              <a:rPr lang="en-US" dirty="0"/>
              <a:t> </a:t>
            </a:r>
            <a:r>
              <a:rPr lang="en-US" dirty="0" err="1"/>
              <a:t>подинтерфейса</a:t>
            </a:r>
            <a:r>
              <a:rPr lang="en-US" dirty="0"/>
              <a:t>, с </a:t>
            </a:r>
            <a:r>
              <a:rPr lang="en-US" dirty="0" err="1"/>
              <a:t>одним</a:t>
            </a:r>
            <a:r>
              <a:rPr lang="en-US" dirty="0"/>
              <a:t> и </a:t>
            </a:r>
            <a:r>
              <a:rPr lang="en-US" dirty="0" err="1"/>
              <a:t>тем</a:t>
            </a:r>
            <a:r>
              <a:rPr lang="en-US" dirty="0"/>
              <a:t> </a:t>
            </a:r>
            <a:r>
              <a:rPr lang="en-US" dirty="0" err="1"/>
              <a:t>же</a:t>
            </a:r>
            <a:r>
              <a:rPr lang="en-US" dirty="0"/>
              <a:t> IP-</a:t>
            </a:r>
            <a:r>
              <a:rPr lang="en-US" dirty="0" err="1"/>
              <a:t>адресом</a:t>
            </a:r>
            <a:r>
              <a:rPr lang="en-US" dirty="0"/>
              <a:t> </a:t>
            </a:r>
            <a:r>
              <a:rPr lang="en-US" dirty="0" err="1"/>
              <a:t>источника</a:t>
            </a:r>
            <a:r>
              <a:rPr lang="en-US" dirty="0"/>
              <a:t> и </a:t>
            </a:r>
            <a:r>
              <a:rPr lang="en-US" dirty="0" err="1"/>
              <a:t>получателя</a:t>
            </a:r>
            <a:r>
              <a:rPr lang="en-US" dirty="0"/>
              <a:t>, </a:t>
            </a:r>
            <a:r>
              <a:rPr lang="en-US" dirty="0" err="1"/>
              <a:t>типом</a:t>
            </a:r>
            <a:r>
              <a:rPr lang="en-US" dirty="0"/>
              <a:t> </a:t>
            </a:r>
            <a:r>
              <a:rPr lang="en-US" dirty="0" err="1"/>
              <a:t>протокола</a:t>
            </a:r>
            <a:r>
              <a:rPr lang="en-US" dirty="0"/>
              <a:t> и </a:t>
            </a:r>
            <a:r>
              <a:rPr lang="en-US" dirty="0" err="1"/>
              <a:t>одним</a:t>
            </a:r>
            <a:r>
              <a:rPr lang="en-US" dirty="0"/>
              <a:t> и </a:t>
            </a:r>
            <a:r>
              <a:rPr lang="en-US" dirty="0" err="1"/>
              <a:t>тем</a:t>
            </a:r>
            <a:r>
              <a:rPr lang="en-US" dirty="0"/>
              <a:t> </a:t>
            </a:r>
            <a:r>
              <a:rPr lang="en-US" dirty="0" err="1"/>
              <a:t>же</a:t>
            </a:r>
            <a:r>
              <a:rPr lang="en-US" dirty="0"/>
              <a:t> </a:t>
            </a:r>
            <a:r>
              <a:rPr lang="en-US" dirty="0" err="1"/>
              <a:t>портом</a:t>
            </a:r>
            <a:r>
              <a:rPr lang="en-US" dirty="0"/>
              <a:t> </a:t>
            </a:r>
            <a:r>
              <a:rPr lang="en-US" dirty="0" err="1"/>
              <a:t>протокола</a:t>
            </a:r>
            <a:r>
              <a:rPr lang="en-US" dirty="0"/>
              <a:t> </a:t>
            </a:r>
            <a:r>
              <a:rPr lang="en-US" dirty="0" err="1"/>
              <a:t>источника</a:t>
            </a:r>
            <a:r>
              <a:rPr lang="en-US" dirty="0"/>
              <a:t> и </a:t>
            </a:r>
            <a:r>
              <a:rPr lang="en-US" dirty="0" err="1"/>
              <a:t>получателя</a:t>
            </a:r>
            <a:r>
              <a:rPr lang="en-US" dirty="0"/>
              <a:t> и </a:t>
            </a:r>
            <a:r>
              <a:rPr lang="en-US" dirty="0" err="1"/>
              <a:t>одним</a:t>
            </a:r>
            <a:r>
              <a:rPr lang="en-US" dirty="0"/>
              <a:t> и </a:t>
            </a:r>
            <a:r>
              <a:rPr lang="en-US" dirty="0" err="1"/>
              <a:t>тем</a:t>
            </a:r>
            <a:r>
              <a:rPr lang="en-US" dirty="0"/>
              <a:t> </a:t>
            </a:r>
            <a:r>
              <a:rPr lang="en-US" dirty="0" err="1"/>
              <a:t>же</a:t>
            </a:r>
            <a:r>
              <a:rPr lang="en-US" dirty="0"/>
              <a:t> </a:t>
            </a:r>
            <a:r>
              <a:rPr lang="en-US" dirty="0" err="1"/>
              <a:t>ToS</a:t>
            </a:r>
            <a:r>
              <a:rPr lang="en-US" dirty="0"/>
              <a:t> (</a:t>
            </a:r>
            <a:r>
              <a:rPr lang="en-US" dirty="0" err="1"/>
              <a:t>обычно</a:t>
            </a:r>
            <a:r>
              <a:rPr lang="en-US" dirty="0"/>
              <a:t> </a:t>
            </a:r>
            <a:r>
              <a:rPr lang="en-US" dirty="0" err="1"/>
              <a:t>называемым</a:t>
            </a:r>
            <a:r>
              <a:rPr lang="en-US" dirty="0"/>
              <a:t> </a:t>
            </a:r>
            <a:r>
              <a:rPr lang="en-US" dirty="0" err="1"/>
              <a:t>пятеркой</a:t>
            </a:r>
            <a:r>
              <a:rPr lang="en-US" dirty="0"/>
              <a:t>).</a:t>
            </a:r>
            <a:endParaRPr lang="en-US" dirty="0">
              <a:ea typeface="Calibri"/>
              <a:cs typeface="Calibri"/>
            </a:endParaRPr>
          </a:p>
          <a:p>
            <a:r>
              <a:rPr lang="en-US" dirty="0" err="1"/>
              <a:t>NetStream</a:t>
            </a:r>
            <a:r>
              <a:rPr lang="en-US" dirty="0"/>
              <a:t> </a:t>
            </a:r>
            <a:r>
              <a:rPr lang="en-US" dirty="0" err="1"/>
              <a:t>будет</a:t>
            </a:r>
            <a:r>
              <a:rPr lang="en-US" dirty="0"/>
              <a:t> </a:t>
            </a:r>
            <a:r>
              <a:rPr lang="en-US" dirty="0" err="1"/>
              <a:t>записывать</a:t>
            </a:r>
            <a:r>
              <a:rPr lang="en-US" dirty="0"/>
              <a:t> </a:t>
            </a:r>
            <a:r>
              <a:rPr lang="en-US" dirty="0" err="1"/>
              <a:t>статистику</a:t>
            </a:r>
            <a:r>
              <a:rPr lang="en-US" dirty="0"/>
              <a:t> </a:t>
            </a:r>
            <a:r>
              <a:rPr lang="en-US" dirty="0" err="1"/>
              <a:t>потока</a:t>
            </a:r>
            <a:r>
              <a:rPr lang="en-US" dirty="0"/>
              <a:t>, </a:t>
            </a:r>
            <a:r>
              <a:rPr lang="en-US" dirty="0" err="1"/>
              <a:t>включая</a:t>
            </a:r>
            <a:r>
              <a:rPr lang="en-US" dirty="0"/>
              <a:t> </a:t>
            </a:r>
            <a:r>
              <a:rPr lang="en-US" dirty="0" err="1"/>
              <a:t>отметку</a:t>
            </a:r>
            <a:r>
              <a:rPr lang="en-US" dirty="0"/>
              <a:t> </a:t>
            </a:r>
            <a:r>
              <a:rPr lang="en-US" dirty="0" err="1"/>
              <a:t>времени</a:t>
            </a:r>
            <a:r>
              <a:rPr lang="en-US" dirty="0"/>
              <a:t>, </a:t>
            </a:r>
            <a:r>
              <a:rPr lang="en-US" dirty="0" err="1"/>
              <a:t>пакеты</a:t>
            </a:r>
            <a:r>
              <a:rPr lang="en-US" dirty="0"/>
              <a:t> и</a:t>
            </a:r>
            <a:endParaRPr lang="en-US" dirty="0">
              <a:ea typeface="Calibri"/>
              <a:cs typeface="Calibri"/>
            </a:endParaRPr>
          </a:p>
          <a:p>
            <a:r>
              <a:rPr lang="en-US" dirty="0" err="1"/>
              <a:t>байт</a:t>
            </a:r>
            <a:r>
              <a:rPr lang="en-US" dirty="0"/>
              <a:t>.</a:t>
            </a: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145</a:t>
            </a:fld>
            <a:endParaRPr lang="ru-RU" noProof="0"/>
          </a:p>
        </p:txBody>
      </p:sp>
    </p:spTree>
    <p:extLst>
      <p:ext uri="{BB962C8B-B14F-4D97-AF65-F5344CB8AC3E}">
        <p14:creationId xmlns:p14="http://schemas.microsoft.com/office/powerpoint/2010/main" val="6933337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NDE </a:t>
            </a:r>
            <a:r>
              <a:rPr lang="en-US" dirty="0" err="1"/>
              <a:t>отвечает</a:t>
            </a:r>
            <a:r>
              <a:rPr lang="en-US" dirty="0"/>
              <a:t> </a:t>
            </a:r>
            <a:r>
              <a:rPr lang="en-US" dirty="0" err="1"/>
              <a:t>за</a:t>
            </a:r>
            <a:r>
              <a:rPr lang="en-US" dirty="0"/>
              <a:t> </a:t>
            </a:r>
            <a:r>
              <a:rPr lang="en-US" dirty="0" err="1"/>
              <a:t>сбор</a:t>
            </a:r>
            <a:r>
              <a:rPr lang="en-US" dirty="0"/>
              <a:t> и </a:t>
            </a:r>
            <a:r>
              <a:rPr lang="en-US" dirty="0" err="1"/>
              <a:t>передачу</a:t>
            </a:r>
            <a:r>
              <a:rPr lang="en-US" dirty="0"/>
              <a:t> </a:t>
            </a:r>
            <a:r>
              <a:rPr lang="en-US" dirty="0" err="1"/>
              <a:t>трафика</a:t>
            </a:r>
            <a:r>
              <a:rPr lang="en-US" dirty="0"/>
              <a:t>. NSC </a:t>
            </a:r>
            <a:r>
              <a:rPr lang="en-US" dirty="0" err="1"/>
              <a:t>отвечает</a:t>
            </a:r>
            <a:r>
              <a:rPr lang="en-US" dirty="0"/>
              <a:t> </a:t>
            </a:r>
            <a:r>
              <a:rPr lang="en-US" dirty="0" err="1"/>
              <a:t>за</a:t>
            </a:r>
            <a:r>
              <a:rPr lang="en-US" dirty="0"/>
              <a:t> </a:t>
            </a:r>
            <a:r>
              <a:rPr lang="en-US" dirty="0" err="1"/>
              <a:t>сбор</a:t>
            </a:r>
            <a:r>
              <a:rPr lang="en-US" dirty="0"/>
              <a:t> и </a:t>
            </a:r>
            <a:r>
              <a:rPr lang="en-US" dirty="0" err="1"/>
              <a:t>хранение</a:t>
            </a:r>
            <a:r>
              <a:rPr lang="en-US" dirty="0"/>
              <a:t> </a:t>
            </a:r>
            <a:r>
              <a:rPr lang="en-US" dirty="0" err="1"/>
              <a:t>статистики</a:t>
            </a:r>
            <a:r>
              <a:rPr lang="en-US" dirty="0"/>
              <a:t> </a:t>
            </a:r>
            <a:r>
              <a:rPr lang="en-US" dirty="0" err="1"/>
              <a:t>трафика</a:t>
            </a:r>
            <a:r>
              <a:rPr lang="en-US" dirty="0"/>
              <a:t> </a:t>
            </a:r>
            <a:r>
              <a:rPr lang="en-US" dirty="0" err="1"/>
              <a:t>от</a:t>
            </a:r>
            <a:r>
              <a:rPr lang="en-US" dirty="0"/>
              <a:t> NDE. NDA </a:t>
            </a:r>
            <a:r>
              <a:rPr lang="en-US" dirty="0" err="1"/>
              <a:t>анализирует</a:t>
            </a:r>
            <a:r>
              <a:rPr lang="en-US" dirty="0"/>
              <a:t> </a:t>
            </a:r>
            <a:r>
              <a:rPr lang="en-US" dirty="0" err="1"/>
              <a:t>статистику</a:t>
            </a:r>
            <a:r>
              <a:rPr lang="en-US" dirty="0"/>
              <a:t>, </a:t>
            </a:r>
            <a:r>
              <a:rPr lang="en-US" dirty="0" err="1"/>
              <a:t>чтобы</a:t>
            </a:r>
            <a:r>
              <a:rPr lang="en-US" dirty="0"/>
              <a:t> </a:t>
            </a:r>
            <a:r>
              <a:rPr lang="en-US" dirty="0" err="1"/>
              <a:t>обеспечить</a:t>
            </a:r>
            <a:r>
              <a:rPr lang="en-US" dirty="0"/>
              <a:t> </a:t>
            </a:r>
            <a:r>
              <a:rPr lang="en-US" dirty="0" err="1"/>
              <a:t>основу</a:t>
            </a:r>
            <a:r>
              <a:rPr lang="en-US" dirty="0"/>
              <a:t> </a:t>
            </a:r>
            <a:r>
              <a:rPr lang="en-US" dirty="0" err="1"/>
              <a:t>для</a:t>
            </a:r>
            <a:r>
              <a:rPr lang="en-US" dirty="0"/>
              <a:t> </a:t>
            </a:r>
            <a:r>
              <a:rPr lang="en-US" dirty="0" err="1"/>
              <a:t>тарификации</a:t>
            </a:r>
            <a:r>
              <a:rPr lang="en-US" dirty="0"/>
              <a:t> </a:t>
            </a:r>
            <a:r>
              <a:rPr lang="en-US" dirty="0" err="1"/>
              <a:t>сети</a:t>
            </a:r>
            <a:r>
              <a:rPr lang="en-US" dirty="0"/>
              <a:t>, </a:t>
            </a:r>
            <a:r>
              <a:rPr lang="en-US" dirty="0" err="1"/>
              <a:t>планирования</a:t>
            </a:r>
            <a:r>
              <a:rPr lang="en-US" dirty="0"/>
              <a:t> </a:t>
            </a:r>
            <a:r>
              <a:rPr lang="en-US" dirty="0" err="1"/>
              <a:t>сети</a:t>
            </a:r>
            <a:r>
              <a:rPr lang="en-US" dirty="0"/>
              <a:t>, </a:t>
            </a:r>
            <a:r>
              <a:rPr lang="en-US" dirty="0" err="1"/>
              <a:t>мониторинга</a:t>
            </a:r>
            <a:r>
              <a:rPr lang="en-US" dirty="0"/>
              <a:t> </a:t>
            </a:r>
            <a:r>
              <a:rPr lang="en-US" dirty="0" err="1"/>
              <a:t>сети</a:t>
            </a:r>
            <a:r>
              <a:rPr lang="en-US" dirty="0"/>
              <a:t>, </a:t>
            </a:r>
            <a:r>
              <a:rPr lang="en-US" dirty="0" err="1"/>
              <a:t>мониторинг</a:t>
            </a:r>
            <a:r>
              <a:rPr lang="en-US" dirty="0"/>
              <a:t> и </a:t>
            </a:r>
            <a:r>
              <a:rPr lang="en-US" dirty="0" err="1"/>
              <a:t>анализ</a:t>
            </a:r>
            <a:r>
              <a:rPr lang="en-US" dirty="0"/>
              <a:t> </a:t>
            </a:r>
            <a:r>
              <a:rPr lang="en-US" dirty="0" err="1"/>
              <a:t>приложений</a:t>
            </a:r>
            <a:r>
              <a:rPr lang="en-US" dirty="0"/>
              <a:t>.</a:t>
            </a:r>
            <a:endParaRPr lang="ru-RU" dirty="0"/>
          </a:p>
          <a:p>
            <a:r>
              <a:rPr lang="en-US" dirty="0"/>
              <a:t> </a:t>
            </a:r>
            <a:r>
              <a:rPr lang="en-US" dirty="0" err="1"/>
              <a:t>Экспортер</a:t>
            </a:r>
            <a:r>
              <a:rPr lang="en-US" dirty="0"/>
              <a:t> </a:t>
            </a:r>
            <a:r>
              <a:rPr lang="en-US" dirty="0" err="1"/>
              <a:t>данных</a:t>
            </a:r>
            <a:r>
              <a:rPr lang="en-US" dirty="0"/>
              <a:t> </a:t>
            </a:r>
            <a:r>
              <a:rPr lang="en-US" dirty="0" err="1"/>
              <a:t>NetStream</a:t>
            </a:r>
            <a:r>
              <a:rPr lang="en-US" dirty="0"/>
              <a:t> (NDE)</a:t>
            </a:r>
            <a:endParaRPr lang="ru-RU" dirty="0"/>
          </a:p>
          <a:p>
            <a:r>
              <a:rPr lang="en-US" dirty="0"/>
              <a:t> </a:t>
            </a:r>
            <a:r>
              <a:rPr lang="en-US" dirty="0" err="1"/>
              <a:t>Он</a:t>
            </a:r>
            <a:r>
              <a:rPr lang="en-US" dirty="0"/>
              <a:t> </a:t>
            </a:r>
            <a:r>
              <a:rPr lang="en-US" dirty="0" err="1"/>
              <a:t>анализирует</a:t>
            </a:r>
            <a:r>
              <a:rPr lang="en-US" dirty="0"/>
              <a:t> и </a:t>
            </a:r>
            <a:r>
              <a:rPr lang="en-US" dirty="0" err="1"/>
              <a:t>обрабатывает</a:t>
            </a:r>
            <a:r>
              <a:rPr lang="en-US" dirty="0"/>
              <a:t> </a:t>
            </a:r>
            <a:r>
              <a:rPr lang="en-US" dirty="0" err="1"/>
              <a:t>сетевой</a:t>
            </a:r>
            <a:r>
              <a:rPr lang="en-US" dirty="0"/>
              <a:t> </a:t>
            </a:r>
            <a:r>
              <a:rPr lang="en-US" dirty="0" err="1"/>
              <a:t>поток</a:t>
            </a:r>
            <a:r>
              <a:rPr lang="en-US" dirty="0"/>
              <a:t>, </a:t>
            </a:r>
            <a:r>
              <a:rPr lang="en-US" dirty="0" err="1"/>
              <a:t>берет</a:t>
            </a:r>
            <a:r>
              <a:rPr lang="en-US" dirty="0"/>
              <a:t> </a:t>
            </a:r>
            <a:r>
              <a:rPr lang="en-US" dirty="0" err="1"/>
              <a:t>статистику</a:t>
            </a:r>
            <a:r>
              <a:rPr lang="en-US" dirty="0"/>
              <a:t> </a:t>
            </a:r>
            <a:r>
              <a:rPr lang="en-US" dirty="0" err="1"/>
              <a:t>потока</a:t>
            </a:r>
            <a:r>
              <a:rPr lang="en-US" dirty="0"/>
              <a:t>, </a:t>
            </a:r>
            <a:r>
              <a:rPr lang="en-US" dirty="0" err="1"/>
              <a:t>отвечающую</a:t>
            </a:r>
            <a:r>
              <a:rPr lang="en-US" dirty="0"/>
              <a:t> </a:t>
            </a:r>
            <a:r>
              <a:rPr lang="en-US" dirty="0" err="1"/>
              <a:t>заданным</a:t>
            </a:r>
            <a:r>
              <a:rPr lang="en-US" dirty="0"/>
              <a:t> </a:t>
            </a:r>
            <a:r>
              <a:rPr lang="en-US" dirty="0" err="1"/>
              <a:t>условиям</a:t>
            </a:r>
            <a:r>
              <a:rPr lang="en-US" dirty="0"/>
              <a:t>, и </a:t>
            </a:r>
            <a:r>
              <a:rPr lang="en-US" dirty="0" err="1"/>
              <a:t>выводит</a:t>
            </a:r>
            <a:r>
              <a:rPr lang="en-US" dirty="0"/>
              <a:t> </a:t>
            </a:r>
            <a:r>
              <a:rPr lang="en-US" dirty="0" err="1"/>
              <a:t>ее</a:t>
            </a:r>
            <a:r>
              <a:rPr lang="en-US" dirty="0"/>
              <a:t> </a:t>
            </a:r>
            <a:r>
              <a:rPr lang="en-US" dirty="0" err="1"/>
              <a:t>на</a:t>
            </a:r>
            <a:r>
              <a:rPr lang="en-US" dirty="0"/>
              <a:t> NSC. </a:t>
            </a:r>
            <a:r>
              <a:rPr lang="en-US" dirty="0" err="1"/>
              <a:t>Перед</a:t>
            </a:r>
            <a:r>
              <a:rPr lang="en-US" dirty="0"/>
              <a:t> </a:t>
            </a:r>
            <a:r>
              <a:rPr lang="en-US" dirty="0" err="1"/>
              <a:t>выводом</a:t>
            </a:r>
            <a:r>
              <a:rPr lang="en-US" dirty="0"/>
              <a:t> NDE </a:t>
            </a:r>
            <a:r>
              <a:rPr lang="en-US" dirty="0" err="1"/>
              <a:t>также</a:t>
            </a:r>
            <a:r>
              <a:rPr lang="en-US" dirty="0"/>
              <a:t> </a:t>
            </a:r>
            <a:r>
              <a:rPr lang="en-US" dirty="0" err="1"/>
              <a:t>выполняет</a:t>
            </a:r>
            <a:r>
              <a:rPr lang="en-US" dirty="0"/>
              <a:t> </a:t>
            </a:r>
            <a:r>
              <a:rPr lang="en-US" dirty="0" err="1"/>
              <a:t>некоторую</a:t>
            </a:r>
            <a:r>
              <a:rPr lang="en-US" dirty="0"/>
              <a:t> </a:t>
            </a:r>
            <a:r>
              <a:rPr lang="en-US" dirty="0" err="1"/>
              <a:t>обработку</a:t>
            </a:r>
            <a:r>
              <a:rPr lang="en-US" dirty="0"/>
              <a:t> </a:t>
            </a:r>
            <a:r>
              <a:rPr lang="en-US" dirty="0" err="1"/>
              <a:t>данных</a:t>
            </a:r>
            <a:r>
              <a:rPr lang="en-US" dirty="0"/>
              <a:t>, </a:t>
            </a:r>
            <a:r>
              <a:rPr lang="en-US" dirty="0" err="1"/>
              <a:t>например</a:t>
            </a:r>
            <a:r>
              <a:rPr lang="en-US" dirty="0"/>
              <a:t>, </a:t>
            </a:r>
            <a:r>
              <a:rPr lang="en-US" dirty="0" err="1"/>
              <a:t>агрегацию</a:t>
            </a:r>
            <a:r>
              <a:rPr lang="en-US" dirty="0"/>
              <a:t>.</a:t>
            </a:r>
            <a:endParaRPr lang="ru-RU" dirty="0"/>
          </a:p>
          <a:p>
            <a:r>
              <a:rPr lang="en-US" dirty="0"/>
              <a:t> </a:t>
            </a:r>
            <a:r>
              <a:rPr lang="en-US" dirty="0" err="1"/>
              <a:t>Коллектор</a:t>
            </a:r>
            <a:r>
              <a:rPr lang="en-US" dirty="0"/>
              <a:t> </a:t>
            </a:r>
            <a:r>
              <a:rPr lang="en-US" dirty="0" err="1"/>
              <a:t>NetStream</a:t>
            </a:r>
            <a:r>
              <a:rPr lang="en-US" dirty="0"/>
              <a:t> (NSC)</a:t>
            </a:r>
            <a:endParaRPr lang="ru-RU" dirty="0"/>
          </a:p>
          <a:p>
            <a:r>
              <a:rPr lang="en-US" dirty="0"/>
              <a:t> </a:t>
            </a:r>
            <a:r>
              <a:rPr lang="en-US" dirty="0" err="1"/>
              <a:t>Как</a:t>
            </a:r>
            <a:r>
              <a:rPr lang="en-US" dirty="0"/>
              <a:t> </a:t>
            </a:r>
            <a:r>
              <a:rPr lang="en-US" dirty="0" err="1"/>
              <a:t>приложение</a:t>
            </a:r>
            <a:r>
              <a:rPr lang="en-US" dirty="0"/>
              <a:t> UNIX, </a:t>
            </a:r>
            <a:r>
              <a:rPr lang="en-US" dirty="0" err="1"/>
              <a:t>работающее</a:t>
            </a:r>
            <a:r>
              <a:rPr lang="en-US" dirty="0"/>
              <a:t> в Solaris, </a:t>
            </a:r>
            <a:r>
              <a:rPr lang="en-US" dirty="0" err="1"/>
              <a:t>оно</a:t>
            </a:r>
            <a:r>
              <a:rPr lang="en-US" dirty="0"/>
              <a:t> </a:t>
            </a:r>
            <a:r>
              <a:rPr lang="en-US" dirty="0" err="1"/>
              <a:t>анализирует</a:t>
            </a:r>
            <a:r>
              <a:rPr lang="en-US" dirty="0"/>
              <a:t> </a:t>
            </a:r>
            <a:r>
              <a:rPr lang="en-US" dirty="0" err="1"/>
              <a:t>пакеты</a:t>
            </a:r>
            <a:r>
              <a:rPr lang="en-US" dirty="0"/>
              <a:t> NDE и </a:t>
            </a:r>
            <a:r>
              <a:rPr lang="en-US" dirty="0" err="1"/>
              <a:t>сохраняет</a:t>
            </a:r>
            <a:r>
              <a:rPr lang="en-US" dirty="0"/>
              <a:t> </a:t>
            </a:r>
            <a:r>
              <a:rPr lang="en-US" dirty="0" err="1"/>
              <a:t>статистику</a:t>
            </a:r>
            <a:r>
              <a:rPr lang="en-US" dirty="0"/>
              <a:t> в </a:t>
            </a:r>
            <a:r>
              <a:rPr lang="en-US" dirty="0" err="1"/>
              <a:t>базе</a:t>
            </a:r>
            <a:r>
              <a:rPr lang="en-US" dirty="0"/>
              <a:t> </a:t>
            </a:r>
            <a:r>
              <a:rPr lang="en-US" dirty="0" err="1"/>
              <a:t>данных</a:t>
            </a:r>
            <a:r>
              <a:rPr lang="en-US" dirty="0"/>
              <a:t> </a:t>
            </a:r>
            <a:r>
              <a:rPr lang="en-US" dirty="0" err="1"/>
              <a:t>для</a:t>
            </a:r>
            <a:r>
              <a:rPr lang="en-US" dirty="0"/>
              <a:t> </a:t>
            </a:r>
            <a:r>
              <a:rPr lang="en-US" dirty="0" err="1"/>
              <a:t>дальнейшего</a:t>
            </a:r>
            <a:r>
              <a:rPr lang="en-US" dirty="0"/>
              <a:t> </a:t>
            </a:r>
            <a:r>
              <a:rPr lang="en-US" dirty="0" err="1"/>
              <a:t>анализа</a:t>
            </a:r>
            <a:r>
              <a:rPr lang="en-US" dirty="0"/>
              <a:t> </a:t>
            </a:r>
            <a:r>
              <a:rPr lang="en-US" dirty="0" err="1"/>
              <a:t>со</a:t>
            </a:r>
            <a:r>
              <a:rPr lang="en-US" dirty="0"/>
              <a:t> </a:t>
            </a:r>
            <a:r>
              <a:rPr lang="en-US" dirty="0" err="1"/>
              <a:t>стороны</a:t>
            </a:r>
            <a:r>
              <a:rPr lang="en-US" dirty="0"/>
              <a:t> NDA. NSC </a:t>
            </a:r>
            <a:r>
              <a:rPr lang="en-US" dirty="0" err="1"/>
              <a:t>может</a:t>
            </a:r>
            <a:r>
              <a:rPr lang="en-US" dirty="0"/>
              <a:t> </a:t>
            </a:r>
            <a:r>
              <a:rPr lang="en-US" dirty="0" err="1"/>
              <a:t>собирать</a:t>
            </a:r>
            <a:r>
              <a:rPr lang="en-US" dirty="0"/>
              <a:t> </a:t>
            </a:r>
            <a:r>
              <a:rPr lang="en-US" dirty="0" err="1"/>
              <a:t>данные</a:t>
            </a:r>
            <a:r>
              <a:rPr lang="en-US" dirty="0"/>
              <a:t>, </a:t>
            </a:r>
            <a:r>
              <a:rPr lang="en-US" dirty="0" err="1"/>
              <a:t>выводимые</a:t>
            </a:r>
            <a:r>
              <a:rPr lang="en-US" dirty="0"/>
              <a:t> с </a:t>
            </a:r>
            <a:r>
              <a:rPr lang="en-US" dirty="0" err="1"/>
              <a:t>нескольких</a:t>
            </a:r>
            <a:r>
              <a:rPr lang="en-US" dirty="0"/>
              <a:t> </a:t>
            </a:r>
            <a:r>
              <a:rPr lang="en-US" dirty="0" err="1"/>
              <a:t>устройств</a:t>
            </a:r>
            <a:r>
              <a:rPr lang="en-US" dirty="0"/>
              <a:t> </a:t>
            </a:r>
            <a:r>
              <a:rPr lang="en-US" dirty="0" err="1"/>
              <a:t>NetStream</a:t>
            </a:r>
            <a:r>
              <a:rPr lang="en-US" dirty="0"/>
              <a:t>, а </a:t>
            </a:r>
            <a:r>
              <a:rPr lang="en-US" dirty="0" err="1"/>
              <a:t>также</a:t>
            </a:r>
            <a:r>
              <a:rPr lang="en-US" dirty="0"/>
              <a:t> </a:t>
            </a:r>
            <a:r>
              <a:rPr lang="en-US" dirty="0" err="1"/>
              <a:t>фильтровать</a:t>
            </a:r>
            <a:r>
              <a:rPr lang="en-US" dirty="0"/>
              <a:t> и </a:t>
            </a:r>
            <a:r>
              <a:rPr lang="en-US" dirty="0" err="1"/>
              <a:t>объединять</a:t>
            </a:r>
            <a:r>
              <a:rPr lang="en-US" dirty="0"/>
              <a:t> </a:t>
            </a:r>
            <a:r>
              <a:rPr lang="en-US" dirty="0" err="1"/>
              <a:t>их</a:t>
            </a:r>
            <a:r>
              <a:rPr lang="en-US" dirty="0"/>
              <a:t>.</a:t>
            </a:r>
            <a:endParaRPr lang="ru-RU" dirty="0"/>
          </a:p>
          <a:p>
            <a:r>
              <a:rPr lang="en-US" dirty="0"/>
              <a:t> </a:t>
            </a:r>
            <a:r>
              <a:rPr lang="en-US" dirty="0" err="1"/>
              <a:t>Анализатор</a:t>
            </a:r>
            <a:r>
              <a:rPr lang="en-US" dirty="0"/>
              <a:t> </a:t>
            </a:r>
            <a:r>
              <a:rPr lang="en-US" dirty="0" err="1"/>
              <a:t>данных</a:t>
            </a:r>
            <a:r>
              <a:rPr lang="en-US" dirty="0"/>
              <a:t> </a:t>
            </a:r>
            <a:r>
              <a:rPr lang="en-US" dirty="0" err="1"/>
              <a:t>NetStream</a:t>
            </a:r>
            <a:r>
              <a:rPr lang="en-US" dirty="0"/>
              <a:t> (NDA)</a:t>
            </a:r>
            <a:endParaRPr lang="ru-RU" dirty="0"/>
          </a:p>
          <a:p>
            <a:r>
              <a:rPr lang="en-US" dirty="0"/>
              <a:t> </a:t>
            </a:r>
            <a:r>
              <a:rPr lang="en-US" dirty="0" err="1"/>
              <a:t>Являясь</a:t>
            </a:r>
            <a:r>
              <a:rPr lang="en-US" dirty="0"/>
              <a:t> </a:t>
            </a:r>
            <a:r>
              <a:rPr lang="en-US" dirty="0" err="1"/>
              <a:t>анализатором</a:t>
            </a:r>
            <a:r>
              <a:rPr lang="en-US" dirty="0"/>
              <a:t> </a:t>
            </a:r>
            <a:r>
              <a:rPr lang="en-US" dirty="0" err="1"/>
              <a:t>сетевого</a:t>
            </a:r>
            <a:r>
              <a:rPr lang="en-US" dirty="0"/>
              <a:t> </a:t>
            </a:r>
            <a:r>
              <a:rPr lang="en-US" dirty="0" err="1"/>
              <a:t>трафика</a:t>
            </a:r>
            <a:r>
              <a:rPr lang="en-US" dirty="0"/>
              <a:t>, </a:t>
            </a:r>
            <a:r>
              <a:rPr lang="en-US" dirty="0" err="1"/>
              <a:t>он</a:t>
            </a:r>
            <a:r>
              <a:rPr lang="en-US" dirty="0"/>
              <a:t> </a:t>
            </a:r>
            <a:r>
              <a:rPr lang="en-US" dirty="0" err="1"/>
              <a:t>берет</a:t>
            </a:r>
            <a:r>
              <a:rPr lang="en-US" dirty="0"/>
              <a:t> </a:t>
            </a:r>
            <a:r>
              <a:rPr lang="en-US" dirty="0" err="1"/>
              <a:t>статистику</a:t>
            </a:r>
            <a:r>
              <a:rPr lang="en-US" dirty="0"/>
              <a:t> </a:t>
            </a:r>
            <a:r>
              <a:rPr lang="en-US" dirty="0" err="1"/>
              <a:t>из</a:t>
            </a:r>
            <a:r>
              <a:rPr lang="en-US" dirty="0"/>
              <a:t> NDC </a:t>
            </a:r>
            <a:r>
              <a:rPr lang="en-US" dirty="0" err="1"/>
              <a:t>для</a:t>
            </a:r>
            <a:r>
              <a:rPr lang="en-US" dirty="0"/>
              <a:t> </a:t>
            </a:r>
            <a:r>
              <a:rPr lang="en-US" dirty="0" err="1"/>
              <a:t>последующей</a:t>
            </a:r>
            <a:r>
              <a:rPr lang="en-US" dirty="0"/>
              <a:t> </a:t>
            </a:r>
            <a:r>
              <a:rPr lang="en-US" dirty="0" err="1"/>
              <a:t>обработки</a:t>
            </a:r>
            <a:r>
              <a:rPr lang="en-US" dirty="0"/>
              <a:t> и </a:t>
            </a:r>
            <a:r>
              <a:rPr lang="en-US" dirty="0" err="1"/>
              <a:t>обеспечивает</a:t>
            </a:r>
            <a:r>
              <a:rPr lang="en-US" dirty="0"/>
              <a:t> </a:t>
            </a:r>
            <a:r>
              <a:rPr lang="en-US" dirty="0" err="1"/>
              <a:t>основу</a:t>
            </a:r>
            <a:r>
              <a:rPr lang="en-US" dirty="0"/>
              <a:t> </a:t>
            </a:r>
            <a:r>
              <a:rPr lang="en-US" dirty="0" err="1"/>
              <a:t>для</a:t>
            </a:r>
            <a:r>
              <a:rPr lang="en-US" dirty="0"/>
              <a:t> </a:t>
            </a:r>
            <a:r>
              <a:rPr lang="en-US" dirty="0" err="1"/>
              <a:t>различных</a:t>
            </a:r>
            <a:r>
              <a:rPr lang="en-US" dirty="0"/>
              <a:t> </a:t>
            </a:r>
            <a:r>
              <a:rPr lang="en-US" dirty="0" err="1"/>
              <a:t>сервисов</a:t>
            </a:r>
            <a:r>
              <a:rPr lang="en-US" dirty="0"/>
              <a:t> (</a:t>
            </a:r>
            <a:r>
              <a:rPr lang="en-US" dirty="0" err="1"/>
              <a:t>например</a:t>
            </a:r>
            <a:r>
              <a:rPr lang="en-US" dirty="0"/>
              <a:t>, </a:t>
            </a:r>
            <a:r>
              <a:rPr lang="en-US" dirty="0" err="1"/>
              <a:t>сетевого</a:t>
            </a:r>
            <a:r>
              <a:rPr lang="en-US" dirty="0"/>
              <a:t> </a:t>
            </a:r>
            <a:r>
              <a:rPr lang="en-US" dirty="0" err="1"/>
              <a:t>планирования</a:t>
            </a:r>
            <a:r>
              <a:rPr lang="en-US" dirty="0"/>
              <a:t> и </a:t>
            </a:r>
            <a:r>
              <a:rPr lang="en-US" dirty="0" err="1"/>
              <a:t>мониторинга</a:t>
            </a:r>
            <a:r>
              <a:rPr lang="en-US" dirty="0"/>
              <a:t> </a:t>
            </a:r>
            <a:r>
              <a:rPr lang="en-US" dirty="0" err="1"/>
              <a:t>атак</a:t>
            </a:r>
            <a:r>
              <a:rPr lang="en-US" dirty="0"/>
              <a:t>). </a:t>
            </a:r>
            <a:r>
              <a:rPr lang="en-US" dirty="0" err="1"/>
              <a:t>Благодаря</a:t>
            </a:r>
            <a:r>
              <a:rPr lang="en-US" dirty="0"/>
              <a:t> </a:t>
            </a:r>
            <a:r>
              <a:rPr lang="en-US" dirty="0" err="1"/>
              <a:t>графическому</a:t>
            </a:r>
            <a:r>
              <a:rPr lang="en-US" dirty="0"/>
              <a:t> </a:t>
            </a:r>
            <a:r>
              <a:rPr lang="en-US" dirty="0" err="1"/>
              <a:t>пользовательскому</a:t>
            </a:r>
            <a:r>
              <a:rPr lang="en-US" dirty="0"/>
              <a:t> </a:t>
            </a:r>
            <a:r>
              <a:rPr lang="en-US" dirty="0" err="1"/>
              <a:t>интерфейсу</a:t>
            </a:r>
            <a:r>
              <a:rPr lang="en-US" dirty="0"/>
              <a:t> </a:t>
            </a:r>
            <a:r>
              <a:rPr lang="en-US" dirty="0" err="1"/>
              <a:t>он</a:t>
            </a:r>
            <a:r>
              <a:rPr lang="en-US" dirty="0"/>
              <a:t> </a:t>
            </a:r>
            <a:r>
              <a:rPr lang="en-US" dirty="0" err="1"/>
              <a:t>прост</a:t>
            </a:r>
            <a:r>
              <a:rPr lang="en-US" dirty="0"/>
              <a:t> в </a:t>
            </a:r>
            <a:r>
              <a:rPr lang="en-US" dirty="0" err="1"/>
              <a:t>использовании</a:t>
            </a:r>
            <a:r>
              <a:rPr lang="en-US" dirty="0"/>
              <a:t>, </a:t>
            </a:r>
            <a:r>
              <a:rPr lang="en-US" dirty="0" err="1"/>
              <a:t>что</a:t>
            </a:r>
            <a:r>
              <a:rPr lang="en-US" dirty="0"/>
              <a:t> </a:t>
            </a:r>
            <a:r>
              <a:rPr lang="en-US" dirty="0" err="1"/>
              <a:t>позволяет</a:t>
            </a:r>
            <a:r>
              <a:rPr lang="en-US" dirty="0"/>
              <a:t> </a:t>
            </a:r>
            <a:r>
              <a:rPr lang="en-US" dirty="0" err="1"/>
              <a:t>пользователям</a:t>
            </a:r>
            <a:r>
              <a:rPr lang="en-US" dirty="0"/>
              <a:t> </a:t>
            </a:r>
            <a:r>
              <a:rPr lang="en-US" dirty="0" err="1"/>
              <a:t>легко</a:t>
            </a:r>
            <a:r>
              <a:rPr lang="en-US" dirty="0"/>
              <a:t> </a:t>
            </a:r>
            <a:r>
              <a:rPr lang="en-US" dirty="0" err="1"/>
              <a:t>получать</a:t>
            </a:r>
            <a:r>
              <a:rPr lang="en-US" dirty="0"/>
              <a:t>, </a:t>
            </a:r>
            <a:r>
              <a:rPr lang="en-US" dirty="0" err="1"/>
              <a:t>отображать</a:t>
            </a:r>
            <a:r>
              <a:rPr lang="en-US" dirty="0"/>
              <a:t> и </a:t>
            </a:r>
            <a:r>
              <a:rPr lang="en-US" dirty="0" err="1"/>
              <a:t>анализировать</a:t>
            </a:r>
            <a:r>
              <a:rPr lang="en-US" dirty="0"/>
              <a:t> </a:t>
            </a:r>
            <a:r>
              <a:rPr lang="en-US" dirty="0" err="1"/>
              <a:t>данные</a:t>
            </a:r>
            <a:r>
              <a:rPr lang="en-US" dirty="0"/>
              <a:t>, </a:t>
            </a:r>
            <a:r>
              <a:rPr lang="en-US" dirty="0" err="1"/>
              <a:t>собранные</a:t>
            </a:r>
            <a:r>
              <a:rPr lang="en-US" dirty="0"/>
              <a:t> НСК.</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147</a:t>
            </a:fld>
            <a:endParaRPr lang="ru-RU" noProof="0"/>
          </a:p>
        </p:txBody>
      </p:sp>
    </p:spTree>
    <p:extLst>
      <p:ext uri="{BB962C8B-B14F-4D97-AF65-F5344CB8AC3E}">
        <p14:creationId xmlns:p14="http://schemas.microsoft.com/office/powerpoint/2010/main" val="17989413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Статистика</a:t>
            </a:r>
            <a:r>
              <a:rPr lang="en-US" dirty="0"/>
              <a:t> </a:t>
            </a:r>
            <a:r>
              <a:rPr lang="en-US" dirty="0" err="1"/>
              <a:t>сетевого</a:t>
            </a:r>
            <a:r>
              <a:rPr lang="en-US" dirty="0"/>
              <a:t> </a:t>
            </a:r>
            <a:r>
              <a:rPr lang="en-US" dirty="0" err="1"/>
              <a:t>потока</a:t>
            </a:r>
            <a:r>
              <a:rPr lang="en-US" dirty="0"/>
              <a:t>, </a:t>
            </a:r>
            <a:r>
              <a:rPr lang="en-US" dirty="0" err="1"/>
              <a:t>собранная</a:t>
            </a:r>
            <a:r>
              <a:rPr lang="en-US" dirty="0"/>
              <a:t> NDE, </a:t>
            </a:r>
            <a:r>
              <a:rPr lang="en-US" dirty="0" err="1"/>
              <a:t>инкапсулируется</a:t>
            </a:r>
            <a:r>
              <a:rPr lang="en-US" dirty="0"/>
              <a:t> в </a:t>
            </a:r>
            <a:r>
              <a:rPr lang="en-US" dirty="0" err="1"/>
              <a:t>пакеты</a:t>
            </a:r>
            <a:r>
              <a:rPr lang="en-US" dirty="0"/>
              <a:t> UDP </a:t>
            </a:r>
            <a:r>
              <a:rPr lang="en-US" dirty="0" err="1"/>
              <a:t>для</a:t>
            </a:r>
            <a:r>
              <a:rPr lang="en-US" dirty="0"/>
              <a:t> </a:t>
            </a:r>
            <a:r>
              <a:rPr lang="en-US" dirty="0" err="1"/>
              <a:t>вывода</a:t>
            </a:r>
            <a:r>
              <a:rPr lang="en-US" dirty="0"/>
              <a:t> в NSC/NDA. </a:t>
            </a:r>
            <a:r>
              <a:rPr lang="en-US" dirty="0" err="1"/>
              <a:t>Один</a:t>
            </a:r>
            <a:r>
              <a:rPr lang="en-US" dirty="0"/>
              <a:t> </a:t>
            </a:r>
            <a:r>
              <a:rPr lang="en-US" dirty="0" err="1"/>
              <a:t>пакет</a:t>
            </a:r>
            <a:r>
              <a:rPr lang="en-US" dirty="0"/>
              <a:t> UDP </a:t>
            </a:r>
            <a:r>
              <a:rPr lang="en-US" dirty="0" err="1"/>
              <a:t>может</a:t>
            </a:r>
            <a:r>
              <a:rPr lang="en-US" dirty="0"/>
              <a:t> </a:t>
            </a:r>
            <a:r>
              <a:rPr lang="en-US" dirty="0" err="1"/>
              <a:t>содержать</a:t>
            </a:r>
            <a:r>
              <a:rPr lang="en-US" dirty="0"/>
              <a:t> </a:t>
            </a:r>
            <a:r>
              <a:rPr lang="en-US" dirty="0" err="1"/>
              <a:t>несколько</a:t>
            </a:r>
            <a:r>
              <a:rPr lang="en-US" dirty="0"/>
              <a:t> </a:t>
            </a:r>
            <a:r>
              <a:rPr lang="en-US" dirty="0" err="1"/>
              <a:t>записей</a:t>
            </a:r>
            <a:r>
              <a:rPr lang="en-US" dirty="0"/>
              <a:t> </a:t>
            </a:r>
            <a:r>
              <a:rPr lang="en-US" dirty="0" err="1"/>
              <a:t>статистики</a:t>
            </a:r>
            <a:r>
              <a:rPr lang="en-US" dirty="0"/>
              <a:t>.</a:t>
            </a:r>
            <a:endParaRPr lang="ru-RU" dirty="0"/>
          </a:p>
          <a:p>
            <a:r>
              <a:rPr lang="en-US" dirty="0" err="1"/>
              <a:t>Форматы</a:t>
            </a:r>
            <a:r>
              <a:rPr lang="en-US" dirty="0"/>
              <a:t> </a:t>
            </a:r>
            <a:r>
              <a:rPr lang="en-US" dirty="0" err="1"/>
              <a:t>этих</a:t>
            </a:r>
            <a:r>
              <a:rPr lang="en-US" dirty="0"/>
              <a:t> </a:t>
            </a:r>
            <a:r>
              <a:rPr lang="en-US" dirty="0" err="1"/>
              <a:t>статистических</a:t>
            </a:r>
            <a:r>
              <a:rPr lang="en-US" dirty="0"/>
              <a:t> </a:t>
            </a:r>
            <a:r>
              <a:rPr lang="en-US" dirty="0" err="1"/>
              <a:t>записей</a:t>
            </a:r>
            <a:r>
              <a:rPr lang="en-US" dirty="0"/>
              <a:t> </a:t>
            </a:r>
            <a:r>
              <a:rPr lang="en-US" dirty="0" err="1"/>
              <a:t>определяются</a:t>
            </a:r>
            <a:r>
              <a:rPr lang="en-US" dirty="0"/>
              <a:t> </a:t>
            </a:r>
            <a:r>
              <a:rPr lang="en-US" dirty="0" err="1"/>
              <a:t>оборудованием</a:t>
            </a:r>
            <a:r>
              <a:rPr lang="en-US" dirty="0"/>
              <a:t> </a:t>
            </a:r>
            <a:r>
              <a:rPr lang="en-US" dirty="0" err="1"/>
              <a:t>неразрушающего</a:t>
            </a:r>
            <a:r>
              <a:rPr lang="en-US" dirty="0"/>
              <a:t> </a:t>
            </a:r>
            <a:r>
              <a:rPr lang="en-US" dirty="0" err="1"/>
              <a:t>контроля</a:t>
            </a:r>
            <a:r>
              <a:rPr lang="en-US" dirty="0"/>
              <a:t>. </a:t>
            </a:r>
            <a:endParaRPr lang="ru-RU" dirty="0"/>
          </a:p>
          <a:p>
            <a:r>
              <a:rPr lang="en-US" dirty="0" err="1"/>
              <a:t>После</a:t>
            </a:r>
            <a:r>
              <a:rPr lang="en-US" dirty="0"/>
              <a:t> </a:t>
            </a:r>
            <a:r>
              <a:rPr lang="en-US" dirty="0" err="1"/>
              <a:t>того</a:t>
            </a:r>
            <a:r>
              <a:rPr lang="en-US" dirty="0"/>
              <a:t>, </a:t>
            </a:r>
            <a:r>
              <a:rPr lang="en-US" dirty="0" err="1"/>
              <a:t>как</a:t>
            </a:r>
            <a:r>
              <a:rPr lang="en-US" dirty="0"/>
              <a:t> NSC/NDA </a:t>
            </a:r>
            <a:r>
              <a:rPr lang="en-US" dirty="0" err="1"/>
              <a:t>получает</a:t>
            </a:r>
            <a:r>
              <a:rPr lang="en-US" dirty="0"/>
              <a:t> </a:t>
            </a:r>
            <a:r>
              <a:rPr lang="en-US" dirty="0" err="1"/>
              <a:t>статистические</a:t>
            </a:r>
            <a:r>
              <a:rPr lang="en-US" dirty="0"/>
              <a:t> </a:t>
            </a:r>
            <a:r>
              <a:rPr lang="en-US" dirty="0" err="1"/>
              <a:t>сообщения</a:t>
            </a:r>
            <a:r>
              <a:rPr lang="en-US" dirty="0"/>
              <a:t> </a:t>
            </a:r>
            <a:r>
              <a:rPr lang="en-US" dirty="0" err="1"/>
              <a:t>от</a:t>
            </a:r>
            <a:r>
              <a:rPr lang="en-US" dirty="0"/>
              <a:t> NDE, </a:t>
            </a:r>
            <a:r>
              <a:rPr lang="en-US" dirty="0" err="1"/>
              <a:t>они</a:t>
            </a:r>
            <a:r>
              <a:rPr lang="en-US" dirty="0"/>
              <a:t> </a:t>
            </a:r>
            <a:r>
              <a:rPr lang="en-US" dirty="0" err="1"/>
              <a:t>сначала</a:t>
            </a:r>
            <a:r>
              <a:rPr lang="en-US" dirty="0"/>
              <a:t> </a:t>
            </a:r>
            <a:r>
              <a:rPr lang="en-US" dirty="0" err="1"/>
              <a:t>проверяют</a:t>
            </a:r>
            <a:r>
              <a:rPr lang="en-US" dirty="0"/>
              <a:t> </a:t>
            </a:r>
            <a:r>
              <a:rPr lang="en-US" dirty="0" err="1"/>
              <a:t>версию</a:t>
            </a:r>
            <a:r>
              <a:rPr lang="en-US" dirty="0"/>
              <a:t> </a:t>
            </a:r>
            <a:r>
              <a:rPr lang="en-US" dirty="0" err="1"/>
              <a:t>записей</a:t>
            </a:r>
            <a:r>
              <a:rPr lang="en-US" dirty="0"/>
              <a:t>.</a:t>
            </a:r>
            <a:endParaRPr lang="ru-RU" dirty="0">
              <a:ea typeface="Calibri"/>
              <a:cs typeface="Calibri"/>
            </a:endParaRPr>
          </a:p>
          <a:p>
            <a:r>
              <a:rPr lang="en-US" dirty="0" err="1"/>
              <a:t>Записи</a:t>
            </a:r>
            <a:r>
              <a:rPr lang="en-US" dirty="0"/>
              <a:t> </a:t>
            </a:r>
            <a:r>
              <a:rPr lang="en-US" dirty="0" err="1"/>
              <a:t>разных</a:t>
            </a:r>
            <a:r>
              <a:rPr lang="en-US" dirty="0"/>
              <a:t> </a:t>
            </a:r>
            <a:r>
              <a:rPr lang="en-US" dirty="0" err="1"/>
              <a:t>версий</a:t>
            </a:r>
            <a:r>
              <a:rPr lang="en-US" dirty="0"/>
              <a:t> </a:t>
            </a:r>
            <a:r>
              <a:rPr lang="en-US" dirty="0" err="1"/>
              <a:t>имеют</a:t>
            </a:r>
            <a:r>
              <a:rPr lang="en-US" dirty="0"/>
              <a:t> </a:t>
            </a:r>
            <a:r>
              <a:rPr lang="en-US" dirty="0" err="1"/>
              <a:t>разный</a:t>
            </a:r>
            <a:r>
              <a:rPr lang="en-US" dirty="0"/>
              <a:t> </a:t>
            </a:r>
            <a:r>
              <a:rPr lang="en-US" dirty="0" err="1"/>
              <a:t>формат</a:t>
            </a:r>
            <a:r>
              <a:rPr lang="en-US" dirty="0"/>
              <a:t>. В </a:t>
            </a:r>
            <a:r>
              <a:rPr lang="en-US" dirty="0" err="1"/>
              <a:t>настоящее</a:t>
            </a:r>
            <a:r>
              <a:rPr lang="en-US" dirty="0"/>
              <a:t> </a:t>
            </a:r>
            <a:r>
              <a:rPr lang="en-US" dirty="0" err="1"/>
              <a:t>время</a:t>
            </a:r>
            <a:r>
              <a:rPr lang="en-US" dirty="0"/>
              <a:t> </a:t>
            </a:r>
            <a:r>
              <a:rPr lang="en-US" dirty="0" err="1"/>
              <a:t>поддерживаются</a:t>
            </a:r>
            <a:r>
              <a:rPr lang="en-US" dirty="0"/>
              <a:t> </a:t>
            </a:r>
            <a:r>
              <a:rPr lang="en-US" dirty="0" err="1"/>
              <a:t>три</a:t>
            </a:r>
            <a:r>
              <a:rPr lang="en-US" dirty="0"/>
              <a:t> </a:t>
            </a:r>
            <a:r>
              <a:rPr lang="en-US" dirty="0" err="1"/>
              <a:t>версии</a:t>
            </a:r>
            <a:r>
              <a:rPr lang="en-US" dirty="0"/>
              <a:t> </a:t>
            </a:r>
            <a:r>
              <a:rPr lang="en-US" dirty="0" err="1"/>
              <a:t>записей</a:t>
            </a:r>
            <a:r>
              <a:rPr lang="en-US" dirty="0"/>
              <a:t>: V5, V8 и V9.</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148</a:t>
            </a:fld>
            <a:endParaRPr lang="ru-RU" noProof="0"/>
          </a:p>
        </p:txBody>
      </p:sp>
    </p:spTree>
    <p:extLst>
      <p:ext uri="{BB962C8B-B14F-4D97-AF65-F5344CB8AC3E}">
        <p14:creationId xmlns:p14="http://schemas.microsoft.com/office/powerpoint/2010/main" val="28251471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V5 </a:t>
            </a:r>
            <a:r>
              <a:rPr lang="en-US" dirty="0" err="1"/>
              <a:t>используется</a:t>
            </a:r>
            <a:r>
              <a:rPr lang="en-US" dirty="0"/>
              <a:t> </a:t>
            </a:r>
            <a:r>
              <a:rPr lang="en-US" dirty="0" err="1"/>
              <a:t>для</a:t>
            </a:r>
            <a:r>
              <a:rPr lang="en-US" dirty="0"/>
              <a:t> </a:t>
            </a:r>
            <a:r>
              <a:rPr lang="en-US" dirty="0" err="1"/>
              <a:t>вывода</a:t>
            </a:r>
            <a:r>
              <a:rPr lang="en-US" dirty="0"/>
              <a:t> </a:t>
            </a:r>
            <a:r>
              <a:rPr lang="en-US" dirty="0" err="1"/>
              <a:t>сведений</a:t>
            </a:r>
            <a:r>
              <a:rPr lang="en-US" dirty="0"/>
              <a:t> о </a:t>
            </a:r>
            <a:r>
              <a:rPr lang="en-US" dirty="0" err="1"/>
              <a:t>потоке</a:t>
            </a:r>
            <a:r>
              <a:rPr lang="en-US" dirty="0"/>
              <a:t> в NSC/NDA.</a:t>
            </a:r>
            <a:endParaRPr lang="ru-RU" dirty="0"/>
          </a:p>
          <a:p>
            <a:r>
              <a:rPr lang="en-US" dirty="0"/>
              <a:t> V8 </a:t>
            </a:r>
            <a:r>
              <a:rPr lang="en-US" dirty="0" err="1"/>
              <a:t>используется</a:t>
            </a:r>
            <a:r>
              <a:rPr lang="en-US" dirty="0"/>
              <a:t> </a:t>
            </a:r>
            <a:r>
              <a:rPr lang="en-US" dirty="0" err="1"/>
              <a:t>для</a:t>
            </a:r>
            <a:r>
              <a:rPr lang="en-US" dirty="0"/>
              <a:t> </a:t>
            </a:r>
            <a:r>
              <a:rPr lang="en-US" dirty="0" err="1"/>
              <a:t>вывода</a:t>
            </a:r>
            <a:r>
              <a:rPr lang="en-US" dirty="0"/>
              <a:t> </a:t>
            </a:r>
            <a:r>
              <a:rPr lang="en-US" dirty="0" err="1"/>
              <a:t>агрегированной</a:t>
            </a:r>
            <a:r>
              <a:rPr lang="en-US" dirty="0"/>
              <a:t> </a:t>
            </a:r>
            <a:r>
              <a:rPr lang="en-US" dirty="0" err="1"/>
              <a:t>информации</a:t>
            </a:r>
            <a:r>
              <a:rPr lang="en-US" dirty="0"/>
              <a:t> о </a:t>
            </a:r>
            <a:r>
              <a:rPr lang="en-US" dirty="0" err="1"/>
              <a:t>расходе</a:t>
            </a:r>
            <a:r>
              <a:rPr lang="en-US" dirty="0"/>
              <a:t> в NSC/NDA. </a:t>
            </a:r>
            <a:r>
              <a:rPr lang="en-US" dirty="0" err="1"/>
              <a:t>Общее</a:t>
            </a:r>
            <a:endParaRPr lang="en-US" dirty="0" err="1">
              <a:ea typeface="Calibri"/>
              <a:cs typeface="Calibri"/>
            </a:endParaRPr>
          </a:p>
          <a:p>
            <a:r>
              <a:rPr lang="en-US" dirty="0" err="1"/>
              <a:t>Недостаток</a:t>
            </a:r>
            <a:r>
              <a:rPr lang="en-US" dirty="0"/>
              <a:t> V5 и V8 </a:t>
            </a:r>
            <a:r>
              <a:rPr lang="en-US" dirty="0" err="1"/>
              <a:t>заключается</a:t>
            </a:r>
            <a:r>
              <a:rPr lang="en-US" dirty="0"/>
              <a:t> в </a:t>
            </a:r>
            <a:r>
              <a:rPr lang="en-US" dirty="0" err="1"/>
              <a:t>следующем</a:t>
            </a:r>
            <a:r>
              <a:rPr lang="en-US" dirty="0"/>
              <a:t>. </a:t>
            </a:r>
            <a:r>
              <a:rPr lang="en-US" dirty="0" err="1"/>
              <a:t>По</a:t>
            </a:r>
            <a:r>
              <a:rPr lang="en-US" dirty="0"/>
              <a:t> </a:t>
            </a:r>
            <a:r>
              <a:rPr lang="en-US" dirty="0" err="1"/>
              <a:t>мере</a:t>
            </a:r>
            <a:r>
              <a:rPr lang="en-US" dirty="0"/>
              <a:t> </a:t>
            </a:r>
            <a:r>
              <a:rPr lang="en-US" dirty="0" err="1"/>
              <a:t>появления</a:t>
            </a:r>
            <a:r>
              <a:rPr lang="en-US" dirty="0"/>
              <a:t> </a:t>
            </a:r>
            <a:r>
              <a:rPr lang="en-US" dirty="0" err="1"/>
              <a:t>новых</a:t>
            </a:r>
            <a:r>
              <a:rPr lang="en-US" dirty="0"/>
              <a:t> </a:t>
            </a:r>
            <a:r>
              <a:rPr lang="en-US" dirty="0" err="1"/>
              <a:t>пользовательских</a:t>
            </a:r>
            <a:r>
              <a:rPr lang="en-US" dirty="0"/>
              <a:t> </a:t>
            </a:r>
            <a:r>
              <a:rPr lang="en-US" dirty="0" err="1"/>
              <a:t>требований</a:t>
            </a:r>
            <a:r>
              <a:rPr lang="en-US" dirty="0"/>
              <a:t> NDE </a:t>
            </a:r>
            <a:r>
              <a:rPr lang="en-US" dirty="0" err="1"/>
              <a:t>необходимо</a:t>
            </a:r>
            <a:r>
              <a:rPr lang="en-US" dirty="0"/>
              <a:t> </a:t>
            </a:r>
            <a:r>
              <a:rPr lang="en-US" dirty="0" err="1"/>
              <a:t>расширить</a:t>
            </a:r>
            <a:r>
              <a:rPr lang="en-US" dirty="0"/>
              <a:t> </a:t>
            </a:r>
            <a:r>
              <a:rPr lang="en-US" dirty="0" err="1"/>
              <a:t>выходную</a:t>
            </a:r>
            <a:r>
              <a:rPr lang="en-US" dirty="0"/>
              <a:t> </a:t>
            </a:r>
            <a:r>
              <a:rPr lang="en-US" dirty="0" err="1"/>
              <a:t>информацию</a:t>
            </a:r>
            <a:r>
              <a:rPr lang="en-US" dirty="0"/>
              <a:t>. В </a:t>
            </a:r>
            <a:r>
              <a:rPr lang="en-US" dirty="0" err="1"/>
              <a:t>этом</a:t>
            </a:r>
            <a:r>
              <a:rPr lang="en-US" dirty="0"/>
              <a:t> </a:t>
            </a:r>
            <a:r>
              <a:rPr lang="en-US" dirty="0" err="1"/>
              <a:t>случае</a:t>
            </a:r>
            <a:r>
              <a:rPr lang="en-US" dirty="0"/>
              <a:t> </a:t>
            </a:r>
            <a:r>
              <a:rPr lang="en-US" dirty="0" err="1"/>
              <a:t>программное</a:t>
            </a:r>
            <a:r>
              <a:rPr lang="en-US" dirty="0"/>
              <a:t> </a:t>
            </a:r>
            <a:r>
              <a:rPr lang="en-US" dirty="0" err="1"/>
              <a:t>обеспечение</a:t>
            </a:r>
            <a:r>
              <a:rPr lang="en-US" dirty="0"/>
              <a:t> NSC/NDA </a:t>
            </a:r>
            <a:r>
              <a:rPr lang="en-US" dirty="0" err="1"/>
              <a:t>необходимо</a:t>
            </a:r>
            <a:r>
              <a:rPr lang="en-US" dirty="0"/>
              <a:t> </a:t>
            </a:r>
            <a:r>
              <a:rPr lang="en-US" dirty="0" err="1"/>
              <a:t>модифицировать</a:t>
            </a:r>
            <a:r>
              <a:rPr lang="en-US" dirty="0"/>
              <a:t> </a:t>
            </a:r>
            <a:r>
              <a:rPr lang="en-US" dirty="0" err="1"/>
              <a:t>для</a:t>
            </a:r>
            <a:r>
              <a:rPr lang="en-US" dirty="0"/>
              <a:t> </a:t>
            </a:r>
            <a:r>
              <a:rPr lang="en-US" dirty="0" err="1"/>
              <a:t>адаптации</a:t>
            </a:r>
            <a:r>
              <a:rPr lang="en-US" dirty="0"/>
              <a:t> к </a:t>
            </a:r>
            <a:r>
              <a:rPr lang="en-US" dirty="0" err="1"/>
              <a:t>изменениям</a:t>
            </a:r>
            <a:r>
              <a:rPr lang="en-US" dirty="0"/>
              <a:t> NDE. </a:t>
            </a:r>
            <a:r>
              <a:rPr lang="en-US" dirty="0" err="1"/>
              <a:t>Таким</a:t>
            </a:r>
            <a:r>
              <a:rPr lang="en-US" dirty="0"/>
              <a:t> </a:t>
            </a:r>
            <a:r>
              <a:rPr lang="en-US" dirty="0" err="1"/>
              <a:t>образом</a:t>
            </a:r>
            <a:r>
              <a:rPr lang="en-US" dirty="0"/>
              <a:t>, </a:t>
            </a:r>
            <a:r>
              <a:rPr lang="en-US" dirty="0" err="1"/>
              <a:t>программное</a:t>
            </a:r>
            <a:r>
              <a:rPr lang="en-US" dirty="0"/>
              <a:t> </a:t>
            </a:r>
            <a:r>
              <a:rPr lang="en-US" dirty="0" err="1"/>
              <a:t>обеспечение</a:t>
            </a:r>
            <a:r>
              <a:rPr lang="en-US" dirty="0"/>
              <a:t> NSC/NDA </a:t>
            </a:r>
            <a:r>
              <a:rPr lang="en-US" dirty="0" err="1"/>
              <a:t>разных</a:t>
            </a:r>
            <a:r>
              <a:rPr lang="en-US" dirty="0"/>
              <a:t> </a:t>
            </a:r>
            <a:r>
              <a:rPr lang="en-US" dirty="0" err="1"/>
              <a:t>поставщиков</a:t>
            </a:r>
            <a:r>
              <a:rPr lang="en-US" dirty="0"/>
              <a:t> </a:t>
            </a:r>
            <a:r>
              <a:rPr lang="en-US" dirty="0" err="1"/>
              <a:t>или</a:t>
            </a:r>
            <a:r>
              <a:rPr lang="en-US" dirty="0"/>
              <a:t> </a:t>
            </a:r>
            <a:r>
              <a:rPr lang="en-US" dirty="0" err="1"/>
              <a:t>даже</a:t>
            </a:r>
            <a:r>
              <a:rPr lang="en-US" dirty="0"/>
              <a:t> </a:t>
            </a:r>
            <a:r>
              <a:rPr lang="en-US" dirty="0" err="1"/>
              <a:t>разные</a:t>
            </a:r>
            <a:r>
              <a:rPr lang="en-US" dirty="0"/>
              <a:t> </a:t>
            </a:r>
            <a:r>
              <a:rPr lang="en-US" dirty="0" err="1"/>
              <a:t>версии</a:t>
            </a:r>
            <a:r>
              <a:rPr lang="en-US" dirty="0"/>
              <a:t> </a:t>
            </a:r>
            <a:r>
              <a:rPr lang="en-US" dirty="0" err="1"/>
              <a:t>программного</a:t>
            </a:r>
            <a:r>
              <a:rPr lang="en-US" dirty="0"/>
              <a:t> </a:t>
            </a:r>
            <a:r>
              <a:rPr lang="en-US" dirty="0" err="1"/>
              <a:t>обеспечения</a:t>
            </a:r>
            <a:r>
              <a:rPr lang="en-US" dirty="0"/>
              <a:t> NSC/NDA </a:t>
            </a:r>
            <a:r>
              <a:rPr lang="en-US" dirty="0" err="1"/>
              <a:t>одного</a:t>
            </a:r>
            <a:r>
              <a:rPr lang="en-US" dirty="0"/>
              <a:t> и </a:t>
            </a:r>
            <a:r>
              <a:rPr lang="en-US" dirty="0" err="1"/>
              <a:t>того</a:t>
            </a:r>
            <a:r>
              <a:rPr lang="en-US" dirty="0"/>
              <a:t> </a:t>
            </a:r>
            <a:r>
              <a:rPr lang="en-US" dirty="0" err="1"/>
              <a:t>же</a:t>
            </a:r>
            <a:r>
              <a:rPr lang="en-US" dirty="0"/>
              <a:t> </a:t>
            </a:r>
            <a:r>
              <a:rPr lang="en-US" dirty="0" err="1"/>
              <a:t>поставщика</a:t>
            </a:r>
            <a:r>
              <a:rPr lang="en-US" dirty="0"/>
              <a:t> </a:t>
            </a:r>
            <a:r>
              <a:rPr lang="en-US" dirty="0" err="1"/>
              <a:t>не</a:t>
            </a:r>
            <a:r>
              <a:rPr lang="en-US" dirty="0"/>
              <a:t> </a:t>
            </a:r>
            <a:r>
              <a:rPr lang="en-US" dirty="0" err="1"/>
              <a:t>могут</a:t>
            </a:r>
            <a:r>
              <a:rPr lang="en-US" dirty="0"/>
              <a:t> </a:t>
            </a:r>
            <a:r>
              <a:rPr lang="en-US" dirty="0" err="1"/>
              <a:t>анализировать</a:t>
            </a:r>
            <a:r>
              <a:rPr lang="en-US" dirty="0"/>
              <a:t> </a:t>
            </a:r>
            <a:r>
              <a:rPr lang="en-US" dirty="0" err="1"/>
              <a:t>пакеты</a:t>
            </a:r>
            <a:r>
              <a:rPr lang="en-US" dirty="0"/>
              <a:t> </a:t>
            </a:r>
            <a:r>
              <a:rPr lang="en-US" dirty="0" err="1"/>
              <a:t>статистики</a:t>
            </a:r>
            <a:r>
              <a:rPr lang="en-US" dirty="0"/>
              <a:t>, </a:t>
            </a:r>
            <a:r>
              <a:rPr lang="en-US" dirty="0" err="1"/>
              <a:t>отправленные</a:t>
            </a:r>
            <a:r>
              <a:rPr lang="en-US" dirty="0"/>
              <a:t> NDE.</a:t>
            </a:r>
            <a:endParaRPr lang="en-US" dirty="0">
              <a:ea typeface="Calibri"/>
              <a:cs typeface="Calibri"/>
            </a:endParaRPr>
          </a:p>
          <a:p>
            <a:r>
              <a:rPr lang="en-US" dirty="0"/>
              <a:t> </a:t>
            </a:r>
            <a:r>
              <a:rPr lang="en-US" dirty="0" err="1"/>
              <a:t>Наиболее</a:t>
            </a:r>
            <a:r>
              <a:rPr lang="en-US" dirty="0"/>
              <a:t> </a:t>
            </a:r>
            <a:r>
              <a:rPr lang="en-US" dirty="0" err="1"/>
              <a:t>заметное</a:t>
            </a:r>
            <a:r>
              <a:rPr lang="en-US" dirty="0"/>
              <a:t> </a:t>
            </a:r>
            <a:r>
              <a:rPr lang="en-US" dirty="0" err="1"/>
              <a:t>различие</a:t>
            </a:r>
            <a:r>
              <a:rPr lang="en-US" dirty="0"/>
              <a:t> </a:t>
            </a:r>
            <a:r>
              <a:rPr lang="en-US" dirty="0" err="1"/>
              <a:t>между</a:t>
            </a:r>
            <a:r>
              <a:rPr lang="en-US" dirty="0"/>
              <a:t> V9 и </a:t>
            </a:r>
            <a:r>
              <a:rPr lang="en-US" dirty="0" err="1"/>
              <a:t>более</a:t>
            </a:r>
            <a:r>
              <a:rPr lang="en-US" dirty="0"/>
              <a:t> </a:t>
            </a:r>
            <a:r>
              <a:rPr lang="en-US" dirty="0" err="1"/>
              <a:t>ранними</a:t>
            </a:r>
            <a:r>
              <a:rPr lang="en-US" dirty="0"/>
              <a:t> </a:t>
            </a:r>
            <a:r>
              <a:rPr lang="en-US" dirty="0" err="1"/>
              <a:t>версиями</a:t>
            </a:r>
            <a:r>
              <a:rPr lang="en-US" dirty="0"/>
              <a:t> </a:t>
            </a:r>
            <a:r>
              <a:rPr lang="en-US" dirty="0" err="1"/>
              <a:t>заключается</a:t>
            </a:r>
            <a:r>
              <a:rPr lang="en-US" dirty="0"/>
              <a:t> в </a:t>
            </a:r>
            <a:r>
              <a:rPr lang="en-US" dirty="0" err="1"/>
              <a:t>том</a:t>
            </a:r>
            <a:r>
              <a:rPr lang="en-US" dirty="0"/>
              <a:t>, </a:t>
            </a:r>
            <a:r>
              <a:rPr lang="en-US" dirty="0" err="1"/>
              <a:t>что</a:t>
            </a:r>
            <a:r>
              <a:rPr lang="en-US" dirty="0"/>
              <a:t> V9 </a:t>
            </a:r>
            <a:r>
              <a:rPr lang="en-US" dirty="0" err="1"/>
              <a:t>основана</a:t>
            </a:r>
            <a:r>
              <a:rPr lang="en-US" dirty="0"/>
              <a:t> </a:t>
            </a:r>
            <a:r>
              <a:rPr lang="en-US" dirty="0" err="1"/>
              <a:t>на</a:t>
            </a:r>
            <a:r>
              <a:rPr lang="en-US" dirty="0"/>
              <a:t> </a:t>
            </a:r>
            <a:r>
              <a:rPr lang="en-US" dirty="0" err="1"/>
              <a:t>шаблонах</a:t>
            </a:r>
            <a:r>
              <a:rPr lang="en-US" dirty="0"/>
              <a:t>. </a:t>
            </a:r>
            <a:r>
              <a:rPr lang="en-US" dirty="0" err="1"/>
              <a:t>Шаблон</a:t>
            </a:r>
            <a:r>
              <a:rPr lang="en-US" dirty="0"/>
              <a:t> </a:t>
            </a:r>
            <a:r>
              <a:rPr lang="en-US" dirty="0" err="1"/>
              <a:t>обеспечивает</a:t>
            </a:r>
            <a:r>
              <a:rPr lang="en-US" dirty="0"/>
              <a:t> </a:t>
            </a:r>
            <a:r>
              <a:rPr lang="en-US" dirty="0" err="1"/>
              <a:t>гибкий</a:t>
            </a:r>
            <a:r>
              <a:rPr lang="en-US" dirty="0"/>
              <a:t> и </a:t>
            </a:r>
            <a:r>
              <a:rPr lang="en-US" dirty="0" err="1"/>
              <a:t>расширяемый</a:t>
            </a:r>
            <a:r>
              <a:rPr lang="en-US" dirty="0"/>
              <a:t> </a:t>
            </a:r>
            <a:r>
              <a:rPr lang="en-US" dirty="0" err="1"/>
              <a:t>формат</a:t>
            </a:r>
            <a:r>
              <a:rPr lang="en-US" dirty="0"/>
              <a:t> </a:t>
            </a:r>
            <a:r>
              <a:rPr lang="en-US" dirty="0" err="1"/>
              <a:t>вывода</a:t>
            </a:r>
            <a:r>
              <a:rPr lang="en-US" dirty="0"/>
              <a:t> </a:t>
            </a:r>
            <a:r>
              <a:rPr lang="en-US" dirty="0" err="1"/>
              <a:t>пакетов</a:t>
            </a:r>
            <a:r>
              <a:rPr lang="en-US" dirty="0"/>
              <a:t>, </a:t>
            </a:r>
            <a:r>
              <a:rPr lang="en-US" dirty="0" err="1"/>
              <a:t>который</a:t>
            </a:r>
            <a:r>
              <a:rPr lang="en-US" dirty="0"/>
              <a:t> </a:t>
            </a:r>
            <a:r>
              <a:rPr lang="en-US" dirty="0" err="1"/>
              <a:t>позволяет</a:t>
            </a:r>
            <a:r>
              <a:rPr lang="en-US" dirty="0"/>
              <a:t> </a:t>
            </a:r>
            <a:r>
              <a:rPr lang="en-US" dirty="0" err="1"/>
              <a:t>легко</a:t>
            </a:r>
            <a:r>
              <a:rPr lang="en-US" dirty="0"/>
              <a:t> </a:t>
            </a:r>
            <a:r>
              <a:rPr lang="en-US" dirty="0" err="1"/>
              <a:t>добавлять</a:t>
            </a:r>
            <a:r>
              <a:rPr lang="en-US" dirty="0"/>
              <a:t> </a:t>
            </a:r>
            <a:r>
              <a:rPr lang="en-US" dirty="0" err="1"/>
              <a:t>новые</a:t>
            </a:r>
            <a:r>
              <a:rPr lang="en-US" dirty="0"/>
              <a:t> </a:t>
            </a:r>
            <a:r>
              <a:rPr lang="en-US" dirty="0" err="1"/>
              <a:t>службы</a:t>
            </a:r>
            <a:r>
              <a:rPr lang="en-US" dirty="0"/>
              <a:t> </a:t>
            </a:r>
            <a:r>
              <a:rPr lang="en-US" dirty="0" err="1"/>
              <a:t>статистики</a:t>
            </a:r>
            <a:r>
              <a:rPr lang="en-US" dirty="0"/>
              <a:t> </a:t>
            </a:r>
            <a:r>
              <a:rPr lang="en-US" dirty="0" err="1"/>
              <a:t>потоков</a:t>
            </a:r>
            <a:r>
              <a:rPr lang="en-US" dirty="0"/>
              <a:t> </a:t>
            </a:r>
            <a:r>
              <a:rPr lang="en-US" dirty="0" err="1"/>
              <a:t>без</a:t>
            </a:r>
            <a:r>
              <a:rPr lang="en-US" dirty="0"/>
              <a:t> </a:t>
            </a:r>
            <a:r>
              <a:rPr lang="en-US" dirty="0" err="1"/>
              <a:t>изменения</a:t>
            </a:r>
            <a:r>
              <a:rPr lang="en-US" dirty="0"/>
              <a:t> </a:t>
            </a:r>
            <a:r>
              <a:rPr lang="en-US" dirty="0" err="1"/>
              <a:t>основного</a:t>
            </a:r>
            <a:r>
              <a:rPr lang="en-US" dirty="0"/>
              <a:t> </a:t>
            </a:r>
            <a:r>
              <a:rPr lang="en-US" dirty="0" err="1"/>
              <a:t>формата</a:t>
            </a:r>
            <a:r>
              <a:rPr lang="en-US" dirty="0"/>
              <a:t> </a:t>
            </a:r>
            <a:r>
              <a:rPr lang="en-US" dirty="0" err="1"/>
              <a:t>записи</a:t>
            </a:r>
            <a:r>
              <a:rPr lang="en-US" dirty="0"/>
              <a:t>.</a:t>
            </a: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149</a:t>
            </a:fld>
            <a:endParaRPr lang="ru-RU" noProof="0"/>
          </a:p>
        </p:txBody>
      </p:sp>
    </p:spTree>
    <p:extLst>
      <p:ext uri="{BB962C8B-B14F-4D97-AF65-F5344CB8AC3E}">
        <p14:creationId xmlns:p14="http://schemas.microsoft.com/office/powerpoint/2010/main" val="17433334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NDE </a:t>
            </a:r>
            <a:r>
              <a:rPr lang="en-US" dirty="0" err="1"/>
              <a:t>может</a:t>
            </a:r>
            <a:r>
              <a:rPr lang="en-US" dirty="0"/>
              <a:t> </a:t>
            </a:r>
            <a:r>
              <a:rPr lang="en-US" dirty="0" err="1"/>
              <a:t>выводить</a:t>
            </a:r>
            <a:r>
              <a:rPr lang="en-US" dirty="0"/>
              <a:t> </a:t>
            </a:r>
            <a:r>
              <a:rPr lang="en-US" dirty="0" err="1"/>
              <a:t>потоки</a:t>
            </a:r>
            <a:r>
              <a:rPr lang="en-US" dirty="0"/>
              <a:t> </a:t>
            </a:r>
            <a:r>
              <a:rPr lang="en-US" dirty="0" err="1"/>
              <a:t>одним</a:t>
            </a:r>
            <a:r>
              <a:rPr lang="en-US" dirty="0"/>
              <a:t> </a:t>
            </a:r>
            <a:r>
              <a:rPr lang="en-US" dirty="0" err="1"/>
              <a:t>из</a:t>
            </a:r>
            <a:r>
              <a:rPr lang="en-US" dirty="0"/>
              <a:t> </a:t>
            </a:r>
            <a:r>
              <a:rPr lang="en-US" dirty="0" err="1"/>
              <a:t>трех</a:t>
            </a:r>
            <a:r>
              <a:rPr lang="en-US" dirty="0"/>
              <a:t> </a:t>
            </a:r>
            <a:r>
              <a:rPr lang="en-US" dirty="0" err="1"/>
              <a:t>методов</a:t>
            </a:r>
            <a:r>
              <a:rPr lang="en-US" dirty="0"/>
              <a:t>: </a:t>
            </a:r>
            <a:r>
              <a:rPr lang="en-US" dirty="0" err="1"/>
              <a:t>поток</a:t>
            </a:r>
            <a:r>
              <a:rPr lang="en-US" dirty="0"/>
              <a:t> </a:t>
            </a:r>
            <a:r>
              <a:rPr lang="en-US" dirty="0" err="1"/>
              <a:t>за</a:t>
            </a:r>
            <a:r>
              <a:rPr lang="en-US" dirty="0"/>
              <a:t> </a:t>
            </a:r>
            <a:r>
              <a:rPr lang="en-US" dirty="0" err="1"/>
              <a:t>потоком</a:t>
            </a:r>
            <a:r>
              <a:rPr lang="en-US" dirty="0"/>
              <a:t>, </a:t>
            </a:r>
            <a:r>
              <a:rPr lang="en-US" dirty="0" err="1"/>
              <a:t>выборка</a:t>
            </a:r>
            <a:r>
              <a:rPr lang="en-US" dirty="0"/>
              <a:t> и </a:t>
            </a:r>
            <a:r>
              <a:rPr lang="en-US" dirty="0" err="1"/>
              <a:t>агрегация</a:t>
            </a:r>
            <a:r>
              <a:rPr lang="en-US" dirty="0"/>
              <a:t>. </a:t>
            </a:r>
            <a:r>
              <a:rPr lang="en-US" dirty="0" err="1"/>
              <a:t>Поток</a:t>
            </a:r>
            <a:r>
              <a:rPr lang="en-US" dirty="0"/>
              <a:t> </a:t>
            </a:r>
            <a:r>
              <a:rPr lang="en-US" dirty="0" err="1"/>
              <a:t>за</a:t>
            </a:r>
            <a:r>
              <a:rPr lang="en-US" dirty="0"/>
              <a:t> </a:t>
            </a:r>
            <a:r>
              <a:rPr lang="en-US" dirty="0" err="1"/>
              <a:t>потоком</a:t>
            </a:r>
            <a:r>
              <a:rPr lang="en-US" dirty="0"/>
              <a:t> — </a:t>
            </a:r>
            <a:r>
              <a:rPr lang="en-US" dirty="0" err="1"/>
              <a:t>это</a:t>
            </a:r>
            <a:r>
              <a:rPr lang="en-US" dirty="0"/>
              <a:t> </a:t>
            </a:r>
            <a:r>
              <a:rPr lang="en-US" dirty="0" err="1"/>
              <a:t>процесс</a:t>
            </a:r>
            <a:r>
              <a:rPr lang="en-US" dirty="0"/>
              <a:t> </a:t>
            </a:r>
            <a:r>
              <a:rPr lang="en-US" dirty="0" err="1"/>
              <a:t>вывода</a:t>
            </a:r>
            <a:r>
              <a:rPr lang="en-US" dirty="0"/>
              <a:t> </a:t>
            </a:r>
            <a:r>
              <a:rPr lang="en-US" dirty="0" err="1"/>
              <a:t>информации</a:t>
            </a:r>
            <a:r>
              <a:rPr lang="en-US" dirty="0"/>
              <a:t> о </a:t>
            </a:r>
            <a:r>
              <a:rPr lang="en-US" dirty="0" err="1"/>
              <a:t>каждом</a:t>
            </a:r>
            <a:r>
              <a:rPr lang="en-US" dirty="0"/>
              <a:t> </a:t>
            </a:r>
            <a:r>
              <a:rPr lang="en-US" dirty="0" err="1"/>
              <a:t>потоке</a:t>
            </a:r>
            <a:r>
              <a:rPr lang="en-US" dirty="0"/>
              <a:t> </a:t>
            </a:r>
            <a:r>
              <a:rPr lang="en-US" dirty="0" err="1"/>
              <a:t>на</a:t>
            </a:r>
            <a:r>
              <a:rPr lang="en-US" dirty="0"/>
              <a:t> </a:t>
            </a:r>
            <a:r>
              <a:rPr lang="en-US" dirty="0" err="1"/>
              <a:t>оборудование</a:t>
            </a:r>
            <a:r>
              <a:rPr lang="en-US" dirty="0"/>
              <a:t> НБК. </a:t>
            </a:r>
            <a:r>
              <a:rPr lang="en-US" dirty="0" err="1"/>
              <a:t>Выборка</a:t>
            </a:r>
            <a:r>
              <a:rPr lang="en-US" dirty="0"/>
              <a:t> — </a:t>
            </a:r>
            <a:r>
              <a:rPr lang="en-US" dirty="0" err="1"/>
              <a:t>это</a:t>
            </a:r>
            <a:r>
              <a:rPr lang="en-US" dirty="0"/>
              <a:t> </a:t>
            </a:r>
            <a:r>
              <a:rPr lang="en-US" dirty="0" err="1"/>
              <a:t>процесс</a:t>
            </a:r>
            <a:r>
              <a:rPr lang="en-US" dirty="0"/>
              <a:t> </a:t>
            </a:r>
            <a:r>
              <a:rPr lang="en-US" dirty="0" err="1"/>
              <a:t>вывода</a:t>
            </a:r>
            <a:r>
              <a:rPr lang="en-US" dirty="0"/>
              <a:t> </a:t>
            </a:r>
            <a:r>
              <a:rPr lang="en-US" dirty="0" err="1"/>
              <a:t>статистической</a:t>
            </a:r>
            <a:r>
              <a:rPr lang="en-US" dirty="0"/>
              <a:t> </a:t>
            </a:r>
            <a:r>
              <a:rPr lang="en-US" dirty="0" err="1"/>
              <a:t>информации</a:t>
            </a:r>
            <a:r>
              <a:rPr lang="en-US" dirty="0"/>
              <a:t> о </a:t>
            </a:r>
            <a:r>
              <a:rPr lang="en-US" dirty="0" err="1"/>
              <a:t>потоке</a:t>
            </a:r>
            <a:r>
              <a:rPr lang="en-US" dirty="0"/>
              <a:t> в NSC </a:t>
            </a:r>
            <a:r>
              <a:rPr lang="en-US" dirty="0" err="1"/>
              <a:t>по</a:t>
            </a:r>
            <a:r>
              <a:rPr lang="en-US" dirty="0"/>
              <a:t> </a:t>
            </a:r>
            <a:r>
              <a:rPr lang="en-US" dirty="0" err="1"/>
              <a:t>соотношению</a:t>
            </a:r>
            <a:r>
              <a:rPr lang="en-US" dirty="0"/>
              <a:t>, и NSC </a:t>
            </a:r>
            <a:r>
              <a:rPr lang="en-US" dirty="0" err="1"/>
              <a:t>восстанавливает</a:t>
            </a:r>
            <a:r>
              <a:rPr lang="en-US" dirty="0"/>
              <a:t> </a:t>
            </a:r>
            <a:r>
              <a:rPr lang="en-US" dirty="0" err="1"/>
              <a:t>информацию</a:t>
            </a:r>
            <a:r>
              <a:rPr lang="en-US" dirty="0"/>
              <a:t> </a:t>
            </a:r>
            <a:r>
              <a:rPr lang="en-US" dirty="0" err="1"/>
              <a:t>до</a:t>
            </a:r>
            <a:r>
              <a:rPr lang="en-US" dirty="0"/>
              <a:t> </a:t>
            </a:r>
            <a:r>
              <a:rPr lang="en-US" dirty="0" err="1"/>
              <a:t>исходной</a:t>
            </a:r>
            <a:r>
              <a:rPr lang="en-US" dirty="0"/>
              <a:t> </a:t>
            </a:r>
            <a:r>
              <a:rPr lang="en-US" dirty="0" err="1"/>
              <a:t>статистики</a:t>
            </a:r>
            <a:r>
              <a:rPr lang="en-US" dirty="0"/>
              <a:t> </a:t>
            </a:r>
            <a:r>
              <a:rPr lang="en-US" dirty="0" err="1"/>
              <a:t>на</a:t>
            </a:r>
            <a:r>
              <a:rPr lang="en-US" dirty="0"/>
              <a:t> </a:t>
            </a:r>
            <a:r>
              <a:rPr lang="en-US" dirty="0" err="1"/>
              <a:t>основе</a:t>
            </a:r>
            <a:r>
              <a:rPr lang="en-US" dirty="0"/>
              <a:t> </a:t>
            </a:r>
            <a:r>
              <a:rPr lang="en-US" dirty="0" err="1"/>
              <a:t>частоты</a:t>
            </a:r>
            <a:r>
              <a:rPr lang="en-US" dirty="0"/>
              <a:t> </a:t>
            </a:r>
            <a:r>
              <a:rPr lang="en-US" dirty="0" err="1"/>
              <a:t>дискретизации</a:t>
            </a:r>
            <a:r>
              <a:rPr lang="en-US" dirty="0"/>
              <a:t>.</a:t>
            </a:r>
            <a:endParaRPr lang="ru-RU" dirty="0"/>
          </a:p>
          <a:p>
            <a:r>
              <a:rPr lang="en-US" dirty="0"/>
              <a:t> </a:t>
            </a:r>
            <a:r>
              <a:rPr lang="en-US" dirty="0" err="1"/>
              <a:t>Преимущества</a:t>
            </a:r>
            <a:r>
              <a:rPr lang="en-US" dirty="0"/>
              <a:t> </a:t>
            </a:r>
            <a:r>
              <a:rPr lang="en-US" dirty="0" err="1"/>
              <a:t>метода</a:t>
            </a:r>
            <a:r>
              <a:rPr lang="en-US" dirty="0"/>
              <a:t> «</a:t>
            </a:r>
            <a:r>
              <a:rPr lang="en-US" dirty="0" err="1"/>
              <a:t>поток</a:t>
            </a:r>
            <a:r>
              <a:rPr lang="en-US" dirty="0"/>
              <a:t> </a:t>
            </a:r>
            <a:r>
              <a:rPr lang="en-US" dirty="0" err="1"/>
              <a:t>за</a:t>
            </a:r>
            <a:r>
              <a:rPr lang="en-US" dirty="0"/>
              <a:t> </a:t>
            </a:r>
            <a:r>
              <a:rPr lang="en-US" dirty="0" err="1"/>
              <a:t>потоком</a:t>
            </a:r>
            <a:r>
              <a:rPr lang="en-US" dirty="0"/>
              <a:t>» </a:t>
            </a:r>
            <a:r>
              <a:rPr lang="en-US" dirty="0" err="1"/>
              <a:t>заключаются</a:t>
            </a:r>
            <a:r>
              <a:rPr lang="en-US" dirty="0"/>
              <a:t> в </a:t>
            </a:r>
            <a:r>
              <a:rPr lang="en-US" dirty="0" err="1"/>
              <a:t>том</a:t>
            </a:r>
            <a:r>
              <a:rPr lang="en-US" dirty="0"/>
              <a:t>, </a:t>
            </a:r>
            <a:r>
              <a:rPr lang="en-US" dirty="0" err="1"/>
              <a:t>что</a:t>
            </a:r>
            <a:r>
              <a:rPr lang="en-US" dirty="0"/>
              <a:t> NSC </a:t>
            </a:r>
            <a:r>
              <a:rPr lang="en-US" dirty="0" err="1"/>
              <a:t>может</a:t>
            </a:r>
            <a:r>
              <a:rPr lang="en-US" dirty="0"/>
              <a:t> </a:t>
            </a:r>
            <a:r>
              <a:rPr lang="en-US" dirty="0" err="1"/>
              <a:t>получить</a:t>
            </a:r>
            <a:r>
              <a:rPr lang="en-US" dirty="0"/>
              <a:t> </a:t>
            </a:r>
            <a:r>
              <a:rPr lang="en-US" dirty="0" err="1"/>
              <a:t>подробную</a:t>
            </a:r>
            <a:r>
              <a:rPr lang="en-US" dirty="0"/>
              <a:t> </a:t>
            </a:r>
            <a:r>
              <a:rPr lang="en-US" dirty="0" err="1"/>
              <a:t>информацию</a:t>
            </a:r>
            <a:r>
              <a:rPr lang="en-US" dirty="0"/>
              <a:t> о </a:t>
            </a:r>
            <a:r>
              <a:rPr lang="en-US" dirty="0" err="1"/>
              <a:t>потоке</a:t>
            </a:r>
            <a:r>
              <a:rPr lang="en-US" dirty="0"/>
              <a:t> и </a:t>
            </a:r>
            <a:r>
              <a:rPr lang="en-US" dirty="0" err="1"/>
              <a:t>выполнить</a:t>
            </a:r>
            <a:r>
              <a:rPr lang="en-US" dirty="0"/>
              <a:t> </a:t>
            </a:r>
            <a:r>
              <a:rPr lang="en-US" dirty="0" err="1"/>
              <a:t>более</a:t>
            </a:r>
            <a:r>
              <a:rPr lang="en-US" dirty="0"/>
              <a:t> </a:t>
            </a:r>
            <a:r>
              <a:rPr lang="en-US" dirty="0" err="1"/>
              <a:t>гибкую</a:t>
            </a:r>
            <a:r>
              <a:rPr lang="en-US" dirty="0"/>
              <a:t> </a:t>
            </a:r>
            <a:r>
              <a:rPr lang="en-US" dirty="0" err="1"/>
              <a:t>последующую</a:t>
            </a:r>
            <a:r>
              <a:rPr lang="en-US" dirty="0"/>
              <a:t> </a:t>
            </a:r>
            <a:r>
              <a:rPr lang="en-US" dirty="0" err="1"/>
              <a:t>обработку</a:t>
            </a:r>
            <a:r>
              <a:rPr lang="en-US" dirty="0"/>
              <a:t> </a:t>
            </a:r>
            <a:r>
              <a:rPr lang="en-US" dirty="0" err="1"/>
              <a:t>этих</a:t>
            </a:r>
            <a:r>
              <a:rPr lang="en-US" dirty="0"/>
              <a:t> </a:t>
            </a:r>
            <a:r>
              <a:rPr lang="en-US" dirty="0" err="1"/>
              <a:t>записей</a:t>
            </a:r>
            <a:r>
              <a:rPr lang="en-US" dirty="0"/>
              <a:t> </a:t>
            </a:r>
            <a:r>
              <a:rPr lang="en-US" dirty="0" err="1"/>
              <a:t>потока</a:t>
            </a:r>
            <a:r>
              <a:rPr lang="en-US" dirty="0"/>
              <a:t>. </a:t>
            </a:r>
            <a:r>
              <a:rPr lang="en-US" dirty="0" err="1"/>
              <a:t>Однако</a:t>
            </a:r>
            <a:r>
              <a:rPr lang="en-US" dirty="0"/>
              <a:t> </a:t>
            </a:r>
            <a:r>
              <a:rPr lang="en-US" dirty="0" err="1"/>
              <a:t>его</a:t>
            </a:r>
            <a:r>
              <a:rPr lang="en-US" dirty="0"/>
              <a:t> </a:t>
            </a:r>
            <a:r>
              <a:rPr lang="en-US" dirty="0" err="1"/>
              <a:t>недостаток</a:t>
            </a:r>
            <a:r>
              <a:rPr lang="en-US" dirty="0"/>
              <a:t> </a:t>
            </a:r>
            <a:r>
              <a:rPr lang="en-US" dirty="0" err="1"/>
              <a:t>столь</a:t>
            </a:r>
            <a:r>
              <a:rPr lang="en-US" dirty="0"/>
              <a:t> </a:t>
            </a:r>
            <a:r>
              <a:rPr lang="en-US" dirty="0" err="1"/>
              <a:t>же</a:t>
            </a:r>
            <a:r>
              <a:rPr lang="en-US" dirty="0"/>
              <a:t> </a:t>
            </a:r>
            <a:r>
              <a:rPr lang="en-US" dirty="0" err="1"/>
              <a:t>очевиден</a:t>
            </a:r>
            <a:r>
              <a:rPr lang="en-US" dirty="0"/>
              <a:t> в </a:t>
            </a:r>
            <a:r>
              <a:rPr lang="en-US" dirty="0" err="1"/>
              <a:t>том</a:t>
            </a:r>
            <a:r>
              <a:rPr lang="en-US" dirty="0"/>
              <a:t>, </a:t>
            </a:r>
            <a:r>
              <a:rPr lang="en-US" dirty="0" err="1"/>
              <a:t>что</a:t>
            </a:r>
            <a:r>
              <a:rPr lang="en-US" dirty="0"/>
              <a:t> </a:t>
            </a:r>
            <a:r>
              <a:rPr lang="en-US" dirty="0" err="1"/>
              <a:t>пропускная</a:t>
            </a:r>
            <a:r>
              <a:rPr lang="en-US" dirty="0"/>
              <a:t> </a:t>
            </a:r>
            <a:r>
              <a:rPr lang="en-US" dirty="0" err="1"/>
              <a:t>способность</a:t>
            </a:r>
            <a:r>
              <a:rPr lang="en-US" dirty="0"/>
              <a:t> </a:t>
            </a:r>
            <a:r>
              <a:rPr lang="en-US" dirty="0" err="1"/>
              <a:t>сети</a:t>
            </a:r>
            <a:r>
              <a:rPr lang="en-US" dirty="0"/>
              <a:t> и </a:t>
            </a:r>
            <a:r>
              <a:rPr lang="en-US" dirty="0" err="1"/>
              <a:t>загрузка</a:t>
            </a:r>
            <a:r>
              <a:rPr lang="en-US" dirty="0"/>
              <a:t> ЦП </a:t>
            </a:r>
            <a:r>
              <a:rPr lang="en-US" dirty="0" err="1"/>
              <a:t>увеличиваются</a:t>
            </a:r>
            <a:r>
              <a:rPr lang="en-US" dirty="0"/>
              <a:t>, </a:t>
            </a:r>
            <a:r>
              <a:rPr lang="en-US" dirty="0" err="1"/>
              <a:t>для</a:t>
            </a:r>
            <a:r>
              <a:rPr lang="en-US" dirty="0"/>
              <a:t> </a:t>
            </a:r>
            <a:r>
              <a:rPr lang="en-US" dirty="0" err="1"/>
              <a:t>хранения</a:t>
            </a:r>
            <a:r>
              <a:rPr lang="en-US" dirty="0"/>
              <a:t> </a:t>
            </a:r>
            <a:r>
              <a:rPr lang="en-US" dirty="0" err="1"/>
              <a:t>такой</a:t>
            </a:r>
            <a:r>
              <a:rPr lang="en-US" dirty="0"/>
              <a:t> </a:t>
            </a:r>
            <a:r>
              <a:rPr lang="en-US" dirty="0" err="1"/>
              <a:t>информации</a:t>
            </a:r>
            <a:r>
              <a:rPr lang="en-US" dirty="0"/>
              <a:t> </a:t>
            </a:r>
            <a:r>
              <a:rPr lang="en-US" dirty="0" err="1"/>
              <a:t>требуется</a:t>
            </a:r>
            <a:r>
              <a:rPr lang="en-US" dirty="0"/>
              <a:t> </a:t>
            </a:r>
            <a:r>
              <a:rPr lang="en-US" dirty="0" err="1"/>
              <a:t>огромное</a:t>
            </a:r>
            <a:r>
              <a:rPr lang="en-US" dirty="0"/>
              <a:t> </a:t>
            </a:r>
            <a:r>
              <a:rPr lang="en-US" dirty="0" err="1"/>
              <a:t>пространство</a:t>
            </a:r>
            <a:r>
              <a:rPr lang="en-US" dirty="0"/>
              <a:t> </a:t>
            </a:r>
            <a:r>
              <a:rPr lang="en-US" dirty="0" err="1"/>
              <a:t>на</a:t>
            </a:r>
            <a:r>
              <a:rPr lang="en-US" dirty="0"/>
              <a:t> </a:t>
            </a:r>
            <a:r>
              <a:rPr lang="en-US" dirty="0" err="1"/>
              <a:t>носителе</a:t>
            </a:r>
            <a:r>
              <a:rPr lang="en-US" dirty="0"/>
              <a:t>, и, </a:t>
            </a:r>
            <a:r>
              <a:rPr lang="en-US" dirty="0" err="1"/>
              <a:t>вероятно</a:t>
            </a:r>
            <a:r>
              <a:rPr lang="en-US" dirty="0"/>
              <a:t>, </a:t>
            </a:r>
            <a:r>
              <a:rPr lang="en-US" dirty="0" err="1"/>
              <a:t>пользователям</a:t>
            </a:r>
            <a:r>
              <a:rPr lang="en-US" dirty="0"/>
              <a:t> </a:t>
            </a:r>
            <a:r>
              <a:rPr lang="en-US" dirty="0" err="1"/>
              <a:t>не</a:t>
            </a:r>
            <a:r>
              <a:rPr lang="en-US" dirty="0"/>
              <a:t> </a:t>
            </a:r>
            <a:r>
              <a:rPr lang="en-US" dirty="0" err="1"/>
              <a:t>нужна</a:t>
            </a:r>
            <a:r>
              <a:rPr lang="en-US" dirty="0"/>
              <a:t> </a:t>
            </a:r>
            <a:r>
              <a:rPr lang="en-US" dirty="0" err="1"/>
              <a:t>такая</a:t>
            </a:r>
            <a:r>
              <a:rPr lang="en-US" dirty="0"/>
              <a:t> </a:t>
            </a:r>
            <a:r>
              <a:rPr lang="en-US" dirty="0" err="1"/>
              <a:t>подробная</a:t>
            </a:r>
            <a:r>
              <a:rPr lang="en-US" dirty="0"/>
              <a:t> </a:t>
            </a:r>
            <a:r>
              <a:rPr lang="en-US" dirty="0" err="1"/>
              <a:t>информация</a:t>
            </a:r>
            <a:r>
              <a:rPr lang="en-US" dirty="0"/>
              <a:t>. </a:t>
            </a:r>
            <a:r>
              <a:rPr lang="en-US" dirty="0" err="1"/>
              <a:t>Выборка</a:t>
            </a:r>
            <a:r>
              <a:rPr lang="en-US" dirty="0"/>
              <a:t> </a:t>
            </a:r>
            <a:r>
              <a:rPr lang="en-US" dirty="0" err="1"/>
              <a:t>может</a:t>
            </a:r>
            <a:r>
              <a:rPr lang="en-US" dirty="0"/>
              <a:t> </a:t>
            </a:r>
            <a:r>
              <a:rPr lang="en-US" dirty="0" err="1"/>
              <a:t>снизить</a:t>
            </a:r>
            <a:r>
              <a:rPr lang="en-US" dirty="0"/>
              <a:t> </a:t>
            </a:r>
            <a:r>
              <a:rPr lang="en-US" dirty="0" err="1"/>
              <a:t>нагрузку</a:t>
            </a:r>
            <a:r>
              <a:rPr lang="en-US" dirty="0"/>
              <a:t> </a:t>
            </a:r>
            <a:r>
              <a:rPr lang="en-US" dirty="0" err="1"/>
              <a:t>на</a:t>
            </a:r>
            <a:r>
              <a:rPr lang="en-US" dirty="0"/>
              <a:t> </a:t>
            </a:r>
            <a:r>
              <a:rPr lang="en-US" dirty="0" err="1"/>
              <a:t>пространство</a:t>
            </a:r>
            <a:r>
              <a:rPr lang="en-US" dirty="0"/>
              <a:t> </a:t>
            </a:r>
            <a:r>
              <a:rPr lang="en-US" dirty="0" err="1"/>
              <a:t>на</a:t>
            </a:r>
            <a:r>
              <a:rPr lang="en-US" dirty="0"/>
              <a:t> </a:t>
            </a:r>
            <a:r>
              <a:rPr lang="en-US" dirty="0" err="1"/>
              <a:t>носителе</a:t>
            </a:r>
            <a:r>
              <a:rPr lang="en-US" dirty="0"/>
              <a:t>, </a:t>
            </a:r>
            <a:r>
              <a:rPr lang="en-US" dirty="0" err="1"/>
              <a:t>но</a:t>
            </a:r>
            <a:r>
              <a:rPr lang="en-US" dirty="0"/>
              <a:t> </a:t>
            </a:r>
            <a:r>
              <a:rPr lang="en-US" dirty="0" err="1"/>
              <a:t>статистическая</a:t>
            </a:r>
            <a:r>
              <a:rPr lang="en-US" dirty="0"/>
              <a:t> </a:t>
            </a:r>
            <a:r>
              <a:rPr lang="en-US" dirty="0" err="1"/>
              <a:t>информация</a:t>
            </a:r>
            <a:r>
              <a:rPr lang="en-US" dirty="0"/>
              <a:t> </a:t>
            </a:r>
            <a:r>
              <a:rPr lang="en-US" dirty="0" err="1"/>
              <a:t>будет</a:t>
            </a:r>
            <a:r>
              <a:rPr lang="en-US" dirty="0"/>
              <a:t> </a:t>
            </a:r>
            <a:r>
              <a:rPr lang="en-US" dirty="0" err="1"/>
              <a:t>подвержена</a:t>
            </a:r>
            <a:r>
              <a:rPr lang="en-US" dirty="0"/>
              <a:t> </a:t>
            </a:r>
            <a:r>
              <a:rPr lang="en-US" dirty="0" err="1"/>
              <a:t>определенному</a:t>
            </a:r>
            <a:r>
              <a:rPr lang="en-US" dirty="0"/>
              <a:t> </a:t>
            </a:r>
            <a:r>
              <a:rPr lang="en-US" dirty="0" err="1"/>
              <a:t>искажению</a:t>
            </a:r>
            <a:r>
              <a:rPr lang="en-US" dirty="0"/>
              <a:t>.</a:t>
            </a:r>
            <a:endParaRPr lang="ru-RU" dirty="0"/>
          </a:p>
          <a:p>
            <a:r>
              <a:rPr lang="en-US" dirty="0"/>
              <a:t> </a:t>
            </a:r>
            <a:r>
              <a:rPr lang="en-US" dirty="0" err="1"/>
              <a:t>Существует</a:t>
            </a:r>
            <a:r>
              <a:rPr lang="en-US" dirty="0"/>
              <a:t> </a:t>
            </a:r>
            <a:r>
              <a:rPr lang="en-US" dirty="0" err="1"/>
              <a:t>ли</a:t>
            </a:r>
            <a:r>
              <a:rPr lang="en-US" dirty="0"/>
              <a:t> </a:t>
            </a:r>
            <a:r>
              <a:rPr lang="en-US" dirty="0" err="1"/>
              <a:t>решение</a:t>
            </a:r>
            <a:r>
              <a:rPr lang="en-US" dirty="0"/>
              <a:t>, </a:t>
            </a:r>
            <a:r>
              <a:rPr lang="en-US" dirty="0" err="1"/>
              <a:t>которое</a:t>
            </a:r>
            <a:r>
              <a:rPr lang="en-US" dirty="0"/>
              <a:t> </a:t>
            </a:r>
            <a:r>
              <a:rPr lang="en-US" dirty="0" err="1"/>
              <a:t>устраняет</a:t>
            </a:r>
            <a:r>
              <a:rPr lang="en-US" dirty="0"/>
              <a:t> </a:t>
            </a:r>
            <a:r>
              <a:rPr lang="en-US" dirty="0" err="1"/>
              <a:t>информационный</a:t>
            </a:r>
            <a:r>
              <a:rPr lang="en-US" dirty="0"/>
              <a:t> </a:t>
            </a:r>
            <a:r>
              <a:rPr lang="en-US" dirty="0" err="1"/>
              <a:t>взрыв</a:t>
            </a:r>
            <a:r>
              <a:rPr lang="en-US" dirty="0"/>
              <a:t> </a:t>
            </a:r>
            <a:r>
              <a:rPr lang="en-US" dirty="0" err="1"/>
              <a:t>метода</a:t>
            </a:r>
            <a:r>
              <a:rPr lang="en-US" dirty="0"/>
              <a:t> «</a:t>
            </a:r>
            <a:r>
              <a:rPr lang="en-US" dirty="0" err="1"/>
              <a:t>поток</a:t>
            </a:r>
            <a:r>
              <a:rPr lang="en-US" dirty="0"/>
              <a:t> </a:t>
            </a:r>
            <a:r>
              <a:rPr lang="en-US" dirty="0" err="1"/>
              <a:t>за</a:t>
            </a:r>
            <a:r>
              <a:rPr lang="en-US" dirty="0"/>
              <a:t> </a:t>
            </a:r>
            <a:r>
              <a:rPr lang="en-US" dirty="0" err="1"/>
              <a:t>потоком</a:t>
            </a:r>
            <a:r>
              <a:rPr lang="en-US" dirty="0"/>
              <a:t>» </a:t>
            </a:r>
            <a:r>
              <a:rPr lang="en-US" dirty="0" err="1"/>
              <a:t>при</a:t>
            </a:r>
            <a:r>
              <a:rPr lang="en-US" dirty="0"/>
              <a:t> </a:t>
            </a:r>
            <a:r>
              <a:rPr lang="en-US" dirty="0" err="1"/>
              <a:t>одновременном</a:t>
            </a:r>
            <a:r>
              <a:rPr lang="en-US" dirty="0"/>
              <a:t> </a:t>
            </a:r>
            <a:r>
              <a:rPr lang="en-US" dirty="0" err="1"/>
              <a:t>уменьшении</a:t>
            </a:r>
            <a:r>
              <a:rPr lang="en-US" dirty="0"/>
              <a:t> </a:t>
            </a:r>
            <a:r>
              <a:rPr lang="en-US" dirty="0" err="1"/>
              <a:t>искажений</a:t>
            </a:r>
            <a:r>
              <a:rPr lang="en-US" dirty="0"/>
              <a:t>? </a:t>
            </a:r>
            <a:r>
              <a:rPr lang="en-US" dirty="0" err="1"/>
              <a:t>Таким</a:t>
            </a:r>
            <a:r>
              <a:rPr lang="en-US" dirty="0"/>
              <a:t> </a:t>
            </a:r>
            <a:r>
              <a:rPr lang="en-US" dirty="0" err="1"/>
              <a:t>образом</a:t>
            </a:r>
            <a:r>
              <a:rPr lang="en-US" dirty="0"/>
              <a:t>, </a:t>
            </a:r>
            <a:r>
              <a:rPr lang="en-US" dirty="0" err="1"/>
              <a:t>предлагается</a:t>
            </a:r>
            <a:r>
              <a:rPr lang="en-US" dirty="0"/>
              <a:t> </a:t>
            </a:r>
            <a:r>
              <a:rPr lang="en-US" dirty="0" err="1"/>
              <a:t>агрегация</a:t>
            </a:r>
            <a:r>
              <a:rPr lang="en-US" dirty="0"/>
              <a:t>. </a:t>
            </a:r>
            <a:r>
              <a:rPr lang="en-US" dirty="0" err="1"/>
              <a:t>Агрегация</a:t>
            </a:r>
            <a:r>
              <a:rPr lang="en-US" dirty="0"/>
              <a:t> — </a:t>
            </a:r>
            <a:r>
              <a:rPr lang="en-US" dirty="0" err="1"/>
              <a:t>это</a:t>
            </a:r>
            <a:r>
              <a:rPr lang="en-US" dirty="0"/>
              <a:t> </a:t>
            </a:r>
            <a:r>
              <a:rPr lang="en-US" dirty="0" err="1"/>
              <a:t>процесс</a:t>
            </a:r>
            <a:r>
              <a:rPr lang="en-US" dirty="0"/>
              <a:t> </a:t>
            </a:r>
            <a:r>
              <a:rPr lang="en-US" dirty="0" err="1"/>
              <a:t>объединения</a:t>
            </a:r>
            <a:r>
              <a:rPr lang="en-US" dirty="0"/>
              <a:t> </a:t>
            </a:r>
            <a:r>
              <a:rPr lang="en-US" dirty="0" err="1"/>
              <a:t>статистической</a:t>
            </a:r>
            <a:r>
              <a:rPr lang="en-US" dirty="0"/>
              <a:t> </a:t>
            </a:r>
            <a:r>
              <a:rPr lang="en-US" dirty="0" err="1"/>
              <a:t>информации</a:t>
            </a:r>
            <a:r>
              <a:rPr lang="en-US" dirty="0"/>
              <a:t> о </a:t>
            </a:r>
            <a:r>
              <a:rPr lang="en-US" dirty="0" err="1"/>
              <a:t>потоках</a:t>
            </a:r>
            <a:r>
              <a:rPr lang="en-US" dirty="0"/>
              <a:t> с </a:t>
            </a:r>
            <a:r>
              <a:rPr lang="en-US" dirty="0" err="1"/>
              <a:t>одинаковыми</a:t>
            </a:r>
            <a:r>
              <a:rPr lang="en-US" dirty="0"/>
              <a:t> </a:t>
            </a:r>
            <a:r>
              <a:rPr lang="en-US" dirty="0" err="1"/>
              <a:t>атрибутами</a:t>
            </a:r>
            <a:r>
              <a:rPr lang="en-US" dirty="0"/>
              <a:t>, </a:t>
            </a:r>
            <a:r>
              <a:rPr lang="en-US" dirty="0" err="1"/>
              <a:t>например</a:t>
            </a:r>
            <a:r>
              <a:rPr lang="en-US" dirty="0"/>
              <a:t>, о </a:t>
            </a:r>
            <a:r>
              <a:rPr lang="en-US" dirty="0" err="1"/>
              <a:t>всех</a:t>
            </a:r>
            <a:r>
              <a:rPr lang="en-US" dirty="0"/>
              <a:t> </a:t>
            </a:r>
            <a:r>
              <a:rPr lang="en-US" dirty="0" err="1"/>
              <a:t>пакетах</a:t>
            </a:r>
            <a:r>
              <a:rPr lang="en-US" dirty="0"/>
              <a:t> </a:t>
            </a:r>
            <a:r>
              <a:rPr lang="en-US" dirty="0" err="1"/>
              <a:t>между</a:t>
            </a:r>
            <a:r>
              <a:rPr lang="en-US" dirty="0"/>
              <a:t> </a:t>
            </a:r>
            <a:r>
              <a:rPr lang="en-US" dirty="0" err="1"/>
              <a:t>двумя</a:t>
            </a:r>
            <a:r>
              <a:rPr lang="en-US" dirty="0"/>
              <a:t> </a:t>
            </a:r>
            <a:r>
              <a:rPr lang="en-US" dirty="0" err="1"/>
              <a:t>автономными</a:t>
            </a:r>
            <a:r>
              <a:rPr lang="en-US" dirty="0"/>
              <a:t> </a:t>
            </a:r>
            <a:r>
              <a:rPr lang="en-US" dirty="0" err="1"/>
              <a:t>доменами</a:t>
            </a:r>
            <a:r>
              <a:rPr lang="en-US" dirty="0"/>
              <a:t> и о </a:t>
            </a:r>
            <a:r>
              <a:rPr lang="en-US" dirty="0" err="1"/>
              <a:t>пакетах</a:t>
            </a:r>
            <a:r>
              <a:rPr lang="en-US" dirty="0"/>
              <a:t> в </a:t>
            </a:r>
            <a:r>
              <a:rPr lang="en-US" dirty="0" err="1"/>
              <a:t>одном</a:t>
            </a:r>
            <a:r>
              <a:rPr lang="en-US" dirty="0"/>
              <a:t> и </a:t>
            </a:r>
            <a:r>
              <a:rPr lang="en-US" dirty="0" err="1"/>
              <a:t>том</a:t>
            </a:r>
            <a:r>
              <a:rPr lang="en-US" dirty="0"/>
              <a:t> </a:t>
            </a:r>
            <a:r>
              <a:rPr lang="en-US" dirty="0" err="1"/>
              <a:t>же</a:t>
            </a:r>
            <a:r>
              <a:rPr lang="en-US" dirty="0"/>
              <a:t> </a:t>
            </a:r>
            <a:r>
              <a:rPr lang="en-US" dirty="0" err="1"/>
              <a:t>месте</a:t>
            </a:r>
            <a:r>
              <a:rPr lang="en-US" dirty="0"/>
              <a:t> </a:t>
            </a:r>
            <a:r>
              <a:rPr lang="en-US" dirty="0" err="1"/>
              <a:t>назначения</a:t>
            </a:r>
            <a:r>
              <a:rPr lang="en-US" dirty="0"/>
              <a:t>. </a:t>
            </a:r>
            <a:r>
              <a:rPr lang="en-US" dirty="0" err="1"/>
              <a:t>На</a:t>
            </a:r>
            <a:r>
              <a:rPr lang="en-US" dirty="0"/>
              <a:t> </a:t>
            </a:r>
            <a:r>
              <a:rPr lang="en-US" dirty="0" err="1"/>
              <a:t>оборудовании</a:t>
            </a:r>
            <a:r>
              <a:rPr lang="en-US" dirty="0"/>
              <a:t> NDE </a:t>
            </a:r>
            <a:r>
              <a:rPr lang="en-US" dirty="0" err="1"/>
              <a:t>потоки</a:t>
            </a:r>
            <a:r>
              <a:rPr lang="en-US" dirty="0"/>
              <a:t> </a:t>
            </a:r>
            <a:r>
              <a:rPr lang="en-US" dirty="0" err="1"/>
              <a:t>сначала</a:t>
            </a:r>
            <a:r>
              <a:rPr lang="en-US" dirty="0"/>
              <a:t> </a:t>
            </a:r>
            <a:r>
              <a:rPr lang="en-US" dirty="0" err="1"/>
              <a:t>агрегируются</a:t>
            </a:r>
            <a:r>
              <a:rPr lang="en-US" dirty="0"/>
              <a:t>, а </a:t>
            </a:r>
            <a:r>
              <a:rPr lang="en-US" dirty="0" err="1"/>
              <a:t>затем</a:t>
            </a:r>
            <a:r>
              <a:rPr lang="en-US" dirty="0"/>
              <a:t> </a:t>
            </a:r>
            <a:r>
              <a:rPr lang="en-US" dirty="0" err="1"/>
              <a:t>выводятся</a:t>
            </a:r>
            <a:r>
              <a:rPr lang="en-US" dirty="0"/>
              <a:t> </a:t>
            </a:r>
            <a:r>
              <a:rPr lang="en-US" dirty="0" err="1"/>
              <a:t>на</a:t>
            </a:r>
            <a:r>
              <a:rPr lang="en-US" dirty="0"/>
              <a:t> NSC. </a:t>
            </a:r>
            <a:r>
              <a:rPr lang="en-US" dirty="0" err="1"/>
              <a:t>Таким</a:t>
            </a:r>
            <a:r>
              <a:rPr lang="en-US" dirty="0"/>
              <a:t> </a:t>
            </a:r>
            <a:r>
              <a:rPr lang="en-US" dirty="0" err="1"/>
              <a:t>образом</a:t>
            </a:r>
            <a:r>
              <a:rPr lang="en-US" dirty="0"/>
              <a:t>, </a:t>
            </a:r>
            <a:r>
              <a:rPr lang="en-US" dirty="0" err="1"/>
              <a:t>пропускная</a:t>
            </a:r>
            <a:r>
              <a:rPr lang="en-US" dirty="0"/>
              <a:t> </a:t>
            </a:r>
            <a:r>
              <a:rPr lang="en-US" dirty="0" err="1"/>
              <a:t>способность</a:t>
            </a:r>
            <a:r>
              <a:rPr lang="en-US" dirty="0"/>
              <a:t> </a:t>
            </a:r>
            <a:r>
              <a:rPr lang="en-US" dirty="0" err="1"/>
              <a:t>сети</a:t>
            </a:r>
            <a:r>
              <a:rPr lang="en-US" dirty="0"/>
              <a:t>, </a:t>
            </a:r>
            <a:r>
              <a:rPr lang="en-US" dirty="0" err="1"/>
              <a:t>загрузка</a:t>
            </a:r>
            <a:r>
              <a:rPr lang="en-US" dirty="0"/>
              <a:t> ЦП и </a:t>
            </a:r>
            <a:r>
              <a:rPr lang="en-US" dirty="0" err="1"/>
              <a:t>пространство</a:t>
            </a:r>
            <a:r>
              <a:rPr lang="en-US" dirty="0"/>
              <a:t> </a:t>
            </a:r>
            <a:r>
              <a:rPr lang="en-US" dirty="0" err="1"/>
              <a:t>на</a:t>
            </a:r>
            <a:r>
              <a:rPr lang="en-US" dirty="0"/>
              <a:t> </a:t>
            </a:r>
            <a:r>
              <a:rPr lang="en-US" dirty="0" err="1"/>
              <a:t>носителе</a:t>
            </a:r>
            <a:r>
              <a:rPr lang="en-US" dirty="0"/>
              <a:t> </a:t>
            </a:r>
            <a:r>
              <a:rPr lang="en-US" dirty="0" err="1"/>
              <a:t>значительно</a:t>
            </a:r>
            <a:r>
              <a:rPr lang="en-US" dirty="0"/>
              <a:t> </a:t>
            </a:r>
            <a:r>
              <a:rPr lang="en-US" dirty="0" err="1"/>
              <a:t>сокращаются</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150</a:t>
            </a:fld>
            <a:endParaRPr lang="ru-RU" noProof="0"/>
          </a:p>
        </p:txBody>
      </p:sp>
    </p:spTree>
    <p:extLst>
      <p:ext uri="{BB962C8B-B14F-4D97-AF65-F5344CB8AC3E}">
        <p14:creationId xmlns:p14="http://schemas.microsoft.com/office/powerpoint/2010/main" val="27105373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4 </a:t>
            </a:r>
            <a:r>
              <a:rPr lang="en-US" dirty="0" err="1"/>
              <a:t>типа</a:t>
            </a:r>
            <a:r>
              <a:rPr lang="en-US" dirty="0"/>
              <a:t> </a:t>
            </a:r>
            <a:r>
              <a:rPr lang="en-US" dirty="0" err="1"/>
              <a:t>методов</a:t>
            </a:r>
            <a:r>
              <a:rPr lang="en-US" dirty="0"/>
              <a:t> </a:t>
            </a:r>
            <a:r>
              <a:rPr lang="en-US" dirty="0" err="1"/>
              <a:t>выборки</a:t>
            </a:r>
            <a:r>
              <a:rPr lang="en-US" dirty="0"/>
              <a:t> </a:t>
            </a:r>
            <a:r>
              <a:rPr lang="en-US" dirty="0" err="1"/>
              <a:t>NetStream</a:t>
            </a:r>
            <a:r>
              <a:rPr lang="en-US" dirty="0"/>
              <a:t> </a:t>
            </a:r>
            <a:r>
              <a:rPr lang="en-US" dirty="0" err="1"/>
              <a:t>подробно</a:t>
            </a:r>
            <a:r>
              <a:rPr lang="en-US" dirty="0"/>
              <a:t> </a:t>
            </a:r>
            <a:r>
              <a:rPr lang="en-US" dirty="0" err="1"/>
              <a:t>описаны</a:t>
            </a:r>
            <a:r>
              <a:rPr lang="en-US" dirty="0"/>
              <a:t> </a:t>
            </a:r>
            <a:r>
              <a:rPr lang="en-US" dirty="0" err="1"/>
              <a:t>ниже</a:t>
            </a:r>
            <a:r>
              <a:rPr lang="en-US" dirty="0"/>
              <a:t>:</a:t>
            </a:r>
            <a:endParaRPr lang="ru-RU" dirty="0"/>
          </a:p>
          <a:p>
            <a:r>
              <a:rPr lang="en-US" dirty="0"/>
              <a:t>1. </a:t>
            </a:r>
            <a:r>
              <a:rPr lang="en-US" dirty="0" err="1"/>
              <a:t>Фиксированная</a:t>
            </a:r>
            <a:r>
              <a:rPr lang="en-US" dirty="0"/>
              <a:t> </a:t>
            </a:r>
            <a:r>
              <a:rPr lang="en-US" dirty="0" err="1"/>
              <a:t>выборка</a:t>
            </a:r>
            <a:r>
              <a:rPr lang="en-US" dirty="0"/>
              <a:t> </a:t>
            </a:r>
            <a:r>
              <a:rPr lang="en-US" dirty="0" err="1"/>
              <a:t>пакетов</a:t>
            </a:r>
            <a:r>
              <a:rPr lang="en-US" dirty="0"/>
              <a:t>: </a:t>
            </a:r>
            <a:r>
              <a:rPr lang="en-US" dirty="0" err="1"/>
              <a:t>из</a:t>
            </a:r>
            <a:r>
              <a:rPr lang="en-US" dirty="0"/>
              <a:t> </a:t>
            </a:r>
            <a:r>
              <a:rPr lang="en-US" dirty="0" err="1"/>
              <a:t>каждого</a:t>
            </a:r>
            <a:r>
              <a:rPr lang="en-US" dirty="0"/>
              <a:t> </a:t>
            </a:r>
            <a:r>
              <a:rPr lang="en-US" dirty="0" err="1"/>
              <a:t>пакета</a:t>
            </a:r>
            <a:r>
              <a:rPr lang="en-US" dirty="0"/>
              <a:t> с </a:t>
            </a:r>
            <a:r>
              <a:rPr lang="en-US" dirty="0" err="1"/>
              <a:t>фиксированным</a:t>
            </a:r>
            <a:r>
              <a:rPr lang="en-US" dirty="0"/>
              <a:t> </a:t>
            </a:r>
            <a:r>
              <a:rPr lang="en-US" dirty="0" err="1"/>
              <a:t>числом</a:t>
            </a:r>
            <a:r>
              <a:rPr lang="en-US" dirty="0"/>
              <a:t> </a:t>
            </a:r>
            <a:r>
              <a:rPr lang="en-US" dirty="0" err="1"/>
              <a:t>пакетов</a:t>
            </a:r>
            <a:r>
              <a:rPr lang="en-US" dirty="0"/>
              <a:t> </a:t>
            </a:r>
            <a:r>
              <a:rPr lang="en-US" dirty="0" err="1"/>
              <a:t>выбирается</a:t>
            </a:r>
            <a:r>
              <a:rPr lang="en-US" dirty="0"/>
              <a:t> </a:t>
            </a:r>
            <a:r>
              <a:rPr lang="en-US" dirty="0" err="1"/>
              <a:t>один</a:t>
            </a:r>
            <a:r>
              <a:rPr lang="en-US" dirty="0"/>
              <a:t> </a:t>
            </a:r>
            <a:r>
              <a:rPr lang="en-US" dirty="0" err="1"/>
              <a:t>пакет</a:t>
            </a:r>
            <a:r>
              <a:rPr lang="en-US" dirty="0"/>
              <a:t>. </a:t>
            </a:r>
            <a:r>
              <a:rPr lang="en-US" dirty="0" err="1"/>
              <a:t>Например</a:t>
            </a:r>
            <a:r>
              <a:rPr lang="en-US" dirty="0"/>
              <a:t>, </a:t>
            </a:r>
            <a:r>
              <a:rPr lang="en-US" dirty="0" err="1"/>
              <a:t>если</a:t>
            </a:r>
            <a:r>
              <a:rPr lang="en-US" dirty="0"/>
              <a:t> </a:t>
            </a:r>
            <a:r>
              <a:rPr lang="en-US" dirty="0" err="1"/>
              <a:t>значение</a:t>
            </a:r>
            <a:r>
              <a:rPr lang="en-US" dirty="0"/>
              <a:t> fix-packets-number </a:t>
            </a:r>
            <a:r>
              <a:rPr lang="en-US" dirty="0" err="1"/>
              <a:t>равно</a:t>
            </a:r>
            <a:r>
              <a:rPr lang="en-US" dirty="0"/>
              <a:t> N, </a:t>
            </a:r>
            <a:r>
              <a:rPr lang="en-US" dirty="0" err="1"/>
              <a:t>интерфейс</a:t>
            </a:r>
            <a:r>
              <a:rPr lang="en-US" dirty="0"/>
              <a:t> с </a:t>
            </a:r>
            <a:r>
              <a:rPr lang="en-US" dirty="0" err="1"/>
              <a:t>поддержкой</a:t>
            </a:r>
            <a:r>
              <a:rPr lang="en-US" dirty="0"/>
              <a:t> </a:t>
            </a:r>
            <a:r>
              <a:rPr lang="en-US" dirty="0" err="1"/>
              <a:t>NetStream</a:t>
            </a:r>
            <a:r>
              <a:rPr lang="en-US" dirty="0"/>
              <a:t> </a:t>
            </a:r>
            <a:r>
              <a:rPr lang="en-US" dirty="0" err="1"/>
              <a:t>отбирает</a:t>
            </a:r>
            <a:r>
              <a:rPr lang="en-US" dirty="0"/>
              <a:t> </a:t>
            </a:r>
            <a:r>
              <a:rPr lang="en-US" dirty="0" err="1"/>
              <a:t>каждый</a:t>
            </a:r>
            <a:r>
              <a:rPr lang="en-US" dirty="0"/>
              <a:t> N-й </a:t>
            </a:r>
            <a:r>
              <a:rPr lang="en-US" dirty="0" err="1"/>
              <a:t>пакет</a:t>
            </a:r>
            <a:r>
              <a:rPr lang="en-US" dirty="0"/>
              <a:t>, </a:t>
            </a:r>
            <a:r>
              <a:rPr lang="en-US" dirty="0" err="1"/>
              <a:t>проходящий</a:t>
            </a:r>
            <a:r>
              <a:rPr lang="en-US" dirty="0"/>
              <a:t> </a:t>
            </a:r>
            <a:r>
              <a:rPr lang="en-US" dirty="0" err="1"/>
              <a:t>через</a:t>
            </a:r>
            <a:r>
              <a:rPr lang="en-US" dirty="0"/>
              <a:t> </a:t>
            </a:r>
            <a:r>
              <a:rPr lang="en-US" dirty="0" err="1"/>
              <a:t>интерфейс</a:t>
            </a:r>
            <a:r>
              <a:rPr lang="en-US" dirty="0"/>
              <a:t> с </a:t>
            </a:r>
            <a:r>
              <a:rPr lang="en-US" dirty="0" err="1"/>
              <a:t>поддержкой</a:t>
            </a:r>
            <a:r>
              <a:rPr lang="en-US" dirty="0"/>
              <a:t> </a:t>
            </a:r>
            <a:r>
              <a:rPr lang="en-US" dirty="0" err="1"/>
              <a:t>NetStream</a:t>
            </a:r>
            <a:r>
              <a:rPr lang="en-US" dirty="0"/>
              <a:t>.</a:t>
            </a:r>
            <a:endParaRPr lang="ru-RU" dirty="0"/>
          </a:p>
          <a:p>
            <a:r>
              <a:rPr lang="en-US" dirty="0"/>
              <a:t>2. </a:t>
            </a:r>
            <a:r>
              <a:rPr lang="en-US" dirty="0" err="1"/>
              <a:t>Случайная</a:t>
            </a:r>
            <a:r>
              <a:rPr lang="en-US" dirty="0"/>
              <a:t> </a:t>
            </a:r>
            <a:r>
              <a:rPr lang="en-US" dirty="0" err="1"/>
              <a:t>выборка</a:t>
            </a:r>
            <a:r>
              <a:rPr lang="en-US" dirty="0"/>
              <a:t> </a:t>
            </a:r>
            <a:r>
              <a:rPr lang="en-US" dirty="0" err="1"/>
              <a:t>пакетов</a:t>
            </a:r>
            <a:r>
              <a:rPr lang="en-US" dirty="0"/>
              <a:t>: </a:t>
            </a:r>
            <a:r>
              <a:rPr lang="en-US" dirty="0" err="1"/>
              <a:t>один</a:t>
            </a:r>
            <a:r>
              <a:rPr lang="en-US" dirty="0"/>
              <a:t> </a:t>
            </a:r>
            <a:r>
              <a:rPr lang="en-US" dirty="0" err="1"/>
              <a:t>пакет</a:t>
            </a:r>
            <a:r>
              <a:rPr lang="en-US" dirty="0"/>
              <a:t> </a:t>
            </a:r>
            <a:r>
              <a:rPr lang="en-US" dirty="0" err="1"/>
              <a:t>выбирается</a:t>
            </a:r>
            <a:r>
              <a:rPr lang="en-US" dirty="0"/>
              <a:t> </a:t>
            </a:r>
            <a:r>
              <a:rPr lang="en-US" dirty="0" err="1"/>
              <a:t>случайным</a:t>
            </a:r>
            <a:r>
              <a:rPr lang="en-US" dirty="0"/>
              <a:t> </a:t>
            </a:r>
            <a:r>
              <a:rPr lang="en-US" dirty="0" err="1"/>
              <a:t>образом</a:t>
            </a:r>
            <a:r>
              <a:rPr lang="en-US" dirty="0"/>
              <a:t> </a:t>
            </a:r>
            <a:r>
              <a:rPr lang="en-US" dirty="0" err="1"/>
              <a:t>из</a:t>
            </a:r>
            <a:r>
              <a:rPr lang="en-US" dirty="0"/>
              <a:t> </a:t>
            </a:r>
            <a:r>
              <a:rPr lang="en-US" dirty="0" err="1"/>
              <a:t>каждого</a:t>
            </a:r>
            <a:r>
              <a:rPr lang="en-US" dirty="0"/>
              <a:t> </a:t>
            </a:r>
            <a:r>
              <a:rPr lang="en-US" dirty="0" err="1"/>
              <a:t>пакета</a:t>
            </a:r>
            <a:r>
              <a:rPr lang="en-US" dirty="0"/>
              <a:t> </a:t>
            </a:r>
            <a:r>
              <a:rPr lang="en-US" dirty="0" err="1"/>
              <a:t>со</a:t>
            </a:r>
            <a:r>
              <a:rPr lang="en-US" dirty="0"/>
              <a:t> </a:t>
            </a:r>
            <a:r>
              <a:rPr lang="en-US" dirty="0" err="1"/>
              <a:t>случайным</a:t>
            </a:r>
            <a:r>
              <a:rPr lang="en-US" dirty="0"/>
              <a:t> </a:t>
            </a:r>
            <a:r>
              <a:rPr lang="en-US" dirty="0" err="1"/>
              <a:t>числом</a:t>
            </a:r>
            <a:r>
              <a:rPr lang="en-US" dirty="0"/>
              <a:t> </a:t>
            </a:r>
            <a:r>
              <a:rPr lang="en-US" dirty="0" err="1"/>
              <a:t>пакетов</a:t>
            </a:r>
            <a:r>
              <a:rPr lang="en-US" dirty="0"/>
              <a:t>. </a:t>
            </a:r>
            <a:r>
              <a:rPr lang="en-US" dirty="0" err="1"/>
              <a:t>Например</a:t>
            </a:r>
            <a:r>
              <a:rPr lang="en-US" dirty="0"/>
              <a:t>, </a:t>
            </a:r>
            <a:r>
              <a:rPr lang="en-US" dirty="0" err="1"/>
              <a:t>коэффициент</a:t>
            </a:r>
            <a:r>
              <a:rPr lang="en-US" dirty="0"/>
              <a:t> </a:t>
            </a:r>
            <a:r>
              <a:rPr lang="en-US" dirty="0" err="1"/>
              <a:t>выборки</a:t>
            </a:r>
            <a:r>
              <a:rPr lang="en-US" dirty="0"/>
              <a:t>, </a:t>
            </a:r>
            <a:r>
              <a:rPr lang="en-US" dirty="0" err="1"/>
              <a:t>настроенный</a:t>
            </a:r>
            <a:r>
              <a:rPr lang="en-US" dirty="0"/>
              <a:t> </a:t>
            </a:r>
            <a:r>
              <a:rPr lang="en-US" dirty="0" err="1"/>
              <a:t>для</a:t>
            </a:r>
            <a:r>
              <a:rPr lang="en-US" dirty="0"/>
              <a:t> </a:t>
            </a:r>
            <a:r>
              <a:rPr lang="en-US" dirty="0" err="1"/>
              <a:t>интерфейса</a:t>
            </a:r>
            <a:r>
              <a:rPr lang="en-US" dirty="0"/>
              <a:t> с </a:t>
            </a:r>
            <a:r>
              <a:rPr lang="en-US" dirty="0" err="1"/>
              <a:t>поддержкой</a:t>
            </a:r>
            <a:r>
              <a:rPr lang="en-US" dirty="0"/>
              <a:t> </a:t>
            </a:r>
            <a:r>
              <a:rPr lang="en-US" dirty="0" err="1"/>
              <a:t>NetStream</a:t>
            </a:r>
            <a:r>
              <a:rPr lang="en-US" dirty="0"/>
              <a:t>, </a:t>
            </a:r>
            <a:r>
              <a:rPr lang="en-US" dirty="0" err="1"/>
              <a:t>составляет</a:t>
            </a:r>
            <a:r>
              <a:rPr lang="en-US" dirty="0"/>
              <a:t> M:1, и </a:t>
            </a:r>
            <a:r>
              <a:rPr lang="en-US" dirty="0" err="1"/>
              <a:t>выборке</a:t>
            </a:r>
            <a:r>
              <a:rPr lang="en-US" dirty="0"/>
              <a:t> </a:t>
            </a:r>
            <a:r>
              <a:rPr lang="en-US" dirty="0" err="1"/>
              <a:t>подлежат</a:t>
            </a:r>
            <a:r>
              <a:rPr lang="en-US" dirty="0"/>
              <a:t> N </a:t>
            </a:r>
            <a:r>
              <a:rPr lang="en-US" dirty="0" err="1"/>
              <a:t>пакетов</a:t>
            </a:r>
            <a:r>
              <a:rPr lang="en-US" dirty="0"/>
              <a:t> </a:t>
            </a:r>
            <a:r>
              <a:rPr lang="en-US" dirty="0" err="1"/>
              <a:t>из</a:t>
            </a:r>
            <a:r>
              <a:rPr lang="en-US" dirty="0"/>
              <a:t> N x M </a:t>
            </a:r>
            <a:r>
              <a:rPr lang="en-US" dirty="0" err="1"/>
              <a:t>пакетов</a:t>
            </a:r>
            <a:r>
              <a:rPr lang="en-US" dirty="0"/>
              <a:t>, </a:t>
            </a:r>
            <a:r>
              <a:rPr lang="en-US" dirty="0" err="1"/>
              <a:t>проходящих</a:t>
            </a:r>
            <a:r>
              <a:rPr lang="en-US" dirty="0"/>
              <a:t> </a:t>
            </a:r>
            <a:r>
              <a:rPr lang="en-US" dirty="0" err="1"/>
              <a:t>через</a:t>
            </a:r>
            <a:r>
              <a:rPr lang="en-US" dirty="0"/>
              <a:t> </a:t>
            </a:r>
            <a:r>
              <a:rPr lang="en-US" dirty="0" err="1"/>
              <a:t>интерфейс</a:t>
            </a:r>
            <a:r>
              <a:rPr lang="en-US" dirty="0"/>
              <a:t>.</a:t>
            </a:r>
            <a:endParaRPr lang="ru-RU" dirty="0"/>
          </a:p>
          <a:p>
            <a:r>
              <a:rPr lang="en-US" dirty="0"/>
              <a:t>3. </a:t>
            </a:r>
            <a:r>
              <a:rPr lang="en-US" dirty="0" err="1"/>
              <a:t>Выборка</a:t>
            </a:r>
            <a:r>
              <a:rPr lang="en-US" dirty="0"/>
              <a:t> с </a:t>
            </a:r>
            <a:r>
              <a:rPr lang="en-US" dirty="0" err="1"/>
              <a:t>фиксированным</a:t>
            </a:r>
            <a:r>
              <a:rPr lang="en-US" dirty="0"/>
              <a:t> </a:t>
            </a:r>
            <a:r>
              <a:rPr lang="en-US" dirty="0" err="1"/>
              <a:t>интервалом</a:t>
            </a:r>
            <a:r>
              <a:rPr lang="en-US" dirty="0"/>
              <a:t>: </a:t>
            </a:r>
            <a:r>
              <a:rPr lang="en-US" dirty="0" err="1"/>
              <a:t>выборка</a:t>
            </a:r>
            <a:r>
              <a:rPr lang="en-US" dirty="0"/>
              <a:t> </a:t>
            </a:r>
            <a:r>
              <a:rPr lang="en-US" dirty="0" err="1"/>
              <a:t>одного</a:t>
            </a:r>
            <a:r>
              <a:rPr lang="en-US" dirty="0"/>
              <a:t> </a:t>
            </a:r>
            <a:r>
              <a:rPr lang="en-US" dirty="0" err="1"/>
              <a:t>пакета</a:t>
            </a:r>
            <a:r>
              <a:rPr lang="en-US" dirty="0"/>
              <a:t> </a:t>
            </a:r>
            <a:r>
              <a:rPr lang="en-US" dirty="0" err="1"/>
              <a:t>осуществляется</a:t>
            </a:r>
            <a:r>
              <a:rPr lang="en-US" dirty="0"/>
              <a:t> </a:t>
            </a:r>
            <a:r>
              <a:rPr lang="en-US" dirty="0" err="1"/>
              <a:t>каждые</a:t>
            </a:r>
            <a:r>
              <a:rPr lang="en-US" dirty="0"/>
              <a:t> </a:t>
            </a:r>
            <a:r>
              <a:rPr lang="en-US" dirty="0" err="1"/>
              <a:t>мс</a:t>
            </a:r>
            <a:r>
              <a:rPr lang="en-US" dirty="0"/>
              <a:t> с </a:t>
            </a:r>
            <a:r>
              <a:rPr lang="en-US" dirty="0" err="1"/>
              <a:t>фиксированным</a:t>
            </a:r>
            <a:r>
              <a:rPr lang="en-US" dirty="0"/>
              <a:t> </a:t>
            </a:r>
            <a:r>
              <a:rPr lang="en-US" dirty="0" err="1"/>
              <a:t>значением</a:t>
            </a:r>
            <a:r>
              <a:rPr lang="en-US" dirty="0"/>
              <a:t> </a:t>
            </a:r>
            <a:r>
              <a:rPr lang="en-US" dirty="0" err="1"/>
              <a:t>времени</a:t>
            </a:r>
            <a:r>
              <a:rPr lang="en-US" dirty="0"/>
              <a:t>.</a:t>
            </a:r>
            <a:endParaRPr lang="ru-RU" dirty="0"/>
          </a:p>
          <a:p>
            <a:r>
              <a:rPr lang="en-US" dirty="0"/>
              <a:t>4. </a:t>
            </a:r>
            <a:r>
              <a:rPr lang="en-US" dirty="0" err="1"/>
              <a:t>Выборка</a:t>
            </a:r>
            <a:r>
              <a:rPr lang="en-US" dirty="0"/>
              <a:t> </a:t>
            </a:r>
            <a:r>
              <a:rPr lang="en-US" dirty="0" err="1"/>
              <a:t>со</a:t>
            </a:r>
            <a:r>
              <a:rPr lang="en-US" dirty="0"/>
              <a:t> </a:t>
            </a:r>
            <a:r>
              <a:rPr lang="en-US" dirty="0" err="1"/>
              <a:t>случайным</a:t>
            </a:r>
            <a:r>
              <a:rPr lang="en-US" dirty="0"/>
              <a:t> </a:t>
            </a:r>
            <a:r>
              <a:rPr lang="en-US" dirty="0" err="1"/>
              <a:t>интервалом</a:t>
            </a:r>
            <a:r>
              <a:rPr lang="en-US" dirty="0"/>
              <a:t>: </a:t>
            </a:r>
            <a:r>
              <a:rPr lang="en-US" dirty="0" err="1"/>
              <a:t>выборка</a:t>
            </a:r>
            <a:r>
              <a:rPr lang="en-US" dirty="0"/>
              <a:t> </a:t>
            </a:r>
            <a:r>
              <a:rPr lang="en-US" dirty="0" err="1"/>
              <a:t>одного</a:t>
            </a:r>
            <a:r>
              <a:rPr lang="en-US" dirty="0"/>
              <a:t> </a:t>
            </a:r>
            <a:r>
              <a:rPr lang="en-US" dirty="0" err="1"/>
              <a:t>пакета</a:t>
            </a:r>
            <a:r>
              <a:rPr lang="en-US" dirty="0"/>
              <a:t> </a:t>
            </a:r>
            <a:r>
              <a:rPr lang="en-US" dirty="0" err="1"/>
              <a:t>осуществляется</a:t>
            </a:r>
            <a:r>
              <a:rPr lang="en-US" dirty="0"/>
              <a:t> </a:t>
            </a:r>
            <a:r>
              <a:rPr lang="en-US" dirty="0" err="1"/>
              <a:t>каждые</a:t>
            </a:r>
            <a:r>
              <a:rPr lang="en-US" dirty="0"/>
              <a:t> </a:t>
            </a:r>
            <a:r>
              <a:rPr lang="en-US" dirty="0" err="1"/>
              <a:t>мс</a:t>
            </a:r>
            <a:r>
              <a:rPr lang="en-US" dirty="0"/>
              <a:t> </a:t>
            </a:r>
            <a:r>
              <a:rPr lang="en-US" dirty="0" err="1"/>
              <a:t>со</a:t>
            </a:r>
            <a:r>
              <a:rPr lang="en-US" dirty="0"/>
              <a:t> </a:t>
            </a:r>
            <a:r>
              <a:rPr lang="en-US" dirty="0" err="1"/>
              <a:t>случайным</a:t>
            </a:r>
            <a:r>
              <a:rPr lang="en-US" dirty="0"/>
              <a:t> </a:t>
            </a:r>
            <a:r>
              <a:rPr lang="en-US" dirty="0" err="1"/>
              <a:t>значением</a:t>
            </a:r>
            <a:r>
              <a:rPr lang="en-US" dirty="0"/>
              <a:t> </a:t>
            </a:r>
            <a:r>
              <a:rPr lang="en-US" dirty="0" err="1"/>
              <a:t>времени</a:t>
            </a:r>
            <a:r>
              <a:rPr lang="en-US" dirty="0"/>
              <a:t> </a:t>
            </a:r>
            <a:r>
              <a:rPr lang="en-US" dirty="0" err="1"/>
              <a:t>на</a:t>
            </a:r>
            <a:r>
              <a:rPr lang="en-US" dirty="0"/>
              <a:t> </a:t>
            </a:r>
            <a:r>
              <a:rPr lang="en-US" dirty="0" err="1"/>
              <a:t>основе</a:t>
            </a:r>
            <a:r>
              <a:rPr lang="en-US" dirty="0"/>
              <a:t> </a:t>
            </a:r>
            <a:r>
              <a:rPr lang="en-US" dirty="0" err="1"/>
              <a:t>коэффициента</a:t>
            </a:r>
            <a:r>
              <a:rPr lang="en-US" dirty="0"/>
              <a:t> </a:t>
            </a:r>
            <a:r>
              <a:rPr lang="en-US" dirty="0" err="1"/>
              <a:t>выборки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151</a:t>
            </a:fld>
            <a:endParaRPr lang="ru-RU" noProof="0"/>
          </a:p>
        </p:txBody>
      </p:sp>
    </p:spTree>
    <p:extLst>
      <p:ext uri="{BB962C8B-B14F-4D97-AF65-F5344CB8AC3E}">
        <p14:creationId xmlns:p14="http://schemas.microsoft.com/office/powerpoint/2010/main" val="1261839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показано</a:t>
            </a:r>
            <a:r>
              <a:rPr lang="en-US" dirty="0"/>
              <a:t>, </a:t>
            </a:r>
            <a:r>
              <a:rPr lang="en-US" dirty="0" err="1"/>
              <a:t>как</a:t>
            </a:r>
            <a:r>
              <a:rPr lang="en-US" dirty="0"/>
              <a:t> NDE </a:t>
            </a:r>
            <a:r>
              <a:rPr lang="en-US" dirty="0" err="1"/>
              <a:t>собирает</a:t>
            </a:r>
            <a:r>
              <a:rPr lang="en-US" dirty="0"/>
              <a:t> и </a:t>
            </a:r>
            <a:r>
              <a:rPr lang="en-US" dirty="0" err="1"/>
              <a:t>выводит</a:t>
            </a:r>
            <a:r>
              <a:rPr lang="en-US" dirty="0"/>
              <a:t> </a:t>
            </a:r>
            <a:r>
              <a:rPr lang="en-US" dirty="0" err="1"/>
              <a:t>статистическую</a:t>
            </a:r>
            <a:r>
              <a:rPr lang="en-US" dirty="0"/>
              <a:t> </a:t>
            </a:r>
            <a:r>
              <a:rPr lang="en-US" dirty="0" err="1"/>
              <a:t>информацию</a:t>
            </a:r>
            <a:r>
              <a:rPr lang="en-US" dirty="0"/>
              <a:t> в NSC.</a:t>
            </a:r>
            <a:endParaRPr lang="ru-RU" dirty="0"/>
          </a:p>
          <a:p>
            <a:r>
              <a:rPr lang="en-US" dirty="0"/>
              <a:t> </a:t>
            </a:r>
            <a:r>
              <a:rPr lang="en-US" dirty="0" err="1"/>
              <a:t>Блок</a:t>
            </a:r>
            <a:r>
              <a:rPr lang="en-US" dirty="0"/>
              <a:t> </a:t>
            </a:r>
            <a:r>
              <a:rPr lang="en-US" dirty="0" err="1"/>
              <a:t>сбора</a:t>
            </a:r>
            <a:r>
              <a:rPr lang="en-US" dirty="0"/>
              <a:t> </a:t>
            </a:r>
            <a:r>
              <a:rPr lang="en-US" dirty="0" err="1"/>
              <a:t>статистической</a:t>
            </a:r>
            <a:r>
              <a:rPr lang="en-US" dirty="0"/>
              <a:t> </a:t>
            </a:r>
            <a:r>
              <a:rPr lang="en-US" dirty="0" err="1"/>
              <a:t>информации</a:t>
            </a:r>
            <a:r>
              <a:rPr lang="en-US" dirty="0"/>
              <a:t> </a:t>
            </a:r>
            <a:r>
              <a:rPr lang="en-US" dirty="0" err="1"/>
              <a:t>идентифицирует</a:t>
            </a:r>
            <a:r>
              <a:rPr lang="en-US" dirty="0"/>
              <a:t> </a:t>
            </a:r>
            <a:r>
              <a:rPr lang="en-US" dirty="0" err="1"/>
              <a:t>потоки</a:t>
            </a:r>
            <a:r>
              <a:rPr lang="en-US" dirty="0"/>
              <a:t> и </a:t>
            </a:r>
            <a:r>
              <a:rPr lang="en-US" dirty="0" err="1"/>
              <a:t>выводит</a:t>
            </a:r>
            <a:r>
              <a:rPr lang="en-US" dirty="0"/>
              <a:t> </a:t>
            </a:r>
            <a:r>
              <a:rPr lang="en-US" dirty="0" err="1"/>
              <a:t>те</a:t>
            </a:r>
            <a:r>
              <a:rPr lang="en-US" dirty="0"/>
              <a:t> </a:t>
            </a:r>
            <a:r>
              <a:rPr lang="en-US" dirty="0" err="1"/>
              <a:t>из</a:t>
            </a:r>
            <a:r>
              <a:rPr lang="en-US" dirty="0"/>
              <a:t> </a:t>
            </a:r>
            <a:r>
              <a:rPr lang="en-US" dirty="0" err="1"/>
              <a:t>них</a:t>
            </a:r>
            <a:r>
              <a:rPr lang="en-US" dirty="0"/>
              <a:t>, </a:t>
            </a:r>
            <a:r>
              <a:rPr lang="en-US" dirty="0" err="1"/>
              <a:t>которые</a:t>
            </a:r>
            <a:r>
              <a:rPr lang="en-US" dirty="0"/>
              <a:t> </a:t>
            </a:r>
            <a:r>
              <a:rPr lang="en-US" dirty="0" err="1"/>
              <a:t>соответствуют</a:t>
            </a:r>
            <a:r>
              <a:rPr lang="en-US" dirty="0"/>
              <a:t> </a:t>
            </a:r>
            <a:r>
              <a:rPr lang="en-US" dirty="0" err="1"/>
              <a:t>предварительно</a:t>
            </a:r>
            <a:r>
              <a:rPr lang="en-US" dirty="0"/>
              <a:t> </a:t>
            </a:r>
            <a:r>
              <a:rPr lang="en-US" dirty="0" err="1"/>
              <a:t>заданным</a:t>
            </a:r>
            <a:r>
              <a:rPr lang="en-US" dirty="0"/>
              <a:t> </a:t>
            </a:r>
            <a:r>
              <a:rPr lang="en-US" dirty="0" err="1"/>
              <a:t>условиям</a:t>
            </a:r>
            <a:r>
              <a:rPr lang="en-US" dirty="0"/>
              <a:t>, в </a:t>
            </a:r>
            <a:r>
              <a:rPr lang="en-US" dirty="0" err="1"/>
              <a:t>блок</a:t>
            </a:r>
            <a:r>
              <a:rPr lang="en-US" dirty="0"/>
              <a:t> </a:t>
            </a:r>
            <a:r>
              <a:rPr lang="en-US" dirty="0" err="1"/>
              <a:t>обработки</a:t>
            </a:r>
            <a:r>
              <a:rPr lang="en-US" dirty="0"/>
              <a:t> </a:t>
            </a:r>
            <a:r>
              <a:rPr lang="en-US" dirty="0" err="1"/>
              <a:t>статистической</a:t>
            </a:r>
            <a:r>
              <a:rPr lang="en-US" dirty="0"/>
              <a:t> </a:t>
            </a:r>
            <a:r>
              <a:rPr lang="en-US" dirty="0" err="1"/>
              <a:t>информации</a:t>
            </a:r>
            <a:r>
              <a:rPr lang="en-US" dirty="0"/>
              <a:t>, </a:t>
            </a:r>
            <a:r>
              <a:rPr lang="en-US" dirty="0" err="1"/>
              <a:t>который</a:t>
            </a:r>
            <a:r>
              <a:rPr lang="en-US" dirty="0"/>
              <a:t> </a:t>
            </a:r>
            <a:r>
              <a:rPr lang="en-US" dirty="0" err="1"/>
              <a:t>может</a:t>
            </a:r>
            <a:r>
              <a:rPr lang="en-US" dirty="0"/>
              <a:t> </a:t>
            </a:r>
            <a:r>
              <a:rPr lang="en-US" dirty="0" err="1"/>
              <a:t>агрегировать</a:t>
            </a:r>
            <a:r>
              <a:rPr lang="en-US" dirty="0"/>
              <a:t> </a:t>
            </a:r>
            <a:r>
              <a:rPr lang="en-US" dirty="0" err="1"/>
              <a:t>статистическую</a:t>
            </a:r>
            <a:r>
              <a:rPr lang="en-US" dirty="0"/>
              <a:t> </a:t>
            </a:r>
            <a:r>
              <a:rPr lang="en-US" dirty="0" err="1"/>
              <a:t>информацию</a:t>
            </a:r>
            <a:r>
              <a:rPr lang="en-US" dirty="0"/>
              <a:t> и </a:t>
            </a:r>
            <a:r>
              <a:rPr lang="en-US" dirty="0" err="1"/>
              <a:t>удалять</a:t>
            </a:r>
            <a:r>
              <a:rPr lang="en-US" dirty="0"/>
              <a:t> </a:t>
            </a:r>
            <a:r>
              <a:rPr lang="en-US" dirty="0" err="1"/>
              <a:t>записи</a:t>
            </a:r>
            <a:r>
              <a:rPr lang="en-US" dirty="0"/>
              <a:t> </a:t>
            </a:r>
            <a:r>
              <a:rPr lang="en-US" dirty="0" err="1"/>
              <a:t>потоков</a:t>
            </a:r>
            <a:r>
              <a:rPr lang="en-US" dirty="0"/>
              <a:t>. </a:t>
            </a:r>
            <a:r>
              <a:rPr lang="en-US" dirty="0" err="1"/>
              <a:t>Устаревшие</a:t>
            </a:r>
            <a:r>
              <a:rPr lang="en-US" dirty="0"/>
              <a:t> </a:t>
            </a:r>
            <a:r>
              <a:rPr lang="en-US" dirty="0" err="1"/>
              <a:t>потоки</a:t>
            </a:r>
            <a:r>
              <a:rPr lang="en-US" dirty="0"/>
              <a:t> </a:t>
            </a:r>
            <a:r>
              <a:rPr lang="en-US" dirty="0" err="1"/>
              <a:t>собираются</a:t>
            </a:r>
            <a:r>
              <a:rPr lang="en-US" dirty="0"/>
              <a:t> и </a:t>
            </a:r>
            <a:r>
              <a:rPr lang="en-US" dirty="0" err="1"/>
              <a:t>выводятся</a:t>
            </a:r>
            <a:r>
              <a:rPr lang="en-US" dirty="0"/>
              <a:t> </a:t>
            </a:r>
            <a:r>
              <a:rPr lang="en-US" dirty="0" err="1"/>
              <a:t>блоком</a:t>
            </a:r>
            <a:r>
              <a:rPr lang="en-US" dirty="0"/>
              <a:t> </a:t>
            </a:r>
            <a:r>
              <a:rPr lang="en-US" dirty="0" err="1"/>
              <a:t>сборки</a:t>
            </a:r>
            <a:r>
              <a:rPr lang="en-US" dirty="0"/>
              <a:t> и </a:t>
            </a:r>
            <a:r>
              <a:rPr lang="en-US" dirty="0" err="1"/>
              <a:t>вывода</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152</a:t>
            </a:fld>
            <a:endParaRPr lang="ru-RU" noProof="0"/>
          </a:p>
        </p:txBody>
      </p:sp>
    </p:spTree>
    <p:extLst>
      <p:ext uri="{BB962C8B-B14F-4D97-AF65-F5344CB8AC3E}">
        <p14:creationId xmlns:p14="http://schemas.microsoft.com/office/powerpoint/2010/main" val="1968723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NE40E-X8A </a:t>
            </a:r>
            <a:r>
              <a:rPr lang="en-US" dirty="0" err="1"/>
              <a:t>состоит</a:t>
            </a:r>
            <a:r>
              <a:rPr lang="en-US" dirty="0"/>
              <a:t> </a:t>
            </a:r>
            <a:r>
              <a:rPr lang="en-US" dirty="0" err="1"/>
              <a:t>из</a:t>
            </a:r>
            <a:r>
              <a:rPr lang="en-US" dirty="0"/>
              <a:t> </a:t>
            </a:r>
            <a:r>
              <a:rPr lang="en-US" dirty="0" err="1"/>
              <a:t>плоскости</a:t>
            </a:r>
            <a:r>
              <a:rPr lang="en-US" dirty="0"/>
              <a:t> </a:t>
            </a:r>
            <a:r>
              <a:rPr lang="en-US" dirty="0" err="1"/>
              <a:t>данных</a:t>
            </a:r>
            <a:r>
              <a:rPr lang="en-US" dirty="0"/>
              <a:t>, </a:t>
            </a:r>
            <a:r>
              <a:rPr lang="en-US" dirty="0" err="1"/>
              <a:t>плоскости</a:t>
            </a:r>
            <a:r>
              <a:rPr lang="en-US" dirty="0"/>
              <a:t> </a:t>
            </a:r>
            <a:r>
              <a:rPr lang="en-US" dirty="0" err="1"/>
              <a:t>контроля</a:t>
            </a:r>
            <a:r>
              <a:rPr lang="en-US" dirty="0"/>
              <a:t> и </a:t>
            </a:r>
            <a:r>
              <a:rPr lang="en-US" dirty="0" err="1"/>
              <a:t>управления</a:t>
            </a:r>
            <a:r>
              <a:rPr lang="en-US" dirty="0"/>
              <a:t> и </a:t>
            </a:r>
            <a:r>
              <a:rPr lang="en-US" dirty="0" err="1"/>
              <a:t>плоскости</a:t>
            </a:r>
            <a:r>
              <a:rPr lang="en-US" dirty="0"/>
              <a:t> </a:t>
            </a:r>
            <a:r>
              <a:rPr lang="en-US" dirty="0" err="1"/>
              <a:t>мониторинга</a:t>
            </a:r>
            <a:r>
              <a:rPr lang="en-US" dirty="0"/>
              <a:t>, </a:t>
            </a:r>
            <a:r>
              <a:rPr lang="en-US" dirty="0" err="1"/>
              <a:t>как</a:t>
            </a:r>
            <a:r>
              <a:rPr lang="en-US" dirty="0"/>
              <a:t> </a:t>
            </a:r>
            <a:r>
              <a:rPr lang="en-US" dirty="0" err="1"/>
              <a:t>показано</a:t>
            </a:r>
            <a:r>
              <a:rPr lang="en-US" dirty="0"/>
              <a:t> </a:t>
            </a:r>
            <a:r>
              <a:rPr lang="en-US" dirty="0" err="1"/>
              <a:t>на</a:t>
            </a:r>
            <a:r>
              <a:rPr lang="en-US" dirty="0"/>
              <a:t> </a:t>
            </a:r>
            <a:r>
              <a:rPr lang="en-US" dirty="0" err="1"/>
              <a:t>рисунке</a:t>
            </a:r>
            <a:r>
              <a:rPr lang="en-US" dirty="0"/>
              <a:t> </a:t>
            </a:r>
            <a:r>
              <a:rPr lang="en-US" dirty="0" err="1"/>
              <a:t>выше</a:t>
            </a:r>
            <a:r>
              <a:rPr lang="en-US" dirty="0"/>
              <a:t>. </a:t>
            </a:r>
            <a:r>
              <a:rPr lang="en-US" dirty="0" err="1"/>
              <a:t>Эта</a:t>
            </a:r>
            <a:r>
              <a:rPr lang="en-US" dirty="0"/>
              <a:t> </a:t>
            </a:r>
            <a:r>
              <a:rPr lang="en-US" dirty="0" err="1"/>
              <a:t>архитектура</a:t>
            </a:r>
            <a:r>
              <a:rPr lang="en-US" dirty="0"/>
              <a:t> </a:t>
            </a:r>
            <a:r>
              <a:rPr lang="en-US" dirty="0" err="1"/>
              <a:t>повышает</a:t>
            </a:r>
            <a:r>
              <a:rPr lang="en-US" dirty="0"/>
              <a:t> </a:t>
            </a:r>
            <a:r>
              <a:rPr lang="en-US" dirty="0" err="1"/>
              <a:t>надежность</a:t>
            </a:r>
            <a:r>
              <a:rPr lang="en-US" dirty="0"/>
              <a:t> </a:t>
            </a:r>
            <a:r>
              <a:rPr lang="en-US" dirty="0" err="1"/>
              <a:t>системы</a:t>
            </a:r>
            <a:r>
              <a:rPr lang="en-US" dirty="0"/>
              <a:t> и </a:t>
            </a:r>
            <a:r>
              <a:rPr lang="en-US" dirty="0" err="1"/>
              <a:t>облегчает</a:t>
            </a:r>
            <a:r>
              <a:rPr lang="en-US" dirty="0"/>
              <a:t> </a:t>
            </a:r>
            <a:r>
              <a:rPr lang="en-US" dirty="0" err="1"/>
              <a:t>обновление</a:t>
            </a:r>
            <a:r>
              <a:rPr lang="en-US" dirty="0"/>
              <a:t> </a:t>
            </a:r>
            <a:r>
              <a:rPr lang="en-US" dirty="0" err="1"/>
              <a:t>на</a:t>
            </a:r>
            <a:r>
              <a:rPr lang="en-US" dirty="0"/>
              <a:t> </a:t>
            </a:r>
            <a:r>
              <a:rPr lang="en-US" dirty="0" err="1"/>
              <a:t>каждой</a:t>
            </a:r>
            <a:r>
              <a:rPr lang="en-US" dirty="0"/>
              <a:t> </a:t>
            </a:r>
            <a:r>
              <a:rPr lang="en-US" dirty="0" err="1"/>
              <a:t>плоскости</a:t>
            </a:r>
            <a:r>
              <a:rPr lang="en-US" dirty="0"/>
              <a:t>.</a:t>
            </a:r>
            <a:endParaRPr lang="ru-RU" dirty="0"/>
          </a:p>
          <a:p>
            <a:r>
              <a:rPr lang="en-US" dirty="0"/>
              <a:t> </a:t>
            </a:r>
            <a:r>
              <a:rPr lang="en-US" dirty="0" err="1"/>
              <a:t>Плоскость</a:t>
            </a:r>
            <a:r>
              <a:rPr lang="en-US" dirty="0"/>
              <a:t> </a:t>
            </a:r>
            <a:r>
              <a:rPr lang="en-US" dirty="0" err="1"/>
              <a:t>данных</a:t>
            </a:r>
            <a:r>
              <a:rPr lang="en-US" dirty="0"/>
              <a:t> </a:t>
            </a:r>
            <a:r>
              <a:rPr lang="en-US" dirty="0" err="1"/>
              <a:t>отвечает</a:t>
            </a:r>
            <a:r>
              <a:rPr lang="en-US" dirty="0"/>
              <a:t> </a:t>
            </a:r>
            <a:r>
              <a:rPr lang="en-US" dirty="0" err="1"/>
              <a:t>за</a:t>
            </a:r>
            <a:r>
              <a:rPr lang="en-US" dirty="0"/>
              <a:t> </a:t>
            </a:r>
            <a:r>
              <a:rPr lang="en-US" dirty="0" err="1"/>
              <a:t>высокую</a:t>
            </a:r>
            <a:r>
              <a:rPr lang="en-US" dirty="0"/>
              <a:t> </a:t>
            </a:r>
            <a:r>
              <a:rPr lang="en-US" dirty="0" err="1"/>
              <a:t>скорость</a:t>
            </a:r>
            <a:r>
              <a:rPr lang="en-US" dirty="0"/>
              <a:t> </a:t>
            </a:r>
            <a:r>
              <a:rPr lang="en-US" dirty="0" err="1"/>
              <a:t>обработки</a:t>
            </a:r>
            <a:r>
              <a:rPr lang="en-US" dirty="0"/>
              <a:t> и </a:t>
            </a:r>
            <a:r>
              <a:rPr lang="en-US" dirty="0" err="1"/>
              <a:t>неблокируемую</a:t>
            </a:r>
            <a:r>
              <a:rPr lang="en-US" dirty="0"/>
              <a:t> </a:t>
            </a:r>
            <a:r>
              <a:rPr lang="en-US" dirty="0" err="1"/>
              <a:t>коммутацию</a:t>
            </a:r>
            <a:r>
              <a:rPr lang="en-US" dirty="0"/>
              <a:t> </a:t>
            </a:r>
            <a:r>
              <a:rPr lang="en-US" dirty="0" err="1"/>
              <a:t>пакетов</a:t>
            </a:r>
            <a:r>
              <a:rPr lang="en-US" dirty="0"/>
              <a:t> </a:t>
            </a:r>
            <a:r>
              <a:rPr lang="en-US" dirty="0" err="1"/>
              <a:t>данных</a:t>
            </a:r>
            <a:r>
              <a:rPr lang="en-US" dirty="0"/>
              <a:t>. </a:t>
            </a:r>
            <a:r>
              <a:rPr lang="en-US" dirty="0" err="1"/>
              <a:t>Он</a:t>
            </a:r>
            <a:r>
              <a:rPr lang="en-US" dirty="0"/>
              <a:t> </a:t>
            </a:r>
            <a:r>
              <a:rPr lang="en-US" dirty="0" err="1"/>
              <a:t>инкапсулирует</a:t>
            </a:r>
            <a:r>
              <a:rPr lang="en-US" dirty="0"/>
              <a:t> </a:t>
            </a:r>
            <a:r>
              <a:rPr lang="en-US" dirty="0" err="1"/>
              <a:t>или</a:t>
            </a:r>
            <a:r>
              <a:rPr lang="en-US" dirty="0"/>
              <a:t> </a:t>
            </a:r>
            <a:r>
              <a:rPr lang="en-US" dirty="0" err="1"/>
              <a:t>декапсулирует</a:t>
            </a:r>
            <a:r>
              <a:rPr lang="en-US" dirty="0"/>
              <a:t> </a:t>
            </a:r>
            <a:r>
              <a:rPr lang="en-US" dirty="0" err="1"/>
              <a:t>пакеты</a:t>
            </a:r>
            <a:r>
              <a:rPr lang="en-US" dirty="0"/>
              <a:t>, </a:t>
            </a:r>
            <a:r>
              <a:rPr lang="en-US" dirty="0" err="1"/>
              <a:t>пересылает</a:t>
            </a:r>
            <a:r>
              <a:rPr lang="en-US" dirty="0"/>
              <a:t> </a:t>
            </a:r>
            <a:r>
              <a:rPr lang="en-US" dirty="0" err="1"/>
              <a:t>пакеты</a:t>
            </a:r>
            <a:r>
              <a:rPr lang="en-US" dirty="0"/>
              <a:t> IPv4/IPv6/MPLS, </a:t>
            </a:r>
            <a:r>
              <a:rPr lang="en-US" dirty="0" err="1"/>
              <a:t>выполняет</a:t>
            </a:r>
            <a:r>
              <a:rPr lang="en-US" dirty="0"/>
              <a:t> QoS, а </a:t>
            </a:r>
            <a:r>
              <a:rPr lang="en-US" dirty="0" err="1"/>
              <a:t>также</a:t>
            </a:r>
            <a:r>
              <a:rPr lang="en-US" dirty="0"/>
              <a:t> </a:t>
            </a:r>
            <a:r>
              <a:rPr lang="en-US" dirty="0" err="1"/>
              <a:t>планирование</a:t>
            </a:r>
            <a:r>
              <a:rPr lang="en-US" dirty="0"/>
              <a:t> и </a:t>
            </a:r>
            <a:r>
              <a:rPr lang="en-US" dirty="0" err="1"/>
              <a:t>внутреннюю</a:t>
            </a:r>
            <a:r>
              <a:rPr lang="en-US" dirty="0"/>
              <a:t> </a:t>
            </a:r>
            <a:r>
              <a:rPr lang="en-US" dirty="0" err="1"/>
              <a:t>высокоскоростную</a:t>
            </a:r>
            <a:r>
              <a:rPr lang="en-US" dirty="0"/>
              <a:t> </a:t>
            </a:r>
            <a:r>
              <a:rPr lang="en-US" dirty="0" err="1"/>
              <a:t>коммутацию</a:t>
            </a:r>
            <a:r>
              <a:rPr lang="en-US" dirty="0"/>
              <a:t>, а </a:t>
            </a:r>
            <a:r>
              <a:rPr lang="en-US" dirty="0" err="1"/>
              <a:t>также</a:t>
            </a:r>
            <a:r>
              <a:rPr lang="en-US" dirty="0"/>
              <a:t> </a:t>
            </a:r>
            <a:r>
              <a:rPr lang="en-US" dirty="0" err="1"/>
              <a:t>собирает</a:t>
            </a:r>
            <a:r>
              <a:rPr lang="en-US" dirty="0"/>
              <a:t> </a:t>
            </a:r>
            <a:r>
              <a:rPr lang="en-US" dirty="0" err="1"/>
              <a:t>статистику</a:t>
            </a:r>
            <a:r>
              <a:rPr lang="en-US" dirty="0"/>
              <a:t>.</a:t>
            </a:r>
            <a:endParaRPr lang="ru-RU" dirty="0"/>
          </a:p>
          <a:p>
            <a:r>
              <a:rPr lang="en-US" dirty="0"/>
              <a:t> </a:t>
            </a:r>
            <a:r>
              <a:rPr lang="en-US" dirty="0" err="1"/>
              <a:t>Плоскость</a:t>
            </a:r>
            <a:r>
              <a:rPr lang="en-US" dirty="0"/>
              <a:t> </a:t>
            </a:r>
            <a:r>
              <a:rPr lang="en-US" dirty="0" err="1"/>
              <a:t>контроля</a:t>
            </a:r>
            <a:r>
              <a:rPr lang="en-US" dirty="0"/>
              <a:t> и </a:t>
            </a:r>
            <a:r>
              <a:rPr lang="en-US" dirty="0" err="1"/>
              <a:t>управления</a:t>
            </a:r>
            <a:r>
              <a:rPr lang="en-US" dirty="0"/>
              <a:t> </a:t>
            </a:r>
            <a:r>
              <a:rPr lang="en-US" dirty="0" err="1"/>
              <a:t>выполняет</a:t>
            </a:r>
            <a:r>
              <a:rPr lang="en-US" dirty="0"/>
              <a:t> </a:t>
            </a:r>
            <a:r>
              <a:rPr lang="en-US" dirty="0" err="1"/>
              <a:t>все</a:t>
            </a:r>
            <a:r>
              <a:rPr lang="en-US" dirty="0"/>
              <a:t> </a:t>
            </a:r>
            <a:r>
              <a:rPr lang="en-US" dirty="0" err="1"/>
              <a:t>функции</a:t>
            </a:r>
            <a:r>
              <a:rPr lang="en-US" dirty="0"/>
              <a:t> </a:t>
            </a:r>
            <a:r>
              <a:rPr lang="en-US" dirty="0" err="1"/>
              <a:t>контроля</a:t>
            </a:r>
            <a:r>
              <a:rPr lang="en-US" dirty="0"/>
              <a:t> и </a:t>
            </a:r>
            <a:r>
              <a:rPr lang="en-US" dirty="0" err="1"/>
              <a:t>управления</a:t>
            </a:r>
            <a:r>
              <a:rPr lang="en-US" dirty="0"/>
              <a:t> </a:t>
            </a:r>
            <a:r>
              <a:rPr lang="en-US" dirty="0" err="1"/>
              <a:t>для</a:t>
            </a:r>
            <a:r>
              <a:rPr lang="en-US" dirty="0"/>
              <a:t> </a:t>
            </a:r>
            <a:r>
              <a:rPr lang="en-US" dirty="0" err="1"/>
              <a:t>системы</a:t>
            </a:r>
            <a:r>
              <a:rPr lang="en-US" dirty="0"/>
              <a:t> и </a:t>
            </a:r>
            <a:r>
              <a:rPr lang="en-US" dirty="0" err="1"/>
              <a:t>является</a:t>
            </a:r>
            <a:r>
              <a:rPr lang="en-US" dirty="0"/>
              <a:t> </a:t>
            </a:r>
            <a:r>
              <a:rPr lang="en-US" dirty="0" err="1"/>
              <a:t>ядром</a:t>
            </a:r>
            <a:r>
              <a:rPr lang="en-US" dirty="0"/>
              <a:t> </a:t>
            </a:r>
            <a:r>
              <a:rPr lang="en-US" dirty="0" err="1"/>
              <a:t>всей</a:t>
            </a:r>
            <a:r>
              <a:rPr lang="en-US" dirty="0"/>
              <a:t> </a:t>
            </a:r>
            <a:r>
              <a:rPr lang="en-US" dirty="0" err="1"/>
              <a:t>системы</a:t>
            </a:r>
            <a:r>
              <a:rPr lang="en-US" dirty="0"/>
              <a:t>. </a:t>
            </a:r>
            <a:r>
              <a:rPr lang="en-US" dirty="0" err="1"/>
              <a:t>Блоки</a:t>
            </a:r>
            <a:r>
              <a:rPr lang="en-US" dirty="0"/>
              <a:t> </a:t>
            </a:r>
            <a:r>
              <a:rPr lang="en-US" dirty="0" err="1"/>
              <a:t>контроля</a:t>
            </a:r>
            <a:r>
              <a:rPr lang="en-US" dirty="0"/>
              <a:t> и </a:t>
            </a:r>
            <a:r>
              <a:rPr lang="en-US" dirty="0" err="1"/>
              <a:t>управления</a:t>
            </a:r>
            <a:r>
              <a:rPr lang="en-US" dirty="0"/>
              <a:t> </a:t>
            </a:r>
            <a:r>
              <a:rPr lang="en-US" dirty="0" err="1"/>
              <a:t>обрабатывают</a:t>
            </a:r>
            <a:r>
              <a:rPr lang="en-US" dirty="0"/>
              <a:t> </a:t>
            </a:r>
            <a:r>
              <a:rPr lang="en-US" dirty="0" err="1"/>
              <a:t>протоколы</a:t>
            </a:r>
            <a:r>
              <a:rPr lang="en-US" dirty="0"/>
              <a:t> и </a:t>
            </a:r>
            <a:r>
              <a:rPr lang="en-US" dirty="0" err="1"/>
              <a:t>сигналы</a:t>
            </a:r>
            <a:r>
              <a:rPr lang="en-US" dirty="0"/>
              <a:t>, </a:t>
            </a:r>
            <a:r>
              <a:rPr lang="en-US" dirty="0" err="1"/>
              <a:t>конфигурируют</a:t>
            </a:r>
            <a:r>
              <a:rPr lang="en-US" dirty="0"/>
              <a:t> и </a:t>
            </a:r>
            <a:r>
              <a:rPr lang="en-US" dirty="0" err="1"/>
              <a:t>управляют</a:t>
            </a:r>
            <a:r>
              <a:rPr lang="en-US" dirty="0"/>
              <a:t> </a:t>
            </a:r>
            <a:r>
              <a:rPr lang="en-US" dirty="0" err="1"/>
              <a:t>системой</a:t>
            </a:r>
            <a:r>
              <a:rPr lang="en-US" dirty="0"/>
              <a:t>, а </a:t>
            </a:r>
            <a:r>
              <a:rPr lang="en-US" dirty="0" err="1"/>
              <a:t>также</a:t>
            </a:r>
            <a:r>
              <a:rPr lang="en-US" dirty="0"/>
              <a:t> </a:t>
            </a:r>
            <a:r>
              <a:rPr lang="en-US" dirty="0" err="1"/>
              <a:t>отображают</a:t>
            </a:r>
            <a:r>
              <a:rPr lang="en-US" dirty="0"/>
              <a:t> </a:t>
            </a:r>
            <a:r>
              <a:rPr lang="en-US" dirty="0" err="1"/>
              <a:t>состояние</a:t>
            </a:r>
            <a:r>
              <a:rPr lang="en-US" dirty="0"/>
              <a:t> </a:t>
            </a:r>
            <a:r>
              <a:rPr lang="en-US" dirty="0" err="1"/>
              <a:t>системы</a:t>
            </a:r>
            <a:r>
              <a:rPr lang="en-US" dirty="0"/>
              <a:t>.</a:t>
            </a:r>
            <a:endParaRPr lang="ru-RU" dirty="0"/>
          </a:p>
          <a:p>
            <a:r>
              <a:rPr lang="en-US" dirty="0"/>
              <a:t> </a:t>
            </a:r>
            <a:r>
              <a:rPr lang="en-US" dirty="0" err="1"/>
              <a:t>Плоскость</a:t>
            </a:r>
            <a:r>
              <a:rPr lang="en-US" dirty="0"/>
              <a:t> </a:t>
            </a:r>
            <a:r>
              <a:rPr lang="en-US" dirty="0" err="1"/>
              <a:t>мониторинга</a:t>
            </a:r>
            <a:r>
              <a:rPr lang="en-US" dirty="0"/>
              <a:t> </a:t>
            </a:r>
            <a:r>
              <a:rPr lang="en-US" dirty="0" err="1"/>
              <a:t>отслеживает</a:t>
            </a:r>
            <a:r>
              <a:rPr lang="en-US" dirty="0"/>
              <a:t> </a:t>
            </a:r>
            <a:r>
              <a:rPr lang="en-US" dirty="0" err="1"/>
              <a:t>окружающую</a:t>
            </a:r>
            <a:r>
              <a:rPr lang="en-US" dirty="0"/>
              <a:t> </a:t>
            </a:r>
            <a:r>
              <a:rPr lang="en-US" dirty="0" err="1"/>
              <a:t>среду</a:t>
            </a:r>
            <a:r>
              <a:rPr lang="en-US" dirty="0"/>
              <a:t>, </a:t>
            </a:r>
            <a:r>
              <a:rPr lang="en-US" dirty="0" err="1"/>
              <a:t>чтобы</a:t>
            </a:r>
            <a:r>
              <a:rPr lang="en-US" dirty="0"/>
              <a:t> </a:t>
            </a:r>
            <a:r>
              <a:rPr lang="en-US" dirty="0" err="1"/>
              <a:t>обеспечить</a:t>
            </a:r>
            <a:r>
              <a:rPr lang="en-US" dirty="0"/>
              <a:t> </a:t>
            </a:r>
            <a:r>
              <a:rPr lang="en-US" dirty="0" err="1"/>
              <a:t>безопасную</a:t>
            </a:r>
            <a:r>
              <a:rPr lang="en-US" dirty="0"/>
              <a:t> и </a:t>
            </a:r>
            <a:r>
              <a:rPr lang="en-US" dirty="0" err="1"/>
              <a:t>стабильную</a:t>
            </a:r>
            <a:r>
              <a:rPr lang="en-US" dirty="0"/>
              <a:t> </a:t>
            </a:r>
            <a:r>
              <a:rPr lang="en-US" dirty="0" err="1"/>
              <a:t>работу</a:t>
            </a:r>
            <a:r>
              <a:rPr lang="en-US" dirty="0"/>
              <a:t> </a:t>
            </a:r>
            <a:r>
              <a:rPr lang="en-US" dirty="0" err="1"/>
              <a:t>системы</a:t>
            </a:r>
            <a:r>
              <a:rPr lang="en-US" dirty="0"/>
              <a:t>. </a:t>
            </a:r>
            <a:r>
              <a:rPr lang="en-US" dirty="0" err="1"/>
              <a:t>Он</a:t>
            </a:r>
            <a:r>
              <a:rPr lang="en-US" dirty="0"/>
              <a:t> </a:t>
            </a:r>
            <a:r>
              <a:rPr lang="en-US" dirty="0" err="1"/>
              <a:t>определяет</a:t>
            </a:r>
            <a:r>
              <a:rPr lang="en-US" dirty="0"/>
              <a:t> </a:t>
            </a:r>
            <a:r>
              <a:rPr lang="en-US" dirty="0" err="1"/>
              <a:t>уровни</a:t>
            </a:r>
            <a:r>
              <a:rPr lang="en-US" dirty="0"/>
              <a:t> </a:t>
            </a:r>
            <a:r>
              <a:rPr lang="en-US" dirty="0" err="1"/>
              <a:t>напряжения</a:t>
            </a:r>
            <a:r>
              <a:rPr lang="en-US" dirty="0"/>
              <a:t>, </a:t>
            </a:r>
            <a:r>
              <a:rPr lang="en-US" dirty="0" err="1"/>
              <a:t>управляет</a:t>
            </a:r>
            <a:r>
              <a:rPr lang="en-US" dirty="0"/>
              <a:t> </a:t>
            </a:r>
            <a:r>
              <a:rPr lang="en-US" dirty="0" err="1"/>
              <a:t>включением</a:t>
            </a:r>
            <a:r>
              <a:rPr lang="en-US" dirty="0"/>
              <a:t> и </a:t>
            </a:r>
            <a:r>
              <a:rPr lang="en-US" dirty="0" err="1"/>
              <a:t>выключением</a:t>
            </a:r>
            <a:r>
              <a:rPr lang="en-US" dirty="0"/>
              <a:t> </a:t>
            </a:r>
            <a:r>
              <a:rPr lang="en-US" dirty="0" err="1"/>
              <a:t>питания</a:t>
            </a:r>
            <a:r>
              <a:rPr lang="en-US" dirty="0"/>
              <a:t> </a:t>
            </a:r>
            <a:r>
              <a:rPr lang="en-US" dirty="0" err="1"/>
              <a:t>системы</a:t>
            </a:r>
            <a:r>
              <a:rPr lang="en-US" dirty="0"/>
              <a:t>, </a:t>
            </a:r>
            <a:r>
              <a:rPr lang="en-US" dirty="0" err="1"/>
              <a:t>отслеживает</a:t>
            </a:r>
            <a:r>
              <a:rPr lang="en-US" dirty="0"/>
              <a:t> </a:t>
            </a:r>
            <a:r>
              <a:rPr lang="en-US" dirty="0" err="1"/>
              <a:t>температуру</a:t>
            </a:r>
            <a:r>
              <a:rPr lang="en-US" dirty="0"/>
              <a:t> и </a:t>
            </a:r>
            <a:r>
              <a:rPr lang="en-US" dirty="0" err="1"/>
              <a:t>управляет</a:t>
            </a:r>
            <a:r>
              <a:rPr lang="en-US" dirty="0"/>
              <a:t> </a:t>
            </a:r>
            <a:r>
              <a:rPr lang="en-US" dirty="0" err="1"/>
              <a:t>модулями</a:t>
            </a:r>
            <a:r>
              <a:rPr lang="en-US" dirty="0"/>
              <a:t> </a:t>
            </a:r>
            <a:r>
              <a:rPr lang="en-US" dirty="0" err="1"/>
              <a:t>вентиляторов</a:t>
            </a:r>
            <a:r>
              <a:rPr lang="en-US" dirty="0"/>
              <a:t>. </a:t>
            </a:r>
            <a:r>
              <a:rPr lang="en-US" dirty="0" err="1"/>
              <a:t>Если</a:t>
            </a:r>
            <a:r>
              <a:rPr lang="en-US" dirty="0"/>
              <a:t> </a:t>
            </a:r>
            <a:r>
              <a:rPr lang="en-US" dirty="0" err="1"/>
              <a:t>устройство</a:t>
            </a:r>
            <a:r>
              <a:rPr lang="en-US" dirty="0"/>
              <a:t> </a:t>
            </a:r>
            <a:r>
              <a:rPr lang="en-US" dirty="0" err="1"/>
              <a:t>выходит</a:t>
            </a:r>
            <a:r>
              <a:rPr lang="en-US" dirty="0"/>
              <a:t> </a:t>
            </a:r>
            <a:r>
              <a:rPr lang="en-US" dirty="0" err="1"/>
              <a:t>из</a:t>
            </a:r>
            <a:r>
              <a:rPr lang="en-US" dirty="0"/>
              <a:t> </a:t>
            </a:r>
            <a:r>
              <a:rPr lang="en-US" dirty="0" err="1"/>
              <a:t>строя</a:t>
            </a:r>
            <a:r>
              <a:rPr lang="en-US" dirty="0"/>
              <a:t>, </a:t>
            </a:r>
            <a:r>
              <a:rPr lang="en-US" dirty="0" err="1"/>
              <a:t>плоскость</a:t>
            </a:r>
            <a:r>
              <a:rPr lang="en-US" dirty="0"/>
              <a:t> </a:t>
            </a:r>
            <a:r>
              <a:rPr lang="en-US" dirty="0" err="1"/>
              <a:t>мониторинга</a:t>
            </a:r>
            <a:r>
              <a:rPr lang="en-US" dirty="0"/>
              <a:t> </a:t>
            </a:r>
            <a:r>
              <a:rPr lang="en-US" dirty="0" err="1"/>
              <a:t>быстро</a:t>
            </a:r>
            <a:r>
              <a:rPr lang="en-US" dirty="0"/>
              <a:t> </a:t>
            </a:r>
            <a:r>
              <a:rPr lang="en-US" dirty="0" err="1"/>
              <a:t>изолирует</a:t>
            </a:r>
            <a:r>
              <a:rPr lang="en-US" dirty="0"/>
              <a:t> </a:t>
            </a:r>
            <a:r>
              <a:rPr lang="en-US" dirty="0" err="1"/>
              <a:t>неисправное</a:t>
            </a:r>
            <a:r>
              <a:rPr lang="en-US" dirty="0"/>
              <a:t> </a:t>
            </a:r>
            <a:r>
              <a:rPr lang="en-US" dirty="0" err="1"/>
              <a:t>устройство</a:t>
            </a:r>
            <a:r>
              <a:rPr lang="en-US" dirty="0"/>
              <a:t>, </a:t>
            </a:r>
            <a:r>
              <a:rPr lang="en-US" dirty="0" err="1"/>
              <a:t>чтобы</a:t>
            </a:r>
            <a:r>
              <a:rPr lang="en-US" dirty="0"/>
              <a:t> </a:t>
            </a:r>
            <a:r>
              <a:rPr lang="en-US" dirty="0" err="1"/>
              <a:t>другие</a:t>
            </a:r>
            <a:r>
              <a:rPr lang="en-US" dirty="0"/>
              <a:t> </a:t>
            </a:r>
            <a:r>
              <a:rPr lang="en-US" dirty="0" err="1"/>
              <a:t>устройства</a:t>
            </a:r>
            <a:r>
              <a:rPr lang="en-US" dirty="0"/>
              <a:t> </a:t>
            </a:r>
            <a:r>
              <a:rPr lang="en-US" dirty="0" err="1"/>
              <a:t>не</a:t>
            </a:r>
            <a:r>
              <a:rPr lang="en-US" dirty="0"/>
              <a:t> </a:t>
            </a:r>
            <a:r>
              <a:rPr lang="en-US" dirty="0" err="1"/>
              <a:t>пострадали</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158</a:t>
            </a:fld>
            <a:endParaRPr lang="ru-RU" noProof="0"/>
          </a:p>
        </p:txBody>
      </p:sp>
    </p:spTree>
    <p:extLst>
      <p:ext uri="{BB962C8B-B14F-4D97-AF65-F5344CB8AC3E}">
        <p14:creationId xmlns:p14="http://schemas.microsoft.com/office/powerpoint/2010/main" val="375097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err="1"/>
              <a:t>Разделение</a:t>
            </a:r>
            <a:r>
              <a:rPr lang="en-US"/>
              <a:t> </a:t>
            </a:r>
            <a:r>
              <a:rPr lang="en-US" err="1"/>
              <a:t>плоскостей</a:t>
            </a:r>
            <a:r>
              <a:rPr lang="en-US"/>
              <a:t> </a:t>
            </a:r>
            <a:r>
              <a:rPr lang="en-US" err="1"/>
              <a:t>пересылки</a:t>
            </a:r>
            <a:r>
              <a:rPr lang="en-US"/>
              <a:t> (Data)  и </a:t>
            </a:r>
            <a:r>
              <a:rPr lang="en-US" err="1"/>
              <a:t>плоскости</a:t>
            </a:r>
            <a:r>
              <a:rPr lang="en-US"/>
              <a:t> </a:t>
            </a:r>
            <a:r>
              <a:rPr lang="en-US" err="1"/>
              <a:t>управления</a:t>
            </a:r>
            <a:r>
              <a:rPr lang="en-US"/>
              <a:t> (Control)   </a:t>
            </a:r>
            <a:r>
              <a:rPr lang="en-US" err="1"/>
              <a:t>является</a:t>
            </a:r>
            <a:r>
              <a:rPr lang="en-US"/>
              <a:t> </a:t>
            </a:r>
            <a:r>
              <a:rPr lang="en-US" err="1"/>
              <a:t>одним</a:t>
            </a:r>
            <a:r>
              <a:rPr lang="en-US"/>
              <a:t> </a:t>
            </a:r>
            <a:r>
              <a:rPr lang="en-US" err="1"/>
              <a:t>из</a:t>
            </a:r>
            <a:r>
              <a:rPr lang="en-US"/>
              <a:t> </a:t>
            </a:r>
            <a:r>
              <a:rPr lang="en-US" err="1"/>
              <a:t>основных</a:t>
            </a:r>
            <a:r>
              <a:rPr lang="en-US"/>
              <a:t> </a:t>
            </a:r>
            <a:r>
              <a:rPr lang="en-US" err="1"/>
              <a:t>принципов</a:t>
            </a:r>
            <a:r>
              <a:rPr lang="en-US"/>
              <a:t> SDN. </a:t>
            </a:r>
            <a:endParaRPr lang="ru-RU"/>
          </a:p>
          <a:p>
            <a:r>
              <a:rPr lang="en-US"/>
              <a:t> </a:t>
            </a:r>
            <a:endParaRPr lang="ru-RU"/>
          </a:p>
          <a:p>
            <a:r>
              <a:rPr lang="en-US" err="1"/>
              <a:t>Плоскость</a:t>
            </a:r>
            <a:r>
              <a:rPr lang="en-US"/>
              <a:t> </a:t>
            </a:r>
            <a:r>
              <a:rPr lang="en-US" err="1"/>
              <a:t>управления</a:t>
            </a:r>
            <a:r>
              <a:rPr lang="en-US"/>
              <a:t> (Control) </a:t>
            </a:r>
            <a:r>
              <a:rPr lang="en-US" err="1"/>
              <a:t>формирует</a:t>
            </a:r>
            <a:r>
              <a:rPr lang="en-US"/>
              <a:t> </a:t>
            </a:r>
            <a:r>
              <a:rPr lang="en-US" err="1"/>
              <a:t>локальный</a:t>
            </a:r>
            <a:r>
              <a:rPr lang="en-US"/>
              <a:t> </a:t>
            </a:r>
            <a:r>
              <a:rPr lang="en-US" err="1"/>
              <a:t>набор</a:t>
            </a:r>
            <a:r>
              <a:rPr lang="en-US"/>
              <a:t> </a:t>
            </a:r>
            <a:r>
              <a:rPr lang="en-US" err="1"/>
              <a:t>данных</a:t>
            </a:r>
            <a:r>
              <a:rPr lang="en-US"/>
              <a:t>, </a:t>
            </a:r>
            <a:r>
              <a:rPr lang="en-US" err="1"/>
              <a:t>используемый</a:t>
            </a:r>
            <a:r>
              <a:rPr lang="en-US"/>
              <a:t> </a:t>
            </a:r>
            <a:r>
              <a:rPr lang="en-US" err="1"/>
              <a:t>для</a:t>
            </a:r>
            <a:r>
              <a:rPr lang="en-US"/>
              <a:t> </a:t>
            </a:r>
            <a:r>
              <a:rPr lang="en-US" err="1"/>
              <a:t>создания</a:t>
            </a:r>
            <a:r>
              <a:rPr lang="en-US"/>
              <a:t> </a:t>
            </a:r>
            <a:r>
              <a:rPr lang="en-US" err="1"/>
              <a:t>записей</a:t>
            </a:r>
            <a:r>
              <a:rPr lang="en-US"/>
              <a:t> </a:t>
            </a:r>
            <a:r>
              <a:rPr lang="en-US" err="1"/>
              <a:t>таблицы</a:t>
            </a:r>
            <a:r>
              <a:rPr lang="en-US"/>
              <a:t> </a:t>
            </a:r>
            <a:r>
              <a:rPr lang="en-US" err="1"/>
              <a:t>пересылки</a:t>
            </a:r>
            <a:r>
              <a:rPr lang="en-US"/>
              <a:t> ( </a:t>
            </a:r>
            <a:r>
              <a:rPr lang="en-US" err="1"/>
              <a:t>forwardinfg</a:t>
            </a:r>
            <a:r>
              <a:rPr lang="en-US"/>
              <a:t> table), </a:t>
            </a:r>
            <a:r>
              <a:rPr lang="en-US" err="1"/>
              <a:t>которые</a:t>
            </a:r>
            <a:r>
              <a:rPr lang="en-US"/>
              <a:t>, в </a:t>
            </a:r>
            <a:r>
              <a:rPr lang="en-US" err="1"/>
              <a:t>свою</a:t>
            </a:r>
            <a:r>
              <a:rPr lang="en-US"/>
              <a:t> </a:t>
            </a:r>
            <a:r>
              <a:rPr lang="en-US" err="1"/>
              <a:t>очередь</a:t>
            </a:r>
            <a:r>
              <a:rPr lang="en-US"/>
              <a:t>, </a:t>
            </a:r>
            <a:r>
              <a:rPr lang="en-US" err="1"/>
              <a:t>используются</a:t>
            </a:r>
            <a:r>
              <a:rPr lang="en-US"/>
              <a:t> </a:t>
            </a:r>
            <a:r>
              <a:rPr lang="en-US" err="1"/>
              <a:t>плоскостями</a:t>
            </a:r>
            <a:r>
              <a:rPr lang="en-US"/>
              <a:t> </a:t>
            </a:r>
            <a:r>
              <a:rPr lang="en-US" err="1"/>
              <a:t>данных</a:t>
            </a:r>
            <a:r>
              <a:rPr lang="en-US"/>
              <a:t> </a:t>
            </a:r>
            <a:r>
              <a:rPr lang="en-US" err="1"/>
              <a:t>для</a:t>
            </a:r>
            <a:r>
              <a:rPr lang="en-US"/>
              <a:t> </a:t>
            </a:r>
            <a:r>
              <a:rPr lang="en-US" err="1"/>
              <a:t>пересылки</a:t>
            </a:r>
            <a:r>
              <a:rPr lang="en-US"/>
              <a:t> </a:t>
            </a:r>
            <a:r>
              <a:rPr lang="en-US" err="1"/>
              <a:t>трафика</a:t>
            </a:r>
            <a:r>
              <a:rPr lang="en-US"/>
              <a:t> </a:t>
            </a:r>
            <a:r>
              <a:rPr lang="en-US" err="1"/>
              <a:t>между</a:t>
            </a:r>
            <a:r>
              <a:rPr lang="en-US"/>
              <a:t> </a:t>
            </a:r>
            <a:r>
              <a:rPr lang="en-US" err="1"/>
              <a:t>входными</a:t>
            </a:r>
            <a:r>
              <a:rPr lang="en-US"/>
              <a:t> и </a:t>
            </a:r>
            <a:r>
              <a:rPr lang="en-US" err="1"/>
              <a:t>выходными</a:t>
            </a:r>
            <a:r>
              <a:rPr lang="en-US"/>
              <a:t> </a:t>
            </a:r>
            <a:r>
              <a:rPr lang="en-US" err="1"/>
              <a:t>портами</a:t>
            </a:r>
            <a:r>
              <a:rPr lang="en-US"/>
              <a:t> </a:t>
            </a:r>
            <a:r>
              <a:rPr lang="en-US" err="1"/>
              <a:t>на</a:t>
            </a:r>
            <a:r>
              <a:rPr lang="en-US"/>
              <a:t> </a:t>
            </a:r>
            <a:r>
              <a:rPr lang="en-US" err="1"/>
              <a:t>устройстве</a:t>
            </a:r>
            <a:r>
              <a:rPr lang="en-US"/>
              <a:t>.  </a:t>
            </a:r>
            <a:endParaRPr lang="ru-RU"/>
          </a:p>
          <a:p>
            <a:endParaRPr lang="en-US"/>
          </a:p>
          <a:p>
            <a:r>
              <a:rPr lang="en-US" err="1"/>
              <a:t>Набор</a:t>
            </a:r>
            <a:r>
              <a:rPr lang="en-US"/>
              <a:t> </a:t>
            </a:r>
            <a:r>
              <a:rPr lang="en-US" err="1"/>
              <a:t>данных</a:t>
            </a:r>
            <a:r>
              <a:rPr lang="en-US"/>
              <a:t>, </a:t>
            </a:r>
            <a:r>
              <a:rPr lang="en-US" err="1"/>
              <a:t>используемый</a:t>
            </a:r>
            <a:r>
              <a:rPr lang="en-US"/>
              <a:t> </a:t>
            </a:r>
            <a:r>
              <a:rPr lang="en-US" err="1"/>
              <a:t>для</a:t>
            </a:r>
            <a:r>
              <a:rPr lang="en-US"/>
              <a:t> </a:t>
            </a:r>
            <a:r>
              <a:rPr lang="en-US" err="1"/>
              <a:t>хранения</a:t>
            </a:r>
            <a:r>
              <a:rPr lang="en-US"/>
              <a:t> </a:t>
            </a:r>
            <a:r>
              <a:rPr lang="en-US" err="1"/>
              <a:t>топологии</a:t>
            </a:r>
            <a:r>
              <a:rPr lang="en-US"/>
              <a:t> </a:t>
            </a:r>
            <a:r>
              <a:rPr lang="en-US" err="1"/>
              <a:t>сети</a:t>
            </a:r>
            <a:r>
              <a:rPr lang="en-US"/>
              <a:t>, </a:t>
            </a:r>
            <a:r>
              <a:rPr lang="en-US" err="1"/>
              <a:t>называется</a:t>
            </a:r>
            <a:r>
              <a:rPr lang="en-US"/>
              <a:t> </a:t>
            </a:r>
            <a:r>
              <a:rPr lang="en-US" err="1"/>
              <a:t>базой</a:t>
            </a:r>
            <a:r>
              <a:rPr lang="en-US"/>
              <a:t> </a:t>
            </a:r>
            <a:r>
              <a:rPr lang="en-US" err="1"/>
              <a:t>информации</a:t>
            </a:r>
            <a:r>
              <a:rPr lang="en-US"/>
              <a:t> о </a:t>
            </a:r>
            <a:r>
              <a:rPr lang="en-US" err="1"/>
              <a:t>маршрутизации</a:t>
            </a:r>
            <a:r>
              <a:rPr lang="en-US"/>
              <a:t> (RIB). </a:t>
            </a:r>
            <a:endParaRPr lang="ru-RU">
              <a:cs typeface="Calibri"/>
            </a:endParaRPr>
          </a:p>
          <a:p>
            <a:r>
              <a:rPr lang="en-US"/>
              <a:t>RIB </a:t>
            </a:r>
            <a:r>
              <a:rPr lang="en-US" err="1"/>
              <a:t>поддерживается</a:t>
            </a:r>
            <a:r>
              <a:rPr lang="en-US"/>
              <a:t> </a:t>
            </a:r>
            <a:r>
              <a:rPr lang="en-US" err="1"/>
              <a:t>согласованным</a:t>
            </a:r>
            <a:r>
              <a:rPr lang="en-US"/>
              <a:t> (</a:t>
            </a:r>
            <a:r>
              <a:rPr lang="en-US" err="1"/>
              <a:t>без</a:t>
            </a:r>
            <a:r>
              <a:rPr lang="en-US"/>
              <a:t> </a:t>
            </a:r>
            <a:r>
              <a:rPr lang="en-US" err="1"/>
              <a:t>петель</a:t>
            </a:r>
            <a:r>
              <a:rPr lang="en-US"/>
              <a:t>)  </a:t>
            </a:r>
            <a:r>
              <a:rPr lang="en-US" err="1"/>
              <a:t>за</a:t>
            </a:r>
            <a:r>
              <a:rPr lang="en-US"/>
              <a:t> </a:t>
            </a:r>
            <a:r>
              <a:rPr lang="en-US" err="1"/>
              <a:t>счет</a:t>
            </a:r>
            <a:r>
              <a:rPr lang="en-US"/>
              <a:t> </a:t>
            </a:r>
            <a:r>
              <a:rPr lang="en-US" err="1"/>
              <a:t>обмена</a:t>
            </a:r>
            <a:r>
              <a:rPr lang="en-US"/>
              <a:t> </a:t>
            </a:r>
            <a:r>
              <a:rPr lang="en-US" err="1"/>
              <a:t>информацией</a:t>
            </a:r>
            <a:r>
              <a:rPr lang="en-US"/>
              <a:t> с </a:t>
            </a:r>
            <a:r>
              <a:rPr lang="en-US" err="1"/>
              <a:t>другими</a:t>
            </a:r>
            <a:r>
              <a:rPr lang="en-US"/>
              <a:t> </a:t>
            </a:r>
            <a:r>
              <a:rPr lang="en-US" err="1"/>
              <a:t>инстансами</a:t>
            </a:r>
            <a:r>
              <a:rPr lang="en-US"/>
              <a:t> </a:t>
            </a:r>
            <a:r>
              <a:rPr lang="en-US" err="1"/>
              <a:t>плоскости</a:t>
            </a:r>
            <a:r>
              <a:rPr lang="en-US"/>
              <a:t> </a:t>
            </a:r>
            <a:r>
              <a:rPr lang="en-US" err="1"/>
              <a:t>управления</a:t>
            </a:r>
            <a:r>
              <a:rPr lang="en-US"/>
              <a:t> ( Control) в </a:t>
            </a:r>
            <a:r>
              <a:rPr lang="en-US" err="1"/>
              <a:t>сети</a:t>
            </a:r>
            <a:r>
              <a:rPr lang="en-US"/>
              <a:t>.  </a:t>
            </a:r>
            <a:endParaRPr lang="ru-RU">
              <a:cs typeface="Calibri"/>
            </a:endParaRPr>
          </a:p>
          <a:p>
            <a:endParaRPr lang="en-US"/>
          </a:p>
          <a:p>
            <a:r>
              <a:rPr lang="en-US" err="1"/>
              <a:t>Записи</a:t>
            </a:r>
            <a:r>
              <a:rPr lang="en-US"/>
              <a:t> </a:t>
            </a:r>
            <a:r>
              <a:rPr lang="en-US" err="1"/>
              <a:t>таблицы</a:t>
            </a:r>
            <a:r>
              <a:rPr lang="en-US"/>
              <a:t> </a:t>
            </a:r>
            <a:r>
              <a:rPr lang="en-US" err="1"/>
              <a:t>пересылки</a:t>
            </a:r>
            <a:r>
              <a:rPr lang="en-US"/>
              <a:t> </a:t>
            </a:r>
            <a:r>
              <a:rPr lang="en-US" err="1"/>
              <a:t>обычно</a:t>
            </a:r>
            <a:r>
              <a:rPr lang="en-US"/>
              <a:t> </a:t>
            </a:r>
            <a:r>
              <a:rPr lang="en-US" err="1"/>
              <a:t>называются</a:t>
            </a:r>
            <a:r>
              <a:rPr lang="en-US"/>
              <a:t> </a:t>
            </a:r>
            <a:r>
              <a:rPr lang="en-US" err="1"/>
              <a:t>информационной</a:t>
            </a:r>
            <a:r>
              <a:rPr lang="en-US"/>
              <a:t> </a:t>
            </a:r>
            <a:r>
              <a:rPr lang="en-US" err="1"/>
              <a:t>базой</a:t>
            </a:r>
            <a:r>
              <a:rPr lang="en-US"/>
              <a:t> </a:t>
            </a:r>
            <a:r>
              <a:rPr lang="en-US" err="1"/>
              <a:t>пересылки</a:t>
            </a:r>
            <a:r>
              <a:rPr lang="en-US"/>
              <a:t> (FIB), </a:t>
            </a:r>
            <a:r>
              <a:rPr lang="en-US" err="1"/>
              <a:t>которые</a:t>
            </a:r>
            <a:r>
              <a:rPr lang="en-US"/>
              <a:t>  </a:t>
            </a:r>
            <a:r>
              <a:rPr lang="en-US" err="1"/>
              <a:t>записываются</a:t>
            </a:r>
            <a:r>
              <a:rPr lang="en-US"/>
              <a:t> и в </a:t>
            </a:r>
            <a:r>
              <a:rPr lang="en-US" err="1"/>
              <a:t>плоскость</a:t>
            </a:r>
            <a:r>
              <a:rPr lang="en-US"/>
              <a:t> </a:t>
            </a:r>
            <a:r>
              <a:rPr lang="en-US" err="1"/>
              <a:t>управления</a:t>
            </a:r>
            <a:r>
              <a:rPr lang="en-US"/>
              <a:t> (Control)  </a:t>
            </a:r>
            <a:r>
              <a:rPr lang="en-US" err="1"/>
              <a:t>типичных</a:t>
            </a:r>
            <a:r>
              <a:rPr lang="en-US"/>
              <a:t> </a:t>
            </a:r>
            <a:r>
              <a:rPr lang="en-US" err="1"/>
              <a:t>устройств</a:t>
            </a:r>
            <a:r>
              <a:rPr lang="en-US"/>
              <a:t>.  </a:t>
            </a:r>
            <a:endParaRPr lang="ru-RU"/>
          </a:p>
          <a:p>
            <a:endParaRPr lang="en-US"/>
          </a:p>
          <a:p>
            <a:r>
              <a:rPr lang="en-US"/>
              <a:t>FIB </a:t>
            </a:r>
            <a:r>
              <a:rPr lang="en-US" err="1"/>
              <a:t>программируется</a:t>
            </a:r>
            <a:r>
              <a:rPr lang="en-US"/>
              <a:t> </a:t>
            </a:r>
            <a:r>
              <a:rPr lang="en-US" err="1"/>
              <a:t>после</a:t>
            </a:r>
            <a:r>
              <a:rPr lang="en-US"/>
              <a:t> </a:t>
            </a:r>
            <a:r>
              <a:rPr lang="en-US" err="1"/>
              <a:t>того</a:t>
            </a:r>
            <a:r>
              <a:rPr lang="en-US"/>
              <a:t>, </a:t>
            </a:r>
            <a:r>
              <a:rPr lang="en-US" err="1"/>
              <a:t>как</a:t>
            </a:r>
            <a:r>
              <a:rPr lang="en-US"/>
              <a:t> RIB </a:t>
            </a:r>
            <a:r>
              <a:rPr lang="en-US" err="1"/>
              <a:t>считается</a:t>
            </a:r>
            <a:r>
              <a:rPr lang="en-US"/>
              <a:t> </a:t>
            </a:r>
            <a:r>
              <a:rPr lang="en-US" err="1"/>
              <a:t>непротиворечивым</a:t>
            </a:r>
            <a:r>
              <a:rPr lang="en-US"/>
              <a:t> и </a:t>
            </a:r>
            <a:r>
              <a:rPr lang="en-US" err="1"/>
              <a:t>стабильным</a:t>
            </a:r>
            <a:r>
              <a:rPr lang="en-US"/>
              <a:t>. </a:t>
            </a:r>
            <a:endParaRPr lang="ru-RU">
              <a:cs typeface="Calibri"/>
            </a:endParaRPr>
          </a:p>
          <a:p>
            <a:r>
              <a:rPr lang="en-US"/>
              <a:t> </a:t>
            </a:r>
            <a:endParaRPr lang="ru-RU"/>
          </a:p>
          <a:p>
            <a:r>
              <a:rPr lang="en-US"/>
              <a:t>В </a:t>
            </a:r>
            <a:r>
              <a:rPr lang="en-US" err="1"/>
              <a:t>типичном</a:t>
            </a:r>
            <a:r>
              <a:rPr lang="en-US"/>
              <a:t> SDN </a:t>
            </a:r>
            <a:r>
              <a:rPr lang="en-US" err="1"/>
              <a:t>сетевой</a:t>
            </a:r>
            <a:r>
              <a:rPr lang="en-US"/>
              <a:t> </a:t>
            </a:r>
            <a:r>
              <a:rPr lang="en-US" err="1"/>
              <a:t>интеллект</a:t>
            </a:r>
            <a:r>
              <a:rPr lang="en-US"/>
              <a:t> </a:t>
            </a:r>
            <a:r>
              <a:rPr lang="en-US" err="1"/>
              <a:t>логически</a:t>
            </a:r>
            <a:r>
              <a:rPr lang="en-US"/>
              <a:t> </a:t>
            </a:r>
            <a:r>
              <a:rPr lang="en-US" err="1"/>
              <a:t>централизован</a:t>
            </a:r>
            <a:r>
              <a:rPr lang="en-US"/>
              <a:t> в </a:t>
            </a:r>
            <a:r>
              <a:rPr lang="en-US" err="1"/>
              <a:t>контроллерах</a:t>
            </a:r>
            <a:r>
              <a:rPr lang="en-US"/>
              <a:t> (</a:t>
            </a:r>
            <a:r>
              <a:rPr lang="en-US" err="1"/>
              <a:t>на</a:t>
            </a:r>
            <a:r>
              <a:rPr lang="en-US"/>
              <a:t> </a:t>
            </a:r>
            <a:r>
              <a:rPr lang="en-US" err="1"/>
              <a:t>уровне</a:t>
            </a:r>
            <a:r>
              <a:rPr lang="en-US"/>
              <a:t> ПО), </a:t>
            </a:r>
            <a:r>
              <a:rPr lang="en-US" err="1"/>
              <a:t>что</a:t>
            </a:r>
            <a:r>
              <a:rPr lang="en-US"/>
              <a:t> </a:t>
            </a:r>
            <a:r>
              <a:rPr lang="en-US" err="1"/>
              <a:t>позволяет</a:t>
            </a:r>
            <a:r>
              <a:rPr lang="en-US"/>
              <a:t> </a:t>
            </a:r>
            <a:r>
              <a:rPr lang="en-US" err="1"/>
              <a:t>разрабатывать</a:t>
            </a:r>
            <a:r>
              <a:rPr lang="en-US"/>
              <a:t> и </a:t>
            </a:r>
            <a:r>
              <a:rPr lang="en-US" err="1"/>
              <a:t>использовать</a:t>
            </a:r>
            <a:r>
              <a:rPr lang="en-US"/>
              <a:t> </a:t>
            </a:r>
            <a:r>
              <a:rPr lang="en-US" err="1"/>
              <a:t>логику</a:t>
            </a:r>
            <a:r>
              <a:rPr lang="en-US"/>
              <a:t> </a:t>
            </a:r>
            <a:r>
              <a:rPr lang="en-US" err="1"/>
              <a:t>управления</a:t>
            </a:r>
            <a:r>
              <a:rPr lang="en-US"/>
              <a:t> в </a:t>
            </a:r>
            <a:r>
              <a:rPr lang="en-US" err="1"/>
              <a:t>глобальном</a:t>
            </a:r>
            <a:r>
              <a:rPr lang="en-US"/>
              <a:t> </a:t>
            </a:r>
            <a:r>
              <a:rPr lang="en-US" err="1"/>
              <a:t>сетевом</a:t>
            </a:r>
            <a:r>
              <a:rPr lang="en-US"/>
              <a:t> </a:t>
            </a:r>
            <a:r>
              <a:rPr lang="en-US" err="1"/>
              <a:t>представлении</a:t>
            </a:r>
            <a:r>
              <a:rPr lang="en-US"/>
              <a:t> </a:t>
            </a:r>
            <a:r>
              <a:rPr lang="en-US" err="1"/>
              <a:t>как</a:t>
            </a:r>
            <a:r>
              <a:rPr lang="en-US"/>
              <a:t> </a:t>
            </a:r>
            <a:r>
              <a:rPr lang="en-US" err="1"/>
              <a:t>централизованная</a:t>
            </a:r>
            <a:r>
              <a:rPr lang="en-US"/>
              <a:t> </a:t>
            </a:r>
            <a:r>
              <a:rPr lang="en-US" err="1"/>
              <a:t>система</a:t>
            </a:r>
            <a:r>
              <a:rPr lang="en-US"/>
              <a:t>, а </a:t>
            </a:r>
            <a:r>
              <a:rPr lang="en-US" err="1"/>
              <a:t>не</a:t>
            </a:r>
            <a:r>
              <a:rPr lang="en-US"/>
              <a:t> </a:t>
            </a:r>
            <a:r>
              <a:rPr lang="en-US" err="1"/>
              <a:t>как</a:t>
            </a:r>
            <a:r>
              <a:rPr lang="en-US"/>
              <a:t> </a:t>
            </a:r>
            <a:r>
              <a:rPr lang="en-US" err="1"/>
              <a:t>распределенная</a:t>
            </a:r>
            <a:r>
              <a:rPr lang="en-US"/>
              <a:t>.</a:t>
            </a:r>
            <a:endParaRPr lang="ru-RU"/>
          </a:p>
          <a:p>
            <a:r>
              <a:rPr lang="en-US"/>
              <a:t> </a:t>
            </a:r>
            <a:endParaRPr lang="ru-RU">
              <a:cs typeface="Calibri"/>
            </a:endParaRPr>
          </a:p>
          <a:p>
            <a:endParaRPr lang="en-US">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a:t>
            </a:fld>
            <a:endParaRPr lang="ru-RU" noProof="0"/>
          </a:p>
        </p:txBody>
      </p:sp>
    </p:spTree>
    <p:extLst>
      <p:ext uri="{BB962C8B-B14F-4D97-AF65-F5344CB8AC3E}">
        <p14:creationId xmlns:p14="http://schemas.microsoft.com/office/powerpoint/2010/main" val="330144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Dimensions (H x W x D)</a:t>
            </a:r>
            <a:br>
              <a:rPr lang="en-US" dirty="0">
                <a:cs typeface="+mn-lt"/>
              </a:rPr>
            </a:br>
            <a:r>
              <a:rPr lang="en-US" dirty="0"/>
              <a:t> 930 mm x 442 mm × 650 mm (chassis main body dimensions)</a:t>
            </a:r>
            <a:br>
              <a:rPr lang="en-US" dirty="0">
                <a:cs typeface="+mn-lt"/>
              </a:rPr>
            </a:br>
            <a:r>
              <a:rPr lang="en-US" dirty="0"/>
              <a:t> (36.64 in. x 17.40 </a:t>
            </a:r>
            <a:r>
              <a:rPr lang="en-US" dirty="0" err="1"/>
              <a:t>i</a:t>
            </a:r>
            <a:r>
              <a:rPr lang="en-US" dirty="0"/>
              <a:t> n. x 25.59 in.) Chassis main body dimensions</a:t>
            </a:r>
            <a:br>
              <a:rPr lang="en-US" dirty="0">
                <a:cs typeface="+mn-lt"/>
              </a:rPr>
            </a:br>
            <a:r>
              <a:rPr lang="en-US" dirty="0"/>
              <a:t> 930 mm x 442 mm × 750 mm (chassis dimensions including the </a:t>
            </a:r>
            <a:r>
              <a:rPr lang="en-US" dirty="0" err="1"/>
              <a:t>chassis's</a:t>
            </a:r>
            <a:r>
              <a:rPr lang="en-US" dirty="0"/>
              <a:t> front</a:t>
            </a:r>
            <a:br>
              <a:rPr lang="en-US" dirty="0">
                <a:cs typeface="+mn-lt"/>
              </a:rPr>
            </a:br>
            <a:r>
              <a:rPr lang="en-US" dirty="0"/>
              <a:t>and rear assembly and cable racks)</a:t>
            </a:r>
            <a:br>
              <a:rPr lang="en-US" dirty="0">
                <a:cs typeface="+mn-lt"/>
              </a:rPr>
            </a:br>
            <a:r>
              <a:rPr lang="en-US" dirty="0"/>
              <a:t> (36.64 in. x 17.40 </a:t>
            </a:r>
            <a:r>
              <a:rPr lang="en-US" dirty="0" err="1"/>
              <a:t>i</a:t>
            </a:r>
            <a:r>
              <a:rPr lang="en-US" dirty="0"/>
              <a:t> n. x 29.53 in.) Chassis dimensions including the </a:t>
            </a:r>
            <a:r>
              <a:rPr lang="en-US" dirty="0" err="1"/>
              <a:t>chassis's</a:t>
            </a:r>
            <a:r>
              <a:rPr lang="en-US" dirty="0"/>
              <a:t> front</a:t>
            </a:r>
            <a:br>
              <a:rPr lang="en-US" dirty="0">
                <a:cs typeface="+mn-lt"/>
              </a:rPr>
            </a:br>
            <a:r>
              <a:rPr lang="en-US" dirty="0"/>
              <a:t>and rear assembly and cable racks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159</a:t>
            </a:fld>
            <a:endParaRPr lang="ru-RU" noProof="0"/>
          </a:p>
        </p:txBody>
      </p:sp>
    </p:spTree>
    <p:extLst>
      <p:ext uri="{BB962C8B-B14F-4D97-AF65-F5344CB8AC3E}">
        <p14:creationId xmlns:p14="http://schemas.microsoft.com/office/powerpoint/2010/main" val="26808083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SRUs work in 1:1 backup mode</a:t>
            </a:r>
            <a:br>
              <a:rPr lang="en-US" dirty="0">
                <a:cs typeface="+mn-lt"/>
              </a:rPr>
            </a:br>
            <a:r>
              <a:rPr lang="en-US" dirty="0"/>
              <a:t> SFUs work in 3+1 backup mode</a:t>
            </a:r>
            <a:br>
              <a:rPr lang="en-US" dirty="0">
                <a:cs typeface="+mn-lt"/>
              </a:rPr>
            </a:b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160</a:t>
            </a:fld>
            <a:endParaRPr lang="ru-RU" noProof="0"/>
          </a:p>
        </p:txBody>
      </p:sp>
    </p:spTree>
    <p:extLst>
      <p:ext uri="{BB962C8B-B14F-4D97-AF65-F5344CB8AC3E}">
        <p14:creationId xmlns:p14="http://schemas.microsoft.com/office/powerpoint/2010/main" val="24881956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Черный</a:t>
            </a:r>
            <a:r>
              <a:rPr lang="en-US" dirty="0"/>
              <a:t> </a:t>
            </a:r>
            <a:r>
              <a:rPr lang="en-US" dirty="0" err="1"/>
              <a:t>губчатый</a:t>
            </a:r>
            <a:r>
              <a:rPr lang="en-US" dirty="0"/>
              <a:t> </a:t>
            </a:r>
            <a:r>
              <a:rPr lang="en-US" dirty="0" err="1"/>
              <a:t>воздушный</a:t>
            </a:r>
            <a:r>
              <a:rPr lang="en-US" dirty="0"/>
              <a:t> </a:t>
            </a:r>
            <a:r>
              <a:rPr lang="en-US" dirty="0" err="1"/>
              <a:t>фильтр</a:t>
            </a:r>
            <a:r>
              <a:rPr lang="en-US" dirty="0"/>
              <a:t> </a:t>
            </a:r>
            <a:r>
              <a:rPr lang="en-US" dirty="0" err="1"/>
              <a:t>на</a:t>
            </a:r>
            <a:r>
              <a:rPr lang="en-US" dirty="0"/>
              <a:t> </a:t>
            </a:r>
            <a:r>
              <a:rPr lang="en-US" dirty="0" err="1"/>
              <a:t>вентиляционном</a:t>
            </a:r>
            <a:r>
              <a:rPr lang="en-US" dirty="0"/>
              <a:t> </a:t>
            </a:r>
            <a:r>
              <a:rPr lang="en-US" dirty="0" err="1"/>
              <a:t>отверстии</a:t>
            </a:r>
            <a:r>
              <a:rPr lang="en-US" dirty="0"/>
              <a:t> </a:t>
            </a:r>
            <a:r>
              <a:rPr lang="en-US" dirty="0" err="1"/>
              <a:t>используется</a:t>
            </a:r>
            <a:r>
              <a:rPr lang="en-US" dirty="0"/>
              <a:t> </a:t>
            </a:r>
            <a:r>
              <a:rPr lang="en-US" dirty="0" err="1"/>
              <a:t>для</a:t>
            </a:r>
            <a:r>
              <a:rPr lang="en-US" dirty="0"/>
              <a:t> </a:t>
            </a:r>
            <a:r>
              <a:rPr lang="en-US" dirty="0" err="1"/>
              <a:t>предотвращения</a:t>
            </a:r>
            <a:r>
              <a:rPr lang="en-US" dirty="0"/>
              <a:t> </a:t>
            </a:r>
            <a:r>
              <a:rPr lang="en-US" dirty="0" err="1"/>
              <a:t>попадания</a:t>
            </a:r>
            <a:r>
              <a:rPr lang="en-US" dirty="0"/>
              <a:t> </a:t>
            </a:r>
            <a:r>
              <a:rPr lang="en-US" dirty="0" err="1"/>
              <a:t>пыли</a:t>
            </a:r>
            <a:r>
              <a:rPr lang="en-US" dirty="0"/>
              <a:t> в </a:t>
            </a:r>
            <a:r>
              <a:rPr lang="en-US" dirty="0" err="1"/>
              <a:t>систему</a:t>
            </a:r>
            <a:r>
              <a:rPr lang="en-US" dirty="0"/>
              <a:t>.</a:t>
            </a:r>
            <a:endParaRPr lang="ru-RU" dirty="0"/>
          </a:p>
          <a:p>
            <a:r>
              <a:rPr lang="en-US" dirty="0"/>
              <a:t> </a:t>
            </a:r>
            <a:r>
              <a:rPr lang="en-US" dirty="0" err="1"/>
              <a:t>Чтобы</a:t>
            </a:r>
            <a:r>
              <a:rPr lang="en-US" dirty="0"/>
              <a:t> </a:t>
            </a:r>
            <a:r>
              <a:rPr lang="en-US" dirty="0" err="1"/>
              <a:t>обеспечить</a:t>
            </a:r>
            <a:r>
              <a:rPr lang="en-US" dirty="0"/>
              <a:t> </a:t>
            </a:r>
            <a:r>
              <a:rPr lang="en-US" dirty="0" err="1"/>
              <a:t>хороший</a:t>
            </a:r>
            <a:r>
              <a:rPr lang="en-US" dirty="0"/>
              <a:t> </a:t>
            </a:r>
            <a:r>
              <a:rPr lang="en-US" dirty="0" err="1"/>
              <a:t>отвод</a:t>
            </a:r>
            <a:r>
              <a:rPr lang="en-US" dirty="0"/>
              <a:t> </a:t>
            </a:r>
            <a:r>
              <a:rPr lang="en-US" dirty="0" err="1"/>
              <a:t>тепла</a:t>
            </a:r>
            <a:r>
              <a:rPr lang="en-US" dirty="0"/>
              <a:t> и </a:t>
            </a:r>
            <a:r>
              <a:rPr lang="en-US" dirty="0" err="1"/>
              <a:t>вентиляцию</a:t>
            </a:r>
            <a:r>
              <a:rPr lang="en-US" dirty="0"/>
              <a:t> </a:t>
            </a:r>
            <a:r>
              <a:rPr lang="en-US" dirty="0" err="1"/>
              <a:t>системы</a:t>
            </a:r>
            <a:r>
              <a:rPr lang="en-US" dirty="0"/>
              <a:t>, а </a:t>
            </a:r>
            <a:r>
              <a:rPr lang="en-US" dirty="0" err="1"/>
              <a:t>также</a:t>
            </a:r>
            <a:r>
              <a:rPr lang="en-US" dirty="0"/>
              <a:t> </a:t>
            </a:r>
            <a:r>
              <a:rPr lang="en-US" dirty="0" err="1"/>
              <a:t>предотвратить</a:t>
            </a:r>
            <a:r>
              <a:rPr lang="en-US" dirty="0"/>
              <a:t> </a:t>
            </a:r>
            <a:r>
              <a:rPr lang="en-US" dirty="0" err="1"/>
              <a:t>скопление</a:t>
            </a:r>
            <a:r>
              <a:rPr lang="en-US" dirty="0"/>
              <a:t> </a:t>
            </a:r>
            <a:r>
              <a:rPr lang="en-US" dirty="0" err="1"/>
              <a:t>пыли</a:t>
            </a:r>
            <a:r>
              <a:rPr lang="en-US" dirty="0"/>
              <a:t> </a:t>
            </a:r>
            <a:r>
              <a:rPr lang="en-US" dirty="0" err="1"/>
              <a:t>на</a:t>
            </a:r>
            <a:r>
              <a:rPr lang="en-US" dirty="0"/>
              <a:t> </a:t>
            </a:r>
            <a:r>
              <a:rPr lang="en-US" dirty="0" err="1"/>
              <a:t>воздушном</a:t>
            </a:r>
            <a:r>
              <a:rPr lang="en-US" dirty="0"/>
              <a:t> </a:t>
            </a:r>
            <a:r>
              <a:rPr lang="en-US" dirty="0" err="1"/>
              <a:t>фильтре</a:t>
            </a:r>
            <a:r>
              <a:rPr lang="en-US" dirty="0"/>
              <a:t>, </a:t>
            </a:r>
            <a:r>
              <a:rPr lang="en-US" dirty="0" err="1"/>
              <a:t>необходимо</a:t>
            </a:r>
            <a:r>
              <a:rPr lang="en-US" dirty="0"/>
              <a:t> </a:t>
            </a:r>
            <a:r>
              <a:rPr lang="en-US" dirty="0" err="1"/>
              <a:t>регулярно</a:t>
            </a:r>
            <a:r>
              <a:rPr lang="en-US" dirty="0"/>
              <a:t> </a:t>
            </a:r>
            <a:r>
              <a:rPr lang="en-US" dirty="0" err="1"/>
              <a:t>чистить</a:t>
            </a:r>
            <a:r>
              <a:rPr lang="en-US" dirty="0"/>
              <a:t> </a:t>
            </a:r>
            <a:r>
              <a:rPr lang="en-US" dirty="0" err="1"/>
              <a:t>воздушный</a:t>
            </a:r>
            <a:r>
              <a:rPr lang="en-US" dirty="0"/>
              <a:t> </a:t>
            </a:r>
            <a:r>
              <a:rPr lang="en-US" dirty="0" err="1"/>
              <a:t>фильтр</a:t>
            </a:r>
            <a:r>
              <a:rPr lang="en-US" dirty="0"/>
              <a:t>. </a:t>
            </a:r>
            <a:r>
              <a:rPr lang="en-US" dirty="0" err="1"/>
              <a:t>Рекомендуется</a:t>
            </a:r>
            <a:r>
              <a:rPr lang="en-US" dirty="0"/>
              <a:t> </a:t>
            </a:r>
            <a:r>
              <a:rPr lang="en-US" dirty="0" err="1"/>
              <a:t>очищать</a:t>
            </a:r>
            <a:r>
              <a:rPr lang="en-US" dirty="0"/>
              <a:t> </a:t>
            </a:r>
            <a:r>
              <a:rPr lang="en-US" dirty="0" err="1"/>
              <a:t>воздушный</a:t>
            </a:r>
            <a:r>
              <a:rPr lang="en-US" dirty="0"/>
              <a:t> </a:t>
            </a:r>
            <a:r>
              <a:rPr lang="en-US" dirty="0" err="1"/>
              <a:t>фильтр</a:t>
            </a:r>
            <a:r>
              <a:rPr lang="en-US" dirty="0"/>
              <a:t> </a:t>
            </a:r>
            <a:r>
              <a:rPr lang="en-US" dirty="0" err="1"/>
              <a:t>не</a:t>
            </a:r>
            <a:r>
              <a:rPr lang="en-US" dirty="0"/>
              <a:t> </a:t>
            </a:r>
            <a:r>
              <a:rPr lang="en-US" dirty="0" err="1"/>
              <a:t>реже</a:t>
            </a:r>
            <a:r>
              <a:rPr lang="en-US" dirty="0"/>
              <a:t> </a:t>
            </a:r>
            <a:r>
              <a:rPr lang="en-US" dirty="0" err="1"/>
              <a:t>одного</a:t>
            </a:r>
            <a:r>
              <a:rPr lang="en-US" dirty="0"/>
              <a:t> </a:t>
            </a:r>
            <a:r>
              <a:rPr lang="en-US" dirty="0" err="1"/>
              <a:t>раза</a:t>
            </a:r>
            <a:r>
              <a:rPr lang="en-US" dirty="0"/>
              <a:t> в </a:t>
            </a:r>
            <a:r>
              <a:rPr lang="en-US" dirty="0" err="1"/>
              <a:t>три</a:t>
            </a:r>
            <a:r>
              <a:rPr lang="en-US" dirty="0"/>
              <a:t> </a:t>
            </a:r>
            <a:r>
              <a:rPr lang="en-US" dirty="0" err="1"/>
              <a:t>месяца</a:t>
            </a:r>
            <a:r>
              <a:rPr lang="en-US" dirty="0"/>
              <a:t> и </a:t>
            </a:r>
            <a:r>
              <a:rPr lang="en-US" dirty="0" err="1"/>
              <a:t>заменять</a:t>
            </a:r>
            <a:r>
              <a:rPr lang="en-US" dirty="0"/>
              <a:t> </a:t>
            </a:r>
            <a:r>
              <a:rPr lang="en-US" dirty="0" err="1"/>
              <a:t>его</a:t>
            </a:r>
            <a:r>
              <a:rPr lang="en-US" dirty="0"/>
              <a:t> </a:t>
            </a:r>
            <a:r>
              <a:rPr lang="en-US" dirty="0" err="1"/>
              <a:t>один</a:t>
            </a:r>
            <a:r>
              <a:rPr lang="en-US" dirty="0"/>
              <a:t> </a:t>
            </a:r>
            <a:r>
              <a:rPr lang="en-US" dirty="0" err="1"/>
              <a:t>раз</a:t>
            </a:r>
            <a:r>
              <a:rPr lang="en-US" dirty="0"/>
              <a:t> в </a:t>
            </a:r>
            <a:r>
              <a:rPr lang="en-US" dirty="0" err="1"/>
              <a:t>год</a:t>
            </a:r>
            <a:r>
              <a:rPr lang="en-US" dirty="0"/>
              <a:t>. </a:t>
            </a:r>
            <a:r>
              <a:rPr lang="en-US" dirty="0" err="1"/>
              <a:t>Когда</a:t>
            </a:r>
            <a:r>
              <a:rPr lang="en-US" dirty="0"/>
              <a:t> </a:t>
            </a:r>
            <a:r>
              <a:rPr lang="en-US" dirty="0" err="1"/>
              <a:t>воздушный</a:t>
            </a:r>
            <a:r>
              <a:rPr lang="en-US" dirty="0"/>
              <a:t> </a:t>
            </a:r>
            <a:r>
              <a:rPr lang="en-US" dirty="0" err="1"/>
              <a:t>фильтр</a:t>
            </a:r>
            <a:r>
              <a:rPr lang="en-US" dirty="0"/>
              <a:t> </a:t>
            </a:r>
            <a:r>
              <a:rPr lang="en-US" dirty="0" err="1"/>
              <a:t>находится</a:t>
            </a:r>
            <a:r>
              <a:rPr lang="en-US" dirty="0"/>
              <a:t> в </a:t>
            </a:r>
            <a:r>
              <a:rPr lang="en-US" dirty="0" err="1"/>
              <a:t>запыленной</a:t>
            </a:r>
            <a:r>
              <a:rPr lang="en-US" dirty="0"/>
              <a:t> </a:t>
            </a:r>
            <a:r>
              <a:rPr lang="en-US" dirty="0" err="1"/>
              <a:t>среде</a:t>
            </a:r>
            <a:r>
              <a:rPr lang="en-US" dirty="0"/>
              <a:t>, </a:t>
            </a:r>
            <a:r>
              <a:rPr lang="en-US" dirty="0" err="1"/>
              <a:t>его</a:t>
            </a:r>
            <a:r>
              <a:rPr lang="en-US" dirty="0"/>
              <a:t> </a:t>
            </a:r>
            <a:r>
              <a:rPr lang="en-US" dirty="0" err="1"/>
              <a:t>необходимо</a:t>
            </a:r>
            <a:r>
              <a:rPr lang="en-US" dirty="0"/>
              <a:t> </a:t>
            </a:r>
            <a:r>
              <a:rPr lang="en-US" dirty="0" err="1"/>
              <a:t>очищать</a:t>
            </a:r>
            <a:r>
              <a:rPr lang="en-US" dirty="0"/>
              <a:t> </a:t>
            </a:r>
            <a:r>
              <a:rPr lang="en-US" dirty="0" err="1"/>
              <a:t>чаще</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164</a:t>
            </a:fld>
            <a:endParaRPr lang="ru-RU" noProof="0"/>
          </a:p>
        </p:txBody>
      </p:sp>
    </p:spTree>
    <p:extLst>
      <p:ext uri="{BB962C8B-B14F-4D97-AF65-F5344CB8AC3E}">
        <p14:creationId xmlns:p14="http://schemas.microsoft.com/office/powerpoint/2010/main" val="29271813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Для</a:t>
            </a:r>
            <a:r>
              <a:rPr lang="en-US" dirty="0"/>
              <a:t> </a:t>
            </a:r>
            <a:r>
              <a:rPr lang="en-US" dirty="0" err="1"/>
              <a:t>связи</a:t>
            </a:r>
            <a:r>
              <a:rPr lang="en-US" dirty="0"/>
              <a:t> </a:t>
            </a:r>
            <a:r>
              <a:rPr lang="en-US" dirty="0" err="1"/>
              <a:t>между</a:t>
            </a:r>
            <a:r>
              <a:rPr lang="en-US" dirty="0"/>
              <a:t> </a:t>
            </a:r>
            <a:r>
              <a:rPr lang="en-US" dirty="0" err="1"/>
              <a:t>серверами</a:t>
            </a:r>
            <a:r>
              <a:rPr lang="en-US" dirty="0"/>
              <a:t> </a:t>
            </a:r>
            <a:r>
              <a:rPr lang="en-US" dirty="0" err="1"/>
              <a:t>требуется</a:t>
            </a:r>
            <a:r>
              <a:rPr lang="en-US" dirty="0"/>
              <a:t> </a:t>
            </a:r>
            <a:r>
              <a:rPr lang="en-US" dirty="0" err="1"/>
              <a:t>неблокирующая</a:t>
            </a:r>
            <a:r>
              <a:rPr lang="en-US" dirty="0"/>
              <a:t> </a:t>
            </a:r>
            <a:r>
              <a:rPr lang="en-US" dirty="0" err="1"/>
              <a:t>сеть</a:t>
            </a:r>
            <a:endParaRPr lang="ru-RU" dirty="0" err="1"/>
          </a:p>
          <a:p>
            <a:r>
              <a:rPr lang="en-US" dirty="0"/>
              <a:t> </a:t>
            </a:r>
            <a:r>
              <a:rPr lang="en-US" dirty="0" err="1"/>
              <a:t>Параллельные</a:t>
            </a:r>
            <a:r>
              <a:rPr lang="en-US" dirty="0"/>
              <a:t> </a:t>
            </a:r>
            <a:r>
              <a:rPr lang="en-US" dirty="0" err="1"/>
              <a:t>вычисления</a:t>
            </a:r>
            <a:r>
              <a:rPr lang="en-US" dirty="0"/>
              <a:t>, 3D-рендеринг и </a:t>
            </a:r>
            <a:r>
              <a:rPr lang="en-US" dirty="0" err="1"/>
              <a:t>службы</a:t>
            </a:r>
            <a:r>
              <a:rPr lang="en-US" dirty="0"/>
              <a:t> </a:t>
            </a:r>
            <a:r>
              <a:rPr lang="en-US" dirty="0" err="1"/>
              <a:t>поиска</a:t>
            </a:r>
            <a:r>
              <a:rPr lang="en-US" dirty="0"/>
              <a:t> </a:t>
            </a:r>
            <a:r>
              <a:rPr lang="en-US" dirty="0" err="1"/>
              <a:t>требуют</a:t>
            </a:r>
            <a:r>
              <a:rPr lang="en-US" dirty="0"/>
              <a:t> </a:t>
            </a:r>
            <a:r>
              <a:rPr lang="en-US" dirty="0" err="1"/>
              <a:t>совместной</a:t>
            </a:r>
            <a:r>
              <a:rPr lang="en-US" dirty="0"/>
              <a:t> </a:t>
            </a:r>
            <a:r>
              <a:rPr lang="en-US" dirty="0" err="1"/>
              <a:t>работы</a:t>
            </a:r>
            <a:r>
              <a:rPr lang="en-US" dirty="0"/>
              <a:t> </a:t>
            </a:r>
            <a:r>
              <a:rPr lang="en-US" dirty="0" err="1"/>
              <a:t>кластеров</a:t>
            </a:r>
            <a:r>
              <a:rPr lang="en-US" dirty="0"/>
              <a:t> </a:t>
            </a:r>
            <a:r>
              <a:rPr lang="en-US" dirty="0" err="1"/>
              <a:t>серверов</a:t>
            </a:r>
            <a:r>
              <a:rPr lang="en-US" dirty="0"/>
              <a:t>, </a:t>
            </a:r>
            <a:r>
              <a:rPr lang="en-US" dirty="0" err="1"/>
              <a:t>что</a:t>
            </a:r>
            <a:r>
              <a:rPr lang="en-US" dirty="0"/>
              <a:t> </a:t>
            </a:r>
            <a:r>
              <a:rPr lang="en-US" dirty="0" err="1"/>
              <a:t>приводит</a:t>
            </a:r>
            <a:r>
              <a:rPr lang="en-US" dirty="0"/>
              <a:t> к </a:t>
            </a:r>
            <a:r>
              <a:rPr lang="en-US" dirty="0" err="1"/>
              <a:t>большому</a:t>
            </a:r>
            <a:r>
              <a:rPr lang="en-US" dirty="0"/>
              <a:t> </a:t>
            </a:r>
            <a:r>
              <a:rPr lang="en-US" dirty="0" err="1"/>
              <a:t>объему</a:t>
            </a:r>
            <a:r>
              <a:rPr lang="en-US" dirty="0"/>
              <a:t> </a:t>
            </a:r>
            <a:r>
              <a:rPr lang="en-US" dirty="0" err="1"/>
              <a:t>трафика</a:t>
            </a:r>
            <a:r>
              <a:rPr lang="en-US" dirty="0"/>
              <a:t> с </a:t>
            </a:r>
            <a:r>
              <a:rPr lang="en-US" dirty="0" err="1"/>
              <a:t>востока</a:t>
            </a:r>
            <a:r>
              <a:rPr lang="en-US" dirty="0"/>
              <a:t> </a:t>
            </a:r>
            <a:r>
              <a:rPr lang="en-US" dirty="0" err="1"/>
              <a:t>на</a:t>
            </a:r>
            <a:r>
              <a:rPr lang="en-US" dirty="0"/>
              <a:t> </a:t>
            </a:r>
            <a:r>
              <a:rPr lang="en-US" dirty="0" err="1"/>
              <a:t>запад</a:t>
            </a:r>
            <a:r>
              <a:rPr lang="en-US" dirty="0"/>
              <a:t>.</a:t>
            </a:r>
            <a:endParaRPr lang="ru-RU" dirty="0"/>
          </a:p>
          <a:p>
            <a:r>
              <a:rPr lang="en-US" dirty="0"/>
              <a:t> </a:t>
            </a:r>
            <a:r>
              <a:rPr lang="en-US" dirty="0" err="1"/>
              <a:t>Виртуальным</a:t>
            </a:r>
            <a:r>
              <a:rPr lang="en-US" dirty="0"/>
              <a:t> </a:t>
            </a:r>
            <a:r>
              <a:rPr lang="en-US" dirty="0" err="1"/>
              <a:t>машинам</a:t>
            </a:r>
            <a:r>
              <a:rPr lang="en-US" dirty="0"/>
              <a:t> </a:t>
            </a:r>
            <a:r>
              <a:rPr lang="en-US" dirty="0" err="1"/>
              <a:t>необходимо</a:t>
            </a:r>
            <a:r>
              <a:rPr lang="en-US" dirty="0"/>
              <a:t> </a:t>
            </a:r>
            <a:r>
              <a:rPr lang="en-US" dirty="0" err="1"/>
              <a:t>синхронизировать</a:t>
            </a:r>
            <a:r>
              <a:rPr lang="en-US" dirty="0"/>
              <a:t> </a:t>
            </a:r>
            <a:r>
              <a:rPr lang="en-US" dirty="0" err="1"/>
              <a:t>большие</a:t>
            </a:r>
            <a:r>
              <a:rPr lang="en-US" dirty="0"/>
              <a:t> </a:t>
            </a:r>
            <a:r>
              <a:rPr lang="en-US" dirty="0" err="1"/>
              <a:t>объемы</a:t>
            </a:r>
            <a:r>
              <a:rPr lang="en-US" dirty="0"/>
              <a:t> </a:t>
            </a:r>
            <a:r>
              <a:rPr lang="en-US" dirty="0" err="1"/>
              <a:t>данных</a:t>
            </a:r>
            <a:r>
              <a:rPr lang="en-US" dirty="0"/>
              <a:t> в </a:t>
            </a:r>
            <a:r>
              <a:rPr lang="en-US" dirty="0" err="1"/>
              <a:t>режиме</a:t>
            </a:r>
            <a:r>
              <a:rPr lang="en-US" dirty="0"/>
              <a:t> </a:t>
            </a:r>
            <a:r>
              <a:rPr lang="en-US" dirty="0" err="1"/>
              <a:t>реального</a:t>
            </a:r>
            <a:r>
              <a:rPr lang="en-US" dirty="0"/>
              <a:t> </a:t>
            </a:r>
            <a:r>
              <a:rPr lang="en-US" dirty="0" err="1"/>
              <a:t>времени</a:t>
            </a:r>
            <a:r>
              <a:rPr lang="en-US" dirty="0"/>
              <a:t>, </a:t>
            </a:r>
            <a:r>
              <a:rPr lang="en-US" dirty="0" err="1"/>
              <a:t>чтобы</a:t>
            </a:r>
            <a:r>
              <a:rPr lang="en-US" dirty="0"/>
              <a:t> </a:t>
            </a:r>
            <a:r>
              <a:rPr lang="en-US" dirty="0" err="1"/>
              <a:t>поддерживать</a:t>
            </a:r>
            <a:r>
              <a:rPr lang="en-US" dirty="0"/>
              <a:t> </a:t>
            </a:r>
            <a:r>
              <a:rPr lang="en-US" dirty="0" err="1"/>
              <a:t>гибкое</a:t>
            </a:r>
            <a:r>
              <a:rPr lang="en-US" dirty="0"/>
              <a:t> </a:t>
            </a:r>
            <a:r>
              <a:rPr lang="en-US" dirty="0" err="1"/>
              <a:t>развертывание</a:t>
            </a:r>
            <a:r>
              <a:rPr lang="en-US" dirty="0"/>
              <a:t> и </a:t>
            </a:r>
            <a:r>
              <a:rPr lang="en-US" dirty="0" err="1"/>
              <a:t>динамическую</a:t>
            </a:r>
            <a:r>
              <a:rPr lang="en-US" dirty="0"/>
              <a:t> </a:t>
            </a:r>
            <a:r>
              <a:rPr lang="en-US" dirty="0" err="1"/>
              <a:t>миграцию</a:t>
            </a:r>
            <a:r>
              <a:rPr lang="en-US" dirty="0"/>
              <a:t>.</a:t>
            </a:r>
            <a:endParaRPr lang="ru-RU" dirty="0"/>
          </a:p>
          <a:p>
            <a:r>
              <a:rPr lang="en-US" dirty="0"/>
              <a:t> </a:t>
            </a:r>
            <a:r>
              <a:rPr lang="en-US" dirty="0" err="1"/>
              <a:t>Модель</a:t>
            </a:r>
            <a:r>
              <a:rPr lang="en-US" dirty="0"/>
              <a:t> </a:t>
            </a:r>
            <a:r>
              <a:rPr lang="en-US" dirty="0" err="1"/>
              <a:t>Incast</a:t>
            </a:r>
            <a:r>
              <a:rPr lang="en-US" dirty="0"/>
              <a:t> </a:t>
            </a:r>
            <a:r>
              <a:rPr lang="en-US" dirty="0" err="1"/>
              <a:t>требует</a:t>
            </a:r>
            <a:r>
              <a:rPr lang="en-US" dirty="0"/>
              <a:t> </a:t>
            </a:r>
            <a:r>
              <a:rPr lang="en-US" dirty="0" err="1"/>
              <a:t>динамически</a:t>
            </a:r>
            <a:r>
              <a:rPr lang="en-US" dirty="0"/>
              <a:t> </a:t>
            </a:r>
            <a:r>
              <a:rPr lang="en-US" dirty="0" err="1"/>
              <a:t>развертываемого</a:t>
            </a:r>
            <a:r>
              <a:rPr lang="en-US" dirty="0"/>
              <a:t> </a:t>
            </a:r>
            <a:r>
              <a:rPr lang="en-US" dirty="0" err="1"/>
              <a:t>большого</a:t>
            </a:r>
            <a:r>
              <a:rPr lang="en-US" dirty="0"/>
              <a:t> </a:t>
            </a:r>
            <a:r>
              <a:rPr lang="en-US" dirty="0" err="1"/>
              <a:t>буфера</a:t>
            </a:r>
            <a:endParaRPr lang="ru-RU" dirty="0" err="1"/>
          </a:p>
          <a:p>
            <a:r>
              <a:rPr lang="en-US" dirty="0"/>
              <a:t> </a:t>
            </a:r>
            <a:r>
              <a:rPr lang="en-US" dirty="0" err="1"/>
              <a:t>При</a:t>
            </a:r>
            <a:r>
              <a:rPr lang="en-US" dirty="0"/>
              <a:t> </a:t>
            </a:r>
            <a:r>
              <a:rPr lang="en-US" dirty="0" err="1"/>
              <a:t>совместных</a:t>
            </a:r>
            <a:r>
              <a:rPr lang="en-US" dirty="0"/>
              <a:t> </a:t>
            </a:r>
            <a:r>
              <a:rPr lang="en-US" dirty="0" err="1"/>
              <a:t>вычислениях</a:t>
            </a:r>
            <a:r>
              <a:rPr lang="en-US" dirty="0"/>
              <a:t> </a:t>
            </a:r>
            <a:r>
              <a:rPr lang="en-US" dirty="0" err="1"/>
              <a:t>несколько</a:t>
            </a:r>
            <a:r>
              <a:rPr lang="en-US" dirty="0"/>
              <a:t> </a:t>
            </a:r>
            <a:r>
              <a:rPr lang="en-US" dirty="0" err="1"/>
              <a:t>узлов</a:t>
            </a:r>
            <a:r>
              <a:rPr lang="en-US" dirty="0"/>
              <a:t> в </a:t>
            </a:r>
            <a:r>
              <a:rPr lang="en-US" dirty="0" err="1"/>
              <a:t>кластере</a:t>
            </a:r>
            <a:r>
              <a:rPr lang="en-US" dirty="0"/>
              <a:t> </a:t>
            </a:r>
            <a:r>
              <a:rPr lang="en-US" dirty="0" err="1"/>
              <a:t>одновременно</a:t>
            </a:r>
            <a:r>
              <a:rPr lang="en-US" dirty="0"/>
              <a:t> </a:t>
            </a:r>
            <a:r>
              <a:rPr lang="en-US" dirty="0" err="1"/>
              <a:t>отправляют</a:t>
            </a:r>
            <a:r>
              <a:rPr lang="en-US" dirty="0"/>
              <a:t> </a:t>
            </a:r>
            <a:r>
              <a:rPr lang="en-US" dirty="0" err="1"/>
              <a:t>данные</a:t>
            </a:r>
            <a:r>
              <a:rPr lang="en-US" dirty="0"/>
              <a:t> TCP </a:t>
            </a:r>
            <a:r>
              <a:rPr lang="en-US" dirty="0" err="1"/>
              <a:t>на</a:t>
            </a:r>
            <a:r>
              <a:rPr lang="en-US" dirty="0"/>
              <a:t> </a:t>
            </a:r>
            <a:r>
              <a:rPr lang="en-US" dirty="0" err="1"/>
              <a:t>главный</a:t>
            </a:r>
            <a:r>
              <a:rPr lang="en-US" dirty="0"/>
              <a:t> </a:t>
            </a:r>
            <a:r>
              <a:rPr lang="en-US" dirty="0" err="1"/>
              <a:t>узел</a:t>
            </a:r>
            <a:r>
              <a:rPr lang="en-US" dirty="0"/>
              <a:t>.</a:t>
            </a:r>
            <a:endParaRPr lang="ru-RU" dirty="0"/>
          </a:p>
          <a:p>
            <a:r>
              <a:rPr lang="en-US" dirty="0"/>
              <a:t> </a:t>
            </a:r>
            <a:r>
              <a:rPr lang="en-US" dirty="0" err="1"/>
              <a:t>Эта</a:t>
            </a:r>
            <a:r>
              <a:rPr lang="en-US" dirty="0"/>
              <a:t> </a:t>
            </a:r>
            <a:r>
              <a:rPr lang="en-US" dirty="0" err="1"/>
              <a:t>многоточечная</a:t>
            </a:r>
            <a:r>
              <a:rPr lang="en-US" dirty="0"/>
              <a:t> </a:t>
            </a:r>
            <a:r>
              <a:rPr lang="en-US" dirty="0" err="1"/>
              <a:t>связь</a:t>
            </a:r>
            <a:r>
              <a:rPr lang="en-US" dirty="0"/>
              <a:t> </a:t>
            </a:r>
            <a:r>
              <a:rPr lang="en-US" dirty="0" err="1"/>
              <a:t>вызывает</a:t>
            </a:r>
            <a:r>
              <a:rPr lang="en-US" dirty="0"/>
              <a:t> </a:t>
            </a:r>
            <a:r>
              <a:rPr lang="en-US" dirty="0" err="1"/>
              <a:t>всплески</a:t>
            </a:r>
            <a:r>
              <a:rPr lang="en-US" dirty="0"/>
              <a:t> </a:t>
            </a:r>
            <a:r>
              <a:rPr lang="en-US" dirty="0" err="1"/>
              <a:t>трафика</a:t>
            </a:r>
            <a:r>
              <a:rPr lang="en-US" dirty="0"/>
              <a:t> и </a:t>
            </a:r>
            <a:r>
              <a:rPr lang="en-US" dirty="0" err="1"/>
              <a:t>перегружает</a:t>
            </a:r>
            <a:r>
              <a:rPr lang="en-US" dirty="0"/>
              <a:t> </a:t>
            </a:r>
            <a:r>
              <a:rPr lang="en-US" dirty="0" err="1"/>
              <a:t>сеть</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166</a:t>
            </a:fld>
            <a:endParaRPr lang="ru-RU" noProof="0"/>
          </a:p>
        </p:txBody>
      </p:sp>
    </p:spTree>
    <p:extLst>
      <p:ext uri="{BB962C8B-B14F-4D97-AF65-F5344CB8AC3E}">
        <p14:creationId xmlns:p14="http://schemas.microsoft.com/office/powerpoint/2010/main" val="2909142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CMU: </a:t>
            </a:r>
            <a:r>
              <a:rPr lang="en-US" dirty="0" err="1"/>
              <a:t>Централизованный</a:t>
            </a:r>
            <a:r>
              <a:rPr lang="en-US" dirty="0"/>
              <a:t> </a:t>
            </a:r>
            <a:r>
              <a:rPr lang="en-US" dirty="0" err="1"/>
              <a:t>блок</a:t>
            </a:r>
            <a:r>
              <a:rPr lang="en-US" dirty="0"/>
              <a:t> </a:t>
            </a:r>
            <a:r>
              <a:rPr lang="en-US" dirty="0" err="1"/>
              <a:t>мониторинга</a:t>
            </a:r>
            <a:endParaRPr lang="ru-RU" dirty="0" err="1"/>
          </a:p>
          <a:p>
            <a:r>
              <a:rPr lang="en-US" dirty="0"/>
              <a:t> MPU: </a:t>
            </a:r>
            <a:r>
              <a:rPr lang="en-US" dirty="0" err="1"/>
              <a:t>главный</a:t>
            </a:r>
            <a:r>
              <a:rPr lang="en-US" dirty="0"/>
              <a:t> </a:t>
            </a:r>
            <a:r>
              <a:rPr lang="en-US" dirty="0" err="1"/>
              <a:t>процессор</a:t>
            </a:r>
            <a:endParaRPr lang="ru-RU" dirty="0" err="1"/>
          </a:p>
          <a:p>
            <a:r>
              <a:rPr lang="en-US" dirty="0"/>
              <a:t> LPU: </a:t>
            </a:r>
            <a:r>
              <a:rPr lang="en-US" dirty="0" err="1"/>
              <a:t>Линейный</a:t>
            </a:r>
            <a:r>
              <a:rPr lang="en-US" dirty="0"/>
              <a:t> </a:t>
            </a:r>
            <a:r>
              <a:rPr lang="en-US" dirty="0" err="1"/>
              <a:t>технологический</a:t>
            </a:r>
            <a:r>
              <a:rPr lang="en-US" dirty="0"/>
              <a:t> </a:t>
            </a:r>
            <a:r>
              <a:rPr lang="en-US" dirty="0" err="1"/>
              <a:t>блок</a:t>
            </a:r>
            <a:endParaRPr lang="ru-RU" dirty="0" err="1"/>
          </a:p>
          <a:p>
            <a:r>
              <a:rPr lang="en-US" dirty="0"/>
              <a:t> SFU: </a:t>
            </a:r>
            <a:r>
              <a:rPr lang="en-US" dirty="0" err="1"/>
              <a:t>модуль</a:t>
            </a:r>
            <a:r>
              <a:rPr lang="en-US" dirty="0"/>
              <a:t> </a:t>
            </a:r>
            <a:r>
              <a:rPr lang="en-US" dirty="0" err="1"/>
              <a:t>коммутационной</a:t>
            </a:r>
            <a:r>
              <a:rPr lang="en-US" dirty="0"/>
              <a:t> </a:t>
            </a:r>
            <a:r>
              <a:rPr lang="en-US" dirty="0" err="1"/>
              <a:t>матрицы</a:t>
            </a:r>
            <a:endParaRPr lang="ru-RU" dirty="0"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172</a:t>
            </a:fld>
            <a:endParaRPr lang="ru-RU" noProof="0"/>
          </a:p>
        </p:txBody>
      </p:sp>
    </p:spTree>
    <p:extLst>
      <p:ext uri="{BB962C8B-B14F-4D97-AF65-F5344CB8AC3E}">
        <p14:creationId xmlns:p14="http://schemas.microsoft.com/office/powerpoint/2010/main" val="41221154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коммутаторах</a:t>
            </a:r>
            <a:r>
              <a:rPr lang="en-US" dirty="0"/>
              <a:t> </a:t>
            </a:r>
            <a:r>
              <a:rPr lang="en-US" dirty="0" err="1"/>
              <a:t>ядра</a:t>
            </a:r>
            <a:r>
              <a:rPr lang="en-US" dirty="0"/>
              <a:t> </a:t>
            </a:r>
            <a:r>
              <a:rPr lang="en-US" dirty="0" err="1"/>
              <a:t>прокладка</a:t>
            </a:r>
            <a:r>
              <a:rPr lang="en-US" dirty="0"/>
              <a:t> </a:t>
            </a:r>
            <a:r>
              <a:rPr lang="en-US" dirty="0" err="1"/>
              <a:t>кабелей</a:t>
            </a:r>
            <a:r>
              <a:rPr lang="en-US" dirty="0"/>
              <a:t> </a:t>
            </a:r>
            <a:r>
              <a:rPr lang="en-US" dirty="0" err="1"/>
              <a:t>между</a:t>
            </a:r>
            <a:r>
              <a:rPr lang="en-US" dirty="0"/>
              <a:t> </a:t>
            </a:r>
            <a:r>
              <a:rPr lang="en-US" dirty="0" err="1"/>
              <a:t>линейными</a:t>
            </a:r>
            <a:r>
              <a:rPr lang="en-US" dirty="0"/>
              <a:t> </a:t>
            </a:r>
            <a:r>
              <a:rPr lang="en-US" dirty="0" err="1"/>
              <a:t>картами</a:t>
            </a:r>
            <a:r>
              <a:rPr lang="en-US" dirty="0"/>
              <a:t> и </a:t>
            </a:r>
            <a:r>
              <a:rPr lang="en-US" dirty="0" err="1"/>
              <a:t>модулями</a:t>
            </a:r>
            <a:r>
              <a:rPr lang="en-US" dirty="0"/>
              <a:t> </a:t>
            </a:r>
            <a:r>
              <a:rPr lang="en-US" dirty="0" err="1"/>
              <a:t>коммутационной</a:t>
            </a:r>
            <a:r>
              <a:rPr lang="en-US" dirty="0"/>
              <a:t> </a:t>
            </a:r>
            <a:r>
              <a:rPr lang="en-US" dirty="0" err="1"/>
              <a:t>матрицы</a:t>
            </a:r>
            <a:r>
              <a:rPr lang="en-US" dirty="0"/>
              <a:t> </a:t>
            </a:r>
            <a:r>
              <a:rPr lang="en-US" dirty="0" err="1"/>
              <a:t>является</a:t>
            </a:r>
            <a:r>
              <a:rPr lang="en-US" dirty="0"/>
              <a:t> </a:t>
            </a:r>
            <a:r>
              <a:rPr lang="en-US" dirty="0" err="1"/>
              <a:t>важным</a:t>
            </a:r>
            <a:r>
              <a:rPr lang="en-US" dirty="0"/>
              <a:t> </a:t>
            </a:r>
            <a:r>
              <a:rPr lang="en-US" dirty="0" err="1"/>
              <a:t>фактором</a:t>
            </a:r>
            <a:r>
              <a:rPr lang="en-US" dirty="0"/>
              <a:t>, </a:t>
            </a:r>
            <a:r>
              <a:rPr lang="en-US" dirty="0" err="1"/>
              <a:t>определяющим</a:t>
            </a:r>
            <a:r>
              <a:rPr lang="en-US" dirty="0"/>
              <a:t> </a:t>
            </a:r>
            <a:r>
              <a:rPr lang="en-US" dirty="0" err="1"/>
              <a:t>пропускную</a:t>
            </a:r>
            <a:r>
              <a:rPr lang="en-US" dirty="0"/>
              <a:t> </a:t>
            </a:r>
            <a:r>
              <a:rPr lang="en-US" dirty="0" err="1"/>
              <a:t>способность</a:t>
            </a:r>
            <a:r>
              <a:rPr lang="en-US" dirty="0"/>
              <a:t> </a:t>
            </a:r>
            <a:r>
              <a:rPr lang="en-US" dirty="0" err="1"/>
              <a:t>для</a:t>
            </a:r>
            <a:r>
              <a:rPr lang="en-US" dirty="0"/>
              <a:t> </a:t>
            </a:r>
            <a:r>
              <a:rPr lang="en-US" dirty="0" err="1"/>
              <a:t>каждого</a:t>
            </a:r>
            <a:r>
              <a:rPr lang="en-US" dirty="0"/>
              <a:t> </a:t>
            </a:r>
            <a:r>
              <a:rPr lang="en-US" dirty="0" err="1"/>
              <a:t>слота</a:t>
            </a:r>
            <a:r>
              <a:rPr lang="en-US" dirty="0"/>
              <a:t>. </a:t>
            </a:r>
            <a:r>
              <a:rPr lang="en-US" dirty="0" err="1"/>
              <a:t>Более</a:t>
            </a:r>
            <a:r>
              <a:rPr lang="en-US" dirty="0"/>
              <a:t> </a:t>
            </a:r>
            <a:r>
              <a:rPr lang="en-US" dirty="0" err="1"/>
              <a:t>длинный</a:t>
            </a:r>
            <a:r>
              <a:rPr lang="en-US" dirty="0"/>
              <a:t> </a:t>
            </a:r>
            <a:r>
              <a:rPr lang="en-US" dirty="0" err="1"/>
              <a:t>кабель</a:t>
            </a:r>
            <a:r>
              <a:rPr lang="en-US" dirty="0"/>
              <a:t> </a:t>
            </a:r>
            <a:r>
              <a:rPr lang="en-US" dirty="0" err="1"/>
              <a:t>объединительной</a:t>
            </a:r>
            <a:r>
              <a:rPr lang="en-US" dirty="0"/>
              <a:t> </a:t>
            </a:r>
            <a:r>
              <a:rPr lang="en-US" dirty="0" err="1"/>
              <a:t>платы</a:t>
            </a:r>
            <a:r>
              <a:rPr lang="en-US" dirty="0"/>
              <a:t> и </a:t>
            </a:r>
            <a:r>
              <a:rPr lang="en-US" dirty="0" err="1"/>
              <a:t>более</a:t>
            </a:r>
            <a:r>
              <a:rPr lang="en-US" dirty="0"/>
              <a:t> </a:t>
            </a:r>
            <a:r>
              <a:rPr lang="en-US" dirty="0" err="1"/>
              <a:t>высокая</a:t>
            </a:r>
            <a:r>
              <a:rPr lang="en-US" dirty="0"/>
              <a:t> </a:t>
            </a:r>
            <a:r>
              <a:rPr lang="en-US" dirty="0" err="1"/>
              <a:t>скорость</a:t>
            </a:r>
            <a:r>
              <a:rPr lang="en-US" dirty="0"/>
              <a:t> </a:t>
            </a:r>
            <a:r>
              <a:rPr lang="en-US" dirty="0" err="1"/>
              <a:t>указывают</a:t>
            </a:r>
            <a:r>
              <a:rPr lang="en-US" dirty="0"/>
              <a:t> </a:t>
            </a:r>
            <a:r>
              <a:rPr lang="en-US" dirty="0" err="1"/>
              <a:t>на</a:t>
            </a:r>
            <a:r>
              <a:rPr lang="en-US" dirty="0"/>
              <a:t> </a:t>
            </a:r>
            <a:r>
              <a:rPr lang="en-US" dirty="0" err="1"/>
              <a:t>большие</a:t>
            </a:r>
            <a:r>
              <a:rPr lang="en-US" dirty="0"/>
              <a:t> </a:t>
            </a:r>
            <a:r>
              <a:rPr lang="en-US" dirty="0" err="1"/>
              <a:t>потери</a:t>
            </a:r>
            <a:r>
              <a:rPr lang="en-US" dirty="0"/>
              <a:t>.</a:t>
            </a:r>
            <a:endParaRPr lang="ru-RU" dirty="0"/>
          </a:p>
          <a:p>
            <a:r>
              <a:rPr lang="en-US" dirty="0"/>
              <a:t> CE12800 </a:t>
            </a:r>
            <a:r>
              <a:rPr lang="en-US" dirty="0" err="1"/>
              <a:t>использует</a:t>
            </a:r>
            <a:r>
              <a:rPr lang="en-US" dirty="0"/>
              <a:t> </a:t>
            </a:r>
            <a:r>
              <a:rPr lang="en-US" dirty="0" err="1"/>
              <a:t>ортогональную</a:t>
            </a:r>
            <a:r>
              <a:rPr lang="en-US" dirty="0"/>
              <a:t> </a:t>
            </a:r>
            <a:r>
              <a:rPr lang="en-US" dirty="0" err="1"/>
              <a:t>архитектуру</a:t>
            </a:r>
            <a:r>
              <a:rPr lang="en-US" dirty="0"/>
              <a:t>, </a:t>
            </a:r>
            <a:r>
              <a:rPr lang="en-US" dirty="0" err="1"/>
              <a:t>которая</a:t>
            </a:r>
            <a:r>
              <a:rPr lang="en-US" dirty="0"/>
              <a:t> </a:t>
            </a:r>
            <a:r>
              <a:rPr lang="en-US" dirty="0" err="1"/>
              <a:t>не</a:t>
            </a:r>
            <a:r>
              <a:rPr lang="en-US" dirty="0"/>
              <a:t> </a:t>
            </a:r>
            <a:r>
              <a:rPr lang="en-US" dirty="0" err="1"/>
              <a:t>требует</a:t>
            </a:r>
            <a:r>
              <a:rPr lang="en-US" dirty="0"/>
              <a:t> </a:t>
            </a:r>
            <a:r>
              <a:rPr lang="en-US" dirty="0" err="1"/>
              <a:t>соединительных</a:t>
            </a:r>
            <a:r>
              <a:rPr lang="en-US" dirty="0"/>
              <a:t> </a:t>
            </a:r>
            <a:r>
              <a:rPr lang="en-US" dirty="0" err="1"/>
              <a:t>кабелей</a:t>
            </a:r>
            <a:r>
              <a:rPr lang="en-US" dirty="0"/>
              <a:t>. </a:t>
            </a:r>
            <a:r>
              <a:rPr lang="en-US" dirty="0" err="1"/>
              <a:t>Эта</a:t>
            </a:r>
            <a:r>
              <a:rPr lang="en-US" dirty="0"/>
              <a:t> </a:t>
            </a:r>
            <a:r>
              <a:rPr lang="en-US" dirty="0" err="1"/>
              <a:t>архитектура</a:t>
            </a:r>
            <a:r>
              <a:rPr lang="en-US" dirty="0"/>
              <a:t> </a:t>
            </a:r>
            <a:r>
              <a:rPr lang="en-US" dirty="0" err="1"/>
              <a:t>значительно</a:t>
            </a:r>
            <a:r>
              <a:rPr lang="en-US" dirty="0"/>
              <a:t> </a:t>
            </a:r>
            <a:r>
              <a:rPr lang="en-US" dirty="0" err="1"/>
              <a:t>увеличивает</a:t>
            </a:r>
            <a:r>
              <a:rPr lang="en-US" dirty="0"/>
              <a:t> </a:t>
            </a:r>
            <a:r>
              <a:rPr lang="en-US" dirty="0" err="1"/>
              <a:t>пропускную</a:t>
            </a:r>
            <a:r>
              <a:rPr lang="en-US" dirty="0"/>
              <a:t> </a:t>
            </a:r>
            <a:r>
              <a:rPr lang="en-US" dirty="0" err="1"/>
              <a:t>способность</a:t>
            </a:r>
            <a:r>
              <a:rPr lang="en-US" dirty="0"/>
              <a:t> </a:t>
            </a:r>
            <a:r>
              <a:rPr lang="en-US" dirty="0" err="1"/>
              <a:t>системы</a:t>
            </a:r>
            <a:r>
              <a:rPr lang="en-US" dirty="0"/>
              <a:t> и </a:t>
            </a:r>
            <a:r>
              <a:rPr lang="en-US" dirty="0" err="1"/>
              <a:t>улучшает</a:t>
            </a:r>
            <a:r>
              <a:rPr lang="en-US" dirty="0"/>
              <a:t> </a:t>
            </a:r>
            <a:r>
              <a:rPr lang="en-US" dirty="0" err="1"/>
              <a:t>возможности</a:t>
            </a:r>
            <a:r>
              <a:rPr lang="en-US" dirty="0"/>
              <a:t> </a:t>
            </a:r>
            <a:r>
              <a:rPr lang="en-US" dirty="0" err="1"/>
              <a:t>эволюции</a:t>
            </a:r>
            <a:r>
              <a:rPr lang="en-US" dirty="0"/>
              <a:t>. С </a:t>
            </a:r>
            <a:r>
              <a:rPr lang="en-US" dirty="0" err="1"/>
              <a:t>ортогональной</a:t>
            </a:r>
            <a:r>
              <a:rPr lang="en-US" dirty="0"/>
              <a:t> </a:t>
            </a:r>
            <a:r>
              <a:rPr lang="en-US" dirty="0" err="1"/>
              <a:t>конструкцией</a:t>
            </a:r>
            <a:r>
              <a:rPr lang="en-US" dirty="0"/>
              <a:t> (</a:t>
            </a:r>
            <a:r>
              <a:rPr lang="en-US" dirty="0" err="1"/>
              <a:t>трехуровневая</a:t>
            </a:r>
            <a:r>
              <a:rPr lang="en-US" dirty="0"/>
              <a:t> </a:t>
            </a:r>
            <a:r>
              <a:rPr lang="en-US" dirty="0" err="1"/>
              <a:t>архитектура</a:t>
            </a:r>
            <a:r>
              <a:rPr lang="en-US" dirty="0"/>
              <a:t> Clos), </a:t>
            </a:r>
            <a:r>
              <a:rPr lang="en-US" dirty="0" err="1"/>
              <a:t>сервисными</a:t>
            </a:r>
            <a:r>
              <a:rPr lang="en-US" dirty="0"/>
              <a:t> </a:t>
            </a:r>
            <a:r>
              <a:rPr lang="en-US" dirty="0" err="1"/>
              <a:t>линейными</a:t>
            </a:r>
            <a:r>
              <a:rPr lang="en-US" dirty="0"/>
              <a:t> </a:t>
            </a:r>
            <a:r>
              <a:rPr lang="en-US" dirty="0" err="1"/>
              <a:t>картами</a:t>
            </a:r>
            <a:r>
              <a:rPr lang="en-US" dirty="0"/>
              <a:t> и </a:t>
            </a:r>
            <a:r>
              <a:rPr lang="en-US" dirty="0" err="1"/>
              <a:t>коммутатором</a:t>
            </a:r>
            <a:endParaRPr lang="ru-RU" dirty="0" err="1"/>
          </a:p>
          <a:p>
            <a:r>
              <a:rPr lang="en-US" dirty="0" err="1"/>
              <a:t>Блоки</a:t>
            </a:r>
            <a:r>
              <a:rPr lang="en-US" dirty="0"/>
              <a:t> </a:t>
            </a:r>
            <a:r>
              <a:rPr lang="en-US" dirty="0" err="1"/>
              <a:t>фабрики</a:t>
            </a:r>
            <a:r>
              <a:rPr lang="en-US" dirty="0"/>
              <a:t> CE12800 </a:t>
            </a:r>
            <a:r>
              <a:rPr lang="en-US" dirty="0" err="1"/>
              <a:t>составляют</a:t>
            </a:r>
            <a:r>
              <a:rPr lang="en-US" dirty="0"/>
              <a:t> </a:t>
            </a:r>
            <a:r>
              <a:rPr lang="en-US" dirty="0" err="1"/>
              <a:t>многоуровневую</a:t>
            </a:r>
            <a:r>
              <a:rPr lang="en-US" dirty="0"/>
              <a:t> </a:t>
            </a:r>
            <a:r>
              <a:rPr lang="en-US" dirty="0" err="1"/>
              <a:t>коммутационную</a:t>
            </a:r>
            <a:r>
              <a:rPr lang="en-US" dirty="0"/>
              <a:t> </a:t>
            </a:r>
            <a:r>
              <a:rPr lang="en-US" dirty="0" err="1"/>
              <a:t>матрицу</a:t>
            </a:r>
            <a:r>
              <a:rPr lang="en-US" dirty="0"/>
              <a:t>. </a:t>
            </a:r>
            <a:r>
              <a:rPr lang="en-US" dirty="0" err="1"/>
              <a:t>Эта</a:t>
            </a:r>
            <a:r>
              <a:rPr lang="en-US" dirty="0"/>
              <a:t> </a:t>
            </a:r>
            <a:r>
              <a:rPr lang="en-US" dirty="0" err="1"/>
              <a:t>коммутационная</a:t>
            </a:r>
            <a:r>
              <a:rPr lang="en-US" dirty="0"/>
              <a:t> </a:t>
            </a:r>
            <a:r>
              <a:rPr lang="en-US" dirty="0" err="1"/>
              <a:t>матрица</a:t>
            </a:r>
            <a:r>
              <a:rPr lang="en-US" dirty="0"/>
              <a:t> </a:t>
            </a:r>
            <a:r>
              <a:rPr lang="en-US" dirty="0" err="1"/>
              <a:t>допускает</a:t>
            </a:r>
            <a:r>
              <a:rPr lang="en-US" dirty="0"/>
              <a:t> </a:t>
            </a:r>
            <a:r>
              <a:rPr lang="en-US" dirty="0" err="1"/>
              <a:t>неограниченное</a:t>
            </a:r>
            <a:r>
              <a:rPr lang="en-US" dirty="0"/>
              <a:t> </a:t>
            </a:r>
            <a:r>
              <a:rPr lang="en-US" dirty="0" err="1"/>
              <a:t>расширение</a:t>
            </a:r>
            <a:r>
              <a:rPr lang="en-US" dirty="0"/>
              <a:t> </a:t>
            </a:r>
            <a:r>
              <a:rPr lang="en-US" dirty="0" err="1"/>
              <a:t>емкости</a:t>
            </a:r>
            <a:r>
              <a:rPr lang="en-US" dirty="0"/>
              <a:t>, </a:t>
            </a:r>
            <a:r>
              <a:rPr lang="en-US" dirty="0" err="1"/>
              <a:t>помогая</a:t>
            </a:r>
            <a:r>
              <a:rPr lang="en-US" dirty="0"/>
              <a:t> </a:t>
            </a:r>
            <a:r>
              <a:rPr lang="en-US" dirty="0" err="1"/>
              <a:t>внедрить</a:t>
            </a:r>
            <a:r>
              <a:rPr lang="en-US" dirty="0"/>
              <a:t> </a:t>
            </a:r>
            <a:r>
              <a:rPr lang="en-US" dirty="0" err="1"/>
              <a:t>крупномасштабную</a:t>
            </a:r>
            <a:r>
              <a:rPr lang="en-US" dirty="0"/>
              <a:t> </a:t>
            </a:r>
            <a:r>
              <a:rPr lang="en-US" dirty="0" err="1"/>
              <a:t>неблокирующую</a:t>
            </a:r>
            <a:r>
              <a:rPr lang="en-US" dirty="0"/>
              <a:t> </a:t>
            </a:r>
            <a:r>
              <a:rPr lang="en-US" dirty="0" err="1"/>
              <a:t>коммутацию</a:t>
            </a:r>
            <a:r>
              <a:rPr lang="en-US" dirty="0"/>
              <a:t> в </a:t>
            </a:r>
            <a:r>
              <a:rPr lang="en-US" dirty="0" err="1"/>
              <a:t>центрах</a:t>
            </a:r>
            <a:r>
              <a:rPr lang="en-US" dirty="0"/>
              <a:t> </a:t>
            </a:r>
            <a:r>
              <a:rPr lang="en-US" dirty="0" err="1"/>
              <a:t>обработки</a:t>
            </a:r>
            <a:r>
              <a:rPr lang="en-US" dirty="0"/>
              <a:t> </a:t>
            </a:r>
            <a:r>
              <a:rPr lang="en-US" dirty="0" err="1"/>
              <a:t>данных</a:t>
            </a:r>
            <a:r>
              <a:rPr lang="en-US" dirty="0"/>
              <a:t>.</a:t>
            </a:r>
            <a:endParaRPr lang="ru-RU" dirty="0"/>
          </a:p>
          <a:p>
            <a:r>
              <a:rPr lang="en-US" dirty="0"/>
              <a:t> </a:t>
            </a:r>
            <a:r>
              <a:rPr lang="en-US" dirty="0" err="1"/>
              <a:t>Архитектура</a:t>
            </a:r>
            <a:r>
              <a:rPr lang="en-US" dirty="0"/>
              <a:t> Clos </a:t>
            </a:r>
            <a:r>
              <a:rPr lang="en-US" dirty="0" err="1"/>
              <a:t>имеет</a:t>
            </a:r>
            <a:r>
              <a:rPr lang="en-US" dirty="0"/>
              <a:t> </a:t>
            </a:r>
            <a:r>
              <a:rPr lang="en-US" dirty="0" err="1"/>
              <a:t>несколько</a:t>
            </a:r>
            <a:r>
              <a:rPr lang="en-US" dirty="0"/>
              <a:t> </a:t>
            </a:r>
            <a:r>
              <a:rPr lang="en-US" dirty="0" err="1"/>
              <a:t>уровней</a:t>
            </a:r>
            <a:r>
              <a:rPr lang="en-US" dirty="0"/>
              <a:t>, </a:t>
            </a:r>
            <a:r>
              <a:rPr lang="en-US" dirty="0" err="1"/>
              <a:t>на</a:t>
            </a:r>
            <a:r>
              <a:rPr lang="en-US" dirty="0"/>
              <a:t> </a:t>
            </a:r>
            <a:r>
              <a:rPr lang="en-US" dirty="0" err="1"/>
              <a:t>каждом</a:t>
            </a:r>
            <a:r>
              <a:rPr lang="en-US" dirty="0"/>
              <a:t> </a:t>
            </a:r>
            <a:r>
              <a:rPr lang="en-US" dirty="0" err="1"/>
              <a:t>из</a:t>
            </a:r>
            <a:r>
              <a:rPr lang="en-US" dirty="0"/>
              <a:t> </a:t>
            </a:r>
            <a:r>
              <a:rPr lang="en-US" dirty="0" err="1"/>
              <a:t>которых</a:t>
            </a:r>
            <a:r>
              <a:rPr lang="en-US" dirty="0"/>
              <a:t> </a:t>
            </a:r>
            <a:r>
              <a:rPr lang="en-US" dirty="0" err="1"/>
              <a:t>блок</a:t>
            </a:r>
            <a:r>
              <a:rPr lang="en-US" dirty="0"/>
              <a:t> </a:t>
            </a:r>
            <a:r>
              <a:rPr lang="en-US" dirty="0" err="1"/>
              <a:t>коммутации</a:t>
            </a:r>
            <a:r>
              <a:rPr lang="en-US" dirty="0"/>
              <a:t> </a:t>
            </a:r>
            <a:r>
              <a:rPr lang="en-US" dirty="0" err="1"/>
              <a:t>подключается</a:t>
            </a:r>
            <a:r>
              <a:rPr lang="en-US" dirty="0"/>
              <a:t> </a:t>
            </a:r>
            <a:r>
              <a:rPr lang="en-US" dirty="0" err="1"/>
              <a:t>ко</a:t>
            </a:r>
            <a:r>
              <a:rPr lang="en-US" dirty="0"/>
              <a:t> </a:t>
            </a:r>
            <a:r>
              <a:rPr lang="en-US" dirty="0" err="1"/>
              <a:t>всем</a:t>
            </a:r>
            <a:r>
              <a:rPr lang="en-US" dirty="0"/>
              <a:t> </a:t>
            </a:r>
            <a:r>
              <a:rPr lang="en-US" dirty="0" err="1"/>
              <a:t>блокам</a:t>
            </a:r>
            <a:r>
              <a:rPr lang="en-US" dirty="0"/>
              <a:t> </a:t>
            </a:r>
            <a:r>
              <a:rPr lang="en-US" dirty="0" err="1"/>
              <a:t>коммутации</a:t>
            </a:r>
            <a:r>
              <a:rPr lang="en-US" dirty="0"/>
              <a:t> </a:t>
            </a:r>
            <a:r>
              <a:rPr lang="en-US" dirty="0" err="1"/>
              <a:t>более</a:t>
            </a:r>
            <a:r>
              <a:rPr lang="en-US" dirty="0"/>
              <a:t> </a:t>
            </a:r>
            <a:r>
              <a:rPr lang="en-US" dirty="0" err="1"/>
              <a:t>низкого</a:t>
            </a:r>
            <a:r>
              <a:rPr lang="en-US" dirty="0"/>
              <a:t> </a:t>
            </a:r>
            <a:r>
              <a:rPr lang="en-US" dirty="0" err="1"/>
              <a:t>уровня</a:t>
            </a:r>
            <a:r>
              <a:rPr lang="en-US" dirty="0"/>
              <a:t>. </a:t>
            </a:r>
            <a:r>
              <a:rPr lang="en-US" dirty="0" err="1"/>
              <a:t>Архитектура</a:t>
            </a:r>
            <a:r>
              <a:rPr lang="en-US" dirty="0"/>
              <a:t> Clos </a:t>
            </a:r>
            <a:r>
              <a:rPr lang="en-US" dirty="0" err="1"/>
              <a:t>является</a:t>
            </a:r>
            <a:r>
              <a:rPr lang="en-US" dirty="0"/>
              <a:t> </a:t>
            </a:r>
            <a:r>
              <a:rPr lang="en-US" dirty="0" err="1"/>
              <a:t>неблокирующей</a:t>
            </a:r>
            <a:r>
              <a:rPr lang="en-US" dirty="0"/>
              <a:t>, </a:t>
            </a:r>
            <a:r>
              <a:rPr lang="en-US" dirty="0" err="1"/>
              <a:t>перестраиваемой</a:t>
            </a:r>
            <a:r>
              <a:rPr lang="en-US" dirty="0"/>
              <a:t> и </a:t>
            </a:r>
            <a:r>
              <a:rPr lang="en-US" dirty="0" err="1"/>
              <a:t>масштабируемой</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178</a:t>
            </a:fld>
            <a:endParaRPr lang="ru-RU" noProof="0"/>
          </a:p>
        </p:txBody>
      </p:sp>
    </p:spTree>
    <p:extLst>
      <p:ext uri="{BB962C8B-B14F-4D97-AF65-F5344CB8AC3E}">
        <p14:creationId xmlns:p14="http://schemas.microsoft.com/office/powerpoint/2010/main" val="37295885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Коммутаторы</a:t>
            </a:r>
            <a:r>
              <a:rPr lang="en-US" dirty="0"/>
              <a:t> Huawei </a:t>
            </a:r>
            <a:r>
              <a:rPr lang="en-US" dirty="0" err="1"/>
              <a:t>серии</a:t>
            </a:r>
            <a:r>
              <a:rPr lang="en-US" dirty="0"/>
              <a:t> CE6800/5800 — </a:t>
            </a:r>
            <a:r>
              <a:rPr lang="en-US" dirty="0" err="1"/>
              <a:t>это</a:t>
            </a:r>
            <a:r>
              <a:rPr lang="en-US" dirty="0"/>
              <a:t> </a:t>
            </a:r>
            <a:r>
              <a:rPr lang="en-US" dirty="0" err="1"/>
              <a:t>коммутаторы</a:t>
            </a:r>
            <a:r>
              <a:rPr lang="en-US" dirty="0"/>
              <a:t> </a:t>
            </a:r>
            <a:r>
              <a:rPr lang="en-US" dirty="0" err="1"/>
              <a:t>центров</a:t>
            </a:r>
            <a:r>
              <a:rPr lang="en-US" dirty="0"/>
              <a:t> </a:t>
            </a:r>
            <a:r>
              <a:rPr lang="en-US" dirty="0" err="1"/>
              <a:t>обработки</a:t>
            </a:r>
            <a:r>
              <a:rPr lang="en-US" dirty="0"/>
              <a:t> </a:t>
            </a:r>
            <a:r>
              <a:rPr lang="en-US" dirty="0" err="1"/>
              <a:t>данных</a:t>
            </a:r>
            <a:r>
              <a:rPr lang="en-US" dirty="0"/>
              <a:t> </a:t>
            </a:r>
            <a:r>
              <a:rPr lang="en-US" dirty="0" err="1"/>
              <a:t>нового</a:t>
            </a:r>
            <a:r>
              <a:rPr lang="en-US" dirty="0"/>
              <a:t> </a:t>
            </a:r>
            <a:r>
              <a:rPr lang="en-US" dirty="0" err="1"/>
              <a:t>поколения</a:t>
            </a:r>
            <a:r>
              <a:rPr lang="en-US" dirty="0"/>
              <a:t>, </a:t>
            </a:r>
            <a:r>
              <a:rPr lang="en-US" dirty="0" err="1"/>
              <a:t>предназначенные</a:t>
            </a:r>
            <a:r>
              <a:rPr lang="en-US" dirty="0"/>
              <a:t> </a:t>
            </a:r>
            <a:r>
              <a:rPr lang="en-US" dirty="0" err="1"/>
              <a:t>для</a:t>
            </a:r>
            <a:r>
              <a:rPr lang="en-US" dirty="0"/>
              <a:t> </a:t>
            </a:r>
            <a:r>
              <a:rPr lang="en-US" dirty="0" err="1"/>
              <a:t>высокопроизводительных</a:t>
            </a:r>
            <a:r>
              <a:rPr lang="en-US" dirty="0"/>
              <a:t> </a:t>
            </a:r>
            <a:r>
              <a:rPr lang="en-US" dirty="0" err="1"/>
              <a:t>центров</a:t>
            </a:r>
            <a:r>
              <a:rPr lang="en-US" dirty="0"/>
              <a:t> </a:t>
            </a:r>
            <a:r>
              <a:rPr lang="en-US" dirty="0" err="1"/>
              <a:t>обработки</a:t>
            </a:r>
            <a:r>
              <a:rPr lang="en-US" dirty="0"/>
              <a:t> </a:t>
            </a:r>
            <a:r>
              <a:rPr lang="en-US" dirty="0" err="1"/>
              <a:t>данных</a:t>
            </a:r>
            <a:r>
              <a:rPr lang="en-US" dirty="0"/>
              <a:t>. </a:t>
            </a:r>
            <a:r>
              <a:rPr lang="en-US" dirty="0" err="1"/>
              <a:t>Коммутаторы</a:t>
            </a:r>
            <a:r>
              <a:rPr lang="en-US" dirty="0"/>
              <a:t> </a:t>
            </a:r>
            <a:r>
              <a:rPr lang="en-US" dirty="0" err="1"/>
              <a:t>серии</a:t>
            </a:r>
            <a:r>
              <a:rPr lang="en-US" dirty="0"/>
              <a:t> CE6800 </a:t>
            </a:r>
            <a:r>
              <a:rPr lang="en-US" dirty="0" err="1"/>
              <a:t>поддерживают</a:t>
            </a:r>
            <a:r>
              <a:rPr lang="en-US" dirty="0"/>
              <a:t> </a:t>
            </a:r>
            <a:r>
              <a:rPr lang="en-US" dirty="0" err="1"/>
              <a:t>доступ</a:t>
            </a:r>
            <a:r>
              <a:rPr lang="en-US" dirty="0"/>
              <a:t> 10GE, а </a:t>
            </a:r>
            <a:r>
              <a:rPr lang="en-US" dirty="0" err="1"/>
              <a:t>коммутаторы</a:t>
            </a:r>
            <a:r>
              <a:rPr lang="en-US" dirty="0"/>
              <a:t> </a:t>
            </a:r>
            <a:r>
              <a:rPr lang="en-US" dirty="0" err="1"/>
              <a:t>серии</a:t>
            </a:r>
            <a:r>
              <a:rPr lang="en-US" dirty="0"/>
              <a:t> CE5800 </a:t>
            </a:r>
            <a:r>
              <a:rPr lang="en-US" dirty="0" err="1"/>
              <a:t>поддерживают</a:t>
            </a:r>
            <a:r>
              <a:rPr lang="en-US" dirty="0"/>
              <a:t> </a:t>
            </a:r>
            <a:r>
              <a:rPr lang="en-US" dirty="0" err="1"/>
              <a:t>доступ</a:t>
            </a:r>
            <a:r>
              <a:rPr lang="en-US" dirty="0"/>
              <a:t> GE.</a:t>
            </a:r>
            <a:endParaRPr lang="ru-RU" dirty="0"/>
          </a:p>
          <a:p>
            <a:r>
              <a:rPr lang="en-US" dirty="0"/>
              <a:t> </a:t>
            </a:r>
            <a:r>
              <a:rPr lang="en-US" dirty="0" err="1"/>
              <a:t>Коммутаторы</a:t>
            </a:r>
            <a:r>
              <a:rPr lang="en-US" dirty="0"/>
              <a:t> </a:t>
            </a:r>
            <a:r>
              <a:rPr lang="en-US" dirty="0" err="1"/>
              <a:t>серии</a:t>
            </a:r>
            <a:r>
              <a:rPr lang="en-US" dirty="0"/>
              <a:t> CE6800/5800 </a:t>
            </a:r>
            <a:r>
              <a:rPr lang="en-US" dirty="0" err="1"/>
              <a:t>функционируют</a:t>
            </a:r>
            <a:r>
              <a:rPr lang="en-US" dirty="0"/>
              <a:t> </a:t>
            </a:r>
            <a:r>
              <a:rPr lang="en-US" dirty="0" err="1"/>
              <a:t>как</a:t>
            </a:r>
            <a:r>
              <a:rPr lang="en-US" dirty="0"/>
              <a:t> </a:t>
            </a:r>
            <a:r>
              <a:rPr lang="en-US" dirty="0" err="1"/>
              <a:t>коммутаторы</a:t>
            </a:r>
            <a:r>
              <a:rPr lang="en-US" dirty="0"/>
              <a:t> </a:t>
            </a:r>
            <a:r>
              <a:rPr lang="en-US" dirty="0" err="1"/>
              <a:t>доступа</a:t>
            </a:r>
            <a:r>
              <a:rPr lang="en-US" dirty="0"/>
              <a:t>, </a:t>
            </a:r>
            <a:r>
              <a:rPr lang="en-US" dirty="0" err="1"/>
              <a:t>серверы</a:t>
            </a:r>
            <a:r>
              <a:rPr lang="en-US" dirty="0"/>
              <a:t> </a:t>
            </a:r>
            <a:r>
              <a:rPr lang="en-US" dirty="0" err="1"/>
              <a:t>подключаются</a:t>
            </a:r>
            <a:r>
              <a:rPr lang="en-US" dirty="0"/>
              <a:t> к </a:t>
            </a:r>
            <a:r>
              <a:rPr lang="en-US" dirty="0" err="1"/>
              <a:t>коммутаторам</a:t>
            </a:r>
            <a:r>
              <a:rPr lang="en-US" dirty="0"/>
              <a:t> CE6800/5800 </a:t>
            </a:r>
            <a:r>
              <a:rPr lang="en-US" dirty="0" err="1"/>
              <a:t>через</a:t>
            </a:r>
            <a:r>
              <a:rPr lang="en-US" dirty="0"/>
              <a:t> </a:t>
            </a:r>
            <a:r>
              <a:rPr lang="en-US" dirty="0" err="1"/>
              <a:t>восходящие</a:t>
            </a:r>
            <a:r>
              <a:rPr lang="en-US" dirty="0"/>
              <a:t> </a:t>
            </a:r>
            <a:r>
              <a:rPr lang="en-US" dirty="0" err="1"/>
              <a:t>каналы</a:t>
            </a:r>
            <a:r>
              <a:rPr lang="en-US" dirty="0"/>
              <a:t> GE/10GE; и </a:t>
            </a:r>
            <a:r>
              <a:rPr lang="en-US" dirty="0" err="1"/>
              <a:t>коммутаторы</a:t>
            </a:r>
            <a:r>
              <a:rPr lang="en-US" dirty="0"/>
              <a:t> CE6800/5800 </a:t>
            </a:r>
            <a:r>
              <a:rPr lang="en-US" dirty="0" err="1"/>
              <a:t>подключаются</a:t>
            </a:r>
            <a:r>
              <a:rPr lang="en-US" dirty="0"/>
              <a:t> к </a:t>
            </a:r>
            <a:r>
              <a:rPr lang="en-US" dirty="0" err="1"/>
              <a:t>базовым</a:t>
            </a:r>
            <a:r>
              <a:rPr lang="en-US" dirty="0"/>
              <a:t> </a:t>
            </a:r>
            <a:r>
              <a:rPr lang="en-US" dirty="0" err="1"/>
              <a:t>коммутаторам</a:t>
            </a:r>
            <a:r>
              <a:rPr lang="en-US" dirty="0"/>
              <a:t> CE12800 </a:t>
            </a:r>
            <a:r>
              <a:rPr lang="en-US" dirty="0" err="1"/>
              <a:t>через</a:t>
            </a:r>
            <a:r>
              <a:rPr lang="en-US" dirty="0"/>
              <a:t> </a:t>
            </a:r>
            <a:r>
              <a:rPr lang="en-US" dirty="0" err="1"/>
              <a:t>восходящие</a:t>
            </a:r>
            <a:r>
              <a:rPr lang="en-US" dirty="0"/>
              <a:t> </a:t>
            </a:r>
            <a:r>
              <a:rPr lang="en-US" dirty="0" err="1"/>
              <a:t>каналы</a:t>
            </a:r>
            <a:r>
              <a:rPr lang="en-US" dirty="0"/>
              <a:t> 10GE/40GE.</a:t>
            </a:r>
            <a:endParaRPr lang="ru-RU" dirty="0"/>
          </a:p>
          <a:p>
            <a:r>
              <a:rPr lang="en-US" dirty="0"/>
              <a:t> </a:t>
            </a:r>
            <a:r>
              <a:rPr lang="en-US" dirty="0" err="1"/>
              <a:t>Коммутаторы</a:t>
            </a:r>
            <a:r>
              <a:rPr lang="en-US" dirty="0"/>
              <a:t> CE6800/5800 </a:t>
            </a:r>
            <a:r>
              <a:rPr lang="en-US" dirty="0" err="1"/>
              <a:t>оснащены</a:t>
            </a:r>
            <a:r>
              <a:rPr lang="en-US" dirty="0"/>
              <a:t> </a:t>
            </a:r>
            <a:r>
              <a:rPr lang="en-US" dirty="0" err="1"/>
              <a:t>высокопроизводительными</a:t>
            </a:r>
            <a:r>
              <a:rPr lang="en-US" dirty="0"/>
              <a:t> </a:t>
            </a:r>
            <a:r>
              <a:rPr lang="en-US" dirty="0" err="1"/>
              <a:t>портами</a:t>
            </a:r>
            <a:r>
              <a:rPr lang="en-US" dirty="0"/>
              <a:t> 40GE, </a:t>
            </a:r>
            <a:r>
              <a:rPr lang="en-US" dirty="0" err="1"/>
              <a:t>которые</a:t>
            </a:r>
            <a:r>
              <a:rPr lang="en-US" dirty="0"/>
              <a:t> </a:t>
            </a:r>
            <a:r>
              <a:rPr lang="en-US" dirty="0" err="1"/>
              <a:t>могут</a:t>
            </a:r>
            <a:r>
              <a:rPr lang="en-US" dirty="0"/>
              <a:t> </a:t>
            </a:r>
            <a:r>
              <a:rPr lang="en-US" dirty="0" err="1"/>
              <a:t>подключаться</a:t>
            </a:r>
            <a:r>
              <a:rPr lang="en-US" dirty="0"/>
              <a:t> к </a:t>
            </a:r>
            <a:r>
              <a:rPr lang="en-US" dirty="0" err="1"/>
              <a:t>линейным</a:t>
            </a:r>
            <a:r>
              <a:rPr lang="en-US" dirty="0"/>
              <a:t> </a:t>
            </a:r>
            <a:r>
              <a:rPr lang="en-US" dirty="0" err="1"/>
              <a:t>процессорам</a:t>
            </a:r>
            <a:r>
              <a:rPr lang="en-US" dirty="0"/>
              <a:t> </a:t>
            </a:r>
            <a:r>
              <a:rPr lang="en-US" dirty="0" err="1"/>
              <a:t>высокой</a:t>
            </a:r>
            <a:r>
              <a:rPr lang="en-US" dirty="0"/>
              <a:t> </a:t>
            </a:r>
            <a:r>
              <a:rPr lang="en-US" dirty="0" err="1"/>
              <a:t>плотности</a:t>
            </a:r>
            <a:r>
              <a:rPr lang="en-US" dirty="0"/>
              <a:t> 40GE (LPU) </a:t>
            </a:r>
            <a:r>
              <a:rPr lang="en-US" dirty="0" err="1"/>
              <a:t>на</a:t>
            </a:r>
            <a:r>
              <a:rPr lang="en-US" dirty="0"/>
              <a:t> </a:t>
            </a:r>
            <a:r>
              <a:rPr lang="en-US" dirty="0" err="1"/>
              <a:t>коммутаторах</a:t>
            </a:r>
            <a:r>
              <a:rPr lang="en-US" dirty="0"/>
              <a:t> CE12800 </a:t>
            </a:r>
            <a:r>
              <a:rPr lang="en-US" dirty="0" err="1"/>
              <a:t>для</a:t>
            </a:r>
            <a:r>
              <a:rPr lang="en-US" dirty="0"/>
              <a:t> </a:t>
            </a:r>
            <a:r>
              <a:rPr lang="en-US" dirty="0" err="1"/>
              <a:t>построения</a:t>
            </a:r>
            <a:r>
              <a:rPr lang="en-US" dirty="0"/>
              <a:t> </a:t>
            </a:r>
            <a:r>
              <a:rPr lang="en-US" dirty="0" err="1"/>
              <a:t>полноценных</a:t>
            </a:r>
            <a:r>
              <a:rPr lang="en-US" dirty="0"/>
              <a:t> </a:t>
            </a:r>
            <a:r>
              <a:rPr lang="en-US" dirty="0" err="1"/>
              <a:t>сетей</a:t>
            </a:r>
            <a:r>
              <a:rPr lang="en-US" dirty="0"/>
              <a:t> </a:t>
            </a:r>
            <a:r>
              <a:rPr lang="en-US" dirty="0" err="1"/>
              <a:t>центров</a:t>
            </a:r>
            <a:r>
              <a:rPr lang="en-US" dirty="0"/>
              <a:t> </a:t>
            </a:r>
            <a:r>
              <a:rPr lang="en-US" dirty="0" err="1"/>
              <a:t>обработки</a:t>
            </a:r>
            <a:r>
              <a:rPr lang="en-US" dirty="0"/>
              <a:t> </a:t>
            </a:r>
            <a:r>
              <a:rPr lang="en-US" dirty="0" err="1"/>
              <a:t>данных</a:t>
            </a:r>
            <a:r>
              <a:rPr lang="en-US" dirty="0"/>
              <a:t> 40G.</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180</a:t>
            </a:fld>
            <a:endParaRPr lang="ru-RU" noProof="0"/>
          </a:p>
        </p:txBody>
      </p:sp>
    </p:spTree>
    <p:extLst>
      <p:ext uri="{BB962C8B-B14F-4D97-AF65-F5344CB8AC3E}">
        <p14:creationId xmlns:p14="http://schemas.microsoft.com/office/powerpoint/2010/main" val="8524654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В </a:t>
            </a:r>
            <a:r>
              <a:rPr lang="en-US" dirty="0" err="1"/>
              <a:t>коммутаторах</a:t>
            </a:r>
            <a:r>
              <a:rPr lang="en-US" dirty="0"/>
              <a:t> CE6800/5800 </a:t>
            </a:r>
            <a:r>
              <a:rPr lang="en-US" dirty="0" err="1"/>
              <a:t>используются</a:t>
            </a:r>
            <a:r>
              <a:rPr lang="en-US" dirty="0"/>
              <a:t> </a:t>
            </a:r>
            <a:r>
              <a:rPr lang="en-US" dirty="0" err="1"/>
              <a:t>самые</a:t>
            </a:r>
            <a:r>
              <a:rPr lang="en-US" dirty="0"/>
              <a:t> </a:t>
            </a:r>
            <a:r>
              <a:rPr lang="en-US" dirty="0" err="1"/>
              <a:t>современные</a:t>
            </a:r>
            <a:r>
              <a:rPr lang="en-US" dirty="0"/>
              <a:t> в </a:t>
            </a:r>
            <a:r>
              <a:rPr lang="en-US" dirty="0" err="1"/>
              <a:t>отрасли</a:t>
            </a:r>
            <a:r>
              <a:rPr lang="en-US" dirty="0"/>
              <a:t> </a:t>
            </a:r>
            <a:r>
              <a:rPr lang="en-US" dirty="0" err="1"/>
              <a:t>аппаратные</a:t>
            </a:r>
            <a:r>
              <a:rPr lang="en-US" dirty="0"/>
              <a:t> </a:t>
            </a:r>
            <a:r>
              <a:rPr lang="en-US" dirty="0" err="1"/>
              <a:t>платформы</a:t>
            </a:r>
            <a:r>
              <a:rPr lang="en-US" dirty="0"/>
              <a:t>. </a:t>
            </a:r>
            <a:r>
              <a:rPr lang="en-US" dirty="0" err="1"/>
              <a:t>Благодаря</a:t>
            </a:r>
            <a:r>
              <a:rPr lang="en-US" dirty="0"/>
              <a:t> </a:t>
            </a:r>
            <a:r>
              <a:rPr lang="en-US" dirty="0" err="1"/>
              <a:t>использованию</a:t>
            </a:r>
            <a:r>
              <a:rPr lang="en-US" dirty="0"/>
              <a:t> </a:t>
            </a:r>
            <a:r>
              <a:rPr lang="en-US" dirty="0" err="1"/>
              <a:t>корпуса</a:t>
            </a:r>
            <a:r>
              <a:rPr lang="en-US" dirty="0"/>
              <a:t> 1U (1U = 44,45 </a:t>
            </a:r>
            <a:r>
              <a:rPr lang="en-US" dirty="0" err="1"/>
              <a:t>мм</a:t>
            </a:r>
            <a:r>
              <a:rPr lang="en-US" dirty="0"/>
              <a:t>) </a:t>
            </a:r>
            <a:r>
              <a:rPr lang="en-US" dirty="0" err="1"/>
              <a:t>коммутаторы</a:t>
            </a:r>
            <a:r>
              <a:rPr lang="en-US" dirty="0"/>
              <a:t> CE6800/5800 </a:t>
            </a:r>
            <a:r>
              <a:rPr lang="en-US" dirty="0" err="1"/>
              <a:t>обеспечивают</a:t>
            </a:r>
            <a:r>
              <a:rPr lang="en-US" dirty="0"/>
              <a:t> </a:t>
            </a:r>
            <a:r>
              <a:rPr lang="en-US" dirty="0" err="1"/>
              <a:t>высокую</a:t>
            </a:r>
            <a:r>
              <a:rPr lang="en-US" dirty="0"/>
              <a:t> </a:t>
            </a:r>
            <a:r>
              <a:rPr lang="en-US" dirty="0" err="1"/>
              <a:t>плотность</a:t>
            </a:r>
            <a:r>
              <a:rPr lang="en-US" dirty="0"/>
              <a:t> </a:t>
            </a:r>
            <a:r>
              <a:rPr lang="en-US" dirty="0" err="1"/>
              <a:t>портов</a:t>
            </a:r>
            <a:r>
              <a:rPr lang="en-US" dirty="0"/>
              <a:t> и </a:t>
            </a:r>
            <a:r>
              <a:rPr lang="en-US" dirty="0" err="1"/>
              <a:t>возможности</a:t>
            </a:r>
            <a:r>
              <a:rPr lang="en-US" dirty="0"/>
              <a:t> </a:t>
            </a:r>
            <a:r>
              <a:rPr lang="en-US" dirty="0" err="1"/>
              <a:t>переадресации</a:t>
            </a:r>
            <a:r>
              <a:rPr lang="en-US" dirty="0"/>
              <a:t> </a:t>
            </a:r>
            <a:r>
              <a:rPr lang="en-US" dirty="0" err="1"/>
              <a:t>на</a:t>
            </a:r>
            <a:r>
              <a:rPr lang="en-US" dirty="0"/>
              <a:t> </a:t>
            </a:r>
            <a:r>
              <a:rPr lang="en-US" dirty="0" err="1"/>
              <a:t>линейной</a:t>
            </a:r>
            <a:r>
              <a:rPr lang="en-US" dirty="0"/>
              <a:t> </a:t>
            </a:r>
            <a:r>
              <a:rPr lang="en-US" dirty="0" err="1"/>
              <a:t>скорости</a:t>
            </a:r>
            <a:r>
              <a:rPr lang="en-US" dirty="0"/>
              <a:t>. </a:t>
            </a:r>
            <a:r>
              <a:rPr lang="en-US" dirty="0" err="1"/>
              <a:t>Высокопроизводительные</a:t>
            </a:r>
            <a:r>
              <a:rPr lang="en-US" dirty="0"/>
              <a:t> </a:t>
            </a:r>
            <a:r>
              <a:rPr lang="en-US" dirty="0" err="1"/>
              <a:t>серверы</a:t>
            </a:r>
            <a:r>
              <a:rPr lang="en-US" dirty="0"/>
              <a:t> </a:t>
            </a:r>
            <a:r>
              <a:rPr lang="en-US" dirty="0" err="1"/>
              <a:t>следующего</a:t>
            </a:r>
            <a:r>
              <a:rPr lang="en-US" dirty="0"/>
              <a:t> </a:t>
            </a:r>
            <a:r>
              <a:rPr lang="en-US" dirty="0" err="1"/>
              <a:t>поколения</a:t>
            </a:r>
            <a:r>
              <a:rPr lang="en-US" dirty="0"/>
              <a:t> в </a:t>
            </a:r>
            <a:r>
              <a:rPr lang="en-US" dirty="0" err="1"/>
              <a:t>конфигурациях</a:t>
            </a:r>
            <a:r>
              <a:rPr lang="en-US" dirty="0"/>
              <a:t> </a:t>
            </a:r>
            <a:r>
              <a:rPr lang="en-US" dirty="0" err="1"/>
              <a:t>со</a:t>
            </a:r>
            <a:r>
              <a:rPr lang="en-US" dirty="0"/>
              <a:t> </a:t>
            </a:r>
            <a:r>
              <a:rPr lang="en-US" dirty="0" err="1"/>
              <a:t>сверхвысокой</a:t>
            </a:r>
            <a:r>
              <a:rPr lang="en-US" dirty="0"/>
              <a:t> </a:t>
            </a:r>
            <a:r>
              <a:rPr lang="en-US" dirty="0" err="1"/>
              <a:t>плотностью</a:t>
            </a:r>
            <a:r>
              <a:rPr lang="en-US" dirty="0"/>
              <a:t> </a:t>
            </a:r>
            <a:r>
              <a:rPr lang="en-US" dirty="0" err="1"/>
              <a:t>могут</a:t>
            </a:r>
            <a:r>
              <a:rPr lang="en-US" dirty="0"/>
              <a:t> </a:t>
            </a:r>
            <a:r>
              <a:rPr lang="en-US" dirty="0" err="1"/>
              <a:t>легко</a:t>
            </a:r>
            <a:r>
              <a:rPr lang="en-US" dirty="0"/>
              <a:t> </a:t>
            </a:r>
            <a:r>
              <a:rPr lang="en-US" dirty="0" err="1"/>
              <a:t>подключаться</a:t>
            </a:r>
            <a:r>
              <a:rPr lang="en-US" dirty="0"/>
              <a:t> к </a:t>
            </a:r>
            <a:r>
              <a:rPr lang="en-US" dirty="0" err="1"/>
              <a:t>коммутаторам</a:t>
            </a:r>
            <a:r>
              <a:rPr lang="en-US" dirty="0"/>
              <a:t> CE6800/5800.</a:t>
            </a:r>
            <a:endParaRPr lang="ru-RU" dirty="0"/>
          </a:p>
          <a:p>
            <a:r>
              <a:rPr lang="en-US" dirty="0"/>
              <a:t> CE5850-48T4S2Q-EI: </a:t>
            </a:r>
            <a:r>
              <a:rPr lang="en-US" dirty="0" err="1"/>
              <a:t>содержит</a:t>
            </a:r>
            <a:r>
              <a:rPr lang="en-US" dirty="0"/>
              <a:t> </a:t>
            </a:r>
            <a:r>
              <a:rPr lang="en-US" dirty="0" err="1"/>
              <a:t>сорок</a:t>
            </a:r>
            <a:r>
              <a:rPr lang="en-US" dirty="0"/>
              <a:t> </a:t>
            </a:r>
            <a:r>
              <a:rPr lang="en-US" dirty="0" err="1"/>
              <a:t>восемь</a:t>
            </a:r>
            <a:r>
              <a:rPr lang="en-US" dirty="0"/>
              <a:t> </a:t>
            </a:r>
            <a:r>
              <a:rPr lang="en-US" dirty="0" err="1"/>
              <a:t>портов</a:t>
            </a:r>
            <a:r>
              <a:rPr lang="en-US" dirty="0"/>
              <a:t> Ethernet 10/100/1000BASE-T, </a:t>
            </a:r>
            <a:r>
              <a:rPr lang="en-US" dirty="0" err="1"/>
              <a:t>четыре</a:t>
            </a:r>
            <a:r>
              <a:rPr lang="en-US" dirty="0"/>
              <a:t> </a:t>
            </a:r>
            <a:r>
              <a:rPr lang="en-US" dirty="0" err="1"/>
              <a:t>оптических</a:t>
            </a:r>
            <a:r>
              <a:rPr lang="en-US" dirty="0"/>
              <a:t> </a:t>
            </a:r>
            <a:r>
              <a:rPr lang="en-US" dirty="0" err="1"/>
              <a:t>порта</a:t>
            </a:r>
            <a:r>
              <a:rPr lang="en-US" dirty="0"/>
              <a:t> 10G SFP+ Ethernet и </a:t>
            </a:r>
            <a:r>
              <a:rPr lang="en-US" dirty="0" err="1"/>
              <a:t>два</a:t>
            </a:r>
            <a:r>
              <a:rPr lang="en-US" dirty="0"/>
              <a:t> </a:t>
            </a:r>
            <a:r>
              <a:rPr lang="en-US" dirty="0" err="1"/>
              <a:t>оптических</a:t>
            </a:r>
            <a:r>
              <a:rPr lang="en-US" dirty="0"/>
              <a:t> </a:t>
            </a:r>
            <a:r>
              <a:rPr lang="en-US" dirty="0" err="1"/>
              <a:t>порта</a:t>
            </a:r>
            <a:r>
              <a:rPr lang="en-US" dirty="0"/>
              <a:t> 40G QSFP+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181</a:t>
            </a:fld>
            <a:endParaRPr lang="ru-RU" noProof="0"/>
          </a:p>
        </p:txBody>
      </p:sp>
    </p:spTree>
    <p:extLst>
      <p:ext uri="{BB962C8B-B14F-4D97-AF65-F5344CB8AC3E}">
        <p14:creationId xmlns:p14="http://schemas.microsoft.com/office/powerpoint/2010/main" val="7065981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CE6850-48T4Q-EI: </a:t>
            </a:r>
            <a:r>
              <a:rPr lang="en-US" dirty="0" err="1"/>
              <a:t>содержит</a:t>
            </a:r>
            <a:r>
              <a:rPr lang="en-US" dirty="0"/>
              <a:t> </a:t>
            </a:r>
            <a:r>
              <a:rPr lang="en-US" dirty="0" err="1"/>
              <a:t>сорок</a:t>
            </a:r>
            <a:r>
              <a:rPr lang="en-US" dirty="0"/>
              <a:t> </a:t>
            </a:r>
            <a:r>
              <a:rPr lang="en-US" dirty="0" err="1"/>
              <a:t>восемь</a:t>
            </a:r>
            <a:r>
              <a:rPr lang="en-US" dirty="0"/>
              <a:t> </a:t>
            </a:r>
            <a:r>
              <a:rPr lang="en-US" dirty="0" err="1"/>
              <a:t>портов</a:t>
            </a:r>
            <a:r>
              <a:rPr lang="en-US" dirty="0"/>
              <a:t> Ethernet 10G BASE-T и </a:t>
            </a:r>
            <a:r>
              <a:rPr lang="en-US" dirty="0" err="1"/>
              <a:t>четыре</a:t>
            </a:r>
            <a:r>
              <a:rPr lang="en-US" dirty="0"/>
              <a:t> </a:t>
            </a:r>
            <a:r>
              <a:rPr lang="en-US" dirty="0" err="1"/>
              <a:t>оптических</a:t>
            </a:r>
            <a:r>
              <a:rPr lang="en-US" dirty="0"/>
              <a:t> </a:t>
            </a:r>
            <a:r>
              <a:rPr lang="en-US" dirty="0" err="1"/>
              <a:t>порта</a:t>
            </a:r>
            <a:r>
              <a:rPr lang="en-US" dirty="0"/>
              <a:t> Ethernet 40G QSFP+.</a:t>
            </a:r>
            <a:endParaRPr lang="ru-RU" dirty="0"/>
          </a:p>
          <a:p>
            <a:r>
              <a:rPr lang="en-US" dirty="0"/>
              <a:t> </a:t>
            </a:r>
            <a:r>
              <a:rPr lang="en-US" dirty="0" err="1"/>
              <a:t>Обменная</a:t>
            </a:r>
            <a:r>
              <a:rPr lang="en-US" dirty="0"/>
              <a:t> </a:t>
            </a:r>
            <a:r>
              <a:rPr lang="en-US" dirty="0" err="1"/>
              <a:t>емкость</a:t>
            </a:r>
            <a:r>
              <a:rPr lang="en-US" dirty="0"/>
              <a:t> 1,28 </a:t>
            </a:r>
            <a:r>
              <a:rPr lang="en-US" dirty="0" err="1"/>
              <a:t>Тбит</a:t>
            </a:r>
            <a:r>
              <a:rPr lang="en-US" dirty="0"/>
              <a:t>/с, </a:t>
            </a:r>
            <a:r>
              <a:rPr lang="en-US" dirty="0" err="1"/>
              <a:t>самая</a:t>
            </a:r>
            <a:r>
              <a:rPr lang="en-US" dirty="0"/>
              <a:t> </a:t>
            </a:r>
            <a:r>
              <a:rPr lang="en-US" dirty="0" err="1"/>
              <a:t>высокая</a:t>
            </a:r>
            <a:r>
              <a:rPr lang="en-US" dirty="0"/>
              <a:t> </a:t>
            </a:r>
            <a:r>
              <a:rPr lang="en-US" dirty="0" err="1"/>
              <a:t>производительность</a:t>
            </a:r>
            <a:r>
              <a:rPr lang="en-US" dirty="0"/>
              <a:t> в </a:t>
            </a:r>
            <a:r>
              <a:rPr lang="en-US" dirty="0" err="1"/>
              <a:t>отрасли</a:t>
            </a:r>
            <a:r>
              <a:rPr lang="en-US" dirty="0"/>
              <a:t>;</a:t>
            </a:r>
            <a:endParaRPr lang="ru-RU" dirty="0"/>
          </a:p>
          <a:p>
            <a:r>
              <a:rPr lang="en-US" dirty="0" err="1"/>
              <a:t>Производительность</a:t>
            </a:r>
            <a:r>
              <a:rPr lang="en-US" dirty="0"/>
              <a:t> </a:t>
            </a:r>
            <a:r>
              <a:rPr lang="en-US" dirty="0" err="1"/>
              <a:t>пересылки</a:t>
            </a:r>
            <a:r>
              <a:rPr lang="en-US" dirty="0"/>
              <a:t> 960 </a:t>
            </a:r>
            <a:r>
              <a:rPr lang="en-US" dirty="0" err="1"/>
              <a:t>миллионов</a:t>
            </a:r>
            <a:r>
              <a:rPr lang="en-US" dirty="0"/>
              <a:t> </a:t>
            </a:r>
            <a:r>
              <a:rPr lang="en-US" dirty="0" err="1"/>
              <a:t>пакетов</a:t>
            </a:r>
            <a:r>
              <a:rPr lang="en-US" dirty="0"/>
              <a:t> в </a:t>
            </a:r>
            <a:r>
              <a:rPr lang="en-US" dirty="0" err="1"/>
              <a:t>секунду</a:t>
            </a:r>
            <a:r>
              <a:rPr lang="en-US" dirty="0"/>
              <a:t>, </a:t>
            </a:r>
            <a:r>
              <a:rPr lang="en-US" dirty="0" err="1"/>
              <a:t>пересылка</a:t>
            </a:r>
            <a:r>
              <a:rPr lang="en-US" dirty="0"/>
              <a:t> </a:t>
            </a:r>
            <a:r>
              <a:rPr lang="en-US" dirty="0" err="1"/>
              <a:t>на</a:t>
            </a:r>
            <a:r>
              <a:rPr lang="en-US" dirty="0"/>
              <a:t> </a:t>
            </a:r>
            <a:r>
              <a:rPr lang="en-US" dirty="0" err="1"/>
              <a:t>скорости</a:t>
            </a:r>
            <a:r>
              <a:rPr lang="en-US" dirty="0"/>
              <a:t> L2/L3. 64</a:t>
            </a:r>
            <a:endParaRPr lang="ru-RU" dirty="0"/>
          </a:p>
          <a:p>
            <a:r>
              <a:rPr lang="en-US" dirty="0" err="1"/>
              <a:t>Максимум</a:t>
            </a:r>
            <a:r>
              <a:rPr lang="en-US" dirty="0"/>
              <a:t> </a:t>
            </a:r>
            <a:r>
              <a:rPr lang="en-US" dirty="0" err="1"/>
              <a:t>интерфейсы</a:t>
            </a:r>
            <a:r>
              <a:rPr lang="en-US" dirty="0"/>
              <a:t> 10GE, </a:t>
            </a:r>
            <a:r>
              <a:rPr lang="en-US" dirty="0" err="1"/>
              <a:t>самая</a:t>
            </a:r>
            <a:r>
              <a:rPr lang="en-US" dirty="0"/>
              <a:t> </a:t>
            </a:r>
            <a:r>
              <a:rPr lang="en-US" dirty="0" err="1"/>
              <a:t>высокая</a:t>
            </a:r>
            <a:r>
              <a:rPr lang="en-US" dirty="0"/>
              <a:t> в </a:t>
            </a:r>
            <a:r>
              <a:rPr lang="en-US" dirty="0" err="1"/>
              <a:t>отрасли</a:t>
            </a:r>
            <a:r>
              <a:rPr lang="en-US" dirty="0"/>
              <a:t> </a:t>
            </a:r>
            <a:r>
              <a:rPr lang="en-US" dirty="0" err="1"/>
              <a:t>плотность</a:t>
            </a:r>
            <a:r>
              <a:rPr lang="en-US" dirty="0"/>
              <a:t>, </a:t>
            </a:r>
            <a:r>
              <a:rPr lang="en-US" dirty="0" err="1"/>
              <a:t>чтобы</a:t>
            </a:r>
            <a:r>
              <a:rPr lang="en-US" dirty="0"/>
              <a:t> </a:t>
            </a:r>
            <a:r>
              <a:rPr lang="en-US" dirty="0" err="1"/>
              <a:t>удовлетворить</a:t>
            </a:r>
            <a:r>
              <a:rPr lang="en-US" dirty="0"/>
              <a:t> </a:t>
            </a:r>
            <a:r>
              <a:rPr lang="en-US" dirty="0" err="1"/>
              <a:t>потребности</a:t>
            </a:r>
            <a:r>
              <a:rPr lang="en-US" dirty="0"/>
              <a:t> в </a:t>
            </a:r>
            <a:r>
              <a:rPr lang="en-US" dirty="0" err="1"/>
              <a:t>доступе</a:t>
            </a:r>
            <a:r>
              <a:rPr lang="en-US" dirty="0"/>
              <a:t> к </a:t>
            </a:r>
            <a:r>
              <a:rPr lang="en-US" dirty="0" err="1"/>
              <a:t>гигабитным</a:t>
            </a:r>
            <a:r>
              <a:rPr lang="en-US" dirty="0"/>
              <a:t> </a:t>
            </a:r>
            <a:r>
              <a:rPr lang="en-US" dirty="0" err="1"/>
              <a:t>серверам</a:t>
            </a:r>
            <a:r>
              <a:rPr lang="en-US" dirty="0"/>
              <a:t>. </a:t>
            </a:r>
            <a:r>
              <a:rPr lang="en-US" dirty="0" err="1"/>
              <a:t>Поддерживает</a:t>
            </a:r>
            <a:r>
              <a:rPr lang="en-US" dirty="0"/>
              <a:t> </a:t>
            </a:r>
            <a:r>
              <a:rPr lang="en-US" dirty="0" err="1"/>
              <a:t>четыре</a:t>
            </a:r>
            <a:r>
              <a:rPr lang="en-US" dirty="0"/>
              <a:t> </a:t>
            </a:r>
            <a:r>
              <a:rPr lang="en-US" dirty="0" err="1"/>
              <a:t>высокопроизводительных</a:t>
            </a:r>
            <a:r>
              <a:rPr lang="en-US" dirty="0"/>
              <a:t> </a:t>
            </a:r>
            <a:r>
              <a:rPr lang="en-US" dirty="0" err="1"/>
              <a:t>интерфейса</a:t>
            </a:r>
            <a:r>
              <a:rPr lang="en-US" dirty="0"/>
              <a:t> QSFP+ 40G, а QSFP+ </a:t>
            </a:r>
            <a:r>
              <a:rPr lang="en-US" dirty="0" err="1"/>
              <a:t>можно</a:t>
            </a:r>
            <a:r>
              <a:rPr lang="en-US" dirty="0"/>
              <a:t> </a:t>
            </a:r>
            <a:r>
              <a:rPr lang="en-US" dirty="0" err="1"/>
              <a:t>использовать</a:t>
            </a:r>
            <a:r>
              <a:rPr lang="en-US" dirty="0"/>
              <a:t> в </a:t>
            </a:r>
            <a:r>
              <a:rPr lang="en-US" dirty="0" err="1"/>
              <a:t>качестве</a:t>
            </a:r>
            <a:r>
              <a:rPr lang="en-US" dirty="0"/>
              <a:t> </a:t>
            </a:r>
            <a:r>
              <a:rPr lang="en-US" dirty="0" err="1"/>
              <a:t>четырех</a:t>
            </a:r>
            <a:r>
              <a:rPr lang="en-US" dirty="0"/>
              <a:t> </a:t>
            </a:r>
            <a:r>
              <a:rPr lang="en-US" dirty="0" err="1"/>
              <a:t>интерфейсов</a:t>
            </a:r>
            <a:r>
              <a:rPr lang="en-US" dirty="0"/>
              <a:t> 10GE </a:t>
            </a:r>
            <a:r>
              <a:rPr lang="en-US" dirty="0" err="1"/>
              <a:t>для</a:t>
            </a:r>
            <a:r>
              <a:rPr lang="en-US" dirty="0"/>
              <a:t> </a:t>
            </a:r>
            <a:r>
              <a:rPr lang="en-US" dirty="0" err="1"/>
              <a:t>обеспечения</a:t>
            </a:r>
            <a:r>
              <a:rPr lang="en-US" dirty="0"/>
              <a:t> </a:t>
            </a:r>
            <a:r>
              <a:rPr lang="en-US" dirty="0" err="1"/>
              <a:t>гибких</a:t>
            </a:r>
            <a:r>
              <a:rPr lang="en-US" dirty="0"/>
              <a:t> </a:t>
            </a:r>
            <a:r>
              <a:rPr lang="en-US" dirty="0" err="1"/>
              <a:t>сетевых</a:t>
            </a:r>
            <a:r>
              <a:rPr lang="en-US" dirty="0"/>
              <a:t> </a:t>
            </a:r>
            <a:r>
              <a:rPr lang="en-US" dirty="0" err="1"/>
              <a:t>возможностей</a:t>
            </a:r>
            <a:r>
              <a:rPr lang="en-US" dirty="0"/>
              <a:t>; Uplink 40GE и </a:t>
            </a:r>
            <a:r>
              <a:rPr lang="en-US" dirty="0" err="1"/>
              <a:t>серия</a:t>
            </a:r>
            <a:r>
              <a:rPr lang="en-US" dirty="0"/>
              <a:t> CE12800 </a:t>
            </a:r>
            <a:r>
              <a:rPr lang="en-US" dirty="0" err="1"/>
              <a:t>работают</a:t>
            </a:r>
            <a:r>
              <a:rPr lang="en-US" dirty="0"/>
              <a:t> </a:t>
            </a:r>
            <a:r>
              <a:rPr lang="en-US" dirty="0" err="1"/>
              <a:t>вместе</a:t>
            </a:r>
            <a:r>
              <a:rPr lang="en-US" dirty="0"/>
              <a:t>, </a:t>
            </a:r>
            <a:r>
              <a:rPr lang="en-US" dirty="0" err="1"/>
              <a:t>чтобы</a:t>
            </a:r>
            <a:r>
              <a:rPr lang="en-US" dirty="0"/>
              <a:t> </a:t>
            </a:r>
            <a:r>
              <a:rPr lang="en-US" dirty="0" err="1"/>
              <a:t>создать</a:t>
            </a:r>
            <a:r>
              <a:rPr lang="en-US" dirty="0"/>
              <a:t> </a:t>
            </a:r>
            <a:r>
              <a:rPr lang="en-US" dirty="0" err="1"/>
              <a:t>неблокирующую</a:t>
            </a:r>
            <a:r>
              <a:rPr lang="en-US" dirty="0"/>
              <a:t> </a:t>
            </a:r>
            <a:r>
              <a:rPr lang="en-US" dirty="0" err="1"/>
              <a:t>сетевую</a:t>
            </a:r>
            <a:r>
              <a:rPr lang="en-US" dirty="0"/>
              <a:t> </a:t>
            </a:r>
            <a:r>
              <a:rPr lang="en-US" dirty="0" err="1"/>
              <a:t>платформу</a:t>
            </a:r>
            <a:r>
              <a:rPr lang="en-US" dirty="0"/>
              <a: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182</a:t>
            </a:fld>
            <a:endParaRPr lang="ru-RU" noProof="0"/>
          </a:p>
        </p:txBody>
      </p:sp>
    </p:spTree>
    <p:extLst>
      <p:ext uri="{BB962C8B-B14F-4D97-AF65-F5344CB8AC3E}">
        <p14:creationId xmlns:p14="http://schemas.microsoft.com/office/powerpoint/2010/main" val="5746717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CE6850-48S4Q-EI: </a:t>
            </a:r>
            <a:r>
              <a:rPr lang="en-US" dirty="0" err="1"/>
              <a:t>содержит</a:t>
            </a:r>
            <a:r>
              <a:rPr lang="en-US" dirty="0"/>
              <a:t> </a:t>
            </a:r>
            <a:r>
              <a:rPr lang="en-US" dirty="0" err="1"/>
              <a:t>сорок</a:t>
            </a:r>
            <a:r>
              <a:rPr lang="en-US" dirty="0"/>
              <a:t> </a:t>
            </a:r>
            <a:r>
              <a:rPr lang="en-US" dirty="0" err="1"/>
              <a:t>восемь</a:t>
            </a:r>
            <a:r>
              <a:rPr lang="en-US" dirty="0"/>
              <a:t> </a:t>
            </a:r>
            <a:r>
              <a:rPr lang="en-US" dirty="0" err="1"/>
              <a:t>оптических</a:t>
            </a:r>
            <a:r>
              <a:rPr lang="en-US" dirty="0"/>
              <a:t> </a:t>
            </a:r>
            <a:r>
              <a:rPr lang="en-US" dirty="0" err="1"/>
              <a:t>портов</a:t>
            </a:r>
            <a:r>
              <a:rPr lang="en-US" dirty="0"/>
              <a:t> 10G SFP+ Ethernet и </a:t>
            </a:r>
            <a:r>
              <a:rPr lang="en-US" dirty="0" err="1"/>
              <a:t>четыре</a:t>
            </a:r>
            <a:r>
              <a:rPr lang="en-US" dirty="0"/>
              <a:t> </a:t>
            </a:r>
            <a:r>
              <a:rPr lang="en-US" dirty="0" err="1"/>
              <a:t>оптических</a:t>
            </a:r>
            <a:r>
              <a:rPr lang="en-US" dirty="0"/>
              <a:t> </a:t>
            </a:r>
            <a:r>
              <a:rPr lang="en-US" dirty="0" err="1"/>
              <a:t>порта</a:t>
            </a:r>
            <a:r>
              <a:rPr lang="en-US" dirty="0"/>
              <a:t> 40G QSFP+ Ethernet.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183</a:t>
            </a:fld>
            <a:endParaRPr lang="ru-RU" noProof="0"/>
          </a:p>
        </p:txBody>
      </p:sp>
    </p:spTree>
    <p:extLst>
      <p:ext uri="{BB962C8B-B14F-4D97-AF65-F5344CB8AC3E}">
        <p14:creationId xmlns:p14="http://schemas.microsoft.com/office/powerpoint/2010/main" val="425725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89213" y="2514600"/>
            <a:ext cx="8915399" cy="2262781"/>
          </a:xfrm>
        </p:spPr>
        <p:txBody>
          <a:bodyPr rtlCol="0" anchor="b">
            <a:normAutofit/>
          </a:bodyPr>
          <a:lstStyle>
            <a:lvl1pPr>
              <a:defRPr sz="5400"/>
            </a:lvl1pPr>
          </a:lstStyle>
          <a:p>
            <a:pPr rtl="0"/>
            <a:r>
              <a:rPr lang="ru-RU" noProof="0"/>
              <a:t>Образец заголовка</a:t>
            </a:r>
          </a:p>
        </p:txBody>
      </p:sp>
      <p:sp>
        <p:nvSpPr>
          <p:cNvPr id="3" name="Подзаголовок 2"/>
          <p:cNvSpPr>
            <a:spLocks noGrp="1"/>
          </p:cNvSpPr>
          <p:nvPr>
            <p:ph type="subTitle" idx="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noProof="0"/>
              <a:t>Образец подзаголовка</a:t>
            </a:r>
          </a:p>
        </p:txBody>
      </p:sp>
      <p:sp>
        <p:nvSpPr>
          <p:cNvPr id="4" name="Дата 3"/>
          <p:cNvSpPr>
            <a:spLocks noGrp="1"/>
          </p:cNvSpPr>
          <p:nvPr>
            <p:ph type="dt" sz="half" idx="10"/>
          </p:nvPr>
        </p:nvSpPr>
        <p:spPr/>
        <p:txBody>
          <a:bodyPr rtlCol="0"/>
          <a:lstStyle/>
          <a:p>
            <a:pPr rtl="0"/>
            <a:fld id="{50D762B4-8BB7-4FF9-B489-6D3D90A75B5F}" type="datetime1">
              <a:rPr lang="ru-RU" noProof="0" smtClean="0"/>
              <a:t>27.03.2023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7" name="Полилиния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Номер слайда 5"/>
          <p:cNvSpPr>
            <a:spLocks noGrp="1"/>
          </p:cNvSpPr>
          <p:nvPr>
            <p:ph type="sldNum" sz="quarter" idx="12"/>
          </p:nvPr>
        </p:nvSpPr>
        <p:spPr>
          <a:xfrm>
            <a:off x="531812" y="4529540"/>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609600"/>
            <a:ext cx="8915399" cy="3117040"/>
          </a:xfrm>
        </p:spPr>
        <p:txBody>
          <a:bodyPr rtlCol="0" anchor="ctr">
            <a:normAutofit/>
          </a:bodyPr>
          <a:lstStyle>
            <a:lvl1pPr algn="l">
              <a:defRPr sz="4800" b="0" cap="none"/>
            </a:lvl1pPr>
          </a:lstStyle>
          <a:p>
            <a:pPr rtl="0"/>
            <a:r>
              <a:rPr lang="ru-RU" noProof="0"/>
              <a:t>Образец заголовка</a:t>
            </a:r>
          </a:p>
        </p:txBody>
      </p:sp>
      <p:sp>
        <p:nvSpPr>
          <p:cNvPr id="3" name="Текст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F35ABEB7-A629-46CD-907F-81D12F552D6F}" type="datetime1">
              <a:rPr lang="ru-RU" noProof="0" smtClean="0"/>
              <a:t>27.03.2023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u-RU" noProof="0"/>
              <a:t>Образец заголовка</a:t>
            </a:r>
          </a:p>
        </p:txBody>
      </p:sp>
      <p:sp>
        <p:nvSpPr>
          <p:cNvPr id="13" name="Текст 9"/>
          <p:cNvSpPr>
            <a:spLocks noGrp="1"/>
          </p:cNvSpPr>
          <p:nvPr>
            <p:ph type="body" sz="quarter" idx="13"/>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3" name="Текст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BAAAEE07-5E57-4822-9522-7BBA2502B5EB}" type="datetime1">
              <a:rPr lang="ru-RU" noProof="0" smtClean="0"/>
              <a:t>27.03.2023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11"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rtl="0"/>
              <a:t>‹#›</a:t>
            </a:fld>
            <a:endParaRPr lang="ru-RU" noProof="0"/>
          </a:p>
        </p:txBody>
      </p:sp>
      <p:sp>
        <p:nvSpPr>
          <p:cNvPr id="14" name="Надпись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
        <p:nvSpPr>
          <p:cNvPr id="15" name="Надпись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3" y="2438400"/>
            <a:ext cx="8915400" cy="2724845"/>
          </a:xfrm>
        </p:spPr>
        <p:txBody>
          <a:bodyPr rtlCol="0" anchor="b">
            <a:normAutofit/>
          </a:bodyPr>
          <a:lstStyle>
            <a:lvl1pPr algn="l">
              <a:defRPr sz="4800" b="0"/>
            </a:lvl1pPr>
          </a:lstStyle>
          <a:p>
            <a:pPr rtl="0"/>
            <a:r>
              <a:rPr lang="ru-RU" noProof="0"/>
              <a:t>Образец заголовка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5CF1541A-27BD-4639-995E-BCAFBC12F969}" type="datetime1">
              <a:rPr lang="ru-RU" noProof="0" smtClean="0"/>
              <a:t>27.03.2023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с цитатой">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u-RU" noProof="0"/>
              <a:t>Образец заголовка</a:t>
            </a:r>
          </a:p>
        </p:txBody>
      </p:sp>
      <p:sp>
        <p:nvSpPr>
          <p:cNvPr id="21" name="Текст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83AE542C-AA3A-4FD8-A490-32FF135A09CE}" type="datetime1">
              <a:rPr lang="ru-RU" noProof="0" smtClean="0"/>
              <a:t>27.03.2023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11"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
        <p:nvSpPr>
          <p:cNvPr id="17" name="Надпись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
        <p:nvSpPr>
          <p:cNvPr id="18" name="Надпись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627407"/>
            <a:ext cx="8915399" cy="2880020"/>
          </a:xfrm>
        </p:spPr>
        <p:txBody>
          <a:bodyPr rtlCol="0" anchor="ctr">
            <a:normAutofit/>
          </a:bodyPr>
          <a:lstStyle>
            <a:lvl1pPr algn="l">
              <a:defRPr sz="4800" b="0"/>
            </a:lvl1pPr>
          </a:lstStyle>
          <a:p>
            <a:pPr rtl="0"/>
            <a:r>
              <a:rPr lang="ru-RU" noProof="0"/>
              <a:t>Образец заголовка</a:t>
            </a:r>
          </a:p>
        </p:txBody>
      </p:sp>
      <p:sp>
        <p:nvSpPr>
          <p:cNvPr id="21" name="Текст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34ECE632-83B3-4C22-B936-DDE14AD80D25}" type="datetime1">
              <a:rPr lang="ru-RU" noProof="0" smtClean="0"/>
              <a:t>27.03.2023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Вертикальный текст 2"/>
          <p:cNvSpPr>
            <a:spLocks noGrp="1"/>
          </p:cNvSpPr>
          <p:nvPr>
            <p:ph type="body" orient="vert" idx="1"/>
          </p:nvPr>
        </p:nvSpPr>
        <p:spPr/>
        <p:txBody>
          <a:bodyPr vert="eaVert" rtlCol="0" anchor="t"/>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EC776FC3-E975-4B22-9528-4B204CD9FC7C}" type="datetime1">
              <a:rPr lang="ru-RU" noProof="0" smtClean="0"/>
              <a:t>27.03.2023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94812" y="627405"/>
            <a:ext cx="2207601" cy="5283817"/>
          </a:xfrm>
        </p:spPr>
        <p:txBody>
          <a:bodyPr vert="eaVert" rtlCol="0" anchor="ctr"/>
          <a:lstStyle/>
          <a:p>
            <a:pPr rtl="0"/>
            <a:r>
              <a:rPr lang="ru-RU" noProof="0"/>
              <a:t>Образец заголовка</a:t>
            </a:r>
          </a:p>
        </p:txBody>
      </p:sp>
      <p:sp>
        <p:nvSpPr>
          <p:cNvPr id="3" name="Вертикальный текст 2"/>
          <p:cNvSpPr>
            <a:spLocks noGrp="1"/>
          </p:cNvSpPr>
          <p:nvPr>
            <p:ph type="body" orient="vert" idx="1"/>
          </p:nvPr>
        </p:nvSpPr>
        <p:spPr>
          <a:xfrm>
            <a:off x="2589212" y="627405"/>
            <a:ext cx="6477000" cy="5283817"/>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359F09A9-352D-4E1B-B336-2770868CAB85}" type="datetime1">
              <a:rPr lang="ru-RU" noProof="0" smtClean="0"/>
              <a:t>27.03.2023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1280890"/>
          </a:xfrm>
        </p:spPr>
        <p:txBody>
          <a:bodyPr rtlCol="0"/>
          <a:lstStyle/>
          <a:p>
            <a:pPr rtl="0"/>
            <a:r>
              <a:rPr lang="ru-RU" noProof="0"/>
              <a:t>Образец заголовка</a:t>
            </a:r>
          </a:p>
        </p:txBody>
      </p:sp>
      <p:sp>
        <p:nvSpPr>
          <p:cNvPr id="3" name="Объект 2"/>
          <p:cNvSpPr>
            <a:spLocks noGrp="1"/>
          </p:cNvSpPr>
          <p:nvPr>
            <p:ph idx="1"/>
          </p:nvPr>
        </p:nvSpPr>
        <p:spPr>
          <a:xfrm>
            <a:off x="2589212" y="2133600"/>
            <a:ext cx="8915400" cy="3777622"/>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44784DB2-6ECE-4C54-A645-EDCDD77AF5D0}" type="datetime1">
              <a:rPr lang="ru-RU" noProof="0" smtClean="0"/>
              <a:t>27.03.2023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2058750"/>
            <a:ext cx="8915399" cy="1468800"/>
          </a:xfrm>
        </p:spPr>
        <p:txBody>
          <a:bodyPr rtlCol="0" anchor="b"/>
          <a:lstStyle>
            <a:lvl1pPr algn="l">
              <a:defRPr sz="4000" b="0" cap="none"/>
            </a:lvl1pPr>
          </a:lstStyle>
          <a:p>
            <a:pPr rtl="0"/>
            <a:r>
              <a:rPr lang="ru-RU" noProof="0"/>
              <a:t>Образец заголовка</a:t>
            </a:r>
          </a:p>
        </p:txBody>
      </p:sp>
      <p:sp>
        <p:nvSpPr>
          <p:cNvPr id="3" name="Текст 2"/>
          <p:cNvSpPr>
            <a:spLocks noGrp="1"/>
          </p:cNvSpPr>
          <p:nvPr>
            <p:ph type="body" idx="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61E9379A-9574-44DA-B293-F9343C37D97D}" type="datetime1">
              <a:rPr lang="ru-RU" noProof="0" smtClean="0"/>
              <a:t>27.03.2023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sz="half" idx="1"/>
          </p:nvPr>
        </p:nvSpPr>
        <p:spPr>
          <a:xfrm>
            <a:off x="2589212" y="2133600"/>
            <a:ext cx="4313864" cy="3777622"/>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p:nvPr>
        </p:nvSpPr>
        <p:spPr>
          <a:xfrm>
            <a:off x="7190747" y="2126222"/>
            <a:ext cx="4313864" cy="3777622"/>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p:txBody>
          <a:bodyPr rtlCol="0"/>
          <a:lstStyle/>
          <a:p>
            <a:pPr rtl="0"/>
            <a:fld id="{7E539A00-B24B-4C2E-A651-593A998F06E5}" type="datetime1">
              <a:rPr lang="ru-RU" noProof="0" smtClean="0"/>
              <a:t>27.03.2023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10"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Номер слайда 5"/>
          <p:cNvSpPr>
            <a:spLocks noGrp="1"/>
          </p:cNvSpPr>
          <p:nvPr>
            <p:ph type="sldNum" sz="quarter" idx="12"/>
          </p:nvPr>
        </p:nvSpPr>
        <p:spPr>
          <a:xfrm>
            <a:off x="531812" y="787782"/>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rtlCol="0"/>
          <a:lstStyle/>
          <a:p>
            <a:pPr rtl="0"/>
            <a:r>
              <a:rPr lang="ru-RU" noProof="0"/>
              <a:t>Образец заголовка</a:t>
            </a:r>
          </a:p>
        </p:txBody>
      </p:sp>
      <p:sp>
        <p:nvSpPr>
          <p:cNvPr id="3" name="Текст 2"/>
          <p:cNvSpPr>
            <a:spLocks noGrp="1"/>
          </p:cNvSpPr>
          <p:nvPr>
            <p:ph type="body" idx="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p:cNvSpPr>
            <a:spLocks noGrp="1"/>
          </p:cNvSpPr>
          <p:nvPr>
            <p:ph sz="half" idx="2"/>
          </p:nvPr>
        </p:nvSpPr>
        <p:spPr>
          <a:xfrm>
            <a:off x="2589212" y="2548966"/>
            <a:ext cx="4342893" cy="3354060"/>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p:cNvSpPr>
            <a:spLocks noGrp="1"/>
          </p:cNvSpPr>
          <p:nvPr>
            <p:ph sz="quarter" idx="4"/>
          </p:nvPr>
        </p:nvSpPr>
        <p:spPr>
          <a:xfrm>
            <a:off x="7166957" y="2545738"/>
            <a:ext cx="4338674" cy="3354060"/>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pPr rtl="0"/>
            <a:fld id="{95F73DE5-7E09-4E95-A9DB-DD5B8E817A12}" type="datetime1">
              <a:rPr lang="ru-RU" noProof="0" smtClean="0"/>
              <a:t>27.03.2023</a:t>
            </a:fld>
            <a:endParaRPr lang="ru-RU" noProof="0"/>
          </a:p>
        </p:txBody>
      </p:sp>
      <p:sp>
        <p:nvSpPr>
          <p:cNvPr id="8" name="Нижний колонтитул 7"/>
          <p:cNvSpPr>
            <a:spLocks noGrp="1"/>
          </p:cNvSpPr>
          <p:nvPr>
            <p:ph type="ftr" sz="quarter" idx="11"/>
          </p:nvPr>
        </p:nvSpPr>
        <p:spPr/>
        <p:txBody>
          <a:bodyPr rtlCol="0"/>
          <a:lstStyle/>
          <a:p>
            <a:pPr rtl="0"/>
            <a:endParaRPr lang="ru-RU" noProof="0"/>
          </a:p>
        </p:txBody>
      </p:sp>
      <p:sp>
        <p:nvSpPr>
          <p:cNvPr id="12"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Номер слайда 5"/>
          <p:cNvSpPr>
            <a:spLocks noGrp="1"/>
          </p:cNvSpPr>
          <p:nvPr>
            <p:ph type="sldNum" sz="quarter" idx="12"/>
          </p:nvPr>
        </p:nvSpPr>
        <p:spPr>
          <a:xfrm>
            <a:off x="531812" y="787782"/>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pPr rtl="0"/>
            <a:fld id="{59450E6A-5167-47C4-BEB7-CC8BD2C564C2}" type="datetime1">
              <a:rPr lang="ru-RU" noProof="0" smtClean="0"/>
              <a:t>27.03.2023</a:t>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7"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Номер слайда 4"/>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0374BD71-8699-434B-B55C-5F972293755A}" type="datetime1">
              <a:rPr lang="ru-RU" noProof="0" smtClean="0"/>
              <a:t>27.03.2023</a:t>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6"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Номер слайда 3"/>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446088"/>
            <a:ext cx="3505199" cy="976312"/>
          </a:xfrm>
        </p:spPr>
        <p:txBody>
          <a:bodyPr rtlCol="0" anchor="b"/>
          <a:lstStyle>
            <a:lvl1pPr algn="l">
              <a:defRPr sz="2000" b="0"/>
            </a:lvl1pPr>
          </a:lstStyle>
          <a:p>
            <a:pPr rtl="0"/>
            <a:r>
              <a:rPr lang="ru-RU" noProof="0"/>
              <a:t>Образец заголовка</a:t>
            </a:r>
          </a:p>
        </p:txBody>
      </p:sp>
      <p:sp>
        <p:nvSpPr>
          <p:cNvPr id="3" name="Объект 2"/>
          <p:cNvSpPr>
            <a:spLocks noGrp="1"/>
          </p:cNvSpPr>
          <p:nvPr>
            <p:ph idx="1"/>
          </p:nvPr>
        </p:nvSpPr>
        <p:spPr>
          <a:xfrm>
            <a:off x="6323012" y="446088"/>
            <a:ext cx="5181600" cy="5414963"/>
          </a:xfrm>
        </p:spPr>
        <p:txBody>
          <a:bodyPr rtlCol="0" anchor="ctr">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D25A88E9-FB70-48BA-A647-2EB2397C1AC5}" type="datetime1">
              <a:rPr lang="ru-RU" noProof="0" smtClean="0"/>
              <a:t>27.03.2023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3" y="4800600"/>
            <a:ext cx="8915400" cy="566738"/>
          </a:xfrm>
        </p:spPr>
        <p:txBody>
          <a:bodyPr rtlCol="0" anchor="b">
            <a:normAutofit/>
          </a:bodyPr>
          <a:lstStyle>
            <a:lvl1pPr algn="l">
              <a:defRPr sz="2400" b="0"/>
            </a:lvl1pPr>
          </a:lstStyle>
          <a:p>
            <a:pPr rtl="0"/>
            <a:r>
              <a:rPr lang="ru-RU" noProof="0"/>
              <a:t>Образец заголовка</a:t>
            </a:r>
          </a:p>
        </p:txBody>
      </p:sp>
      <p:sp>
        <p:nvSpPr>
          <p:cNvPr id="3" name="Рисунок 2"/>
          <p:cNvSpPr>
            <a:spLocks noGrp="1" noChangeAspect="1"/>
          </p:cNvSpPr>
          <p:nvPr>
            <p:ph type="pic" idx="1" hasCustomPrompt="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0"/>
              <a:t>Щелкните значок, чтобы добавить фото</a:t>
            </a:r>
          </a:p>
        </p:txBody>
      </p:sp>
      <p:sp>
        <p:nvSpPr>
          <p:cNvPr id="4" name="Текст 3"/>
          <p:cNvSpPr>
            <a:spLocks noGrp="1"/>
          </p:cNvSpPr>
          <p:nvPr>
            <p:ph type="body" sz="half" idx="2"/>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C9F797B2-B905-4469-9E15-29455C89A941}" type="datetime1">
              <a:rPr lang="ru-RU" noProof="0" smtClean="0"/>
              <a:t>27.03.2023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rtl="0"/>
              <a:t>‹#›</a:t>
            </a:fld>
            <a:endParaRPr lang="ru-RU"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Группа 22"/>
          <p:cNvGrpSpPr/>
          <p:nvPr/>
        </p:nvGrpSpPr>
        <p:grpSpPr>
          <a:xfrm>
            <a:off x="1" y="228600"/>
            <a:ext cx="2851516" cy="6638628"/>
            <a:chOff x="2487613" y="285750"/>
            <a:chExt cx="2428875" cy="5654676"/>
          </a:xfrm>
        </p:grpSpPr>
        <p:sp>
          <p:nvSpPr>
            <p:cNvPr id="24" name="Полилиния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Полилиния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Полилиния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Полилиния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Полилиния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Полилиния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Полилиния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Полилиния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Полилиния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Полилиния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Полилиния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Полилиния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Группа 9"/>
          <p:cNvGrpSpPr/>
          <p:nvPr/>
        </p:nvGrpSpPr>
        <p:grpSpPr>
          <a:xfrm>
            <a:off x="27221" y="-786"/>
            <a:ext cx="2356674" cy="6854039"/>
            <a:chOff x="6627813" y="194833"/>
            <a:chExt cx="1952625" cy="5678918"/>
          </a:xfrm>
        </p:grpSpPr>
        <p:sp>
          <p:nvSpPr>
            <p:cNvPr id="11" name="Полилиния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Полилиния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Полилиния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Полилиния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Полилиния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Полилиния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Полилиния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Полилиния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Полилиния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Полилиния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Полилиния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Полилиния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Прямоугольник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ru-RU" noProof="0"/>
              <a:t>Образец заголовка</a:t>
            </a:r>
          </a:p>
        </p:txBody>
      </p:sp>
      <p:sp>
        <p:nvSpPr>
          <p:cNvPr id="3" name="Текст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9A772155-50C7-4F96-BB97-0932DC468B2C}" type="datetime1">
              <a:rPr lang="ru-RU" noProof="0" smtClean="0"/>
              <a:t>27.03.2023</a:t>
            </a:fld>
            <a:endParaRPr lang="ru-RU" noProof="0"/>
          </a:p>
        </p:txBody>
      </p:sp>
      <p:sp>
        <p:nvSpPr>
          <p:cNvPr id="5" name="Нижний колонтитул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ru-RU" noProof="0"/>
          </a:p>
        </p:txBody>
      </p:sp>
      <p:sp>
        <p:nvSpPr>
          <p:cNvPr id="6" name="Номер слайда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ru-RU" noProof="0" smtClean="0"/>
              <a:pPr rtl="0"/>
              <a:t>‹#›</a:t>
            </a:fld>
            <a:endParaRPr lang="ru-RU"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B_A4B8EAE0.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F_30822247.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1_40FDE880.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3_A6D08F7D.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7_101C6286.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9_7F4B4370.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B_674AFE6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D_7A3519E1.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22_79C5D5DD.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6_1CB019D.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29_B484AC8D.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C_98CE77B7.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30_CCC7B21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0.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33_FD299D06.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35_EB35A28.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0.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37_987FBB78.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39_37731A3.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3B_13DB16C5.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0.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3E_39EC95DF.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42_8D697792.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144_822317A7.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47_12A6DC43.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4A_3CCFC94F.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14C_599B724A.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14F_CAC32FB1.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151_B3D71A3D.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microsoft.com/office/2018/10/relationships/comments" Target="../comments/modernComment_153_E20123F1.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57_286F7EBC.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15B_C0BAFAA2.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5D_21DF3D56.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15F_C0692BA1.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63_FCA5A37B.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67_AE25B4A4.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microsoft.com/office/2018/10/relationships/comments" Target="../comments/modernComment_16A_AC8DA13D.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microsoft.com/office/2018/10/relationships/comments" Target="../comments/modernComment_16D_F7E47987.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microsoft.com/office/2018/10/relationships/comments" Target="../comments/modernComment_16F_9F7B7000.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microsoft.com/office/2018/10/relationships/comments" Target="../comments/modernComment_171_E9F1FC6A.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18/10/relationships/comments" Target="../comments/modernComment_175_E1D3DC4D.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18/10/relationships/comments" Target="../comments/modernComment_17D_A066FA6F.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microsoft.com/office/2018/10/relationships/comments" Target="../comments/modernComment_17F_3799C92D.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microsoft.com/office/2018/10/relationships/comments" Target="../comments/modernComment_181_83868C76.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184_74A7268D.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18/10/relationships/comments" Target="../comments/modernComment_186_205E8AFF.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189_33D48B61.xm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microsoft.com/office/2018/10/relationships/comments" Target="../comments/modernComment_18B_5AEBD05F.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microsoft.com/office/2018/10/relationships/comments" Target="../comments/modernComment_18D_56DB1A48.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microsoft.com/office/2018/10/relationships/comments" Target="../comments/modernComment_18F_21C43995.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9_93850853.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microsoft.com/office/2018/10/relationships/comments" Target="../comments/modernComment_195_CD295D.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microsoft.com/office/2018/10/relationships/comments" Target="../comments/modernComment_197_99F4B685.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8611FAD-3B0A-44E7-AB8D-77054DB28653}"/>
              </a:ext>
            </a:extLst>
          </p:cNvPr>
          <p:cNvSpPr>
            <a:spLocks noGrp="1"/>
          </p:cNvSpPr>
          <p:nvPr>
            <p:ph idx="4294967295"/>
          </p:nvPr>
        </p:nvSpPr>
        <p:spPr>
          <a:xfrm>
            <a:off x="1771186" y="934844"/>
            <a:ext cx="8915400" cy="3778250"/>
          </a:xfrm>
        </p:spPr>
        <p:txBody>
          <a:bodyPr vert="horz" lIns="91440" tIns="45720" rIns="91440" bIns="45720" rtlCol="0" anchor="t">
            <a:normAutofit/>
          </a:bodyPr>
          <a:lstStyle/>
          <a:p>
            <a:r>
              <a:rPr lang="ru-RU">
                <a:ea typeface="+mn-lt"/>
                <a:cs typeface="+mn-lt"/>
              </a:rPr>
              <a:t>1. Архитектура SDN и промышленная экосистема</a:t>
            </a:r>
            <a:endParaRPr lang="ru-RU"/>
          </a:p>
          <a:p>
            <a:r>
              <a:rPr lang="ru-RU">
                <a:ea typeface="+mn-lt"/>
                <a:cs typeface="+mn-lt"/>
              </a:rPr>
              <a:t>1.1 Ограничения традиционной сети</a:t>
            </a:r>
            <a:endParaRPr lang="ru-RU"/>
          </a:p>
          <a:p>
            <a:r>
              <a:rPr lang="ru-RU">
                <a:ea typeface="+mn-lt"/>
                <a:cs typeface="+mn-lt"/>
              </a:rPr>
              <a:t>1.2 Обзор и история SDN</a:t>
            </a:r>
            <a:endParaRPr lang="ru-RU"/>
          </a:p>
          <a:p>
            <a:r>
              <a:rPr lang="ru-RU">
                <a:ea typeface="+mn-lt"/>
                <a:cs typeface="+mn-lt"/>
              </a:rPr>
              <a:t>1.3 Сетевая архитектура SDN</a:t>
            </a:r>
            <a:endParaRPr lang="ru-RU"/>
          </a:p>
          <a:p>
            <a:r>
              <a:rPr lang="ru-RU">
                <a:ea typeface="+mn-lt"/>
                <a:cs typeface="+mn-lt"/>
              </a:rPr>
              <a:t>1.4 Ценностное предложение SDN</a:t>
            </a:r>
            <a:endParaRPr lang="ru-RU"/>
          </a:p>
          <a:p>
            <a:r>
              <a:rPr lang="ru-RU">
                <a:ea typeface="+mn-lt"/>
                <a:cs typeface="+mn-lt"/>
              </a:rPr>
              <a:t>1.5 Проблемы и решения SDN</a:t>
            </a:r>
            <a:endParaRPr lang="ru-RU"/>
          </a:p>
          <a:p>
            <a:r>
              <a:rPr lang="ru-RU">
                <a:ea typeface="+mn-lt"/>
                <a:cs typeface="+mn-lt"/>
              </a:rPr>
              <a:t>1.6 Понятия и организации, связанные с SDN</a:t>
            </a:r>
            <a:endParaRPr lang="ru-RU"/>
          </a:p>
          <a:p>
            <a:r>
              <a:rPr lang="ru-RU">
                <a:ea typeface="+mn-lt"/>
                <a:cs typeface="+mn-lt"/>
              </a:rPr>
              <a:t>1.7 Влияние SDN на текущую телекоммуникационную сеть</a:t>
            </a:r>
            <a:endParaRPr lang="ru-RU"/>
          </a:p>
          <a:p>
            <a:endParaRPr lang="ru-RU"/>
          </a:p>
        </p:txBody>
      </p:sp>
    </p:spTree>
    <p:extLst>
      <p:ext uri="{BB962C8B-B14F-4D97-AF65-F5344CB8AC3E}">
        <p14:creationId xmlns:p14="http://schemas.microsoft.com/office/powerpoint/2010/main" val="3370629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3B84B169-DD3C-4A23-A78A-31B35B9C4B63}"/>
              </a:ext>
            </a:extLst>
          </p:cNvPr>
          <p:cNvPicPr>
            <a:picLocks noGrp="1" noChangeAspect="1"/>
          </p:cNvPicPr>
          <p:nvPr>
            <p:ph idx="4294967295"/>
          </p:nvPr>
        </p:nvPicPr>
        <p:blipFill>
          <a:blip r:embed="rId4"/>
          <a:stretch>
            <a:fillRect/>
          </a:stretch>
        </p:blipFill>
        <p:spPr>
          <a:xfrm>
            <a:off x="1605544" y="-3717"/>
            <a:ext cx="9043870" cy="6835542"/>
          </a:xfrm>
        </p:spPr>
      </p:pic>
    </p:spTree>
    <p:extLst>
      <p:ext uri="{BB962C8B-B14F-4D97-AF65-F5344CB8AC3E}">
        <p14:creationId xmlns:p14="http://schemas.microsoft.com/office/powerpoint/2010/main" val="2763582176"/>
      </p:ext>
    </p:extLst>
  </p:cSld>
  <p:clrMapOvr>
    <a:masterClrMapping/>
  </p:clrMapOvr>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D65BA0B-9026-466A-90E5-8044B541EA96}"/>
              </a:ext>
            </a:extLst>
          </p:cNvPr>
          <p:cNvPicPr>
            <a:picLocks noChangeAspect="1"/>
          </p:cNvPicPr>
          <p:nvPr/>
        </p:nvPicPr>
        <p:blipFill>
          <a:blip r:embed="rId3"/>
          <a:stretch>
            <a:fillRect/>
          </a:stretch>
        </p:blipFill>
        <p:spPr>
          <a:xfrm>
            <a:off x="1618891" y="56791"/>
            <a:ext cx="8839199" cy="6643776"/>
          </a:xfrm>
          <a:prstGeom prst="rect">
            <a:avLst/>
          </a:prstGeom>
        </p:spPr>
      </p:pic>
    </p:spTree>
    <p:extLst>
      <p:ext uri="{BB962C8B-B14F-4D97-AF65-F5344CB8AC3E}">
        <p14:creationId xmlns:p14="http://schemas.microsoft.com/office/powerpoint/2010/main" val="13547109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F783AB0-B0F9-478D-A8D4-685F7A05E503}"/>
              </a:ext>
            </a:extLst>
          </p:cNvPr>
          <p:cNvPicPr>
            <a:picLocks noChangeAspect="1"/>
          </p:cNvPicPr>
          <p:nvPr/>
        </p:nvPicPr>
        <p:blipFill>
          <a:blip r:embed="rId3"/>
          <a:stretch>
            <a:fillRect/>
          </a:stretch>
        </p:blipFill>
        <p:spPr>
          <a:xfrm>
            <a:off x="1662023" y="107744"/>
            <a:ext cx="8925463" cy="6685644"/>
          </a:xfrm>
          <a:prstGeom prst="rect">
            <a:avLst/>
          </a:prstGeom>
        </p:spPr>
      </p:pic>
    </p:spTree>
    <p:extLst>
      <p:ext uri="{BB962C8B-B14F-4D97-AF65-F5344CB8AC3E}">
        <p14:creationId xmlns:p14="http://schemas.microsoft.com/office/powerpoint/2010/main" val="39328400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562EE03-CEE6-443E-BB55-87EA6D912DC3}"/>
              </a:ext>
            </a:extLst>
          </p:cNvPr>
          <p:cNvPicPr>
            <a:picLocks noChangeAspect="1"/>
          </p:cNvPicPr>
          <p:nvPr/>
        </p:nvPicPr>
        <p:blipFill>
          <a:blip r:embed="rId3"/>
          <a:stretch>
            <a:fillRect/>
          </a:stretch>
        </p:blipFill>
        <p:spPr>
          <a:xfrm>
            <a:off x="1633268" y="52305"/>
            <a:ext cx="8853576" cy="6652748"/>
          </a:xfrm>
          <a:prstGeom prst="rect">
            <a:avLst/>
          </a:prstGeom>
        </p:spPr>
      </p:pic>
    </p:spTree>
    <p:extLst>
      <p:ext uri="{BB962C8B-B14F-4D97-AF65-F5344CB8AC3E}">
        <p14:creationId xmlns:p14="http://schemas.microsoft.com/office/powerpoint/2010/main" val="25660337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741F0E1-8979-4C7C-BD0C-49F1C4619C20}"/>
              </a:ext>
            </a:extLst>
          </p:cNvPr>
          <p:cNvPicPr>
            <a:picLocks noChangeAspect="1"/>
          </p:cNvPicPr>
          <p:nvPr/>
        </p:nvPicPr>
        <p:blipFill>
          <a:blip r:embed="rId2"/>
          <a:stretch>
            <a:fillRect/>
          </a:stretch>
        </p:blipFill>
        <p:spPr>
          <a:xfrm>
            <a:off x="1620644" y="40582"/>
            <a:ext cx="9127273" cy="6776834"/>
          </a:xfrm>
          <a:prstGeom prst="rect">
            <a:avLst/>
          </a:prstGeom>
        </p:spPr>
      </p:pic>
    </p:spTree>
    <p:extLst>
      <p:ext uri="{BB962C8B-B14F-4D97-AF65-F5344CB8AC3E}">
        <p14:creationId xmlns:p14="http://schemas.microsoft.com/office/powerpoint/2010/main" val="214159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DCA354-CD70-4017-95BB-1998993972EE}"/>
              </a:ext>
            </a:extLst>
          </p:cNvPr>
          <p:cNvPicPr>
            <a:picLocks noChangeAspect="1"/>
          </p:cNvPicPr>
          <p:nvPr/>
        </p:nvPicPr>
        <p:blipFill>
          <a:blip r:embed="rId3"/>
          <a:stretch>
            <a:fillRect/>
          </a:stretch>
        </p:blipFill>
        <p:spPr>
          <a:xfrm>
            <a:off x="1629937" y="-4438"/>
            <a:ext cx="9164443" cy="6829707"/>
          </a:xfrm>
          <a:prstGeom prst="rect">
            <a:avLst/>
          </a:prstGeom>
        </p:spPr>
      </p:pic>
    </p:spTree>
    <p:extLst>
      <p:ext uri="{BB962C8B-B14F-4D97-AF65-F5344CB8AC3E}">
        <p14:creationId xmlns:p14="http://schemas.microsoft.com/office/powerpoint/2010/main" val="17628803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1D95C3D-AA2C-43B6-B428-ABEF26978C4C}"/>
              </a:ext>
            </a:extLst>
          </p:cNvPr>
          <p:cNvPicPr>
            <a:picLocks noChangeAspect="1"/>
          </p:cNvPicPr>
          <p:nvPr/>
        </p:nvPicPr>
        <p:blipFill>
          <a:blip r:embed="rId3"/>
          <a:stretch>
            <a:fillRect/>
          </a:stretch>
        </p:blipFill>
        <p:spPr>
          <a:xfrm>
            <a:off x="1633268" y="94392"/>
            <a:ext cx="8882331" cy="6582954"/>
          </a:xfrm>
          <a:prstGeom prst="rect">
            <a:avLst/>
          </a:prstGeom>
        </p:spPr>
      </p:pic>
    </p:spTree>
    <p:extLst>
      <p:ext uri="{BB962C8B-B14F-4D97-AF65-F5344CB8AC3E}">
        <p14:creationId xmlns:p14="http://schemas.microsoft.com/office/powerpoint/2010/main" val="37900684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FA94B2-7299-47C6-A6B9-5B2D365D4D65}"/>
              </a:ext>
            </a:extLst>
          </p:cNvPr>
          <p:cNvPicPr>
            <a:picLocks noChangeAspect="1"/>
          </p:cNvPicPr>
          <p:nvPr/>
        </p:nvPicPr>
        <p:blipFill>
          <a:blip r:embed="rId3"/>
          <a:stretch>
            <a:fillRect/>
          </a:stretch>
        </p:blipFill>
        <p:spPr>
          <a:xfrm>
            <a:off x="1618891" y="94338"/>
            <a:ext cx="8925463" cy="6640569"/>
          </a:xfrm>
          <a:prstGeom prst="rect">
            <a:avLst/>
          </a:prstGeom>
        </p:spPr>
      </p:pic>
    </p:spTree>
    <p:extLst>
      <p:ext uri="{BB962C8B-B14F-4D97-AF65-F5344CB8AC3E}">
        <p14:creationId xmlns:p14="http://schemas.microsoft.com/office/powerpoint/2010/main" val="17373513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D4AA0F-AC41-4587-8E6A-DE711FFDC8E7}"/>
              </a:ext>
            </a:extLst>
          </p:cNvPr>
          <p:cNvSpPr txBox="1"/>
          <p:nvPr/>
        </p:nvSpPr>
        <p:spPr>
          <a:xfrm>
            <a:off x="5702060" y="15326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A703AB45-BDFF-4531-AAC2-757173C2DF65}"/>
              </a:ext>
            </a:extLst>
          </p:cNvPr>
          <p:cNvPicPr>
            <a:picLocks noChangeAspect="1"/>
          </p:cNvPicPr>
          <p:nvPr/>
        </p:nvPicPr>
        <p:blipFill>
          <a:blip r:embed="rId2"/>
          <a:stretch>
            <a:fillRect/>
          </a:stretch>
        </p:blipFill>
        <p:spPr>
          <a:xfrm>
            <a:off x="1633268" y="108588"/>
            <a:ext cx="8839199" cy="6568936"/>
          </a:xfrm>
          <a:prstGeom prst="rect">
            <a:avLst/>
          </a:prstGeom>
        </p:spPr>
      </p:pic>
    </p:spTree>
    <p:extLst>
      <p:ext uri="{BB962C8B-B14F-4D97-AF65-F5344CB8AC3E}">
        <p14:creationId xmlns:p14="http://schemas.microsoft.com/office/powerpoint/2010/main" val="21979296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C3098F6-B9C8-4F7A-9ACB-4D0EB7036637}"/>
              </a:ext>
            </a:extLst>
          </p:cNvPr>
          <p:cNvPicPr>
            <a:picLocks noChangeAspect="1"/>
          </p:cNvPicPr>
          <p:nvPr/>
        </p:nvPicPr>
        <p:blipFill>
          <a:blip r:embed="rId3"/>
          <a:stretch>
            <a:fillRect/>
          </a:stretch>
        </p:blipFill>
        <p:spPr>
          <a:xfrm>
            <a:off x="1633268" y="103220"/>
            <a:ext cx="8724181" cy="6550919"/>
          </a:xfrm>
          <a:prstGeom prst="rect">
            <a:avLst/>
          </a:prstGeom>
        </p:spPr>
      </p:pic>
    </p:spTree>
    <p:extLst>
      <p:ext uri="{BB962C8B-B14F-4D97-AF65-F5344CB8AC3E}">
        <p14:creationId xmlns:p14="http://schemas.microsoft.com/office/powerpoint/2010/main" val="40945413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A9985F30-06C6-468D-88A2-B63A17436E87}"/>
              </a:ext>
            </a:extLst>
          </p:cNvPr>
          <p:cNvPicPr>
            <a:picLocks noChangeAspect="1"/>
          </p:cNvPicPr>
          <p:nvPr/>
        </p:nvPicPr>
        <p:blipFill>
          <a:blip r:embed="rId3"/>
          <a:stretch>
            <a:fillRect/>
          </a:stretch>
        </p:blipFill>
        <p:spPr>
          <a:xfrm>
            <a:off x="1662023" y="77343"/>
            <a:ext cx="8824822" cy="6631428"/>
          </a:xfrm>
          <a:prstGeom prst="rect">
            <a:avLst/>
          </a:prstGeom>
        </p:spPr>
      </p:pic>
    </p:spTree>
    <p:extLst>
      <p:ext uri="{BB962C8B-B14F-4D97-AF65-F5344CB8AC3E}">
        <p14:creationId xmlns:p14="http://schemas.microsoft.com/office/powerpoint/2010/main" val="3618798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F1225F8-9FD5-4004-B05C-5832F8F48B16}"/>
              </a:ext>
            </a:extLst>
          </p:cNvPr>
          <p:cNvPicPr>
            <a:picLocks noGrp="1" noChangeAspect="1"/>
          </p:cNvPicPr>
          <p:nvPr>
            <p:ph idx="4294967295"/>
          </p:nvPr>
        </p:nvPicPr>
        <p:blipFill>
          <a:blip r:embed="rId3"/>
          <a:stretch>
            <a:fillRect/>
          </a:stretch>
        </p:blipFill>
        <p:spPr>
          <a:xfrm>
            <a:off x="1847153" y="61332"/>
            <a:ext cx="8950943" cy="6733322"/>
          </a:xfrm>
        </p:spPr>
      </p:pic>
    </p:spTree>
    <p:extLst>
      <p:ext uri="{BB962C8B-B14F-4D97-AF65-F5344CB8AC3E}">
        <p14:creationId xmlns:p14="http://schemas.microsoft.com/office/powerpoint/2010/main" val="39283208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6D8B7BE-B38A-44E4-85BD-7617066999B4}"/>
              </a:ext>
            </a:extLst>
          </p:cNvPr>
          <p:cNvPicPr>
            <a:picLocks noChangeAspect="1"/>
          </p:cNvPicPr>
          <p:nvPr/>
        </p:nvPicPr>
        <p:blipFill>
          <a:blip r:embed="rId3"/>
          <a:stretch>
            <a:fillRect/>
          </a:stretch>
        </p:blipFill>
        <p:spPr>
          <a:xfrm>
            <a:off x="1644203" y="37612"/>
            <a:ext cx="9064580" cy="6772043"/>
          </a:xfrm>
          <a:prstGeom prst="rect">
            <a:avLst/>
          </a:prstGeom>
        </p:spPr>
      </p:pic>
    </p:spTree>
    <p:extLst>
      <p:ext uri="{BB962C8B-B14F-4D97-AF65-F5344CB8AC3E}">
        <p14:creationId xmlns:p14="http://schemas.microsoft.com/office/powerpoint/2010/main" val="863953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A0DB2DD-DB89-47B9-AB04-123BE00A6C05}"/>
              </a:ext>
            </a:extLst>
          </p:cNvPr>
          <p:cNvPicPr>
            <a:picLocks noChangeAspect="1"/>
          </p:cNvPicPr>
          <p:nvPr/>
        </p:nvPicPr>
        <p:blipFill>
          <a:blip r:embed="rId3"/>
          <a:stretch>
            <a:fillRect/>
          </a:stretch>
        </p:blipFill>
        <p:spPr>
          <a:xfrm>
            <a:off x="1622738" y="-3628"/>
            <a:ext cx="9171904" cy="6779396"/>
          </a:xfrm>
          <a:prstGeom prst="rect">
            <a:avLst/>
          </a:prstGeom>
        </p:spPr>
      </p:pic>
    </p:spTree>
    <p:extLst>
      <p:ext uri="{BB962C8B-B14F-4D97-AF65-F5344CB8AC3E}">
        <p14:creationId xmlns:p14="http://schemas.microsoft.com/office/powerpoint/2010/main" val="29930111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5518054-34A6-4547-934D-206E0D8ED24A}"/>
              </a:ext>
            </a:extLst>
          </p:cNvPr>
          <p:cNvPicPr>
            <a:picLocks noChangeAspect="1"/>
          </p:cNvPicPr>
          <p:nvPr/>
        </p:nvPicPr>
        <p:blipFill>
          <a:blip r:embed="rId3"/>
          <a:stretch>
            <a:fillRect/>
          </a:stretch>
        </p:blipFill>
        <p:spPr>
          <a:xfrm>
            <a:off x="1633470" y="39173"/>
            <a:ext cx="9053847" cy="6768921"/>
          </a:xfrm>
          <a:prstGeom prst="rect">
            <a:avLst/>
          </a:prstGeom>
        </p:spPr>
      </p:pic>
    </p:spTree>
    <p:extLst>
      <p:ext uri="{BB962C8B-B14F-4D97-AF65-F5344CB8AC3E}">
        <p14:creationId xmlns:p14="http://schemas.microsoft.com/office/powerpoint/2010/main" val="5569242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E678969-2CD0-48E8-B4E2-645E73CDC676}"/>
              </a:ext>
            </a:extLst>
          </p:cNvPr>
          <p:cNvPicPr>
            <a:picLocks noChangeAspect="1"/>
          </p:cNvPicPr>
          <p:nvPr/>
        </p:nvPicPr>
        <p:blipFill>
          <a:blip r:embed="rId2"/>
          <a:stretch>
            <a:fillRect/>
          </a:stretch>
        </p:blipFill>
        <p:spPr>
          <a:xfrm>
            <a:off x="1622738" y="-4792"/>
            <a:ext cx="9118242" cy="6813922"/>
          </a:xfrm>
          <a:prstGeom prst="rect">
            <a:avLst/>
          </a:prstGeom>
        </p:spPr>
      </p:pic>
    </p:spTree>
    <p:extLst>
      <p:ext uri="{BB962C8B-B14F-4D97-AF65-F5344CB8AC3E}">
        <p14:creationId xmlns:p14="http://schemas.microsoft.com/office/powerpoint/2010/main" val="598720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4285064-9BEA-474C-AB46-7E78ECDBD01B}"/>
              </a:ext>
            </a:extLst>
          </p:cNvPr>
          <p:cNvPicPr>
            <a:picLocks noChangeAspect="1"/>
          </p:cNvPicPr>
          <p:nvPr/>
        </p:nvPicPr>
        <p:blipFill>
          <a:blip r:embed="rId3"/>
          <a:stretch>
            <a:fillRect/>
          </a:stretch>
        </p:blipFill>
        <p:spPr>
          <a:xfrm>
            <a:off x="1676400" y="-147"/>
            <a:ext cx="9118242" cy="6804631"/>
          </a:xfrm>
          <a:prstGeom prst="rect">
            <a:avLst/>
          </a:prstGeom>
        </p:spPr>
      </p:pic>
    </p:spTree>
    <p:extLst>
      <p:ext uri="{BB962C8B-B14F-4D97-AF65-F5344CB8AC3E}">
        <p14:creationId xmlns:p14="http://schemas.microsoft.com/office/powerpoint/2010/main" val="26557966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58107ED-073D-4664-8AAB-67139FE1D65E}"/>
              </a:ext>
            </a:extLst>
          </p:cNvPr>
          <p:cNvPicPr>
            <a:picLocks noChangeAspect="1"/>
          </p:cNvPicPr>
          <p:nvPr/>
        </p:nvPicPr>
        <p:blipFill>
          <a:blip r:embed="rId2"/>
          <a:stretch>
            <a:fillRect/>
          </a:stretch>
        </p:blipFill>
        <p:spPr>
          <a:xfrm>
            <a:off x="1633470" y="31011"/>
            <a:ext cx="9086045" cy="6785244"/>
          </a:xfrm>
          <a:prstGeom prst="rect">
            <a:avLst/>
          </a:prstGeom>
        </p:spPr>
      </p:pic>
    </p:spTree>
    <p:extLst>
      <p:ext uri="{BB962C8B-B14F-4D97-AF65-F5344CB8AC3E}">
        <p14:creationId xmlns:p14="http://schemas.microsoft.com/office/powerpoint/2010/main" val="36064721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4C5A3AB-4C01-4E9A-9203-A5E728E2B982}"/>
              </a:ext>
            </a:extLst>
          </p:cNvPr>
          <p:cNvPicPr>
            <a:picLocks noChangeAspect="1"/>
          </p:cNvPicPr>
          <p:nvPr/>
        </p:nvPicPr>
        <p:blipFill>
          <a:blip r:embed="rId2"/>
          <a:stretch>
            <a:fillRect/>
          </a:stretch>
        </p:blipFill>
        <p:spPr>
          <a:xfrm>
            <a:off x="1622739" y="28958"/>
            <a:ext cx="9086044" cy="6800083"/>
          </a:xfrm>
          <a:prstGeom prst="rect">
            <a:avLst/>
          </a:prstGeom>
        </p:spPr>
      </p:pic>
    </p:spTree>
    <p:extLst>
      <p:ext uri="{BB962C8B-B14F-4D97-AF65-F5344CB8AC3E}">
        <p14:creationId xmlns:p14="http://schemas.microsoft.com/office/powerpoint/2010/main" val="41957747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4767B53-893A-4BEA-BBA1-9A44E8BF8DAE}"/>
              </a:ext>
            </a:extLst>
          </p:cNvPr>
          <p:cNvPicPr>
            <a:picLocks noChangeAspect="1"/>
          </p:cNvPicPr>
          <p:nvPr/>
        </p:nvPicPr>
        <p:blipFill>
          <a:blip r:embed="rId3"/>
          <a:stretch>
            <a:fillRect/>
          </a:stretch>
        </p:blipFill>
        <p:spPr>
          <a:xfrm>
            <a:off x="1644203" y="351"/>
            <a:ext cx="9096777" cy="6792905"/>
          </a:xfrm>
          <a:prstGeom prst="rect">
            <a:avLst/>
          </a:prstGeom>
        </p:spPr>
      </p:pic>
    </p:spTree>
    <p:extLst>
      <p:ext uri="{BB962C8B-B14F-4D97-AF65-F5344CB8AC3E}">
        <p14:creationId xmlns:p14="http://schemas.microsoft.com/office/powerpoint/2010/main" val="10680070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C4CFCAE-7EB4-49B3-BFBC-726BB7273FE5}"/>
              </a:ext>
            </a:extLst>
          </p:cNvPr>
          <p:cNvPicPr>
            <a:picLocks noChangeAspect="1"/>
          </p:cNvPicPr>
          <p:nvPr/>
        </p:nvPicPr>
        <p:blipFill>
          <a:blip r:embed="rId3"/>
          <a:stretch>
            <a:fillRect/>
          </a:stretch>
        </p:blipFill>
        <p:spPr>
          <a:xfrm>
            <a:off x="1612006" y="29988"/>
            <a:ext cx="9053847" cy="6765827"/>
          </a:xfrm>
          <a:prstGeom prst="rect">
            <a:avLst/>
          </a:prstGeom>
        </p:spPr>
      </p:pic>
    </p:spTree>
    <p:extLst>
      <p:ext uri="{BB962C8B-B14F-4D97-AF65-F5344CB8AC3E}">
        <p14:creationId xmlns:p14="http://schemas.microsoft.com/office/powerpoint/2010/main" val="26339621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E47AF07-9B03-464E-9089-510F94015666}"/>
              </a:ext>
            </a:extLst>
          </p:cNvPr>
          <p:cNvPicPr>
            <a:picLocks noChangeAspect="1"/>
          </p:cNvPicPr>
          <p:nvPr/>
        </p:nvPicPr>
        <p:blipFill>
          <a:blip r:embed="rId2"/>
          <a:stretch>
            <a:fillRect/>
          </a:stretch>
        </p:blipFill>
        <p:spPr>
          <a:xfrm>
            <a:off x="1644203" y="1916"/>
            <a:ext cx="9150439" cy="6811238"/>
          </a:xfrm>
          <a:prstGeom prst="rect">
            <a:avLst/>
          </a:prstGeom>
        </p:spPr>
      </p:pic>
    </p:spTree>
    <p:extLst>
      <p:ext uri="{BB962C8B-B14F-4D97-AF65-F5344CB8AC3E}">
        <p14:creationId xmlns:p14="http://schemas.microsoft.com/office/powerpoint/2010/main" val="61564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F67D813-952D-4DEB-A40C-B70BD95E58D5}"/>
              </a:ext>
            </a:extLst>
          </p:cNvPr>
          <p:cNvPicPr>
            <a:picLocks noChangeAspect="1"/>
          </p:cNvPicPr>
          <p:nvPr/>
        </p:nvPicPr>
        <p:blipFill>
          <a:blip r:embed="rId4"/>
          <a:stretch>
            <a:fillRect/>
          </a:stretch>
        </p:blipFill>
        <p:spPr>
          <a:xfrm>
            <a:off x="1602059" y="747"/>
            <a:ext cx="9145857" cy="6828628"/>
          </a:xfrm>
          <a:prstGeom prst="rect">
            <a:avLst/>
          </a:prstGeom>
        </p:spPr>
      </p:pic>
    </p:spTree>
    <p:extLst>
      <p:ext uri="{BB962C8B-B14F-4D97-AF65-F5344CB8AC3E}">
        <p14:creationId xmlns:p14="http://schemas.microsoft.com/office/powerpoint/2010/main" val="813834823"/>
      </p:ext>
    </p:extLst>
  </p:cSld>
  <p:clrMapOvr>
    <a:masterClrMapping/>
  </p:clrMapOvr>
  <p:extLst>
    <p:ext uri="{6950BFC3-D8DA-4A85-94F7-54DA5524770B}">
      <p188:commentRel xmlns:p188="http://schemas.microsoft.com/office/powerpoint/2018/8/main" r:id="rId3"/>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5F2C550-61F5-400E-A2CE-E3080DDB5CE0}"/>
              </a:ext>
            </a:extLst>
          </p:cNvPr>
          <p:cNvPicPr>
            <a:picLocks noChangeAspect="1"/>
          </p:cNvPicPr>
          <p:nvPr/>
        </p:nvPicPr>
        <p:blipFill>
          <a:blip r:embed="rId3"/>
          <a:stretch>
            <a:fillRect/>
          </a:stretch>
        </p:blipFill>
        <p:spPr>
          <a:xfrm>
            <a:off x="1612006" y="40720"/>
            <a:ext cx="9075312" cy="6776559"/>
          </a:xfrm>
          <a:prstGeom prst="rect">
            <a:avLst/>
          </a:prstGeom>
        </p:spPr>
      </p:pic>
    </p:spTree>
    <p:extLst>
      <p:ext uri="{BB962C8B-B14F-4D97-AF65-F5344CB8AC3E}">
        <p14:creationId xmlns:p14="http://schemas.microsoft.com/office/powerpoint/2010/main" val="32719940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99372A9-1255-409C-9D53-B300E57F9314}"/>
              </a:ext>
            </a:extLst>
          </p:cNvPr>
          <p:cNvPicPr>
            <a:picLocks noChangeAspect="1"/>
          </p:cNvPicPr>
          <p:nvPr/>
        </p:nvPicPr>
        <p:blipFill>
          <a:blip r:embed="rId2"/>
          <a:stretch>
            <a:fillRect/>
          </a:stretch>
        </p:blipFill>
        <p:spPr>
          <a:xfrm>
            <a:off x="1622738" y="1400"/>
            <a:ext cx="9214833" cy="6801537"/>
          </a:xfrm>
          <a:prstGeom prst="rect">
            <a:avLst/>
          </a:prstGeom>
        </p:spPr>
      </p:pic>
    </p:spTree>
    <p:extLst>
      <p:ext uri="{BB962C8B-B14F-4D97-AF65-F5344CB8AC3E}">
        <p14:creationId xmlns:p14="http://schemas.microsoft.com/office/powerpoint/2010/main" val="6060905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1931F91-DFF5-44E8-AC04-3B36E42AE7AB}"/>
              </a:ext>
            </a:extLst>
          </p:cNvPr>
          <p:cNvPicPr>
            <a:picLocks noChangeAspect="1"/>
          </p:cNvPicPr>
          <p:nvPr/>
        </p:nvPicPr>
        <p:blipFill>
          <a:blip r:embed="rId3"/>
          <a:stretch>
            <a:fillRect/>
          </a:stretch>
        </p:blipFill>
        <p:spPr>
          <a:xfrm>
            <a:off x="1676400" y="43887"/>
            <a:ext cx="9139707" cy="6748761"/>
          </a:xfrm>
          <a:prstGeom prst="rect">
            <a:avLst/>
          </a:prstGeom>
        </p:spPr>
      </p:pic>
    </p:spTree>
    <p:extLst>
      <p:ext uri="{BB962C8B-B14F-4D97-AF65-F5344CB8AC3E}">
        <p14:creationId xmlns:p14="http://schemas.microsoft.com/office/powerpoint/2010/main" val="33652950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25254C9-B4FB-4E74-888C-AF3CB528850C}"/>
              </a:ext>
            </a:extLst>
          </p:cNvPr>
          <p:cNvPicPr>
            <a:picLocks noChangeAspect="1"/>
          </p:cNvPicPr>
          <p:nvPr/>
        </p:nvPicPr>
        <p:blipFill>
          <a:blip r:embed="rId2"/>
          <a:stretch>
            <a:fillRect/>
          </a:stretch>
        </p:blipFill>
        <p:spPr>
          <a:xfrm>
            <a:off x="1618891" y="75823"/>
            <a:ext cx="8882332" cy="6663222"/>
          </a:xfrm>
          <a:prstGeom prst="rect">
            <a:avLst/>
          </a:prstGeom>
        </p:spPr>
      </p:pic>
    </p:spTree>
    <p:extLst>
      <p:ext uri="{BB962C8B-B14F-4D97-AF65-F5344CB8AC3E}">
        <p14:creationId xmlns:p14="http://schemas.microsoft.com/office/powerpoint/2010/main" val="15636354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365185A-7D1F-45AB-8A2A-EE6671FD3F3D}"/>
              </a:ext>
            </a:extLst>
          </p:cNvPr>
          <p:cNvPicPr>
            <a:picLocks noChangeAspect="1"/>
          </p:cNvPicPr>
          <p:nvPr/>
        </p:nvPicPr>
        <p:blipFill>
          <a:blip r:embed="rId2"/>
          <a:stretch>
            <a:fillRect/>
          </a:stretch>
        </p:blipFill>
        <p:spPr>
          <a:xfrm>
            <a:off x="1633268" y="59377"/>
            <a:ext cx="8896709" cy="6681737"/>
          </a:xfrm>
          <a:prstGeom prst="rect">
            <a:avLst/>
          </a:prstGeom>
        </p:spPr>
      </p:pic>
    </p:spTree>
    <p:extLst>
      <p:ext uri="{BB962C8B-B14F-4D97-AF65-F5344CB8AC3E}">
        <p14:creationId xmlns:p14="http://schemas.microsoft.com/office/powerpoint/2010/main" val="3909355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380EC16-9D95-47C4-8EB6-C0E5F42F6F67}"/>
              </a:ext>
            </a:extLst>
          </p:cNvPr>
          <p:cNvPicPr>
            <a:picLocks noChangeAspect="1"/>
          </p:cNvPicPr>
          <p:nvPr/>
        </p:nvPicPr>
        <p:blipFill>
          <a:blip r:embed="rId2"/>
          <a:stretch>
            <a:fillRect/>
          </a:stretch>
        </p:blipFill>
        <p:spPr>
          <a:xfrm>
            <a:off x="1618891" y="1347"/>
            <a:ext cx="9011728" cy="6769042"/>
          </a:xfrm>
          <a:prstGeom prst="rect">
            <a:avLst/>
          </a:prstGeom>
        </p:spPr>
      </p:pic>
    </p:spTree>
    <p:extLst>
      <p:ext uri="{BB962C8B-B14F-4D97-AF65-F5344CB8AC3E}">
        <p14:creationId xmlns:p14="http://schemas.microsoft.com/office/powerpoint/2010/main" val="23439598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54A57BC-C919-46D8-9A61-AB79D32A6FE9}"/>
              </a:ext>
            </a:extLst>
          </p:cNvPr>
          <p:cNvPicPr>
            <a:picLocks noChangeAspect="1"/>
          </p:cNvPicPr>
          <p:nvPr/>
        </p:nvPicPr>
        <p:blipFill>
          <a:blip r:embed="rId3"/>
          <a:stretch>
            <a:fillRect/>
          </a:stretch>
        </p:blipFill>
        <p:spPr>
          <a:xfrm>
            <a:off x="1633268" y="57827"/>
            <a:ext cx="8839200" cy="6641705"/>
          </a:xfrm>
          <a:prstGeom prst="rect">
            <a:avLst/>
          </a:prstGeom>
        </p:spPr>
      </p:pic>
    </p:spTree>
    <p:extLst>
      <p:ext uri="{BB962C8B-B14F-4D97-AF65-F5344CB8AC3E}">
        <p14:creationId xmlns:p14="http://schemas.microsoft.com/office/powerpoint/2010/main" val="2614855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70FBC99-8731-49C6-BDFC-C6070E2751E3}"/>
              </a:ext>
            </a:extLst>
          </p:cNvPr>
          <p:cNvPicPr>
            <a:picLocks noChangeAspect="1"/>
          </p:cNvPicPr>
          <p:nvPr/>
        </p:nvPicPr>
        <p:blipFill>
          <a:blip r:embed="rId3"/>
          <a:stretch>
            <a:fillRect/>
          </a:stretch>
        </p:blipFill>
        <p:spPr>
          <a:xfrm>
            <a:off x="1633268" y="76840"/>
            <a:ext cx="8824822" cy="6618056"/>
          </a:xfrm>
          <a:prstGeom prst="rect">
            <a:avLst/>
          </a:prstGeom>
        </p:spPr>
      </p:pic>
    </p:spTree>
    <p:extLst>
      <p:ext uri="{BB962C8B-B14F-4D97-AF65-F5344CB8AC3E}">
        <p14:creationId xmlns:p14="http://schemas.microsoft.com/office/powerpoint/2010/main" val="17693103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56F1F0-3789-4629-AEF9-D553C058C241}"/>
              </a:ext>
            </a:extLst>
          </p:cNvPr>
          <p:cNvPicPr>
            <a:picLocks noChangeAspect="1"/>
          </p:cNvPicPr>
          <p:nvPr/>
        </p:nvPicPr>
        <p:blipFill>
          <a:blip r:embed="rId3"/>
          <a:stretch>
            <a:fillRect/>
          </a:stretch>
        </p:blipFill>
        <p:spPr>
          <a:xfrm>
            <a:off x="1618891" y="42931"/>
            <a:ext cx="8882331" cy="6700252"/>
          </a:xfrm>
          <a:prstGeom prst="rect">
            <a:avLst/>
          </a:prstGeom>
        </p:spPr>
      </p:pic>
    </p:spTree>
    <p:extLst>
      <p:ext uri="{BB962C8B-B14F-4D97-AF65-F5344CB8AC3E}">
        <p14:creationId xmlns:p14="http://schemas.microsoft.com/office/powerpoint/2010/main" val="4029991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9F7FA32-AE9D-42E3-AA7F-230F4EC61650}"/>
              </a:ext>
            </a:extLst>
          </p:cNvPr>
          <p:cNvPicPr>
            <a:picLocks noChangeAspect="1"/>
          </p:cNvPicPr>
          <p:nvPr/>
        </p:nvPicPr>
        <p:blipFill>
          <a:blip r:embed="rId2"/>
          <a:stretch>
            <a:fillRect/>
          </a:stretch>
        </p:blipFill>
        <p:spPr>
          <a:xfrm>
            <a:off x="1618891" y="68118"/>
            <a:ext cx="9097992" cy="6750519"/>
          </a:xfrm>
          <a:prstGeom prst="rect">
            <a:avLst/>
          </a:prstGeom>
        </p:spPr>
      </p:pic>
    </p:spTree>
    <p:extLst>
      <p:ext uri="{BB962C8B-B14F-4D97-AF65-F5344CB8AC3E}">
        <p14:creationId xmlns:p14="http://schemas.microsoft.com/office/powerpoint/2010/main" val="209987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7B94593-4A9C-4D35-B3CA-DD2A37B75F89}"/>
              </a:ext>
            </a:extLst>
          </p:cNvPr>
          <p:cNvPicPr>
            <a:picLocks noChangeAspect="1"/>
          </p:cNvPicPr>
          <p:nvPr/>
        </p:nvPicPr>
        <p:blipFill>
          <a:blip r:embed="rId4"/>
          <a:stretch>
            <a:fillRect/>
          </a:stretch>
        </p:blipFill>
        <p:spPr>
          <a:xfrm>
            <a:off x="1462670" y="4461"/>
            <a:ext cx="9127271" cy="6876956"/>
          </a:xfrm>
          <a:prstGeom prst="rect">
            <a:avLst/>
          </a:prstGeom>
        </p:spPr>
      </p:pic>
    </p:spTree>
    <p:extLst>
      <p:ext uri="{BB962C8B-B14F-4D97-AF65-F5344CB8AC3E}">
        <p14:creationId xmlns:p14="http://schemas.microsoft.com/office/powerpoint/2010/main" val="1090381952"/>
      </p:ext>
    </p:extLst>
  </p:cSld>
  <p:clrMapOvr>
    <a:masterClrMapping/>
  </p:clrMapOvr>
  <p:extLst>
    <p:ext uri="{6950BFC3-D8DA-4A85-94F7-54DA5524770B}">
      <p188:commentRel xmlns:p188="http://schemas.microsoft.com/office/powerpoint/2018/8/main" r:id="rId3"/>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481D7FF-5724-49AC-B4A3-077B89583F90}"/>
              </a:ext>
            </a:extLst>
          </p:cNvPr>
          <p:cNvPicPr>
            <a:picLocks noChangeAspect="1"/>
          </p:cNvPicPr>
          <p:nvPr/>
        </p:nvPicPr>
        <p:blipFill>
          <a:blip r:embed="rId3"/>
          <a:stretch>
            <a:fillRect/>
          </a:stretch>
        </p:blipFill>
        <p:spPr>
          <a:xfrm>
            <a:off x="1676400" y="57821"/>
            <a:ext cx="8982973" cy="6756737"/>
          </a:xfrm>
          <a:prstGeom prst="rect">
            <a:avLst/>
          </a:prstGeom>
        </p:spPr>
      </p:pic>
    </p:spTree>
    <p:extLst>
      <p:ext uri="{BB962C8B-B14F-4D97-AF65-F5344CB8AC3E}">
        <p14:creationId xmlns:p14="http://schemas.microsoft.com/office/powerpoint/2010/main" val="19247962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4F10D4E-3F0C-D567-7A0D-1CB920549DD8}"/>
              </a:ext>
            </a:extLst>
          </p:cNvPr>
          <p:cNvPicPr>
            <a:picLocks noChangeAspect="1"/>
          </p:cNvPicPr>
          <p:nvPr/>
        </p:nvPicPr>
        <p:blipFill>
          <a:blip r:embed="rId2"/>
          <a:stretch>
            <a:fillRect/>
          </a:stretch>
        </p:blipFill>
        <p:spPr>
          <a:xfrm>
            <a:off x="1620644" y="26553"/>
            <a:ext cx="9192321" cy="6832771"/>
          </a:xfrm>
          <a:prstGeom prst="rect">
            <a:avLst/>
          </a:prstGeom>
        </p:spPr>
      </p:pic>
    </p:spTree>
    <p:extLst>
      <p:ext uri="{BB962C8B-B14F-4D97-AF65-F5344CB8AC3E}">
        <p14:creationId xmlns:p14="http://schemas.microsoft.com/office/powerpoint/2010/main" val="7870967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4046D91-9A4F-EFE2-B62B-715C4C08523C}"/>
              </a:ext>
            </a:extLst>
          </p:cNvPr>
          <p:cNvPicPr>
            <a:picLocks noChangeAspect="1"/>
          </p:cNvPicPr>
          <p:nvPr/>
        </p:nvPicPr>
        <p:blipFill>
          <a:blip r:embed="rId2"/>
          <a:stretch>
            <a:fillRect/>
          </a:stretch>
        </p:blipFill>
        <p:spPr>
          <a:xfrm>
            <a:off x="1620644" y="24932"/>
            <a:ext cx="9201614" cy="6789548"/>
          </a:xfrm>
          <a:prstGeom prst="rect">
            <a:avLst/>
          </a:prstGeom>
        </p:spPr>
      </p:pic>
    </p:spTree>
    <p:extLst>
      <p:ext uri="{BB962C8B-B14F-4D97-AF65-F5344CB8AC3E}">
        <p14:creationId xmlns:p14="http://schemas.microsoft.com/office/powerpoint/2010/main" val="37566123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DE21468-8847-092E-E35B-B4434FC0D58B}"/>
              </a:ext>
            </a:extLst>
          </p:cNvPr>
          <p:cNvPicPr>
            <a:picLocks noChangeAspect="1"/>
          </p:cNvPicPr>
          <p:nvPr/>
        </p:nvPicPr>
        <p:blipFill>
          <a:blip r:embed="rId3"/>
          <a:stretch>
            <a:fillRect/>
          </a:stretch>
        </p:blipFill>
        <p:spPr>
          <a:xfrm>
            <a:off x="1629937" y="31170"/>
            <a:ext cx="9043639" cy="6721318"/>
          </a:xfrm>
          <a:prstGeom prst="rect">
            <a:avLst/>
          </a:prstGeom>
        </p:spPr>
      </p:pic>
    </p:spTree>
    <p:extLst>
      <p:ext uri="{BB962C8B-B14F-4D97-AF65-F5344CB8AC3E}">
        <p14:creationId xmlns:p14="http://schemas.microsoft.com/office/powerpoint/2010/main" val="23471433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AA742F4-765A-43E2-7471-AEC9BEBD9CF2}"/>
              </a:ext>
            </a:extLst>
          </p:cNvPr>
          <p:cNvPicPr>
            <a:picLocks noChangeAspect="1"/>
          </p:cNvPicPr>
          <p:nvPr/>
        </p:nvPicPr>
        <p:blipFill>
          <a:blip r:embed="rId3"/>
          <a:stretch>
            <a:fillRect/>
          </a:stretch>
        </p:blipFill>
        <p:spPr>
          <a:xfrm>
            <a:off x="1662023" y="80965"/>
            <a:ext cx="8982972" cy="6681692"/>
          </a:xfrm>
          <a:prstGeom prst="rect">
            <a:avLst/>
          </a:prstGeom>
        </p:spPr>
      </p:pic>
    </p:spTree>
    <p:extLst>
      <p:ext uri="{BB962C8B-B14F-4D97-AF65-F5344CB8AC3E}">
        <p14:creationId xmlns:p14="http://schemas.microsoft.com/office/powerpoint/2010/main" val="14890308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A82226F-1E96-AFB1-8C6E-C91BFD9A02D6}"/>
              </a:ext>
            </a:extLst>
          </p:cNvPr>
          <p:cNvPicPr>
            <a:picLocks noChangeAspect="1"/>
          </p:cNvPicPr>
          <p:nvPr/>
        </p:nvPicPr>
        <p:blipFill>
          <a:blip r:embed="rId2"/>
          <a:stretch>
            <a:fillRect/>
          </a:stretch>
        </p:blipFill>
        <p:spPr>
          <a:xfrm>
            <a:off x="1676400" y="50148"/>
            <a:ext cx="8954218" cy="6714572"/>
          </a:xfrm>
          <a:prstGeom prst="rect">
            <a:avLst/>
          </a:prstGeom>
        </p:spPr>
      </p:pic>
    </p:spTree>
    <p:extLst>
      <p:ext uri="{BB962C8B-B14F-4D97-AF65-F5344CB8AC3E}">
        <p14:creationId xmlns:p14="http://schemas.microsoft.com/office/powerpoint/2010/main" val="9154508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8FFF3D5-460F-2A1A-3501-4C0DF97D9678}"/>
              </a:ext>
            </a:extLst>
          </p:cNvPr>
          <p:cNvPicPr>
            <a:picLocks noChangeAspect="1"/>
          </p:cNvPicPr>
          <p:nvPr/>
        </p:nvPicPr>
        <p:blipFill>
          <a:blip r:embed="rId2"/>
          <a:stretch>
            <a:fillRect/>
          </a:stretch>
        </p:blipFill>
        <p:spPr>
          <a:xfrm>
            <a:off x="1676400" y="79855"/>
            <a:ext cx="9054860" cy="6727043"/>
          </a:xfrm>
          <a:prstGeom prst="rect">
            <a:avLst/>
          </a:prstGeom>
        </p:spPr>
      </p:pic>
    </p:spTree>
    <p:extLst>
      <p:ext uri="{BB962C8B-B14F-4D97-AF65-F5344CB8AC3E}">
        <p14:creationId xmlns:p14="http://schemas.microsoft.com/office/powerpoint/2010/main" val="8005749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B004820-1FD1-6A7D-1B62-E5B3F5E3EADF}"/>
              </a:ext>
            </a:extLst>
          </p:cNvPr>
          <p:cNvPicPr>
            <a:picLocks noChangeAspect="1"/>
          </p:cNvPicPr>
          <p:nvPr/>
        </p:nvPicPr>
        <p:blipFill>
          <a:blip r:embed="rId3"/>
          <a:stretch>
            <a:fillRect/>
          </a:stretch>
        </p:blipFill>
        <p:spPr>
          <a:xfrm>
            <a:off x="1547004" y="50676"/>
            <a:ext cx="9040483" cy="6713516"/>
          </a:xfrm>
          <a:prstGeom prst="rect">
            <a:avLst/>
          </a:prstGeom>
        </p:spPr>
      </p:pic>
    </p:spTree>
    <p:extLst>
      <p:ext uri="{BB962C8B-B14F-4D97-AF65-F5344CB8AC3E}">
        <p14:creationId xmlns:p14="http://schemas.microsoft.com/office/powerpoint/2010/main" val="40704205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42397CB-589F-0E03-B15D-1B395D7E17CC}"/>
              </a:ext>
            </a:extLst>
          </p:cNvPr>
          <p:cNvPicPr>
            <a:picLocks noChangeAspect="1"/>
          </p:cNvPicPr>
          <p:nvPr/>
        </p:nvPicPr>
        <p:blipFill>
          <a:blip r:embed="rId3"/>
          <a:stretch>
            <a:fillRect/>
          </a:stretch>
        </p:blipFill>
        <p:spPr>
          <a:xfrm>
            <a:off x="1676400" y="52210"/>
            <a:ext cx="9040483" cy="6710447"/>
          </a:xfrm>
          <a:prstGeom prst="rect">
            <a:avLst/>
          </a:prstGeom>
        </p:spPr>
      </p:pic>
    </p:spTree>
    <p:extLst>
      <p:ext uri="{BB962C8B-B14F-4D97-AF65-F5344CB8AC3E}">
        <p14:creationId xmlns:p14="http://schemas.microsoft.com/office/powerpoint/2010/main" val="18192289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42CF915-34AF-3ABF-2B3B-EC1B85C3C8E8}"/>
              </a:ext>
            </a:extLst>
          </p:cNvPr>
          <p:cNvPicPr>
            <a:picLocks noChangeAspect="1"/>
          </p:cNvPicPr>
          <p:nvPr/>
        </p:nvPicPr>
        <p:blipFill>
          <a:blip r:embed="rId3"/>
          <a:stretch>
            <a:fillRect/>
          </a:stretch>
        </p:blipFill>
        <p:spPr>
          <a:xfrm>
            <a:off x="1676400" y="61861"/>
            <a:ext cx="9054860" cy="6705522"/>
          </a:xfrm>
          <a:prstGeom prst="rect">
            <a:avLst/>
          </a:prstGeom>
        </p:spPr>
      </p:pic>
    </p:spTree>
    <p:extLst>
      <p:ext uri="{BB962C8B-B14F-4D97-AF65-F5344CB8AC3E}">
        <p14:creationId xmlns:p14="http://schemas.microsoft.com/office/powerpoint/2010/main" val="151415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666FD15-E2A2-46F8-9080-52CE31CCCF97}"/>
              </a:ext>
            </a:extLst>
          </p:cNvPr>
          <p:cNvPicPr>
            <a:picLocks noChangeAspect="1"/>
          </p:cNvPicPr>
          <p:nvPr/>
        </p:nvPicPr>
        <p:blipFill>
          <a:blip r:embed="rId4"/>
          <a:stretch>
            <a:fillRect/>
          </a:stretch>
        </p:blipFill>
        <p:spPr>
          <a:xfrm>
            <a:off x="1629937" y="138"/>
            <a:ext cx="9164443" cy="6811259"/>
          </a:xfrm>
          <a:prstGeom prst="rect">
            <a:avLst/>
          </a:prstGeom>
        </p:spPr>
      </p:pic>
    </p:spTree>
    <p:extLst>
      <p:ext uri="{BB962C8B-B14F-4D97-AF65-F5344CB8AC3E}">
        <p14:creationId xmlns:p14="http://schemas.microsoft.com/office/powerpoint/2010/main" val="2798686077"/>
      </p:ext>
    </p:extLst>
  </p:cSld>
  <p:clrMapOvr>
    <a:masterClrMapping/>
  </p:clrMapOvr>
  <p:extLst>
    <p:ext uri="{6950BFC3-D8DA-4A85-94F7-54DA5524770B}">
      <p188:commentRel xmlns:p188="http://schemas.microsoft.com/office/powerpoint/2018/8/main" r:id="rId3"/>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716D1AA-C2FE-ED05-58C6-5B331DE528D7}"/>
              </a:ext>
            </a:extLst>
          </p:cNvPr>
          <p:cNvPicPr>
            <a:picLocks noChangeAspect="1"/>
          </p:cNvPicPr>
          <p:nvPr/>
        </p:nvPicPr>
        <p:blipFill>
          <a:blip r:embed="rId3"/>
          <a:stretch>
            <a:fillRect/>
          </a:stretch>
        </p:blipFill>
        <p:spPr>
          <a:xfrm>
            <a:off x="1676400" y="119938"/>
            <a:ext cx="8767313" cy="6589369"/>
          </a:xfrm>
          <a:prstGeom prst="rect">
            <a:avLst/>
          </a:prstGeom>
        </p:spPr>
      </p:pic>
    </p:spTree>
    <p:extLst>
      <p:ext uri="{BB962C8B-B14F-4D97-AF65-F5344CB8AC3E}">
        <p14:creationId xmlns:p14="http://schemas.microsoft.com/office/powerpoint/2010/main" val="9808520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0EE8D65-42DA-B644-863C-DB7B383DB153}"/>
              </a:ext>
            </a:extLst>
          </p:cNvPr>
          <p:cNvPicPr>
            <a:picLocks noChangeAspect="1"/>
          </p:cNvPicPr>
          <p:nvPr/>
        </p:nvPicPr>
        <p:blipFill>
          <a:blip r:embed="rId2"/>
          <a:stretch>
            <a:fillRect/>
          </a:stretch>
        </p:blipFill>
        <p:spPr>
          <a:xfrm>
            <a:off x="1676400" y="82887"/>
            <a:ext cx="8997350" cy="6677849"/>
          </a:xfrm>
          <a:prstGeom prst="rect">
            <a:avLst/>
          </a:prstGeom>
        </p:spPr>
      </p:pic>
    </p:spTree>
    <p:extLst>
      <p:ext uri="{BB962C8B-B14F-4D97-AF65-F5344CB8AC3E}">
        <p14:creationId xmlns:p14="http://schemas.microsoft.com/office/powerpoint/2010/main" val="36019295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961A304-A040-5A85-92AA-3063A2A829A4}"/>
              </a:ext>
            </a:extLst>
          </p:cNvPr>
          <p:cNvPicPr>
            <a:picLocks noChangeAspect="1"/>
          </p:cNvPicPr>
          <p:nvPr/>
        </p:nvPicPr>
        <p:blipFill>
          <a:blip r:embed="rId2"/>
          <a:stretch>
            <a:fillRect/>
          </a:stretch>
        </p:blipFill>
        <p:spPr>
          <a:xfrm>
            <a:off x="1633268" y="90172"/>
            <a:ext cx="8925464" cy="6706410"/>
          </a:xfrm>
          <a:prstGeom prst="rect">
            <a:avLst/>
          </a:prstGeom>
        </p:spPr>
      </p:pic>
    </p:spTree>
    <p:extLst>
      <p:ext uri="{BB962C8B-B14F-4D97-AF65-F5344CB8AC3E}">
        <p14:creationId xmlns:p14="http://schemas.microsoft.com/office/powerpoint/2010/main" val="10370660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2543D17-C625-2234-D5D4-4B37E380D31B}"/>
              </a:ext>
            </a:extLst>
          </p:cNvPr>
          <p:cNvPicPr>
            <a:picLocks noChangeAspect="1"/>
          </p:cNvPicPr>
          <p:nvPr/>
        </p:nvPicPr>
        <p:blipFill>
          <a:blip r:embed="rId2"/>
          <a:stretch>
            <a:fillRect/>
          </a:stretch>
        </p:blipFill>
        <p:spPr>
          <a:xfrm>
            <a:off x="1676400" y="39006"/>
            <a:ext cx="8937522" cy="6706244"/>
          </a:xfrm>
          <a:prstGeom prst="rect">
            <a:avLst/>
          </a:prstGeom>
        </p:spPr>
      </p:pic>
    </p:spTree>
    <p:extLst>
      <p:ext uri="{BB962C8B-B14F-4D97-AF65-F5344CB8AC3E}">
        <p14:creationId xmlns:p14="http://schemas.microsoft.com/office/powerpoint/2010/main" val="19097955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03BDDBF-456E-6E41-FB07-CC4ED402A96C}"/>
              </a:ext>
            </a:extLst>
          </p:cNvPr>
          <p:cNvPicPr>
            <a:picLocks noChangeAspect="1"/>
          </p:cNvPicPr>
          <p:nvPr/>
        </p:nvPicPr>
        <p:blipFill>
          <a:blip r:embed="rId2"/>
          <a:stretch>
            <a:fillRect/>
          </a:stretch>
        </p:blipFill>
        <p:spPr>
          <a:xfrm>
            <a:off x="1676400" y="50297"/>
            <a:ext cx="9097296" cy="6745115"/>
          </a:xfrm>
          <a:prstGeom prst="rect">
            <a:avLst/>
          </a:prstGeom>
        </p:spPr>
      </p:pic>
    </p:spTree>
    <p:extLst>
      <p:ext uri="{BB962C8B-B14F-4D97-AF65-F5344CB8AC3E}">
        <p14:creationId xmlns:p14="http://schemas.microsoft.com/office/powerpoint/2010/main" val="1451353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B5B94AE-00AE-72F9-44F3-2996AAF01B84}"/>
              </a:ext>
            </a:extLst>
          </p:cNvPr>
          <p:cNvPicPr>
            <a:picLocks noChangeAspect="1"/>
          </p:cNvPicPr>
          <p:nvPr/>
        </p:nvPicPr>
        <p:blipFill>
          <a:blip r:embed="rId3"/>
          <a:stretch>
            <a:fillRect/>
          </a:stretch>
        </p:blipFill>
        <p:spPr>
          <a:xfrm>
            <a:off x="1614948" y="52848"/>
            <a:ext cx="8986683" cy="6740012"/>
          </a:xfrm>
          <a:prstGeom prst="rect">
            <a:avLst/>
          </a:prstGeom>
        </p:spPr>
      </p:pic>
    </p:spTree>
    <p:extLst>
      <p:ext uri="{BB962C8B-B14F-4D97-AF65-F5344CB8AC3E}">
        <p14:creationId xmlns:p14="http://schemas.microsoft.com/office/powerpoint/2010/main" val="5408832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517408-BEBC-61DE-1CC1-FF311B409990}"/>
              </a:ext>
            </a:extLst>
          </p:cNvPr>
          <p:cNvPicPr>
            <a:picLocks noChangeAspect="1"/>
          </p:cNvPicPr>
          <p:nvPr/>
        </p:nvPicPr>
        <p:blipFill>
          <a:blip r:embed="rId2"/>
          <a:stretch>
            <a:fillRect/>
          </a:stretch>
        </p:blipFill>
        <p:spPr>
          <a:xfrm>
            <a:off x="1676400" y="45509"/>
            <a:ext cx="9070521" cy="6726159"/>
          </a:xfrm>
          <a:prstGeom prst="rect">
            <a:avLst/>
          </a:prstGeom>
        </p:spPr>
      </p:pic>
    </p:spTree>
    <p:extLst>
      <p:ext uri="{BB962C8B-B14F-4D97-AF65-F5344CB8AC3E}">
        <p14:creationId xmlns:p14="http://schemas.microsoft.com/office/powerpoint/2010/main" val="25695110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59D5226-F976-D462-AE92-C905D02689DB}"/>
              </a:ext>
            </a:extLst>
          </p:cNvPr>
          <p:cNvPicPr>
            <a:picLocks noChangeAspect="1"/>
          </p:cNvPicPr>
          <p:nvPr/>
        </p:nvPicPr>
        <p:blipFill>
          <a:blip r:embed="rId3"/>
          <a:stretch>
            <a:fillRect/>
          </a:stretch>
        </p:blipFill>
        <p:spPr>
          <a:xfrm>
            <a:off x="1635579" y="51936"/>
            <a:ext cx="9097735" cy="6767734"/>
          </a:xfrm>
          <a:prstGeom prst="rect">
            <a:avLst/>
          </a:prstGeom>
        </p:spPr>
      </p:pic>
    </p:spTree>
    <p:extLst>
      <p:ext uri="{BB962C8B-B14F-4D97-AF65-F5344CB8AC3E}">
        <p14:creationId xmlns:p14="http://schemas.microsoft.com/office/powerpoint/2010/main" val="19209911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2F51A89-A06F-1303-6DAE-F5E77280BC9C}"/>
              </a:ext>
            </a:extLst>
          </p:cNvPr>
          <p:cNvPicPr>
            <a:picLocks noChangeAspect="1"/>
          </p:cNvPicPr>
          <p:nvPr/>
        </p:nvPicPr>
        <p:blipFill>
          <a:blip r:embed="rId3"/>
          <a:stretch>
            <a:fillRect/>
          </a:stretch>
        </p:blipFill>
        <p:spPr>
          <a:xfrm>
            <a:off x="1621971" y="54527"/>
            <a:ext cx="9070521" cy="6735339"/>
          </a:xfrm>
          <a:prstGeom prst="rect">
            <a:avLst/>
          </a:prstGeom>
        </p:spPr>
      </p:pic>
    </p:spTree>
    <p:extLst>
      <p:ext uri="{BB962C8B-B14F-4D97-AF65-F5344CB8AC3E}">
        <p14:creationId xmlns:p14="http://schemas.microsoft.com/office/powerpoint/2010/main" val="27457568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7F4762-754D-BA80-DC91-65C8E8F6ED53}"/>
              </a:ext>
            </a:extLst>
          </p:cNvPr>
          <p:cNvPicPr>
            <a:picLocks noChangeAspect="1"/>
          </p:cNvPicPr>
          <p:nvPr/>
        </p:nvPicPr>
        <p:blipFill>
          <a:blip r:embed="rId3"/>
          <a:stretch>
            <a:fillRect/>
          </a:stretch>
        </p:blipFill>
        <p:spPr>
          <a:xfrm>
            <a:off x="1621971" y="47294"/>
            <a:ext cx="9016092" cy="6804233"/>
          </a:xfrm>
          <a:prstGeom prst="rect">
            <a:avLst/>
          </a:prstGeom>
        </p:spPr>
      </p:pic>
    </p:spTree>
    <p:extLst>
      <p:ext uri="{BB962C8B-B14F-4D97-AF65-F5344CB8AC3E}">
        <p14:creationId xmlns:p14="http://schemas.microsoft.com/office/powerpoint/2010/main" val="303779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62C35F4-E653-43DB-B07B-AB0436E17FA1}"/>
              </a:ext>
            </a:extLst>
          </p:cNvPr>
          <p:cNvPicPr>
            <a:picLocks noChangeAspect="1"/>
          </p:cNvPicPr>
          <p:nvPr/>
        </p:nvPicPr>
        <p:blipFill>
          <a:blip r:embed="rId2"/>
          <a:stretch>
            <a:fillRect/>
          </a:stretch>
        </p:blipFill>
        <p:spPr>
          <a:xfrm>
            <a:off x="1611351" y="33547"/>
            <a:ext cx="9136565" cy="6744442"/>
          </a:xfrm>
          <a:prstGeom prst="rect">
            <a:avLst/>
          </a:prstGeom>
        </p:spPr>
      </p:pic>
    </p:spTree>
    <p:extLst>
      <p:ext uri="{BB962C8B-B14F-4D97-AF65-F5344CB8AC3E}">
        <p14:creationId xmlns:p14="http://schemas.microsoft.com/office/powerpoint/2010/main" val="22993049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54B6E98-26F3-8F55-4A2F-E6D498B03B2E}"/>
              </a:ext>
            </a:extLst>
          </p:cNvPr>
          <p:cNvPicPr>
            <a:picLocks noChangeAspect="1"/>
          </p:cNvPicPr>
          <p:nvPr/>
        </p:nvPicPr>
        <p:blipFill>
          <a:blip r:embed="rId3"/>
          <a:stretch>
            <a:fillRect/>
          </a:stretch>
        </p:blipFill>
        <p:spPr>
          <a:xfrm>
            <a:off x="1676400" y="39865"/>
            <a:ext cx="9070521" cy="6737448"/>
          </a:xfrm>
          <a:prstGeom prst="rect">
            <a:avLst/>
          </a:prstGeom>
        </p:spPr>
      </p:pic>
    </p:spTree>
    <p:extLst>
      <p:ext uri="{BB962C8B-B14F-4D97-AF65-F5344CB8AC3E}">
        <p14:creationId xmlns:p14="http://schemas.microsoft.com/office/powerpoint/2010/main" val="10600970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6ABF8FA-B795-8966-6077-FED5C59EA0D4}"/>
              </a:ext>
            </a:extLst>
          </p:cNvPr>
          <p:cNvPicPr>
            <a:picLocks noChangeAspect="1"/>
          </p:cNvPicPr>
          <p:nvPr/>
        </p:nvPicPr>
        <p:blipFill>
          <a:blip r:embed="rId3"/>
          <a:stretch>
            <a:fillRect/>
          </a:stretch>
        </p:blipFill>
        <p:spPr>
          <a:xfrm>
            <a:off x="1676400" y="36788"/>
            <a:ext cx="9097735" cy="6770815"/>
          </a:xfrm>
          <a:prstGeom prst="rect">
            <a:avLst/>
          </a:prstGeom>
        </p:spPr>
      </p:pic>
    </p:spTree>
    <p:extLst>
      <p:ext uri="{BB962C8B-B14F-4D97-AF65-F5344CB8AC3E}">
        <p14:creationId xmlns:p14="http://schemas.microsoft.com/office/powerpoint/2010/main" val="36306851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C140C2-C81C-E82A-DF6D-BC34D11FE29D}"/>
              </a:ext>
            </a:extLst>
          </p:cNvPr>
          <p:cNvPicPr>
            <a:picLocks noChangeAspect="1"/>
          </p:cNvPicPr>
          <p:nvPr/>
        </p:nvPicPr>
        <p:blipFill>
          <a:blip r:embed="rId3"/>
          <a:stretch>
            <a:fillRect/>
          </a:stretch>
        </p:blipFill>
        <p:spPr>
          <a:xfrm>
            <a:off x="1635579" y="41397"/>
            <a:ext cx="9124950" cy="6775206"/>
          </a:xfrm>
          <a:prstGeom prst="rect">
            <a:avLst/>
          </a:prstGeom>
        </p:spPr>
      </p:pic>
    </p:spTree>
    <p:extLst>
      <p:ext uri="{BB962C8B-B14F-4D97-AF65-F5344CB8AC3E}">
        <p14:creationId xmlns:p14="http://schemas.microsoft.com/office/powerpoint/2010/main" val="41499393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94EA31A-0506-3AB3-435A-9F2D16AFCE07}"/>
              </a:ext>
            </a:extLst>
          </p:cNvPr>
          <p:cNvPicPr>
            <a:picLocks noChangeAspect="1"/>
          </p:cNvPicPr>
          <p:nvPr/>
        </p:nvPicPr>
        <p:blipFill>
          <a:blip r:embed="rId2"/>
          <a:stretch>
            <a:fillRect/>
          </a:stretch>
        </p:blipFill>
        <p:spPr>
          <a:xfrm>
            <a:off x="1621971" y="48317"/>
            <a:ext cx="9097735" cy="6774971"/>
          </a:xfrm>
          <a:prstGeom prst="rect">
            <a:avLst/>
          </a:prstGeom>
        </p:spPr>
      </p:pic>
    </p:spTree>
    <p:extLst>
      <p:ext uri="{BB962C8B-B14F-4D97-AF65-F5344CB8AC3E}">
        <p14:creationId xmlns:p14="http://schemas.microsoft.com/office/powerpoint/2010/main" val="24461247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F81AADB9-561F-A394-701D-702F7A2ADFAE}"/>
              </a:ext>
            </a:extLst>
          </p:cNvPr>
          <p:cNvPicPr>
            <a:picLocks noChangeAspect="1"/>
          </p:cNvPicPr>
          <p:nvPr/>
        </p:nvPicPr>
        <p:blipFill>
          <a:blip r:embed="rId2"/>
          <a:stretch>
            <a:fillRect/>
          </a:stretch>
        </p:blipFill>
        <p:spPr>
          <a:xfrm>
            <a:off x="1621971" y="54477"/>
            <a:ext cx="9029700" cy="6708224"/>
          </a:xfrm>
          <a:prstGeom prst="rect">
            <a:avLst/>
          </a:prstGeom>
        </p:spPr>
      </p:pic>
    </p:spTree>
    <p:extLst>
      <p:ext uri="{BB962C8B-B14F-4D97-AF65-F5344CB8AC3E}">
        <p14:creationId xmlns:p14="http://schemas.microsoft.com/office/powerpoint/2010/main" val="5239219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A9F534C-6638-4BC7-55E4-253FB34F58C6}"/>
              </a:ext>
            </a:extLst>
          </p:cNvPr>
          <p:cNvPicPr>
            <a:picLocks noChangeAspect="1"/>
          </p:cNvPicPr>
          <p:nvPr/>
        </p:nvPicPr>
        <p:blipFill>
          <a:blip r:embed="rId2"/>
          <a:stretch>
            <a:fillRect/>
          </a:stretch>
        </p:blipFill>
        <p:spPr>
          <a:xfrm>
            <a:off x="1676400" y="43984"/>
            <a:ext cx="9124950" cy="6770031"/>
          </a:xfrm>
          <a:prstGeom prst="rect">
            <a:avLst/>
          </a:prstGeom>
        </p:spPr>
      </p:pic>
    </p:spTree>
    <p:extLst>
      <p:ext uri="{BB962C8B-B14F-4D97-AF65-F5344CB8AC3E}">
        <p14:creationId xmlns:p14="http://schemas.microsoft.com/office/powerpoint/2010/main" val="40874444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502C82-77D0-0F4B-5631-175226D9E9FB}"/>
              </a:ext>
            </a:extLst>
          </p:cNvPr>
          <p:cNvPicPr>
            <a:picLocks noChangeAspect="1"/>
          </p:cNvPicPr>
          <p:nvPr/>
        </p:nvPicPr>
        <p:blipFill>
          <a:blip r:embed="rId2"/>
          <a:stretch>
            <a:fillRect/>
          </a:stretch>
        </p:blipFill>
        <p:spPr>
          <a:xfrm>
            <a:off x="1676400" y="49873"/>
            <a:ext cx="8988878" cy="6690216"/>
          </a:xfrm>
          <a:prstGeom prst="rect">
            <a:avLst/>
          </a:prstGeom>
        </p:spPr>
      </p:pic>
    </p:spTree>
    <p:extLst>
      <p:ext uri="{BB962C8B-B14F-4D97-AF65-F5344CB8AC3E}">
        <p14:creationId xmlns:p14="http://schemas.microsoft.com/office/powerpoint/2010/main" val="27052389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560582F-C814-551E-7D46-7F871F95FB3A}"/>
              </a:ext>
            </a:extLst>
          </p:cNvPr>
          <p:cNvPicPr>
            <a:picLocks noChangeAspect="1"/>
          </p:cNvPicPr>
          <p:nvPr/>
        </p:nvPicPr>
        <p:blipFill>
          <a:blip r:embed="rId2"/>
          <a:stretch>
            <a:fillRect/>
          </a:stretch>
        </p:blipFill>
        <p:spPr>
          <a:xfrm>
            <a:off x="1608364" y="58053"/>
            <a:ext cx="9029700" cy="6701072"/>
          </a:xfrm>
          <a:prstGeom prst="rect">
            <a:avLst/>
          </a:prstGeom>
        </p:spPr>
      </p:pic>
    </p:spTree>
    <p:extLst>
      <p:ext uri="{BB962C8B-B14F-4D97-AF65-F5344CB8AC3E}">
        <p14:creationId xmlns:p14="http://schemas.microsoft.com/office/powerpoint/2010/main" val="31571157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B5488A-4522-32FC-07B7-7D226175F68C}"/>
              </a:ext>
            </a:extLst>
          </p:cNvPr>
          <p:cNvPicPr>
            <a:picLocks noChangeAspect="1"/>
          </p:cNvPicPr>
          <p:nvPr/>
        </p:nvPicPr>
        <p:blipFill>
          <a:blip r:embed="rId3"/>
          <a:stretch>
            <a:fillRect/>
          </a:stretch>
        </p:blipFill>
        <p:spPr>
          <a:xfrm>
            <a:off x="1676400" y="53472"/>
            <a:ext cx="9043307" cy="6723841"/>
          </a:xfrm>
          <a:prstGeom prst="rect">
            <a:avLst/>
          </a:prstGeom>
        </p:spPr>
      </p:pic>
    </p:spTree>
    <p:extLst>
      <p:ext uri="{BB962C8B-B14F-4D97-AF65-F5344CB8AC3E}">
        <p14:creationId xmlns:p14="http://schemas.microsoft.com/office/powerpoint/2010/main" val="18827148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AD05D80-DB54-053B-8878-F0E664508BCC}"/>
              </a:ext>
            </a:extLst>
          </p:cNvPr>
          <p:cNvPicPr>
            <a:picLocks noChangeAspect="1"/>
          </p:cNvPicPr>
          <p:nvPr/>
        </p:nvPicPr>
        <p:blipFill>
          <a:blip r:embed="rId3"/>
          <a:stretch>
            <a:fillRect/>
          </a:stretch>
        </p:blipFill>
        <p:spPr>
          <a:xfrm>
            <a:off x="1635579" y="42985"/>
            <a:ext cx="9124950" cy="6772028"/>
          </a:xfrm>
          <a:prstGeom prst="rect">
            <a:avLst/>
          </a:prstGeom>
        </p:spPr>
      </p:pic>
    </p:spTree>
    <p:extLst>
      <p:ext uri="{BB962C8B-B14F-4D97-AF65-F5344CB8AC3E}">
        <p14:creationId xmlns:p14="http://schemas.microsoft.com/office/powerpoint/2010/main" val="3837464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56E08E-FCEF-46A9-823A-595FA963BF45}"/>
              </a:ext>
            </a:extLst>
          </p:cNvPr>
          <p:cNvPicPr>
            <a:picLocks noChangeAspect="1"/>
          </p:cNvPicPr>
          <p:nvPr/>
        </p:nvPicPr>
        <p:blipFill>
          <a:blip r:embed="rId4"/>
          <a:stretch>
            <a:fillRect/>
          </a:stretch>
        </p:blipFill>
        <p:spPr>
          <a:xfrm>
            <a:off x="1602059" y="28539"/>
            <a:ext cx="9127272" cy="6782337"/>
          </a:xfrm>
          <a:prstGeom prst="rect">
            <a:avLst/>
          </a:prstGeom>
        </p:spPr>
      </p:pic>
    </p:spTree>
    <p:extLst>
      <p:ext uri="{BB962C8B-B14F-4D97-AF65-F5344CB8AC3E}">
        <p14:creationId xmlns:p14="http://schemas.microsoft.com/office/powerpoint/2010/main" val="270295686"/>
      </p:ext>
    </p:extLst>
  </p:cSld>
  <p:clrMapOvr>
    <a:masterClrMapping/>
  </p:clrMapOvr>
  <p:extLst>
    <p:ext uri="{6950BFC3-D8DA-4A85-94F7-54DA5524770B}">
      <p188:commentRel xmlns:p188="http://schemas.microsoft.com/office/powerpoint/2018/8/main" r:id="rId3"/>
    </p:ext>
  </p:extLs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6F4605A-1114-775C-48E4-65F8D178E52A}"/>
              </a:ext>
            </a:extLst>
          </p:cNvPr>
          <p:cNvPicPr>
            <a:picLocks noChangeAspect="1"/>
          </p:cNvPicPr>
          <p:nvPr/>
        </p:nvPicPr>
        <p:blipFill>
          <a:blip r:embed="rId3"/>
          <a:stretch>
            <a:fillRect/>
          </a:stretch>
        </p:blipFill>
        <p:spPr>
          <a:xfrm>
            <a:off x="1676400" y="62457"/>
            <a:ext cx="9070521" cy="6746692"/>
          </a:xfrm>
          <a:prstGeom prst="rect">
            <a:avLst/>
          </a:prstGeom>
        </p:spPr>
      </p:pic>
    </p:spTree>
    <p:extLst>
      <p:ext uri="{BB962C8B-B14F-4D97-AF65-F5344CB8AC3E}">
        <p14:creationId xmlns:p14="http://schemas.microsoft.com/office/powerpoint/2010/main" val="7690770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625AD3E1-3113-92C5-3EF6-909AC5B4A34D}"/>
              </a:ext>
            </a:extLst>
          </p:cNvPr>
          <p:cNvPicPr>
            <a:picLocks noChangeAspect="1"/>
          </p:cNvPicPr>
          <p:nvPr/>
        </p:nvPicPr>
        <p:blipFill>
          <a:blip r:embed="rId2"/>
          <a:stretch>
            <a:fillRect/>
          </a:stretch>
        </p:blipFill>
        <p:spPr>
          <a:xfrm>
            <a:off x="1676400" y="68611"/>
            <a:ext cx="9043307" cy="6720778"/>
          </a:xfrm>
          <a:prstGeom prst="rect">
            <a:avLst/>
          </a:prstGeom>
        </p:spPr>
      </p:pic>
    </p:spTree>
    <p:extLst>
      <p:ext uri="{BB962C8B-B14F-4D97-AF65-F5344CB8AC3E}">
        <p14:creationId xmlns:p14="http://schemas.microsoft.com/office/powerpoint/2010/main" val="32905612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41C172D-C733-0596-A478-AB85AE868FC0}"/>
              </a:ext>
            </a:extLst>
          </p:cNvPr>
          <p:cNvPicPr>
            <a:picLocks noChangeAspect="1"/>
          </p:cNvPicPr>
          <p:nvPr/>
        </p:nvPicPr>
        <p:blipFill>
          <a:blip r:embed="rId2"/>
          <a:stretch>
            <a:fillRect/>
          </a:stretch>
        </p:blipFill>
        <p:spPr>
          <a:xfrm>
            <a:off x="1621971" y="53387"/>
            <a:ext cx="9029700" cy="6710405"/>
          </a:xfrm>
          <a:prstGeom prst="rect">
            <a:avLst/>
          </a:prstGeom>
        </p:spPr>
      </p:pic>
    </p:spTree>
    <p:extLst>
      <p:ext uri="{BB962C8B-B14F-4D97-AF65-F5344CB8AC3E}">
        <p14:creationId xmlns:p14="http://schemas.microsoft.com/office/powerpoint/2010/main" val="5233053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BBB525B-B34A-5574-CAA6-D527F72AE928}"/>
              </a:ext>
            </a:extLst>
          </p:cNvPr>
          <p:cNvPicPr>
            <a:picLocks noChangeAspect="1"/>
          </p:cNvPicPr>
          <p:nvPr/>
        </p:nvPicPr>
        <p:blipFill>
          <a:blip r:embed="rId2"/>
          <a:stretch>
            <a:fillRect/>
          </a:stretch>
        </p:blipFill>
        <p:spPr>
          <a:xfrm>
            <a:off x="1635579" y="49873"/>
            <a:ext cx="9070521" cy="6744645"/>
          </a:xfrm>
          <a:prstGeom prst="rect">
            <a:avLst/>
          </a:prstGeom>
        </p:spPr>
      </p:pic>
    </p:spTree>
    <p:extLst>
      <p:ext uri="{BB962C8B-B14F-4D97-AF65-F5344CB8AC3E}">
        <p14:creationId xmlns:p14="http://schemas.microsoft.com/office/powerpoint/2010/main" val="8185615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101BE6AB-D4D3-5DB2-9F33-2A4F3738DBB4}"/>
              </a:ext>
            </a:extLst>
          </p:cNvPr>
          <p:cNvPicPr>
            <a:picLocks noChangeAspect="1"/>
          </p:cNvPicPr>
          <p:nvPr/>
        </p:nvPicPr>
        <p:blipFill>
          <a:blip r:embed="rId3"/>
          <a:stretch>
            <a:fillRect/>
          </a:stretch>
        </p:blipFill>
        <p:spPr>
          <a:xfrm>
            <a:off x="1676400" y="48330"/>
            <a:ext cx="9070521" cy="6747733"/>
          </a:xfrm>
          <a:prstGeom prst="rect">
            <a:avLst/>
          </a:prstGeom>
        </p:spPr>
      </p:pic>
    </p:spTree>
    <p:extLst>
      <p:ext uri="{BB962C8B-B14F-4D97-AF65-F5344CB8AC3E}">
        <p14:creationId xmlns:p14="http://schemas.microsoft.com/office/powerpoint/2010/main" val="22871923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581CEE7-B31E-8B57-2643-0E1BEE3D3609}"/>
              </a:ext>
            </a:extLst>
          </p:cNvPr>
          <p:cNvPicPr>
            <a:picLocks noChangeAspect="1"/>
          </p:cNvPicPr>
          <p:nvPr/>
        </p:nvPicPr>
        <p:blipFill>
          <a:blip r:embed="rId2"/>
          <a:stretch>
            <a:fillRect/>
          </a:stretch>
        </p:blipFill>
        <p:spPr>
          <a:xfrm>
            <a:off x="1635579" y="100925"/>
            <a:ext cx="9016092" cy="6683364"/>
          </a:xfrm>
          <a:prstGeom prst="rect">
            <a:avLst/>
          </a:prstGeom>
        </p:spPr>
      </p:pic>
    </p:spTree>
    <p:extLst>
      <p:ext uri="{BB962C8B-B14F-4D97-AF65-F5344CB8AC3E}">
        <p14:creationId xmlns:p14="http://schemas.microsoft.com/office/powerpoint/2010/main" val="8562528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7FC300-3427-BF53-9F70-58BF0FB6687D}"/>
              </a:ext>
            </a:extLst>
          </p:cNvPr>
          <p:cNvPicPr>
            <a:picLocks noChangeAspect="1"/>
          </p:cNvPicPr>
          <p:nvPr/>
        </p:nvPicPr>
        <p:blipFill>
          <a:blip r:embed="rId3"/>
          <a:stretch>
            <a:fillRect/>
          </a:stretch>
        </p:blipFill>
        <p:spPr>
          <a:xfrm>
            <a:off x="1635579" y="39865"/>
            <a:ext cx="9084128" cy="6751055"/>
          </a:xfrm>
          <a:prstGeom prst="rect">
            <a:avLst/>
          </a:prstGeom>
        </p:spPr>
      </p:pic>
    </p:spTree>
    <p:extLst>
      <p:ext uri="{BB962C8B-B14F-4D97-AF65-F5344CB8AC3E}">
        <p14:creationId xmlns:p14="http://schemas.microsoft.com/office/powerpoint/2010/main" val="9258988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0FB4BC-EA17-CB2F-7DB1-D867B33068B4}"/>
              </a:ext>
            </a:extLst>
          </p:cNvPr>
          <p:cNvPicPr>
            <a:picLocks noChangeAspect="1"/>
          </p:cNvPicPr>
          <p:nvPr/>
        </p:nvPicPr>
        <p:blipFill>
          <a:blip r:embed="rId2"/>
          <a:stretch>
            <a:fillRect/>
          </a:stretch>
        </p:blipFill>
        <p:spPr>
          <a:xfrm>
            <a:off x="1621971" y="50919"/>
            <a:ext cx="9043307" cy="6728947"/>
          </a:xfrm>
          <a:prstGeom prst="rect">
            <a:avLst/>
          </a:prstGeom>
        </p:spPr>
      </p:pic>
    </p:spTree>
    <p:extLst>
      <p:ext uri="{BB962C8B-B14F-4D97-AF65-F5344CB8AC3E}">
        <p14:creationId xmlns:p14="http://schemas.microsoft.com/office/powerpoint/2010/main" val="2645739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EEF6A5-695B-315F-7719-A20E0F4155D1}"/>
              </a:ext>
            </a:extLst>
          </p:cNvPr>
          <p:cNvPicPr>
            <a:picLocks noChangeAspect="1"/>
          </p:cNvPicPr>
          <p:nvPr/>
        </p:nvPicPr>
        <p:blipFill>
          <a:blip r:embed="rId2"/>
          <a:stretch>
            <a:fillRect/>
          </a:stretch>
        </p:blipFill>
        <p:spPr>
          <a:xfrm>
            <a:off x="1621972" y="63460"/>
            <a:ext cx="9084127" cy="6758294"/>
          </a:xfrm>
          <a:prstGeom prst="rect">
            <a:avLst/>
          </a:prstGeom>
        </p:spPr>
      </p:pic>
    </p:spTree>
    <p:extLst>
      <p:ext uri="{BB962C8B-B14F-4D97-AF65-F5344CB8AC3E}">
        <p14:creationId xmlns:p14="http://schemas.microsoft.com/office/powerpoint/2010/main" val="40652218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198B45C-5C1B-EB9A-2327-88AC20DA8971}"/>
              </a:ext>
            </a:extLst>
          </p:cNvPr>
          <p:cNvPicPr>
            <a:picLocks noChangeAspect="1"/>
          </p:cNvPicPr>
          <p:nvPr/>
        </p:nvPicPr>
        <p:blipFill>
          <a:blip r:embed="rId2"/>
          <a:stretch>
            <a:fillRect/>
          </a:stretch>
        </p:blipFill>
        <p:spPr>
          <a:xfrm>
            <a:off x="1676400" y="49353"/>
            <a:ext cx="9029700" cy="6718472"/>
          </a:xfrm>
          <a:prstGeom prst="rect">
            <a:avLst/>
          </a:prstGeom>
        </p:spPr>
      </p:pic>
    </p:spTree>
    <p:extLst>
      <p:ext uri="{BB962C8B-B14F-4D97-AF65-F5344CB8AC3E}">
        <p14:creationId xmlns:p14="http://schemas.microsoft.com/office/powerpoint/2010/main" val="326734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D8E11B-7333-4721-8AF7-299FB62DB63F}"/>
              </a:ext>
            </a:extLst>
          </p:cNvPr>
          <p:cNvPicPr>
            <a:picLocks noChangeAspect="1"/>
          </p:cNvPicPr>
          <p:nvPr/>
        </p:nvPicPr>
        <p:blipFill>
          <a:blip r:embed="rId4"/>
          <a:stretch>
            <a:fillRect/>
          </a:stretch>
        </p:blipFill>
        <p:spPr>
          <a:xfrm>
            <a:off x="1639229" y="33755"/>
            <a:ext cx="9071517" cy="6753319"/>
          </a:xfrm>
          <a:prstGeom prst="rect">
            <a:avLst/>
          </a:prstGeom>
        </p:spPr>
      </p:pic>
    </p:spTree>
    <p:extLst>
      <p:ext uri="{BB962C8B-B14F-4D97-AF65-F5344CB8AC3E}">
        <p14:creationId xmlns:p14="http://schemas.microsoft.com/office/powerpoint/2010/main" val="2135638896"/>
      </p:ext>
    </p:extLst>
  </p:cSld>
  <p:clrMapOvr>
    <a:masterClrMapping/>
  </p:clrMapOvr>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B562D85-FFA4-CFC8-ED32-6A5F3E75D016}"/>
              </a:ext>
            </a:extLst>
          </p:cNvPr>
          <p:cNvPicPr>
            <a:picLocks noChangeAspect="1"/>
          </p:cNvPicPr>
          <p:nvPr/>
        </p:nvPicPr>
        <p:blipFill>
          <a:blip r:embed="rId2"/>
          <a:stretch>
            <a:fillRect/>
          </a:stretch>
        </p:blipFill>
        <p:spPr>
          <a:xfrm>
            <a:off x="1621971" y="45509"/>
            <a:ext cx="9043307" cy="6712552"/>
          </a:xfrm>
          <a:prstGeom prst="rect">
            <a:avLst/>
          </a:prstGeom>
        </p:spPr>
      </p:pic>
    </p:spTree>
    <p:extLst>
      <p:ext uri="{BB962C8B-B14F-4D97-AF65-F5344CB8AC3E}">
        <p14:creationId xmlns:p14="http://schemas.microsoft.com/office/powerpoint/2010/main" val="26123211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35D126E-70B9-F949-C8E2-C3D460231F83}"/>
              </a:ext>
            </a:extLst>
          </p:cNvPr>
          <p:cNvPicPr>
            <a:picLocks noChangeAspect="1"/>
          </p:cNvPicPr>
          <p:nvPr/>
        </p:nvPicPr>
        <p:blipFill>
          <a:blip r:embed="rId2"/>
          <a:stretch>
            <a:fillRect/>
          </a:stretch>
        </p:blipFill>
        <p:spPr>
          <a:xfrm>
            <a:off x="1676400" y="38329"/>
            <a:ext cx="9084128" cy="6754127"/>
          </a:xfrm>
          <a:prstGeom prst="rect">
            <a:avLst/>
          </a:prstGeom>
        </p:spPr>
      </p:pic>
    </p:spTree>
    <p:extLst>
      <p:ext uri="{BB962C8B-B14F-4D97-AF65-F5344CB8AC3E}">
        <p14:creationId xmlns:p14="http://schemas.microsoft.com/office/powerpoint/2010/main" val="28715556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8E6389-57BA-2961-09E4-2C4D346E9ED9}"/>
              </a:ext>
            </a:extLst>
          </p:cNvPr>
          <p:cNvPicPr>
            <a:picLocks noChangeAspect="1"/>
          </p:cNvPicPr>
          <p:nvPr/>
        </p:nvPicPr>
        <p:blipFill>
          <a:blip r:embed="rId3"/>
          <a:stretch>
            <a:fillRect/>
          </a:stretch>
        </p:blipFill>
        <p:spPr>
          <a:xfrm>
            <a:off x="1621971" y="43389"/>
            <a:ext cx="9043307" cy="6716794"/>
          </a:xfrm>
          <a:prstGeom prst="rect">
            <a:avLst/>
          </a:prstGeom>
        </p:spPr>
      </p:pic>
    </p:spTree>
    <p:extLst>
      <p:ext uri="{BB962C8B-B14F-4D97-AF65-F5344CB8AC3E}">
        <p14:creationId xmlns:p14="http://schemas.microsoft.com/office/powerpoint/2010/main" val="183275325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A4D2AF8-F80A-F792-CE69-B6550D9A54D7}"/>
              </a:ext>
            </a:extLst>
          </p:cNvPr>
          <p:cNvPicPr>
            <a:picLocks noChangeAspect="1"/>
          </p:cNvPicPr>
          <p:nvPr/>
        </p:nvPicPr>
        <p:blipFill>
          <a:blip r:embed="rId2"/>
          <a:stretch>
            <a:fillRect/>
          </a:stretch>
        </p:blipFill>
        <p:spPr>
          <a:xfrm>
            <a:off x="1635579" y="49852"/>
            <a:ext cx="9016092" cy="6703866"/>
          </a:xfrm>
          <a:prstGeom prst="rect">
            <a:avLst/>
          </a:prstGeom>
        </p:spPr>
      </p:pic>
    </p:spTree>
    <p:extLst>
      <p:ext uri="{BB962C8B-B14F-4D97-AF65-F5344CB8AC3E}">
        <p14:creationId xmlns:p14="http://schemas.microsoft.com/office/powerpoint/2010/main" val="40337686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1D7A6EB-80B9-D52E-4FCC-12AE4DB49CA9}"/>
              </a:ext>
            </a:extLst>
          </p:cNvPr>
          <p:cNvPicPr>
            <a:picLocks noChangeAspect="1"/>
          </p:cNvPicPr>
          <p:nvPr/>
        </p:nvPicPr>
        <p:blipFill>
          <a:blip r:embed="rId2"/>
          <a:stretch>
            <a:fillRect/>
          </a:stretch>
        </p:blipFill>
        <p:spPr>
          <a:xfrm>
            <a:off x="1581150" y="51936"/>
            <a:ext cx="9097735" cy="6767734"/>
          </a:xfrm>
          <a:prstGeom prst="rect">
            <a:avLst/>
          </a:prstGeom>
        </p:spPr>
      </p:pic>
    </p:spTree>
    <p:extLst>
      <p:ext uri="{BB962C8B-B14F-4D97-AF65-F5344CB8AC3E}">
        <p14:creationId xmlns:p14="http://schemas.microsoft.com/office/powerpoint/2010/main" val="20445132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134F90B-ADF4-E88A-FF24-13509EC4B669}"/>
              </a:ext>
            </a:extLst>
          </p:cNvPr>
          <p:cNvPicPr>
            <a:picLocks noChangeAspect="1"/>
          </p:cNvPicPr>
          <p:nvPr/>
        </p:nvPicPr>
        <p:blipFill>
          <a:blip r:embed="rId2"/>
          <a:stretch>
            <a:fillRect/>
          </a:stretch>
        </p:blipFill>
        <p:spPr>
          <a:xfrm>
            <a:off x="1676400" y="37806"/>
            <a:ext cx="9029700" cy="6714353"/>
          </a:xfrm>
          <a:prstGeom prst="rect">
            <a:avLst/>
          </a:prstGeom>
        </p:spPr>
      </p:pic>
    </p:spTree>
    <p:extLst>
      <p:ext uri="{BB962C8B-B14F-4D97-AF65-F5344CB8AC3E}">
        <p14:creationId xmlns:p14="http://schemas.microsoft.com/office/powerpoint/2010/main" val="35601713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701D59B-4E95-4D68-5137-B38BE7843FD7}"/>
              </a:ext>
            </a:extLst>
          </p:cNvPr>
          <p:cNvPicPr>
            <a:picLocks noChangeAspect="1"/>
          </p:cNvPicPr>
          <p:nvPr/>
        </p:nvPicPr>
        <p:blipFill>
          <a:blip r:embed="rId2"/>
          <a:stretch>
            <a:fillRect/>
          </a:stretch>
        </p:blipFill>
        <p:spPr>
          <a:xfrm>
            <a:off x="1649186" y="48835"/>
            <a:ext cx="9043306" cy="6733115"/>
          </a:xfrm>
          <a:prstGeom prst="rect">
            <a:avLst/>
          </a:prstGeom>
        </p:spPr>
      </p:pic>
    </p:spTree>
    <p:extLst>
      <p:ext uri="{BB962C8B-B14F-4D97-AF65-F5344CB8AC3E}">
        <p14:creationId xmlns:p14="http://schemas.microsoft.com/office/powerpoint/2010/main" val="994590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FBCF7C-AF76-EEF5-031C-733DD4F16695}"/>
              </a:ext>
            </a:extLst>
          </p:cNvPr>
          <p:cNvPicPr>
            <a:picLocks noChangeAspect="1"/>
          </p:cNvPicPr>
          <p:nvPr/>
        </p:nvPicPr>
        <p:blipFill>
          <a:blip r:embed="rId2"/>
          <a:stretch>
            <a:fillRect/>
          </a:stretch>
        </p:blipFill>
        <p:spPr>
          <a:xfrm>
            <a:off x="1676400" y="55532"/>
            <a:ext cx="8975271" cy="6665293"/>
          </a:xfrm>
          <a:prstGeom prst="rect">
            <a:avLst/>
          </a:prstGeom>
        </p:spPr>
      </p:pic>
    </p:spTree>
    <p:extLst>
      <p:ext uri="{BB962C8B-B14F-4D97-AF65-F5344CB8AC3E}">
        <p14:creationId xmlns:p14="http://schemas.microsoft.com/office/powerpoint/2010/main" val="2519273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F2F69F2-C2CC-E032-B789-66FF6E55ED36}"/>
              </a:ext>
            </a:extLst>
          </p:cNvPr>
          <p:cNvPicPr>
            <a:picLocks noChangeAspect="1"/>
          </p:cNvPicPr>
          <p:nvPr/>
        </p:nvPicPr>
        <p:blipFill>
          <a:blip r:embed="rId3"/>
          <a:stretch>
            <a:fillRect/>
          </a:stretch>
        </p:blipFill>
        <p:spPr>
          <a:xfrm>
            <a:off x="1676400" y="39340"/>
            <a:ext cx="8975271" cy="6670462"/>
          </a:xfrm>
          <a:prstGeom prst="rect">
            <a:avLst/>
          </a:prstGeom>
        </p:spPr>
      </p:pic>
    </p:spTree>
    <p:extLst>
      <p:ext uri="{BB962C8B-B14F-4D97-AF65-F5344CB8AC3E}">
        <p14:creationId xmlns:p14="http://schemas.microsoft.com/office/powerpoint/2010/main" val="31121982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AE52898-FF00-F552-9F13-0378920B3B1E}"/>
              </a:ext>
            </a:extLst>
          </p:cNvPr>
          <p:cNvPicPr>
            <a:picLocks noChangeAspect="1"/>
          </p:cNvPicPr>
          <p:nvPr/>
        </p:nvPicPr>
        <p:blipFill>
          <a:blip r:embed="rId2"/>
          <a:stretch>
            <a:fillRect/>
          </a:stretch>
        </p:blipFill>
        <p:spPr>
          <a:xfrm>
            <a:off x="1676400" y="60901"/>
            <a:ext cx="8961664" cy="6736198"/>
          </a:xfrm>
          <a:prstGeom prst="rect">
            <a:avLst/>
          </a:prstGeom>
        </p:spPr>
      </p:pic>
    </p:spTree>
    <p:extLst>
      <p:ext uri="{BB962C8B-B14F-4D97-AF65-F5344CB8AC3E}">
        <p14:creationId xmlns:p14="http://schemas.microsoft.com/office/powerpoint/2010/main" val="107373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180627D-7F6C-41E5-8F9F-2B3C9589FBF2}"/>
              </a:ext>
            </a:extLst>
          </p:cNvPr>
          <p:cNvPicPr>
            <a:picLocks noChangeAspect="1"/>
          </p:cNvPicPr>
          <p:nvPr/>
        </p:nvPicPr>
        <p:blipFill>
          <a:blip r:embed="rId4"/>
          <a:stretch>
            <a:fillRect/>
          </a:stretch>
        </p:blipFill>
        <p:spPr>
          <a:xfrm>
            <a:off x="1620645" y="40989"/>
            <a:ext cx="8978589" cy="6729560"/>
          </a:xfrm>
          <a:prstGeom prst="rect">
            <a:avLst/>
          </a:prstGeom>
        </p:spPr>
      </p:pic>
    </p:spTree>
    <p:extLst>
      <p:ext uri="{BB962C8B-B14F-4D97-AF65-F5344CB8AC3E}">
        <p14:creationId xmlns:p14="http://schemas.microsoft.com/office/powerpoint/2010/main" val="1732968034"/>
      </p:ext>
    </p:extLst>
  </p:cSld>
  <p:clrMapOvr>
    <a:masterClrMapping/>
  </p:clrMapOvr>
  <p:extLst>
    <p:ext uri="{6950BFC3-D8DA-4A85-94F7-54DA5524770B}">
      <p188:commentRel xmlns:p188="http://schemas.microsoft.com/office/powerpoint/2018/8/main" r:id="rId3"/>
    </p:ext>
  </p:extLs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1108A3B-A350-56A0-43AC-123C981D5CB0}"/>
              </a:ext>
            </a:extLst>
          </p:cNvPr>
          <p:cNvPicPr>
            <a:picLocks noChangeAspect="1"/>
          </p:cNvPicPr>
          <p:nvPr/>
        </p:nvPicPr>
        <p:blipFill>
          <a:blip r:embed="rId3"/>
          <a:stretch>
            <a:fillRect/>
          </a:stretch>
        </p:blipFill>
        <p:spPr>
          <a:xfrm>
            <a:off x="1621971" y="-999"/>
            <a:ext cx="9084128" cy="6751141"/>
          </a:xfrm>
          <a:prstGeom prst="rect">
            <a:avLst/>
          </a:prstGeom>
        </p:spPr>
      </p:pic>
    </p:spTree>
    <p:extLst>
      <p:ext uri="{BB962C8B-B14F-4D97-AF65-F5344CB8AC3E}">
        <p14:creationId xmlns:p14="http://schemas.microsoft.com/office/powerpoint/2010/main" val="39670403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2D12FD6-56B0-C9C2-AAE4-E9DB4EBE15BD}"/>
              </a:ext>
            </a:extLst>
          </p:cNvPr>
          <p:cNvPicPr>
            <a:picLocks noChangeAspect="1"/>
          </p:cNvPicPr>
          <p:nvPr/>
        </p:nvPicPr>
        <p:blipFill>
          <a:blip r:embed="rId3"/>
          <a:stretch>
            <a:fillRect/>
          </a:stretch>
        </p:blipFill>
        <p:spPr>
          <a:xfrm>
            <a:off x="1676400" y="50596"/>
            <a:ext cx="9138557" cy="6702378"/>
          </a:xfrm>
          <a:prstGeom prst="rect">
            <a:avLst/>
          </a:prstGeom>
        </p:spPr>
      </p:pic>
    </p:spTree>
    <p:extLst>
      <p:ext uri="{BB962C8B-B14F-4D97-AF65-F5344CB8AC3E}">
        <p14:creationId xmlns:p14="http://schemas.microsoft.com/office/powerpoint/2010/main" val="39555703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A4938EA-562F-F7ED-0891-CFE84F788B2B}"/>
              </a:ext>
            </a:extLst>
          </p:cNvPr>
          <p:cNvPicPr>
            <a:picLocks noChangeAspect="1"/>
          </p:cNvPicPr>
          <p:nvPr/>
        </p:nvPicPr>
        <p:blipFill>
          <a:blip r:embed="rId3"/>
          <a:stretch>
            <a:fillRect/>
          </a:stretch>
        </p:blipFill>
        <p:spPr>
          <a:xfrm>
            <a:off x="1621971" y="38329"/>
            <a:ext cx="9097735" cy="6767734"/>
          </a:xfrm>
          <a:prstGeom prst="rect">
            <a:avLst/>
          </a:prstGeom>
        </p:spPr>
      </p:pic>
    </p:spTree>
    <p:extLst>
      <p:ext uri="{BB962C8B-B14F-4D97-AF65-F5344CB8AC3E}">
        <p14:creationId xmlns:p14="http://schemas.microsoft.com/office/powerpoint/2010/main" val="31202885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A1E01A5-6E22-5035-ED19-B35979492720}"/>
              </a:ext>
            </a:extLst>
          </p:cNvPr>
          <p:cNvPicPr>
            <a:picLocks noChangeAspect="1"/>
          </p:cNvPicPr>
          <p:nvPr/>
        </p:nvPicPr>
        <p:blipFill>
          <a:blip r:embed="rId3"/>
          <a:stretch>
            <a:fillRect/>
          </a:stretch>
        </p:blipFill>
        <p:spPr>
          <a:xfrm>
            <a:off x="1608364" y="46264"/>
            <a:ext cx="8934450" cy="6711042"/>
          </a:xfrm>
          <a:prstGeom prst="rect">
            <a:avLst/>
          </a:prstGeom>
        </p:spPr>
      </p:pic>
    </p:spTree>
    <p:extLst>
      <p:ext uri="{BB962C8B-B14F-4D97-AF65-F5344CB8AC3E}">
        <p14:creationId xmlns:p14="http://schemas.microsoft.com/office/powerpoint/2010/main" val="26741841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0C553CF1-C0EF-2406-E835-C3EDC74D1699}"/>
              </a:ext>
            </a:extLst>
          </p:cNvPr>
          <p:cNvPicPr>
            <a:picLocks noChangeAspect="1"/>
          </p:cNvPicPr>
          <p:nvPr/>
        </p:nvPicPr>
        <p:blipFill>
          <a:blip r:embed="rId2"/>
          <a:stretch>
            <a:fillRect/>
          </a:stretch>
        </p:blipFill>
        <p:spPr>
          <a:xfrm>
            <a:off x="1635579" y="-6098"/>
            <a:ext cx="9070521" cy="6747733"/>
          </a:xfrm>
          <a:prstGeom prst="rect">
            <a:avLst/>
          </a:prstGeom>
        </p:spPr>
      </p:pic>
    </p:spTree>
    <p:extLst>
      <p:ext uri="{BB962C8B-B14F-4D97-AF65-F5344CB8AC3E}">
        <p14:creationId xmlns:p14="http://schemas.microsoft.com/office/powerpoint/2010/main" val="23321762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2F38FB6-9E11-6FA8-4EBC-664979B3369A}"/>
              </a:ext>
            </a:extLst>
          </p:cNvPr>
          <p:cNvPicPr>
            <a:picLocks noChangeAspect="1"/>
          </p:cNvPicPr>
          <p:nvPr/>
        </p:nvPicPr>
        <p:blipFill>
          <a:blip r:embed="rId2"/>
          <a:stretch>
            <a:fillRect/>
          </a:stretch>
        </p:blipFill>
        <p:spPr>
          <a:xfrm>
            <a:off x="1676400" y="49771"/>
            <a:ext cx="9015760" cy="6758456"/>
          </a:xfrm>
          <a:prstGeom prst="rect">
            <a:avLst/>
          </a:prstGeom>
        </p:spPr>
      </p:pic>
    </p:spTree>
    <p:extLst>
      <p:ext uri="{BB962C8B-B14F-4D97-AF65-F5344CB8AC3E}">
        <p14:creationId xmlns:p14="http://schemas.microsoft.com/office/powerpoint/2010/main" val="37900414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88C157C-BA35-283E-3BC0-008E9E104781}"/>
              </a:ext>
            </a:extLst>
          </p:cNvPr>
          <p:cNvPicPr>
            <a:picLocks noChangeAspect="1"/>
          </p:cNvPicPr>
          <p:nvPr/>
        </p:nvPicPr>
        <p:blipFill>
          <a:blip r:embed="rId3"/>
          <a:stretch>
            <a:fillRect/>
          </a:stretch>
        </p:blipFill>
        <p:spPr>
          <a:xfrm>
            <a:off x="1639229" y="30585"/>
            <a:ext cx="9034346" cy="6713195"/>
          </a:xfrm>
          <a:prstGeom prst="rect">
            <a:avLst/>
          </a:prstGeom>
        </p:spPr>
      </p:pic>
    </p:spTree>
    <p:extLst>
      <p:ext uri="{BB962C8B-B14F-4D97-AF65-F5344CB8AC3E}">
        <p14:creationId xmlns:p14="http://schemas.microsoft.com/office/powerpoint/2010/main" val="31803079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8F24468-D16C-6DD8-0A5C-77AE559BB8EC}"/>
              </a:ext>
            </a:extLst>
          </p:cNvPr>
          <p:cNvPicPr>
            <a:picLocks noChangeAspect="1"/>
          </p:cNvPicPr>
          <p:nvPr/>
        </p:nvPicPr>
        <p:blipFill>
          <a:blip r:embed="rId2"/>
          <a:stretch>
            <a:fillRect/>
          </a:stretch>
        </p:blipFill>
        <p:spPr>
          <a:xfrm>
            <a:off x="1676400" y="28072"/>
            <a:ext cx="9071517" cy="6829734"/>
          </a:xfrm>
          <a:prstGeom prst="rect">
            <a:avLst/>
          </a:prstGeom>
        </p:spPr>
      </p:pic>
    </p:spTree>
    <p:extLst>
      <p:ext uri="{BB962C8B-B14F-4D97-AF65-F5344CB8AC3E}">
        <p14:creationId xmlns:p14="http://schemas.microsoft.com/office/powerpoint/2010/main" val="10137678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44E21F2-54AE-1D76-1F42-CE67C4B26981}"/>
              </a:ext>
            </a:extLst>
          </p:cNvPr>
          <p:cNvPicPr>
            <a:picLocks noChangeAspect="1"/>
          </p:cNvPicPr>
          <p:nvPr/>
        </p:nvPicPr>
        <p:blipFill>
          <a:blip r:embed="rId3"/>
          <a:stretch>
            <a:fillRect/>
          </a:stretch>
        </p:blipFill>
        <p:spPr>
          <a:xfrm>
            <a:off x="1676400" y="25388"/>
            <a:ext cx="9164443" cy="6760762"/>
          </a:xfrm>
          <a:prstGeom prst="rect">
            <a:avLst/>
          </a:prstGeom>
        </p:spPr>
      </p:pic>
    </p:spTree>
    <p:extLst>
      <p:ext uri="{BB962C8B-B14F-4D97-AF65-F5344CB8AC3E}">
        <p14:creationId xmlns:p14="http://schemas.microsoft.com/office/powerpoint/2010/main" val="29639898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C88F6B0D-4224-5D48-F707-A526869A61D3}"/>
              </a:ext>
            </a:extLst>
          </p:cNvPr>
          <p:cNvPicPr>
            <a:picLocks noChangeAspect="1"/>
          </p:cNvPicPr>
          <p:nvPr/>
        </p:nvPicPr>
        <p:blipFill>
          <a:blip r:embed="rId2"/>
          <a:stretch>
            <a:fillRect/>
          </a:stretch>
        </p:blipFill>
        <p:spPr>
          <a:xfrm>
            <a:off x="1676400" y="-3919"/>
            <a:ext cx="9145858" cy="6810081"/>
          </a:xfrm>
          <a:prstGeom prst="rect">
            <a:avLst/>
          </a:prstGeom>
        </p:spPr>
      </p:pic>
    </p:spTree>
    <p:extLst>
      <p:ext uri="{BB962C8B-B14F-4D97-AF65-F5344CB8AC3E}">
        <p14:creationId xmlns:p14="http://schemas.microsoft.com/office/powerpoint/2010/main" val="109736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10C6A68-A32E-463B-A7B5-C5BD3B7DB06D}"/>
              </a:ext>
            </a:extLst>
          </p:cNvPr>
          <p:cNvPicPr>
            <a:picLocks noChangeAspect="1"/>
          </p:cNvPicPr>
          <p:nvPr/>
        </p:nvPicPr>
        <p:blipFill>
          <a:blip r:embed="rId4"/>
          <a:stretch>
            <a:fillRect/>
          </a:stretch>
        </p:blipFill>
        <p:spPr>
          <a:xfrm>
            <a:off x="1620644" y="3761"/>
            <a:ext cx="9117980" cy="6776135"/>
          </a:xfrm>
          <a:prstGeom prst="rect">
            <a:avLst/>
          </a:prstGeom>
        </p:spPr>
      </p:pic>
    </p:spTree>
    <p:extLst>
      <p:ext uri="{BB962C8B-B14F-4D97-AF65-F5344CB8AC3E}">
        <p14:creationId xmlns:p14="http://schemas.microsoft.com/office/powerpoint/2010/main" val="2050300385"/>
      </p:ext>
    </p:extLst>
  </p:cSld>
  <p:clrMapOvr>
    <a:masterClrMapping/>
  </p:clrMapOvr>
  <p:extLst>
    <p:ext uri="{6950BFC3-D8DA-4A85-94F7-54DA5524770B}">
      <p188:commentRel xmlns:p188="http://schemas.microsoft.com/office/powerpoint/2018/8/main" r:id="rId3"/>
    </p:ext>
  </p:extLs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41D302-749F-C95F-16A8-EE3FAA974166}"/>
              </a:ext>
            </a:extLst>
          </p:cNvPr>
          <p:cNvPicPr>
            <a:picLocks noChangeAspect="1"/>
          </p:cNvPicPr>
          <p:nvPr/>
        </p:nvPicPr>
        <p:blipFill>
          <a:blip r:embed="rId2"/>
          <a:stretch>
            <a:fillRect/>
          </a:stretch>
        </p:blipFill>
        <p:spPr>
          <a:xfrm>
            <a:off x="1639229" y="34759"/>
            <a:ext cx="9117980" cy="6723431"/>
          </a:xfrm>
          <a:prstGeom prst="rect">
            <a:avLst/>
          </a:prstGeom>
        </p:spPr>
      </p:pic>
    </p:spTree>
    <p:extLst>
      <p:ext uri="{BB962C8B-B14F-4D97-AF65-F5344CB8AC3E}">
        <p14:creationId xmlns:p14="http://schemas.microsoft.com/office/powerpoint/2010/main" val="11077505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электроника, снимок экрана&#10;&#10;Автоматически созданное описание">
            <a:extLst>
              <a:ext uri="{FF2B5EF4-FFF2-40B4-BE49-F238E27FC236}">
                <a16:creationId xmlns:a16="http://schemas.microsoft.com/office/drawing/2014/main" id="{F0976A87-0FB9-217A-68DF-23DB2700E7C4}"/>
              </a:ext>
            </a:extLst>
          </p:cNvPr>
          <p:cNvPicPr>
            <a:picLocks noChangeAspect="1"/>
          </p:cNvPicPr>
          <p:nvPr/>
        </p:nvPicPr>
        <p:blipFill>
          <a:blip r:embed="rId3"/>
          <a:stretch>
            <a:fillRect/>
          </a:stretch>
        </p:blipFill>
        <p:spPr>
          <a:xfrm>
            <a:off x="1620644" y="33252"/>
            <a:ext cx="9108687" cy="6782203"/>
          </a:xfrm>
          <a:prstGeom prst="rect">
            <a:avLst/>
          </a:prstGeom>
        </p:spPr>
      </p:pic>
    </p:spTree>
    <p:extLst>
      <p:ext uri="{BB962C8B-B14F-4D97-AF65-F5344CB8AC3E}">
        <p14:creationId xmlns:p14="http://schemas.microsoft.com/office/powerpoint/2010/main" val="10659662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D542684-82B1-8AA9-122F-48B38F032278}"/>
              </a:ext>
            </a:extLst>
          </p:cNvPr>
          <p:cNvPicPr>
            <a:picLocks noChangeAspect="1"/>
          </p:cNvPicPr>
          <p:nvPr/>
        </p:nvPicPr>
        <p:blipFill>
          <a:blip r:embed="rId2"/>
          <a:stretch>
            <a:fillRect/>
          </a:stretch>
        </p:blipFill>
        <p:spPr>
          <a:xfrm>
            <a:off x="1611351" y="30666"/>
            <a:ext cx="9099395" cy="6824546"/>
          </a:xfrm>
          <a:prstGeom prst="rect">
            <a:avLst/>
          </a:prstGeom>
        </p:spPr>
      </p:pic>
    </p:spTree>
    <p:extLst>
      <p:ext uri="{BB962C8B-B14F-4D97-AF65-F5344CB8AC3E}">
        <p14:creationId xmlns:p14="http://schemas.microsoft.com/office/powerpoint/2010/main" val="2997852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DF1130C-EB1A-8FAA-A9A9-9370AF502967}"/>
              </a:ext>
            </a:extLst>
          </p:cNvPr>
          <p:cNvPicPr>
            <a:picLocks noChangeAspect="1"/>
          </p:cNvPicPr>
          <p:nvPr/>
        </p:nvPicPr>
        <p:blipFill>
          <a:blip r:embed="rId3"/>
          <a:stretch>
            <a:fillRect/>
          </a:stretch>
        </p:blipFill>
        <p:spPr>
          <a:xfrm>
            <a:off x="1676400" y="65709"/>
            <a:ext cx="9043639" cy="6726582"/>
          </a:xfrm>
          <a:prstGeom prst="rect">
            <a:avLst/>
          </a:prstGeom>
        </p:spPr>
      </p:pic>
    </p:spTree>
    <p:extLst>
      <p:ext uri="{BB962C8B-B14F-4D97-AF65-F5344CB8AC3E}">
        <p14:creationId xmlns:p14="http://schemas.microsoft.com/office/powerpoint/2010/main" val="379131066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A09E04A-CD63-59D3-C3B4-8899E3125BEB}"/>
              </a:ext>
            </a:extLst>
          </p:cNvPr>
          <p:cNvPicPr>
            <a:picLocks noChangeAspect="1"/>
          </p:cNvPicPr>
          <p:nvPr/>
        </p:nvPicPr>
        <p:blipFill>
          <a:blip r:embed="rId3"/>
          <a:stretch>
            <a:fillRect/>
          </a:stretch>
        </p:blipFill>
        <p:spPr>
          <a:xfrm>
            <a:off x="1676400" y="32213"/>
            <a:ext cx="9025053" cy="6765696"/>
          </a:xfrm>
          <a:prstGeom prst="rect">
            <a:avLst/>
          </a:prstGeom>
        </p:spPr>
      </p:pic>
    </p:spTree>
    <p:extLst>
      <p:ext uri="{BB962C8B-B14F-4D97-AF65-F5344CB8AC3E}">
        <p14:creationId xmlns:p14="http://schemas.microsoft.com/office/powerpoint/2010/main" val="26384705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E810614-2957-9C63-3011-E866830A1B79}"/>
              </a:ext>
            </a:extLst>
          </p:cNvPr>
          <p:cNvPicPr>
            <a:picLocks noChangeAspect="1"/>
          </p:cNvPicPr>
          <p:nvPr/>
        </p:nvPicPr>
        <p:blipFill>
          <a:blip r:embed="rId3"/>
          <a:stretch>
            <a:fillRect/>
          </a:stretch>
        </p:blipFill>
        <p:spPr>
          <a:xfrm>
            <a:off x="1629937" y="37892"/>
            <a:ext cx="9034346" cy="6782213"/>
          </a:xfrm>
          <a:prstGeom prst="rect">
            <a:avLst/>
          </a:prstGeom>
        </p:spPr>
      </p:pic>
    </p:spTree>
    <p:extLst>
      <p:ext uri="{BB962C8B-B14F-4D97-AF65-F5344CB8AC3E}">
        <p14:creationId xmlns:p14="http://schemas.microsoft.com/office/powerpoint/2010/main" val="38868385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36611ADF-20D1-5232-7CD5-C75EB0AA6A72}"/>
              </a:ext>
            </a:extLst>
          </p:cNvPr>
          <p:cNvPicPr>
            <a:picLocks noChangeAspect="1"/>
          </p:cNvPicPr>
          <p:nvPr/>
        </p:nvPicPr>
        <p:blipFill>
          <a:blip r:embed="rId2"/>
          <a:stretch>
            <a:fillRect/>
          </a:stretch>
        </p:blipFill>
        <p:spPr>
          <a:xfrm>
            <a:off x="1649186" y="32854"/>
            <a:ext cx="9147628" cy="6792293"/>
          </a:xfrm>
          <a:prstGeom prst="rect">
            <a:avLst/>
          </a:prstGeom>
        </p:spPr>
      </p:pic>
    </p:spTree>
    <p:extLst>
      <p:ext uri="{BB962C8B-B14F-4D97-AF65-F5344CB8AC3E}">
        <p14:creationId xmlns:p14="http://schemas.microsoft.com/office/powerpoint/2010/main" val="87291537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A54552A-491B-D67E-26DD-7CB40F8576F1}"/>
              </a:ext>
            </a:extLst>
          </p:cNvPr>
          <p:cNvPicPr>
            <a:picLocks noChangeAspect="1"/>
          </p:cNvPicPr>
          <p:nvPr/>
        </p:nvPicPr>
        <p:blipFill>
          <a:blip r:embed="rId2"/>
          <a:stretch>
            <a:fillRect/>
          </a:stretch>
        </p:blipFill>
        <p:spPr>
          <a:xfrm>
            <a:off x="1631043" y="44315"/>
            <a:ext cx="8975271" cy="6714942"/>
          </a:xfrm>
          <a:prstGeom prst="rect">
            <a:avLst/>
          </a:prstGeom>
        </p:spPr>
      </p:pic>
    </p:spTree>
    <p:extLst>
      <p:ext uri="{BB962C8B-B14F-4D97-AF65-F5344CB8AC3E}">
        <p14:creationId xmlns:p14="http://schemas.microsoft.com/office/powerpoint/2010/main" val="230581655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E0B9005-8105-3216-8038-848F796A4AAA}"/>
              </a:ext>
            </a:extLst>
          </p:cNvPr>
          <p:cNvPicPr>
            <a:picLocks noChangeAspect="1"/>
          </p:cNvPicPr>
          <p:nvPr/>
        </p:nvPicPr>
        <p:blipFill>
          <a:blip r:embed="rId2"/>
          <a:stretch>
            <a:fillRect/>
          </a:stretch>
        </p:blipFill>
        <p:spPr>
          <a:xfrm>
            <a:off x="1639229" y="30113"/>
            <a:ext cx="9071517" cy="6742018"/>
          </a:xfrm>
          <a:prstGeom prst="rect">
            <a:avLst/>
          </a:prstGeom>
        </p:spPr>
      </p:pic>
    </p:spTree>
    <p:extLst>
      <p:ext uri="{BB962C8B-B14F-4D97-AF65-F5344CB8AC3E}">
        <p14:creationId xmlns:p14="http://schemas.microsoft.com/office/powerpoint/2010/main" val="58771336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7BF9A68-66AE-A609-C486-51E172223824}"/>
              </a:ext>
            </a:extLst>
          </p:cNvPr>
          <p:cNvPicPr>
            <a:picLocks noChangeAspect="1"/>
          </p:cNvPicPr>
          <p:nvPr/>
        </p:nvPicPr>
        <p:blipFill>
          <a:blip r:embed="rId2"/>
          <a:stretch>
            <a:fillRect/>
          </a:stretch>
        </p:blipFill>
        <p:spPr>
          <a:xfrm>
            <a:off x="1611351" y="31170"/>
            <a:ext cx="9108687" cy="6767781"/>
          </a:xfrm>
          <a:prstGeom prst="rect">
            <a:avLst/>
          </a:prstGeom>
        </p:spPr>
      </p:pic>
    </p:spTree>
    <p:extLst>
      <p:ext uri="{BB962C8B-B14F-4D97-AF65-F5344CB8AC3E}">
        <p14:creationId xmlns:p14="http://schemas.microsoft.com/office/powerpoint/2010/main" val="72538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486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B6FF7DB-DFD8-435C-BEBD-F11E8DA770EF}"/>
              </a:ext>
            </a:extLst>
          </p:cNvPr>
          <p:cNvPicPr>
            <a:picLocks noChangeAspect="1"/>
          </p:cNvPicPr>
          <p:nvPr/>
        </p:nvPicPr>
        <p:blipFill>
          <a:blip r:embed="rId2"/>
          <a:stretch>
            <a:fillRect/>
          </a:stretch>
        </p:blipFill>
        <p:spPr>
          <a:xfrm>
            <a:off x="1629937" y="29124"/>
            <a:ext cx="8997175" cy="6753289"/>
          </a:xfrm>
          <a:prstGeom prst="rect">
            <a:avLst/>
          </a:prstGeom>
        </p:spPr>
      </p:pic>
    </p:spTree>
    <p:extLst>
      <p:ext uri="{BB962C8B-B14F-4D97-AF65-F5344CB8AC3E}">
        <p14:creationId xmlns:p14="http://schemas.microsoft.com/office/powerpoint/2010/main" val="39890473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2BCEC8B-C6F7-E856-6A2A-38B4DEB0E126}"/>
              </a:ext>
            </a:extLst>
          </p:cNvPr>
          <p:cNvPicPr>
            <a:picLocks noChangeAspect="1"/>
          </p:cNvPicPr>
          <p:nvPr/>
        </p:nvPicPr>
        <p:blipFill>
          <a:blip r:embed="rId2"/>
          <a:stretch>
            <a:fillRect/>
          </a:stretch>
        </p:blipFill>
        <p:spPr>
          <a:xfrm>
            <a:off x="1602059" y="40995"/>
            <a:ext cx="8987882" cy="6738840"/>
          </a:xfrm>
          <a:prstGeom prst="rect">
            <a:avLst/>
          </a:prstGeom>
        </p:spPr>
      </p:pic>
    </p:spTree>
    <p:extLst>
      <p:ext uri="{BB962C8B-B14F-4D97-AF65-F5344CB8AC3E}">
        <p14:creationId xmlns:p14="http://schemas.microsoft.com/office/powerpoint/2010/main" val="187069569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738A489E-D306-D1BA-545E-37BB5F8E0224}"/>
              </a:ext>
            </a:extLst>
          </p:cNvPr>
          <p:cNvPicPr>
            <a:picLocks noChangeAspect="1"/>
          </p:cNvPicPr>
          <p:nvPr/>
        </p:nvPicPr>
        <p:blipFill>
          <a:blip r:embed="rId2"/>
          <a:stretch>
            <a:fillRect/>
          </a:stretch>
        </p:blipFill>
        <p:spPr>
          <a:xfrm>
            <a:off x="1620644" y="32732"/>
            <a:ext cx="9108687" cy="6783244"/>
          </a:xfrm>
          <a:prstGeom prst="rect">
            <a:avLst/>
          </a:prstGeom>
        </p:spPr>
      </p:pic>
    </p:spTree>
    <p:extLst>
      <p:ext uri="{BB962C8B-B14F-4D97-AF65-F5344CB8AC3E}">
        <p14:creationId xmlns:p14="http://schemas.microsoft.com/office/powerpoint/2010/main" val="335078489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0DB3E76-5E5B-536C-7B79-C60ACC516E86}"/>
              </a:ext>
            </a:extLst>
          </p:cNvPr>
          <p:cNvPicPr>
            <a:picLocks noChangeAspect="1"/>
          </p:cNvPicPr>
          <p:nvPr/>
        </p:nvPicPr>
        <p:blipFill>
          <a:blip r:embed="rId2"/>
          <a:stretch>
            <a:fillRect/>
          </a:stretch>
        </p:blipFill>
        <p:spPr>
          <a:xfrm>
            <a:off x="1639230" y="45108"/>
            <a:ext cx="9099394" cy="6777077"/>
          </a:xfrm>
          <a:prstGeom prst="rect">
            <a:avLst/>
          </a:prstGeom>
        </p:spPr>
      </p:pic>
    </p:spTree>
    <p:extLst>
      <p:ext uri="{BB962C8B-B14F-4D97-AF65-F5344CB8AC3E}">
        <p14:creationId xmlns:p14="http://schemas.microsoft.com/office/powerpoint/2010/main" val="291610850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9E69928-D657-93D5-11A9-6DFE36BF27D9}"/>
              </a:ext>
            </a:extLst>
          </p:cNvPr>
          <p:cNvPicPr>
            <a:picLocks noChangeAspect="1"/>
          </p:cNvPicPr>
          <p:nvPr/>
        </p:nvPicPr>
        <p:blipFill>
          <a:blip r:embed="rId2"/>
          <a:stretch>
            <a:fillRect/>
          </a:stretch>
        </p:blipFill>
        <p:spPr>
          <a:xfrm>
            <a:off x="1628775" y="41709"/>
            <a:ext cx="8982075" cy="6726956"/>
          </a:xfrm>
          <a:prstGeom prst="rect">
            <a:avLst/>
          </a:prstGeom>
        </p:spPr>
      </p:pic>
    </p:spTree>
    <p:extLst>
      <p:ext uri="{BB962C8B-B14F-4D97-AF65-F5344CB8AC3E}">
        <p14:creationId xmlns:p14="http://schemas.microsoft.com/office/powerpoint/2010/main" val="17127994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11AAF20-8BC5-437D-FA47-35EE405FF6FE}"/>
              </a:ext>
            </a:extLst>
          </p:cNvPr>
          <p:cNvPicPr>
            <a:picLocks noChangeAspect="1"/>
          </p:cNvPicPr>
          <p:nvPr/>
        </p:nvPicPr>
        <p:blipFill>
          <a:blip r:embed="rId2"/>
          <a:stretch>
            <a:fillRect/>
          </a:stretch>
        </p:blipFill>
        <p:spPr>
          <a:xfrm>
            <a:off x="1628775" y="-3328"/>
            <a:ext cx="9153525" cy="6807506"/>
          </a:xfrm>
          <a:prstGeom prst="rect">
            <a:avLst/>
          </a:prstGeom>
        </p:spPr>
      </p:pic>
    </p:spTree>
    <p:extLst>
      <p:ext uri="{BB962C8B-B14F-4D97-AF65-F5344CB8AC3E}">
        <p14:creationId xmlns:p14="http://schemas.microsoft.com/office/powerpoint/2010/main" val="26400159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8495933-A987-DEE6-4D9C-4BA7455C462F}"/>
              </a:ext>
            </a:extLst>
          </p:cNvPr>
          <p:cNvPicPr>
            <a:picLocks noChangeAspect="1"/>
          </p:cNvPicPr>
          <p:nvPr/>
        </p:nvPicPr>
        <p:blipFill>
          <a:blip r:embed="rId2"/>
          <a:stretch>
            <a:fillRect/>
          </a:stretch>
        </p:blipFill>
        <p:spPr>
          <a:xfrm>
            <a:off x="1609725" y="214"/>
            <a:ext cx="9115425" cy="6771848"/>
          </a:xfrm>
          <a:prstGeom prst="rect">
            <a:avLst/>
          </a:prstGeom>
        </p:spPr>
      </p:pic>
    </p:spTree>
    <p:extLst>
      <p:ext uri="{BB962C8B-B14F-4D97-AF65-F5344CB8AC3E}">
        <p14:creationId xmlns:p14="http://schemas.microsoft.com/office/powerpoint/2010/main" val="37354951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8CA7230-0351-5CE5-3A85-EDFF8D8C90D5}"/>
              </a:ext>
            </a:extLst>
          </p:cNvPr>
          <p:cNvPicPr>
            <a:picLocks noChangeAspect="1"/>
          </p:cNvPicPr>
          <p:nvPr/>
        </p:nvPicPr>
        <p:blipFill>
          <a:blip r:embed="rId2"/>
          <a:stretch>
            <a:fillRect/>
          </a:stretch>
        </p:blipFill>
        <p:spPr>
          <a:xfrm>
            <a:off x="1638300" y="25733"/>
            <a:ext cx="9144000" cy="6797009"/>
          </a:xfrm>
          <a:prstGeom prst="rect">
            <a:avLst/>
          </a:prstGeom>
        </p:spPr>
      </p:pic>
    </p:spTree>
    <p:extLst>
      <p:ext uri="{BB962C8B-B14F-4D97-AF65-F5344CB8AC3E}">
        <p14:creationId xmlns:p14="http://schemas.microsoft.com/office/powerpoint/2010/main" val="21032626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40D1C5E-2AB2-E330-2BA2-1F89B388D4A0}"/>
              </a:ext>
            </a:extLst>
          </p:cNvPr>
          <p:cNvPicPr>
            <a:picLocks noChangeAspect="1"/>
          </p:cNvPicPr>
          <p:nvPr/>
        </p:nvPicPr>
        <p:blipFill>
          <a:blip r:embed="rId3"/>
          <a:stretch>
            <a:fillRect/>
          </a:stretch>
        </p:blipFill>
        <p:spPr>
          <a:xfrm>
            <a:off x="1647825" y="37064"/>
            <a:ext cx="9029700" cy="6774347"/>
          </a:xfrm>
          <a:prstGeom prst="rect">
            <a:avLst/>
          </a:prstGeom>
        </p:spPr>
      </p:pic>
    </p:spTree>
    <p:extLst>
      <p:ext uri="{BB962C8B-B14F-4D97-AF65-F5344CB8AC3E}">
        <p14:creationId xmlns:p14="http://schemas.microsoft.com/office/powerpoint/2010/main" val="30085758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4DA6440-5925-5D4E-A73A-04D9B49983A6}"/>
              </a:ext>
            </a:extLst>
          </p:cNvPr>
          <p:cNvPicPr>
            <a:picLocks noChangeAspect="1"/>
          </p:cNvPicPr>
          <p:nvPr/>
        </p:nvPicPr>
        <p:blipFill>
          <a:blip r:embed="rId2"/>
          <a:stretch>
            <a:fillRect/>
          </a:stretch>
        </p:blipFill>
        <p:spPr>
          <a:xfrm>
            <a:off x="1676400" y="82397"/>
            <a:ext cx="9039225" cy="6721781"/>
          </a:xfrm>
          <a:prstGeom prst="rect">
            <a:avLst/>
          </a:prstGeom>
        </p:spPr>
      </p:pic>
    </p:spTree>
    <p:extLst>
      <p:ext uri="{BB962C8B-B14F-4D97-AF65-F5344CB8AC3E}">
        <p14:creationId xmlns:p14="http://schemas.microsoft.com/office/powerpoint/2010/main" val="7954114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C73498A-B136-8706-A994-34B3E7D07376}"/>
              </a:ext>
            </a:extLst>
          </p:cNvPr>
          <p:cNvPicPr>
            <a:picLocks noChangeAspect="1"/>
          </p:cNvPicPr>
          <p:nvPr/>
        </p:nvPicPr>
        <p:blipFill>
          <a:blip r:embed="rId2"/>
          <a:stretch>
            <a:fillRect/>
          </a:stretch>
        </p:blipFill>
        <p:spPr>
          <a:xfrm>
            <a:off x="1609725" y="47839"/>
            <a:ext cx="9086850" cy="6752798"/>
          </a:xfrm>
          <a:prstGeom prst="rect">
            <a:avLst/>
          </a:prstGeom>
        </p:spPr>
      </p:pic>
    </p:spTree>
    <p:extLst>
      <p:ext uri="{BB962C8B-B14F-4D97-AF65-F5344CB8AC3E}">
        <p14:creationId xmlns:p14="http://schemas.microsoft.com/office/powerpoint/2010/main" val="2311688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F3A75F2-BBAB-44CB-99BE-78DE4E15E351}"/>
              </a:ext>
            </a:extLst>
          </p:cNvPr>
          <p:cNvPicPr>
            <a:picLocks noChangeAspect="1"/>
          </p:cNvPicPr>
          <p:nvPr/>
        </p:nvPicPr>
        <p:blipFill>
          <a:blip r:embed="rId2"/>
          <a:stretch>
            <a:fillRect/>
          </a:stretch>
        </p:blipFill>
        <p:spPr>
          <a:xfrm>
            <a:off x="1592766" y="35746"/>
            <a:ext cx="9192321" cy="6777214"/>
          </a:xfrm>
          <a:prstGeom prst="rect">
            <a:avLst/>
          </a:prstGeom>
        </p:spPr>
      </p:pic>
    </p:spTree>
    <p:extLst>
      <p:ext uri="{BB962C8B-B14F-4D97-AF65-F5344CB8AC3E}">
        <p14:creationId xmlns:p14="http://schemas.microsoft.com/office/powerpoint/2010/main" val="32623351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30EAD18-F79A-3F10-DC2B-69DF9F70E06B}"/>
              </a:ext>
            </a:extLst>
          </p:cNvPr>
          <p:cNvPicPr>
            <a:picLocks noChangeAspect="1"/>
          </p:cNvPicPr>
          <p:nvPr/>
        </p:nvPicPr>
        <p:blipFill>
          <a:blip r:embed="rId2"/>
          <a:stretch>
            <a:fillRect/>
          </a:stretch>
        </p:blipFill>
        <p:spPr>
          <a:xfrm>
            <a:off x="1590675" y="48661"/>
            <a:ext cx="9029700" cy="6770203"/>
          </a:xfrm>
          <a:prstGeom prst="rect">
            <a:avLst/>
          </a:prstGeom>
        </p:spPr>
      </p:pic>
    </p:spTree>
    <p:extLst>
      <p:ext uri="{BB962C8B-B14F-4D97-AF65-F5344CB8AC3E}">
        <p14:creationId xmlns:p14="http://schemas.microsoft.com/office/powerpoint/2010/main" val="20948976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CC8425-5B78-928F-8529-414757BFED7C}"/>
              </a:ext>
            </a:extLst>
          </p:cNvPr>
          <p:cNvPicPr>
            <a:picLocks noChangeAspect="1"/>
          </p:cNvPicPr>
          <p:nvPr/>
        </p:nvPicPr>
        <p:blipFill>
          <a:blip r:embed="rId3"/>
          <a:stretch>
            <a:fillRect/>
          </a:stretch>
        </p:blipFill>
        <p:spPr>
          <a:xfrm>
            <a:off x="1619250" y="41189"/>
            <a:ext cx="9039225" cy="6775622"/>
          </a:xfrm>
          <a:prstGeom prst="rect">
            <a:avLst/>
          </a:prstGeom>
        </p:spPr>
      </p:pic>
    </p:spTree>
    <p:extLst>
      <p:ext uri="{BB962C8B-B14F-4D97-AF65-F5344CB8AC3E}">
        <p14:creationId xmlns:p14="http://schemas.microsoft.com/office/powerpoint/2010/main" val="8222815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A907E4-5A41-6864-762E-A580B786D0F1}"/>
              </a:ext>
            </a:extLst>
          </p:cNvPr>
          <p:cNvPicPr>
            <a:picLocks noChangeAspect="1"/>
          </p:cNvPicPr>
          <p:nvPr/>
        </p:nvPicPr>
        <p:blipFill>
          <a:blip r:embed="rId3"/>
          <a:stretch>
            <a:fillRect/>
          </a:stretch>
        </p:blipFill>
        <p:spPr>
          <a:xfrm>
            <a:off x="1609725" y="51756"/>
            <a:ext cx="9001125" cy="6744962"/>
          </a:xfrm>
          <a:prstGeom prst="rect">
            <a:avLst/>
          </a:prstGeom>
        </p:spPr>
      </p:pic>
    </p:spTree>
    <p:extLst>
      <p:ext uri="{BB962C8B-B14F-4D97-AF65-F5344CB8AC3E}">
        <p14:creationId xmlns:p14="http://schemas.microsoft.com/office/powerpoint/2010/main" val="17102691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6751758-111D-02CA-A038-AE764F1D873E}"/>
              </a:ext>
            </a:extLst>
          </p:cNvPr>
          <p:cNvPicPr>
            <a:picLocks noChangeAspect="1"/>
          </p:cNvPicPr>
          <p:nvPr/>
        </p:nvPicPr>
        <p:blipFill>
          <a:blip r:embed="rId3"/>
          <a:stretch>
            <a:fillRect/>
          </a:stretch>
        </p:blipFill>
        <p:spPr>
          <a:xfrm>
            <a:off x="1609725" y="44297"/>
            <a:ext cx="9105900" cy="6769406"/>
          </a:xfrm>
          <a:prstGeom prst="rect">
            <a:avLst/>
          </a:prstGeom>
        </p:spPr>
      </p:pic>
    </p:spTree>
    <p:extLst>
      <p:ext uri="{BB962C8B-B14F-4D97-AF65-F5344CB8AC3E}">
        <p14:creationId xmlns:p14="http://schemas.microsoft.com/office/powerpoint/2010/main" val="39720710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4372A31-0F95-C0A6-B196-6F45D24BE921}"/>
              </a:ext>
            </a:extLst>
          </p:cNvPr>
          <p:cNvPicPr>
            <a:picLocks noChangeAspect="1"/>
          </p:cNvPicPr>
          <p:nvPr/>
        </p:nvPicPr>
        <p:blipFill>
          <a:blip r:embed="rId3"/>
          <a:stretch>
            <a:fillRect/>
          </a:stretch>
        </p:blipFill>
        <p:spPr>
          <a:xfrm>
            <a:off x="1619250" y="61464"/>
            <a:ext cx="9086850" cy="6744597"/>
          </a:xfrm>
          <a:prstGeom prst="rect">
            <a:avLst/>
          </a:prstGeom>
        </p:spPr>
      </p:pic>
    </p:spTree>
    <p:extLst>
      <p:ext uri="{BB962C8B-B14F-4D97-AF65-F5344CB8AC3E}">
        <p14:creationId xmlns:p14="http://schemas.microsoft.com/office/powerpoint/2010/main" val="166678467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E6DEB95-2299-2E88-5C11-37CA483AF96B}"/>
              </a:ext>
            </a:extLst>
          </p:cNvPr>
          <p:cNvPicPr>
            <a:picLocks noChangeAspect="1"/>
          </p:cNvPicPr>
          <p:nvPr/>
        </p:nvPicPr>
        <p:blipFill>
          <a:blip r:embed="rId3"/>
          <a:stretch>
            <a:fillRect/>
          </a:stretch>
        </p:blipFill>
        <p:spPr>
          <a:xfrm>
            <a:off x="1638300" y="30377"/>
            <a:ext cx="9086850" cy="6749621"/>
          </a:xfrm>
          <a:prstGeom prst="rect">
            <a:avLst/>
          </a:prstGeom>
        </p:spPr>
      </p:pic>
    </p:spTree>
    <p:extLst>
      <p:ext uri="{BB962C8B-B14F-4D97-AF65-F5344CB8AC3E}">
        <p14:creationId xmlns:p14="http://schemas.microsoft.com/office/powerpoint/2010/main" val="168523365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B9C2088C-A940-1EA2-E201-973299E840EA}"/>
              </a:ext>
            </a:extLst>
          </p:cNvPr>
          <p:cNvPicPr>
            <a:picLocks noChangeAspect="1"/>
          </p:cNvPicPr>
          <p:nvPr/>
        </p:nvPicPr>
        <p:blipFill>
          <a:blip r:embed="rId3"/>
          <a:stretch>
            <a:fillRect/>
          </a:stretch>
        </p:blipFill>
        <p:spPr>
          <a:xfrm>
            <a:off x="1609725" y="41688"/>
            <a:ext cx="9058275" cy="6812724"/>
          </a:xfrm>
          <a:prstGeom prst="rect">
            <a:avLst/>
          </a:prstGeom>
        </p:spPr>
      </p:pic>
    </p:spTree>
    <p:extLst>
      <p:ext uri="{BB962C8B-B14F-4D97-AF65-F5344CB8AC3E}">
        <p14:creationId xmlns:p14="http://schemas.microsoft.com/office/powerpoint/2010/main" val="366305552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79BC882-9753-A714-4919-2F63D88B8901}"/>
              </a:ext>
            </a:extLst>
          </p:cNvPr>
          <p:cNvPicPr>
            <a:picLocks noChangeAspect="1"/>
          </p:cNvPicPr>
          <p:nvPr/>
        </p:nvPicPr>
        <p:blipFill>
          <a:blip r:embed="rId3"/>
          <a:stretch>
            <a:fillRect/>
          </a:stretch>
        </p:blipFill>
        <p:spPr>
          <a:xfrm>
            <a:off x="1628775" y="42727"/>
            <a:ext cx="8963025" cy="6715396"/>
          </a:xfrm>
          <a:prstGeom prst="rect">
            <a:avLst/>
          </a:prstGeom>
        </p:spPr>
      </p:pic>
    </p:spTree>
    <p:extLst>
      <p:ext uri="{BB962C8B-B14F-4D97-AF65-F5344CB8AC3E}">
        <p14:creationId xmlns:p14="http://schemas.microsoft.com/office/powerpoint/2010/main" val="33587120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18EE4B2-9618-5109-A430-16BCA987CE93}"/>
              </a:ext>
            </a:extLst>
          </p:cNvPr>
          <p:cNvPicPr>
            <a:picLocks noChangeAspect="1"/>
          </p:cNvPicPr>
          <p:nvPr/>
        </p:nvPicPr>
        <p:blipFill>
          <a:blip r:embed="rId3"/>
          <a:stretch>
            <a:fillRect/>
          </a:stretch>
        </p:blipFill>
        <p:spPr>
          <a:xfrm>
            <a:off x="1628775" y="32184"/>
            <a:ext cx="8991600" cy="6736481"/>
          </a:xfrm>
          <a:prstGeom prst="rect">
            <a:avLst/>
          </a:prstGeom>
        </p:spPr>
      </p:pic>
    </p:spTree>
    <p:extLst>
      <p:ext uri="{BB962C8B-B14F-4D97-AF65-F5344CB8AC3E}">
        <p14:creationId xmlns:p14="http://schemas.microsoft.com/office/powerpoint/2010/main" val="285811317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6C6F64B-DEC1-FE0A-F6B0-05FB1D00DDFE}"/>
              </a:ext>
            </a:extLst>
          </p:cNvPr>
          <p:cNvPicPr>
            <a:picLocks noChangeAspect="1"/>
          </p:cNvPicPr>
          <p:nvPr/>
        </p:nvPicPr>
        <p:blipFill>
          <a:blip r:embed="rId3"/>
          <a:stretch>
            <a:fillRect/>
          </a:stretch>
        </p:blipFill>
        <p:spPr>
          <a:xfrm>
            <a:off x="1628775" y="37587"/>
            <a:ext cx="9020175" cy="6763775"/>
          </a:xfrm>
          <a:prstGeom prst="rect">
            <a:avLst/>
          </a:prstGeom>
        </p:spPr>
      </p:pic>
    </p:spTree>
    <p:extLst>
      <p:ext uri="{BB962C8B-B14F-4D97-AF65-F5344CB8AC3E}">
        <p14:creationId xmlns:p14="http://schemas.microsoft.com/office/powerpoint/2010/main" val="3652173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BEB29D3-EF89-4329-96CE-6A28F2181E2B}"/>
              </a:ext>
            </a:extLst>
          </p:cNvPr>
          <p:cNvPicPr>
            <a:picLocks noChangeAspect="1"/>
          </p:cNvPicPr>
          <p:nvPr/>
        </p:nvPicPr>
        <p:blipFill>
          <a:blip r:embed="rId2"/>
          <a:stretch>
            <a:fillRect/>
          </a:stretch>
        </p:blipFill>
        <p:spPr>
          <a:xfrm>
            <a:off x="1629937" y="29636"/>
            <a:ext cx="9136565" cy="6789435"/>
          </a:xfrm>
          <a:prstGeom prst="rect">
            <a:avLst/>
          </a:prstGeom>
        </p:spPr>
      </p:pic>
    </p:spTree>
    <p:extLst>
      <p:ext uri="{BB962C8B-B14F-4D97-AF65-F5344CB8AC3E}">
        <p14:creationId xmlns:p14="http://schemas.microsoft.com/office/powerpoint/2010/main" val="279680535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8FDB8DF-A640-8B7D-70CE-BBC9FE8AE78B}"/>
              </a:ext>
            </a:extLst>
          </p:cNvPr>
          <p:cNvPicPr>
            <a:picLocks noChangeAspect="1"/>
          </p:cNvPicPr>
          <p:nvPr/>
        </p:nvPicPr>
        <p:blipFill>
          <a:blip r:embed="rId3"/>
          <a:stretch>
            <a:fillRect/>
          </a:stretch>
        </p:blipFill>
        <p:spPr>
          <a:xfrm>
            <a:off x="1638300" y="30113"/>
            <a:ext cx="9029700" cy="6769200"/>
          </a:xfrm>
          <a:prstGeom prst="rect">
            <a:avLst/>
          </a:prstGeom>
        </p:spPr>
      </p:pic>
    </p:spTree>
    <p:extLst>
      <p:ext uri="{BB962C8B-B14F-4D97-AF65-F5344CB8AC3E}">
        <p14:creationId xmlns:p14="http://schemas.microsoft.com/office/powerpoint/2010/main" val="302468202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DB8AF5-80E9-EE07-75F9-90DDE098576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Arial"/>
              <a:cs typeface="Arial"/>
            </a:endParaRPr>
          </a:p>
        </p:txBody>
      </p:sp>
      <p:pic>
        <p:nvPicPr>
          <p:cNvPr id="3" name="Рисунок 3">
            <a:extLst>
              <a:ext uri="{FF2B5EF4-FFF2-40B4-BE49-F238E27FC236}">
                <a16:creationId xmlns:a16="http://schemas.microsoft.com/office/drawing/2014/main" id="{2817AB2C-43C3-2191-3E19-1878872F291B}"/>
              </a:ext>
            </a:extLst>
          </p:cNvPr>
          <p:cNvPicPr>
            <a:picLocks noChangeAspect="1"/>
          </p:cNvPicPr>
          <p:nvPr/>
        </p:nvPicPr>
        <p:blipFill>
          <a:blip r:embed="rId3"/>
          <a:stretch>
            <a:fillRect/>
          </a:stretch>
        </p:blipFill>
        <p:spPr>
          <a:xfrm>
            <a:off x="1609725" y="49172"/>
            <a:ext cx="9001125" cy="6750131"/>
          </a:xfrm>
          <a:prstGeom prst="rect">
            <a:avLst/>
          </a:prstGeom>
        </p:spPr>
      </p:pic>
    </p:spTree>
    <p:extLst>
      <p:ext uri="{BB962C8B-B14F-4D97-AF65-F5344CB8AC3E}">
        <p14:creationId xmlns:p14="http://schemas.microsoft.com/office/powerpoint/2010/main" val="24880091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505DC9C-28E5-3D47-8508-A4B486FEBDF8}"/>
              </a:ext>
            </a:extLst>
          </p:cNvPr>
          <p:cNvPicPr>
            <a:picLocks noChangeAspect="1"/>
          </p:cNvPicPr>
          <p:nvPr/>
        </p:nvPicPr>
        <p:blipFill>
          <a:blip r:embed="rId3"/>
          <a:stretch>
            <a:fillRect/>
          </a:stretch>
        </p:blipFill>
        <p:spPr>
          <a:xfrm>
            <a:off x="1628775" y="26738"/>
            <a:ext cx="9144000" cy="6794998"/>
          </a:xfrm>
          <a:prstGeom prst="rect">
            <a:avLst/>
          </a:prstGeom>
        </p:spPr>
      </p:pic>
    </p:spTree>
    <p:extLst>
      <p:ext uri="{BB962C8B-B14F-4D97-AF65-F5344CB8AC3E}">
        <p14:creationId xmlns:p14="http://schemas.microsoft.com/office/powerpoint/2010/main" val="30222904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FDF6F14-5957-BF29-6B44-E4B10A80464E}"/>
              </a:ext>
            </a:extLst>
          </p:cNvPr>
          <p:cNvPicPr>
            <a:picLocks noChangeAspect="1"/>
          </p:cNvPicPr>
          <p:nvPr/>
        </p:nvPicPr>
        <p:blipFill>
          <a:blip r:embed="rId3"/>
          <a:stretch>
            <a:fillRect/>
          </a:stretch>
        </p:blipFill>
        <p:spPr>
          <a:xfrm>
            <a:off x="1609725" y="28262"/>
            <a:ext cx="9105900" cy="6763376"/>
          </a:xfrm>
          <a:prstGeom prst="rect">
            <a:avLst/>
          </a:prstGeom>
        </p:spPr>
      </p:pic>
    </p:spTree>
    <p:extLst>
      <p:ext uri="{BB962C8B-B14F-4D97-AF65-F5344CB8AC3E}">
        <p14:creationId xmlns:p14="http://schemas.microsoft.com/office/powerpoint/2010/main" val="39072160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1EA6C05-3521-DE89-1240-FBDE6CC8524F}"/>
              </a:ext>
            </a:extLst>
          </p:cNvPr>
          <p:cNvPicPr>
            <a:picLocks noChangeAspect="1"/>
          </p:cNvPicPr>
          <p:nvPr/>
        </p:nvPicPr>
        <p:blipFill>
          <a:blip r:embed="rId3"/>
          <a:stretch>
            <a:fillRect/>
          </a:stretch>
        </p:blipFill>
        <p:spPr>
          <a:xfrm>
            <a:off x="1619250" y="53297"/>
            <a:ext cx="9077325" cy="6751406"/>
          </a:xfrm>
          <a:prstGeom prst="rect">
            <a:avLst/>
          </a:prstGeom>
        </p:spPr>
      </p:pic>
    </p:spTree>
    <p:extLst>
      <p:ext uri="{BB962C8B-B14F-4D97-AF65-F5344CB8AC3E}">
        <p14:creationId xmlns:p14="http://schemas.microsoft.com/office/powerpoint/2010/main" val="318474804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3446DA-A821-FD2C-5C06-1C05B5D82DDB}"/>
              </a:ext>
            </a:extLst>
          </p:cNvPr>
          <p:cNvPicPr>
            <a:picLocks noChangeAspect="1"/>
          </p:cNvPicPr>
          <p:nvPr/>
        </p:nvPicPr>
        <p:blipFill>
          <a:blip r:embed="rId2"/>
          <a:stretch>
            <a:fillRect/>
          </a:stretch>
        </p:blipFill>
        <p:spPr>
          <a:xfrm>
            <a:off x="1619250" y="51732"/>
            <a:ext cx="9020175" cy="6754537"/>
          </a:xfrm>
          <a:prstGeom prst="rect">
            <a:avLst/>
          </a:prstGeom>
        </p:spPr>
      </p:pic>
    </p:spTree>
    <p:extLst>
      <p:ext uri="{BB962C8B-B14F-4D97-AF65-F5344CB8AC3E}">
        <p14:creationId xmlns:p14="http://schemas.microsoft.com/office/powerpoint/2010/main" val="31557418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135A936-1688-DAA0-35D0-B65AB474A044}"/>
              </a:ext>
            </a:extLst>
          </p:cNvPr>
          <p:cNvPicPr>
            <a:picLocks noChangeAspect="1"/>
          </p:cNvPicPr>
          <p:nvPr/>
        </p:nvPicPr>
        <p:blipFill>
          <a:blip r:embed="rId3"/>
          <a:stretch>
            <a:fillRect/>
          </a:stretch>
        </p:blipFill>
        <p:spPr>
          <a:xfrm>
            <a:off x="1609725" y="48661"/>
            <a:ext cx="8991600" cy="6741628"/>
          </a:xfrm>
          <a:prstGeom prst="rect">
            <a:avLst/>
          </a:prstGeom>
        </p:spPr>
      </p:pic>
    </p:spTree>
    <p:extLst>
      <p:ext uri="{BB962C8B-B14F-4D97-AF65-F5344CB8AC3E}">
        <p14:creationId xmlns:p14="http://schemas.microsoft.com/office/powerpoint/2010/main" val="2490248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93766AA-607F-CBC0-8372-4F2F416D9768}"/>
              </a:ext>
            </a:extLst>
          </p:cNvPr>
          <p:cNvPicPr>
            <a:picLocks noChangeAspect="1"/>
          </p:cNvPicPr>
          <p:nvPr/>
        </p:nvPicPr>
        <p:blipFill>
          <a:blip r:embed="rId3"/>
          <a:stretch>
            <a:fillRect/>
          </a:stretch>
        </p:blipFill>
        <p:spPr>
          <a:xfrm>
            <a:off x="1638300" y="33230"/>
            <a:ext cx="9058275" cy="6772490"/>
          </a:xfrm>
          <a:prstGeom prst="rect">
            <a:avLst/>
          </a:prstGeom>
        </p:spPr>
      </p:pic>
    </p:spTree>
    <p:extLst>
      <p:ext uri="{BB962C8B-B14F-4D97-AF65-F5344CB8AC3E}">
        <p14:creationId xmlns:p14="http://schemas.microsoft.com/office/powerpoint/2010/main" val="27592940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554378E-48FF-BAC7-267D-D6AD9AAAE6FB}"/>
              </a:ext>
            </a:extLst>
          </p:cNvPr>
          <p:cNvPicPr>
            <a:picLocks noChangeAspect="1"/>
          </p:cNvPicPr>
          <p:nvPr/>
        </p:nvPicPr>
        <p:blipFill>
          <a:blip r:embed="rId3"/>
          <a:stretch>
            <a:fillRect/>
          </a:stretch>
        </p:blipFill>
        <p:spPr>
          <a:xfrm>
            <a:off x="1638300" y="26258"/>
            <a:ext cx="9153525" cy="6805484"/>
          </a:xfrm>
          <a:prstGeom prst="rect">
            <a:avLst/>
          </a:prstGeom>
        </p:spPr>
      </p:pic>
    </p:spTree>
    <p:extLst>
      <p:ext uri="{BB962C8B-B14F-4D97-AF65-F5344CB8AC3E}">
        <p14:creationId xmlns:p14="http://schemas.microsoft.com/office/powerpoint/2010/main" val="340890338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0EBFDCE-ED39-E93A-4B46-F5E8BF9E39B8}"/>
              </a:ext>
            </a:extLst>
          </p:cNvPr>
          <p:cNvPicPr>
            <a:picLocks noChangeAspect="1"/>
          </p:cNvPicPr>
          <p:nvPr/>
        </p:nvPicPr>
        <p:blipFill>
          <a:blip r:embed="rId3"/>
          <a:stretch>
            <a:fillRect/>
          </a:stretch>
        </p:blipFill>
        <p:spPr>
          <a:xfrm>
            <a:off x="1628775" y="32682"/>
            <a:ext cx="9048750" cy="6764062"/>
          </a:xfrm>
          <a:prstGeom prst="rect">
            <a:avLst/>
          </a:prstGeom>
        </p:spPr>
      </p:pic>
    </p:spTree>
    <p:extLst>
      <p:ext uri="{BB962C8B-B14F-4D97-AF65-F5344CB8AC3E}">
        <p14:creationId xmlns:p14="http://schemas.microsoft.com/office/powerpoint/2010/main" val="418047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3F315CA-920C-445A-98DF-3FE7077B30E2}"/>
              </a:ext>
            </a:extLst>
          </p:cNvPr>
          <p:cNvPicPr>
            <a:picLocks noChangeAspect="1"/>
          </p:cNvPicPr>
          <p:nvPr/>
        </p:nvPicPr>
        <p:blipFill>
          <a:blip r:embed="rId4"/>
          <a:stretch>
            <a:fillRect/>
          </a:stretch>
        </p:blipFill>
        <p:spPr>
          <a:xfrm>
            <a:off x="1629937" y="28625"/>
            <a:ext cx="9108687" cy="6772872"/>
          </a:xfrm>
          <a:prstGeom prst="rect">
            <a:avLst/>
          </a:prstGeom>
        </p:spPr>
      </p:pic>
    </p:spTree>
    <p:extLst>
      <p:ext uri="{BB962C8B-B14F-4D97-AF65-F5344CB8AC3E}">
        <p14:creationId xmlns:p14="http://schemas.microsoft.com/office/powerpoint/2010/main" val="2043008477"/>
      </p:ext>
    </p:extLst>
  </p:cSld>
  <p:clrMapOvr>
    <a:masterClrMapping/>
  </p:clrMapOvr>
  <p:extLst>
    <p:ext uri="{6950BFC3-D8DA-4A85-94F7-54DA5524770B}">
      <p188:commentRel xmlns:p188="http://schemas.microsoft.com/office/powerpoint/2018/8/main" r:id="rId3"/>
    </p:ext>
  </p:extLs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A7DDF3B-D3A6-B36F-846B-E831EF13FD00}"/>
              </a:ext>
            </a:extLst>
          </p:cNvPr>
          <p:cNvPicPr>
            <a:picLocks noChangeAspect="1"/>
          </p:cNvPicPr>
          <p:nvPr/>
        </p:nvPicPr>
        <p:blipFill>
          <a:blip r:embed="rId3"/>
          <a:stretch>
            <a:fillRect/>
          </a:stretch>
        </p:blipFill>
        <p:spPr>
          <a:xfrm>
            <a:off x="1647825" y="46363"/>
            <a:ext cx="9115425" cy="6774800"/>
          </a:xfrm>
          <a:prstGeom prst="rect">
            <a:avLst/>
          </a:prstGeom>
        </p:spPr>
      </p:pic>
    </p:spTree>
    <p:extLst>
      <p:ext uri="{BB962C8B-B14F-4D97-AF65-F5344CB8AC3E}">
        <p14:creationId xmlns:p14="http://schemas.microsoft.com/office/powerpoint/2010/main" val="5187714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44E21BF-F384-5CA6-6732-7A0EC78BC9F1}"/>
              </a:ext>
            </a:extLst>
          </p:cNvPr>
          <p:cNvPicPr>
            <a:picLocks noChangeAspect="1"/>
          </p:cNvPicPr>
          <p:nvPr/>
        </p:nvPicPr>
        <p:blipFill>
          <a:blip r:embed="rId3"/>
          <a:stretch>
            <a:fillRect/>
          </a:stretch>
        </p:blipFill>
        <p:spPr>
          <a:xfrm>
            <a:off x="1628775" y="35258"/>
            <a:ext cx="9105900" cy="6768434"/>
          </a:xfrm>
          <a:prstGeom prst="rect">
            <a:avLst/>
          </a:prstGeom>
        </p:spPr>
      </p:pic>
    </p:spTree>
    <p:extLst>
      <p:ext uri="{BB962C8B-B14F-4D97-AF65-F5344CB8AC3E}">
        <p14:creationId xmlns:p14="http://schemas.microsoft.com/office/powerpoint/2010/main" val="19437826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A9DA71F-C6F2-907D-08E9-3E541B680AA1}"/>
              </a:ext>
            </a:extLst>
          </p:cNvPr>
          <p:cNvPicPr>
            <a:picLocks noChangeAspect="1"/>
          </p:cNvPicPr>
          <p:nvPr/>
        </p:nvPicPr>
        <p:blipFill>
          <a:blip r:embed="rId2"/>
          <a:stretch>
            <a:fillRect/>
          </a:stretch>
        </p:blipFill>
        <p:spPr>
          <a:xfrm>
            <a:off x="1619250" y="50211"/>
            <a:ext cx="8982075" cy="6729003"/>
          </a:xfrm>
          <a:prstGeom prst="rect">
            <a:avLst/>
          </a:prstGeom>
        </p:spPr>
      </p:pic>
    </p:spTree>
    <p:extLst>
      <p:ext uri="{BB962C8B-B14F-4D97-AF65-F5344CB8AC3E}">
        <p14:creationId xmlns:p14="http://schemas.microsoft.com/office/powerpoint/2010/main" val="324327869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643A6DC-2036-C7B7-B2EE-E68AC307D0F7}"/>
              </a:ext>
            </a:extLst>
          </p:cNvPr>
          <p:cNvPicPr>
            <a:picLocks noChangeAspect="1"/>
          </p:cNvPicPr>
          <p:nvPr/>
        </p:nvPicPr>
        <p:blipFill>
          <a:blip r:embed="rId3"/>
          <a:stretch>
            <a:fillRect/>
          </a:stretch>
        </p:blipFill>
        <p:spPr>
          <a:xfrm>
            <a:off x="1628775" y="38372"/>
            <a:ext cx="9086850" cy="6752681"/>
          </a:xfrm>
          <a:prstGeom prst="rect">
            <a:avLst/>
          </a:prstGeom>
        </p:spPr>
      </p:pic>
    </p:spTree>
    <p:extLst>
      <p:ext uri="{BB962C8B-B14F-4D97-AF65-F5344CB8AC3E}">
        <p14:creationId xmlns:p14="http://schemas.microsoft.com/office/powerpoint/2010/main" val="329365525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FAAD23D-AE8A-678E-AC50-D9F17E0738D9}"/>
              </a:ext>
            </a:extLst>
          </p:cNvPr>
          <p:cNvPicPr>
            <a:picLocks noChangeAspect="1"/>
          </p:cNvPicPr>
          <p:nvPr/>
        </p:nvPicPr>
        <p:blipFill>
          <a:blip r:embed="rId3"/>
          <a:stretch>
            <a:fillRect/>
          </a:stretch>
        </p:blipFill>
        <p:spPr>
          <a:xfrm>
            <a:off x="1628775" y="26785"/>
            <a:ext cx="9086850" cy="6756806"/>
          </a:xfrm>
          <a:prstGeom prst="rect">
            <a:avLst/>
          </a:prstGeom>
        </p:spPr>
      </p:pic>
    </p:spTree>
    <p:extLst>
      <p:ext uri="{BB962C8B-B14F-4D97-AF65-F5344CB8AC3E}">
        <p14:creationId xmlns:p14="http://schemas.microsoft.com/office/powerpoint/2010/main" val="131836764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643FD946-B8CE-8026-5FBB-E32B48D84C2C}"/>
              </a:ext>
            </a:extLst>
          </p:cNvPr>
          <p:cNvPicPr>
            <a:picLocks noChangeAspect="1"/>
          </p:cNvPicPr>
          <p:nvPr/>
        </p:nvPicPr>
        <p:blipFill>
          <a:blip r:embed="rId3"/>
          <a:stretch>
            <a:fillRect/>
          </a:stretch>
        </p:blipFill>
        <p:spPr>
          <a:xfrm>
            <a:off x="1619250" y="50211"/>
            <a:ext cx="9020175" cy="6757578"/>
          </a:xfrm>
          <a:prstGeom prst="rect">
            <a:avLst/>
          </a:prstGeom>
        </p:spPr>
      </p:pic>
    </p:spTree>
    <p:extLst>
      <p:ext uri="{BB962C8B-B14F-4D97-AF65-F5344CB8AC3E}">
        <p14:creationId xmlns:p14="http://schemas.microsoft.com/office/powerpoint/2010/main" val="285631603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F7E44B1-6CDC-EC3C-D23C-716C03829265}"/>
              </a:ext>
            </a:extLst>
          </p:cNvPr>
          <p:cNvPicPr>
            <a:picLocks noChangeAspect="1"/>
          </p:cNvPicPr>
          <p:nvPr/>
        </p:nvPicPr>
        <p:blipFill>
          <a:blip r:embed="rId3"/>
          <a:stretch>
            <a:fillRect/>
          </a:stretch>
        </p:blipFill>
        <p:spPr>
          <a:xfrm>
            <a:off x="1638300" y="28318"/>
            <a:ext cx="9144000" cy="6791840"/>
          </a:xfrm>
          <a:prstGeom prst="rect">
            <a:avLst/>
          </a:prstGeom>
        </p:spPr>
      </p:pic>
    </p:spTree>
    <p:extLst>
      <p:ext uri="{BB962C8B-B14F-4D97-AF65-F5344CB8AC3E}">
        <p14:creationId xmlns:p14="http://schemas.microsoft.com/office/powerpoint/2010/main" val="425221054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D8B355-D3E3-5F50-9D14-B838AC28D4B4}"/>
              </a:ext>
            </a:extLst>
          </p:cNvPr>
          <p:cNvPicPr>
            <a:picLocks noChangeAspect="1"/>
          </p:cNvPicPr>
          <p:nvPr/>
        </p:nvPicPr>
        <p:blipFill>
          <a:blip r:embed="rId2"/>
          <a:stretch>
            <a:fillRect/>
          </a:stretch>
        </p:blipFill>
        <p:spPr>
          <a:xfrm>
            <a:off x="1647825" y="30122"/>
            <a:ext cx="9077325" cy="6826331"/>
          </a:xfrm>
          <a:prstGeom prst="rect">
            <a:avLst/>
          </a:prstGeom>
        </p:spPr>
      </p:pic>
    </p:spTree>
    <p:extLst>
      <p:ext uri="{BB962C8B-B14F-4D97-AF65-F5344CB8AC3E}">
        <p14:creationId xmlns:p14="http://schemas.microsoft.com/office/powerpoint/2010/main" val="388061706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4B660BE-C40B-BA06-1522-9EA5B889D321}"/>
              </a:ext>
            </a:extLst>
          </p:cNvPr>
          <p:cNvPicPr>
            <a:picLocks noChangeAspect="1"/>
          </p:cNvPicPr>
          <p:nvPr/>
        </p:nvPicPr>
        <p:blipFill>
          <a:blip r:embed="rId3"/>
          <a:stretch>
            <a:fillRect/>
          </a:stretch>
        </p:blipFill>
        <p:spPr>
          <a:xfrm>
            <a:off x="1609725" y="39902"/>
            <a:ext cx="9134475" cy="6787721"/>
          </a:xfrm>
          <a:prstGeom prst="rect">
            <a:avLst/>
          </a:prstGeom>
        </p:spPr>
      </p:pic>
    </p:spTree>
    <p:extLst>
      <p:ext uri="{BB962C8B-B14F-4D97-AF65-F5344CB8AC3E}">
        <p14:creationId xmlns:p14="http://schemas.microsoft.com/office/powerpoint/2010/main" val="235768577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F2DEB5-090E-2931-4380-DC37D29FC5E4}"/>
              </a:ext>
            </a:extLst>
          </p:cNvPr>
          <p:cNvPicPr>
            <a:picLocks noChangeAspect="1"/>
          </p:cNvPicPr>
          <p:nvPr/>
        </p:nvPicPr>
        <p:blipFill>
          <a:blip r:embed="rId3"/>
          <a:stretch>
            <a:fillRect/>
          </a:stretch>
        </p:blipFill>
        <p:spPr>
          <a:xfrm>
            <a:off x="1628775" y="40364"/>
            <a:ext cx="9115425" cy="6767747"/>
          </a:xfrm>
          <a:prstGeom prst="rect">
            <a:avLst/>
          </a:prstGeom>
        </p:spPr>
      </p:pic>
    </p:spTree>
    <p:extLst>
      <p:ext uri="{BB962C8B-B14F-4D97-AF65-F5344CB8AC3E}">
        <p14:creationId xmlns:p14="http://schemas.microsoft.com/office/powerpoint/2010/main" val="159142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16CF42F-500C-4E13-B137-4B4A44F14647}"/>
              </a:ext>
            </a:extLst>
          </p:cNvPr>
          <p:cNvPicPr>
            <a:picLocks noChangeAspect="1"/>
          </p:cNvPicPr>
          <p:nvPr/>
        </p:nvPicPr>
        <p:blipFill>
          <a:blip r:embed="rId2"/>
          <a:stretch>
            <a:fillRect/>
          </a:stretch>
        </p:blipFill>
        <p:spPr>
          <a:xfrm>
            <a:off x="1620644" y="4291"/>
            <a:ext cx="9183029" cy="6849417"/>
          </a:xfrm>
          <a:prstGeom prst="rect">
            <a:avLst/>
          </a:prstGeom>
        </p:spPr>
      </p:pic>
    </p:spTree>
    <p:extLst>
      <p:ext uri="{BB962C8B-B14F-4D97-AF65-F5344CB8AC3E}">
        <p14:creationId xmlns:p14="http://schemas.microsoft.com/office/powerpoint/2010/main" val="19188033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9E20B0-862F-3A10-3C47-BE5914AB1011}"/>
              </a:ext>
            </a:extLst>
          </p:cNvPr>
          <p:cNvPicPr>
            <a:picLocks noChangeAspect="1"/>
          </p:cNvPicPr>
          <p:nvPr/>
        </p:nvPicPr>
        <p:blipFill>
          <a:blip r:embed="rId3"/>
          <a:stretch>
            <a:fillRect/>
          </a:stretch>
        </p:blipFill>
        <p:spPr>
          <a:xfrm>
            <a:off x="1619250" y="38614"/>
            <a:ext cx="9039225" cy="6780772"/>
          </a:xfrm>
          <a:prstGeom prst="rect">
            <a:avLst/>
          </a:prstGeom>
        </p:spPr>
      </p:pic>
    </p:spTree>
    <p:extLst>
      <p:ext uri="{BB962C8B-B14F-4D97-AF65-F5344CB8AC3E}">
        <p14:creationId xmlns:p14="http://schemas.microsoft.com/office/powerpoint/2010/main" val="71688164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F64DDD3-1A6A-2AD5-0E1E-E848E425D0F9}"/>
              </a:ext>
            </a:extLst>
          </p:cNvPr>
          <p:cNvPicPr>
            <a:picLocks noChangeAspect="1"/>
          </p:cNvPicPr>
          <p:nvPr/>
        </p:nvPicPr>
        <p:blipFill>
          <a:blip r:embed="rId3"/>
          <a:stretch>
            <a:fillRect/>
          </a:stretch>
        </p:blipFill>
        <p:spPr>
          <a:xfrm>
            <a:off x="1619250" y="-4376"/>
            <a:ext cx="9153525" cy="6809603"/>
          </a:xfrm>
          <a:prstGeom prst="rect">
            <a:avLst/>
          </a:prstGeom>
        </p:spPr>
      </p:pic>
    </p:spTree>
    <p:extLst>
      <p:ext uri="{BB962C8B-B14F-4D97-AF65-F5344CB8AC3E}">
        <p14:creationId xmlns:p14="http://schemas.microsoft.com/office/powerpoint/2010/main" val="4593162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74E0439-41DB-E938-2C63-8F74DFD26258}"/>
              </a:ext>
            </a:extLst>
          </p:cNvPr>
          <p:cNvPicPr>
            <a:picLocks noChangeAspect="1"/>
          </p:cNvPicPr>
          <p:nvPr/>
        </p:nvPicPr>
        <p:blipFill>
          <a:blip r:embed="rId3"/>
          <a:stretch>
            <a:fillRect/>
          </a:stretch>
        </p:blipFill>
        <p:spPr>
          <a:xfrm>
            <a:off x="1628775" y="36788"/>
            <a:ext cx="9039225" cy="6717749"/>
          </a:xfrm>
          <a:prstGeom prst="rect">
            <a:avLst/>
          </a:prstGeom>
        </p:spPr>
      </p:pic>
    </p:spTree>
    <p:extLst>
      <p:ext uri="{BB962C8B-B14F-4D97-AF65-F5344CB8AC3E}">
        <p14:creationId xmlns:p14="http://schemas.microsoft.com/office/powerpoint/2010/main" val="5791524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462E89-25FB-7096-216D-E4451C80DBF4}"/>
              </a:ext>
            </a:extLst>
          </p:cNvPr>
          <p:cNvPicPr>
            <a:picLocks noChangeAspect="1"/>
          </p:cNvPicPr>
          <p:nvPr/>
        </p:nvPicPr>
        <p:blipFill>
          <a:blip r:embed="rId3"/>
          <a:stretch>
            <a:fillRect/>
          </a:stretch>
        </p:blipFill>
        <p:spPr>
          <a:xfrm>
            <a:off x="1609725" y="38841"/>
            <a:ext cx="9077325" cy="6742217"/>
          </a:xfrm>
          <a:prstGeom prst="rect">
            <a:avLst/>
          </a:prstGeom>
        </p:spPr>
      </p:pic>
    </p:spTree>
    <p:extLst>
      <p:ext uri="{BB962C8B-B14F-4D97-AF65-F5344CB8AC3E}">
        <p14:creationId xmlns:p14="http://schemas.microsoft.com/office/powerpoint/2010/main" val="187840771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64A93B09-F94D-E30D-4935-A6EDF8AA029C}"/>
              </a:ext>
            </a:extLst>
          </p:cNvPr>
          <p:cNvPicPr>
            <a:picLocks noChangeAspect="1"/>
          </p:cNvPicPr>
          <p:nvPr/>
        </p:nvPicPr>
        <p:blipFill>
          <a:blip r:embed="rId2"/>
          <a:stretch>
            <a:fillRect/>
          </a:stretch>
        </p:blipFill>
        <p:spPr>
          <a:xfrm>
            <a:off x="1676400" y="29636"/>
            <a:ext cx="8978590" cy="6677923"/>
          </a:xfrm>
          <a:prstGeom prst="rect">
            <a:avLst/>
          </a:prstGeom>
        </p:spPr>
      </p:pic>
    </p:spTree>
    <p:extLst>
      <p:ext uri="{BB962C8B-B14F-4D97-AF65-F5344CB8AC3E}">
        <p14:creationId xmlns:p14="http://schemas.microsoft.com/office/powerpoint/2010/main" val="347753081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7115BC9-FA90-1C89-59F9-CF17EF4A597F}"/>
              </a:ext>
            </a:extLst>
          </p:cNvPr>
          <p:cNvPicPr>
            <a:picLocks noChangeAspect="1"/>
          </p:cNvPicPr>
          <p:nvPr/>
        </p:nvPicPr>
        <p:blipFill>
          <a:blip r:embed="rId2"/>
          <a:stretch>
            <a:fillRect/>
          </a:stretch>
        </p:blipFill>
        <p:spPr>
          <a:xfrm>
            <a:off x="1620644" y="-4403"/>
            <a:ext cx="9229492" cy="6811048"/>
          </a:xfrm>
          <a:prstGeom prst="rect">
            <a:avLst/>
          </a:prstGeom>
        </p:spPr>
      </p:pic>
    </p:spTree>
    <p:extLst>
      <p:ext uri="{BB962C8B-B14F-4D97-AF65-F5344CB8AC3E}">
        <p14:creationId xmlns:p14="http://schemas.microsoft.com/office/powerpoint/2010/main" val="333528888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D00F8A9-5108-F3BD-334D-9F6750D57101}"/>
              </a:ext>
            </a:extLst>
          </p:cNvPr>
          <p:cNvPicPr>
            <a:picLocks noChangeAspect="1"/>
          </p:cNvPicPr>
          <p:nvPr/>
        </p:nvPicPr>
        <p:blipFill>
          <a:blip r:embed="rId2"/>
          <a:stretch>
            <a:fillRect/>
          </a:stretch>
        </p:blipFill>
        <p:spPr>
          <a:xfrm>
            <a:off x="1620644" y="4356"/>
            <a:ext cx="9117980" cy="6774946"/>
          </a:xfrm>
          <a:prstGeom prst="rect">
            <a:avLst/>
          </a:prstGeom>
        </p:spPr>
      </p:pic>
    </p:spTree>
    <p:extLst>
      <p:ext uri="{BB962C8B-B14F-4D97-AF65-F5344CB8AC3E}">
        <p14:creationId xmlns:p14="http://schemas.microsoft.com/office/powerpoint/2010/main" val="222664439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277270-A23D-BF4F-EFC4-E9507F72D66A}"/>
              </a:ext>
            </a:extLst>
          </p:cNvPr>
          <p:cNvPicPr>
            <a:picLocks noChangeAspect="1"/>
          </p:cNvPicPr>
          <p:nvPr/>
        </p:nvPicPr>
        <p:blipFill>
          <a:blip r:embed="rId3"/>
          <a:stretch>
            <a:fillRect/>
          </a:stretch>
        </p:blipFill>
        <p:spPr>
          <a:xfrm>
            <a:off x="1639229" y="50287"/>
            <a:ext cx="9015760" cy="6701669"/>
          </a:xfrm>
          <a:prstGeom prst="rect">
            <a:avLst/>
          </a:prstGeom>
        </p:spPr>
      </p:pic>
    </p:spTree>
    <p:extLst>
      <p:ext uri="{BB962C8B-B14F-4D97-AF65-F5344CB8AC3E}">
        <p14:creationId xmlns:p14="http://schemas.microsoft.com/office/powerpoint/2010/main" val="23017898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B91C384-B7F4-9617-5466-8902B5C322FE}"/>
              </a:ext>
            </a:extLst>
          </p:cNvPr>
          <p:cNvPicPr>
            <a:picLocks noChangeAspect="1"/>
          </p:cNvPicPr>
          <p:nvPr/>
        </p:nvPicPr>
        <p:blipFill>
          <a:blip r:embed="rId3"/>
          <a:stretch>
            <a:fillRect/>
          </a:stretch>
        </p:blipFill>
        <p:spPr>
          <a:xfrm>
            <a:off x="1619956" y="55071"/>
            <a:ext cx="9107310" cy="6761967"/>
          </a:xfrm>
          <a:prstGeom prst="rect">
            <a:avLst/>
          </a:prstGeom>
        </p:spPr>
      </p:pic>
    </p:spTree>
    <p:extLst>
      <p:ext uri="{BB962C8B-B14F-4D97-AF65-F5344CB8AC3E}">
        <p14:creationId xmlns:p14="http://schemas.microsoft.com/office/powerpoint/2010/main" val="310300992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028CF81-1DF6-F010-4AA7-8EC82F3B744A}"/>
              </a:ext>
            </a:extLst>
          </p:cNvPr>
          <p:cNvPicPr>
            <a:picLocks noChangeAspect="1"/>
          </p:cNvPicPr>
          <p:nvPr/>
        </p:nvPicPr>
        <p:blipFill>
          <a:blip r:embed="rId2"/>
          <a:stretch>
            <a:fillRect/>
          </a:stretch>
        </p:blipFill>
        <p:spPr>
          <a:xfrm>
            <a:off x="1634067" y="-5936"/>
            <a:ext cx="9093199" cy="6756982"/>
          </a:xfrm>
          <a:prstGeom prst="rect">
            <a:avLst/>
          </a:prstGeom>
        </p:spPr>
      </p:pic>
    </p:spTree>
    <p:extLst>
      <p:ext uri="{BB962C8B-B14F-4D97-AF65-F5344CB8AC3E}">
        <p14:creationId xmlns:p14="http://schemas.microsoft.com/office/powerpoint/2010/main" val="3627401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979049D-F0C1-4DDC-A2F6-EA4005AAD19D}"/>
              </a:ext>
            </a:extLst>
          </p:cNvPr>
          <p:cNvPicPr>
            <a:picLocks noChangeAspect="1"/>
          </p:cNvPicPr>
          <p:nvPr/>
        </p:nvPicPr>
        <p:blipFill>
          <a:blip r:embed="rId4"/>
          <a:stretch>
            <a:fillRect/>
          </a:stretch>
        </p:blipFill>
        <p:spPr>
          <a:xfrm>
            <a:off x="1639229" y="40995"/>
            <a:ext cx="8699809" cy="6525108"/>
          </a:xfrm>
          <a:prstGeom prst="rect">
            <a:avLst/>
          </a:prstGeom>
        </p:spPr>
      </p:pic>
    </p:spTree>
    <p:extLst>
      <p:ext uri="{BB962C8B-B14F-4D97-AF65-F5344CB8AC3E}">
        <p14:creationId xmlns:p14="http://schemas.microsoft.com/office/powerpoint/2010/main" val="30081437"/>
      </p:ext>
    </p:extLst>
  </p:cSld>
  <p:clrMapOvr>
    <a:masterClrMapping/>
  </p:clrMapOvr>
  <p:extLst>
    <p:ext uri="{6950BFC3-D8DA-4A85-94F7-54DA5524770B}">
      <p188:commentRel xmlns:p188="http://schemas.microsoft.com/office/powerpoint/2018/8/main" r:id="rId3"/>
    </p:ext>
  </p:extLs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DAFA43F-7CBB-8F34-947C-ED963112C131}"/>
              </a:ext>
            </a:extLst>
          </p:cNvPr>
          <p:cNvPicPr>
            <a:picLocks noChangeAspect="1"/>
          </p:cNvPicPr>
          <p:nvPr/>
        </p:nvPicPr>
        <p:blipFill>
          <a:blip r:embed="rId2"/>
          <a:stretch>
            <a:fillRect/>
          </a:stretch>
        </p:blipFill>
        <p:spPr>
          <a:xfrm>
            <a:off x="1634067" y="75075"/>
            <a:ext cx="8952088" cy="6721961"/>
          </a:xfrm>
          <a:prstGeom prst="rect">
            <a:avLst/>
          </a:prstGeom>
        </p:spPr>
      </p:pic>
    </p:spTree>
    <p:extLst>
      <p:ext uri="{BB962C8B-B14F-4D97-AF65-F5344CB8AC3E}">
        <p14:creationId xmlns:p14="http://schemas.microsoft.com/office/powerpoint/2010/main" val="109506320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D00484F-8C57-EA69-6F4B-A424B07BCE41}"/>
              </a:ext>
            </a:extLst>
          </p:cNvPr>
          <p:cNvPicPr>
            <a:picLocks noChangeAspect="1"/>
          </p:cNvPicPr>
          <p:nvPr/>
        </p:nvPicPr>
        <p:blipFill>
          <a:blip r:embed="rId3"/>
          <a:stretch>
            <a:fillRect/>
          </a:stretch>
        </p:blipFill>
        <p:spPr>
          <a:xfrm>
            <a:off x="1676400" y="51432"/>
            <a:ext cx="9079088" cy="6741023"/>
          </a:xfrm>
          <a:prstGeom prst="rect">
            <a:avLst/>
          </a:prstGeom>
        </p:spPr>
      </p:pic>
    </p:spTree>
    <p:extLst>
      <p:ext uri="{BB962C8B-B14F-4D97-AF65-F5344CB8AC3E}">
        <p14:creationId xmlns:p14="http://schemas.microsoft.com/office/powerpoint/2010/main" val="51476848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A4B0B54-E68C-A78D-01AF-53FAB0AA6E6E}"/>
              </a:ext>
            </a:extLst>
          </p:cNvPr>
          <p:cNvPicPr>
            <a:picLocks noChangeAspect="1"/>
          </p:cNvPicPr>
          <p:nvPr/>
        </p:nvPicPr>
        <p:blipFill>
          <a:blip r:embed="rId3"/>
          <a:stretch>
            <a:fillRect/>
          </a:stretch>
        </p:blipFill>
        <p:spPr>
          <a:xfrm>
            <a:off x="1676400" y="53013"/>
            <a:ext cx="9064977" cy="6737864"/>
          </a:xfrm>
          <a:prstGeom prst="rect">
            <a:avLst/>
          </a:prstGeom>
        </p:spPr>
      </p:pic>
    </p:spTree>
    <p:extLst>
      <p:ext uri="{BB962C8B-B14F-4D97-AF65-F5344CB8AC3E}">
        <p14:creationId xmlns:p14="http://schemas.microsoft.com/office/powerpoint/2010/main" val="326815367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D87E704-68DC-E1A9-BA43-7F9F3EC93620}"/>
              </a:ext>
            </a:extLst>
          </p:cNvPr>
          <p:cNvPicPr>
            <a:picLocks noChangeAspect="1"/>
          </p:cNvPicPr>
          <p:nvPr/>
        </p:nvPicPr>
        <p:blipFill>
          <a:blip r:embed="rId3"/>
          <a:stretch>
            <a:fillRect/>
          </a:stretch>
        </p:blipFill>
        <p:spPr>
          <a:xfrm>
            <a:off x="1676400" y="-5448"/>
            <a:ext cx="9107311" cy="6770119"/>
          </a:xfrm>
          <a:prstGeom prst="rect">
            <a:avLst/>
          </a:prstGeom>
        </p:spPr>
      </p:pic>
    </p:spTree>
    <p:extLst>
      <p:ext uri="{BB962C8B-B14F-4D97-AF65-F5344CB8AC3E}">
        <p14:creationId xmlns:p14="http://schemas.microsoft.com/office/powerpoint/2010/main" val="279658611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7666B9-658E-E494-E320-4C20DB925FD0}"/>
              </a:ext>
            </a:extLst>
          </p:cNvPr>
          <p:cNvPicPr>
            <a:picLocks noChangeAspect="1"/>
          </p:cNvPicPr>
          <p:nvPr/>
        </p:nvPicPr>
        <p:blipFill>
          <a:blip r:embed="rId3"/>
          <a:stretch>
            <a:fillRect/>
          </a:stretch>
        </p:blipFill>
        <p:spPr>
          <a:xfrm>
            <a:off x="1634067" y="51479"/>
            <a:ext cx="9079088" cy="6740931"/>
          </a:xfrm>
          <a:prstGeom prst="rect">
            <a:avLst/>
          </a:prstGeom>
        </p:spPr>
      </p:pic>
    </p:spTree>
    <p:extLst>
      <p:ext uri="{BB962C8B-B14F-4D97-AF65-F5344CB8AC3E}">
        <p14:creationId xmlns:p14="http://schemas.microsoft.com/office/powerpoint/2010/main" val="255002710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0BFCAE7-09FA-E239-9A03-19AC8EADA90C}"/>
              </a:ext>
            </a:extLst>
          </p:cNvPr>
          <p:cNvPicPr>
            <a:picLocks noChangeAspect="1"/>
          </p:cNvPicPr>
          <p:nvPr/>
        </p:nvPicPr>
        <p:blipFill>
          <a:blip r:embed="rId3"/>
          <a:stretch>
            <a:fillRect/>
          </a:stretch>
        </p:blipFill>
        <p:spPr>
          <a:xfrm>
            <a:off x="1634067" y="49451"/>
            <a:ext cx="9008532" cy="6702652"/>
          </a:xfrm>
          <a:prstGeom prst="rect">
            <a:avLst/>
          </a:prstGeom>
        </p:spPr>
      </p:pic>
    </p:spTree>
    <p:extLst>
      <p:ext uri="{BB962C8B-B14F-4D97-AF65-F5344CB8AC3E}">
        <p14:creationId xmlns:p14="http://schemas.microsoft.com/office/powerpoint/2010/main" val="396630118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61E0865-536B-1368-3ECE-7265A0A5A8F7}"/>
              </a:ext>
            </a:extLst>
          </p:cNvPr>
          <p:cNvPicPr>
            <a:picLocks noChangeAspect="1"/>
          </p:cNvPicPr>
          <p:nvPr/>
        </p:nvPicPr>
        <p:blipFill>
          <a:blip r:embed="rId3"/>
          <a:stretch>
            <a:fillRect/>
          </a:stretch>
        </p:blipFill>
        <p:spPr>
          <a:xfrm>
            <a:off x="1619956" y="49450"/>
            <a:ext cx="9079088" cy="6744987"/>
          </a:xfrm>
          <a:prstGeom prst="rect">
            <a:avLst/>
          </a:prstGeom>
        </p:spPr>
      </p:pic>
    </p:spTree>
    <p:extLst>
      <p:ext uri="{BB962C8B-B14F-4D97-AF65-F5344CB8AC3E}">
        <p14:creationId xmlns:p14="http://schemas.microsoft.com/office/powerpoint/2010/main" val="275946517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EF247A1-BFAF-8034-C34B-737853154386}"/>
              </a:ext>
            </a:extLst>
          </p:cNvPr>
          <p:cNvPicPr>
            <a:picLocks noChangeAspect="1"/>
          </p:cNvPicPr>
          <p:nvPr/>
        </p:nvPicPr>
        <p:blipFill>
          <a:blip r:embed="rId2"/>
          <a:stretch>
            <a:fillRect/>
          </a:stretch>
        </p:blipFill>
        <p:spPr>
          <a:xfrm>
            <a:off x="1591733" y="67653"/>
            <a:ext cx="8980311" cy="6666250"/>
          </a:xfrm>
          <a:prstGeom prst="rect">
            <a:avLst/>
          </a:prstGeom>
        </p:spPr>
      </p:pic>
    </p:spTree>
    <p:extLst>
      <p:ext uri="{BB962C8B-B14F-4D97-AF65-F5344CB8AC3E}">
        <p14:creationId xmlns:p14="http://schemas.microsoft.com/office/powerpoint/2010/main" val="238925778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72C02A3-C01D-7E09-4558-2D1F38F244D5}"/>
              </a:ext>
            </a:extLst>
          </p:cNvPr>
          <p:cNvPicPr>
            <a:picLocks noChangeAspect="1"/>
          </p:cNvPicPr>
          <p:nvPr/>
        </p:nvPicPr>
        <p:blipFill>
          <a:blip r:embed="rId3"/>
          <a:stretch>
            <a:fillRect/>
          </a:stretch>
        </p:blipFill>
        <p:spPr>
          <a:xfrm>
            <a:off x="1676400" y="49416"/>
            <a:ext cx="8994422" cy="6688611"/>
          </a:xfrm>
          <a:prstGeom prst="rect">
            <a:avLst/>
          </a:prstGeom>
        </p:spPr>
      </p:pic>
    </p:spTree>
    <p:extLst>
      <p:ext uri="{BB962C8B-B14F-4D97-AF65-F5344CB8AC3E}">
        <p14:creationId xmlns:p14="http://schemas.microsoft.com/office/powerpoint/2010/main" val="186371484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83333B7-3969-8CBE-131D-3FD8755C5381}"/>
              </a:ext>
            </a:extLst>
          </p:cNvPr>
          <p:cNvPicPr>
            <a:picLocks noChangeAspect="1"/>
          </p:cNvPicPr>
          <p:nvPr/>
        </p:nvPicPr>
        <p:blipFill>
          <a:blip r:embed="rId3"/>
          <a:stretch>
            <a:fillRect/>
          </a:stretch>
        </p:blipFill>
        <p:spPr>
          <a:xfrm>
            <a:off x="1619956" y="61486"/>
            <a:ext cx="8895644" cy="6678581"/>
          </a:xfrm>
          <a:prstGeom prst="rect">
            <a:avLst/>
          </a:prstGeom>
        </p:spPr>
      </p:pic>
    </p:spTree>
    <p:extLst>
      <p:ext uri="{BB962C8B-B14F-4D97-AF65-F5344CB8AC3E}">
        <p14:creationId xmlns:p14="http://schemas.microsoft.com/office/powerpoint/2010/main" val="425322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558772-5986-4C8A-9A4D-D7D93C8C0D02}"/>
              </a:ext>
            </a:extLst>
          </p:cNvPr>
          <p:cNvPicPr>
            <a:picLocks noChangeAspect="1"/>
          </p:cNvPicPr>
          <p:nvPr/>
        </p:nvPicPr>
        <p:blipFill>
          <a:blip r:embed="rId2"/>
          <a:stretch>
            <a:fillRect/>
          </a:stretch>
        </p:blipFill>
        <p:spPr>
          <a:xfrm>
            <a:off x="1639229" y="29636"/>
            <a:ext cx="9108687" cy="6770850"/>
          </a:xfrm>
          <a:prstGeom prst="rect">
            <a:avLst/>
          </a:prstGeom>
        </p:spPr>
      </p:pic>
    </p:spTree>
    <p:extLst>
      <p:ext uri="{BB962C8B-B14F-4D97-AF65-F5344CB8AC3E}">
        <p14:creationId xmlns:p14="http://schemas.microsoft.com/office/powerpoint/2010/main" val="192249586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2FFED4A-C67A-AE3E-49A6-DF48D4F81D7B}"/>
              </a:ext>
            </a:extLst>
          </p:cNvPr>
          <p:cNvPicPr>
            <a:picLocks noChangeAspect="1"/>
          </p:cNvPicPr>
          <p:nvPr/>
        </p:nvPicPr>
        <p:blipFill>
          <a:blip r:embed="rId3"/>
          <a:stretch>
            <a:fillRect/>
          </a:stretch>
        </p:blipFill>
        <p:spPr>
          <a:xfrm>
            <a:off x="1676400" y="52007"/>
            <a:ext cx="9093199" cy="6753986"/>
          </a:xfrm>
          <a:prstGeom prst="rect">
            <a:avLst/>
          </a:prstGeom>
        </p:spPr>
      </p:pic>
    </p:spTree>
    <p:extLst>
      <p:ext uri="{BB962C8B-B14F-4D97-AF65-F5344CB8AC3E}">
        <p14:creationId xmlns:p14="http://schemas.microsoft.com/office/powerpoint/2010/main" val="113200794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E04F90A-5BC1-2698-7408-36B48230700A}"/>
              </a:ext>
            </a:extLst>
          </p:cNvPr>
          <p:cNvPicPr>
            <a:picLocks noChangeAspect="1"/>
          </p:cNvPicPr>
          <p:nvPr/>
        </p:nvPicPr>
        <p:blipFill>
          <a:blip r:embed="rId3"/>
          <a:stretch>
            <a:fillRect/>
          </a:stretch>
        </p:blipFill>
        <p:spPr>
          <a:xfrm>
            <a:off x="1676400" y="43225"/>
            <a:ext cx="8923866" cy="6715104"/>
          </a:xfrm>
          <a:prstGeom prst="rect">
            <a:avLst/>
          </a:prstGeom>
        </p:spPr>
      </p:pic>
    </p:spTree>
    <p:extLst>
      <p:ext uri="{BB962C8B-B14F-4D97-AF65-F5344CB8AC3E}">
        <p14:creationId xmlns:p14="http://schemas.microsoft.com/office/powerpoint/2010/main" val="268216927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D77FA5-68AB-55A5-EA25-92E088B64D95}"/>
              </a:ext>
            </a:extLst>
          </p:cNvPr>
          <p:cNvPicPr>
            <a:picLocks noChangeAspect="1"/>
          </p:cNvPicPr>
          <p:nvPr/>
        </p:nvPicPr>
        <p:blipFill>
          <a:blip r:embed="rId3"/>
          <a:stretch>
            <a:fillRect/>
          </a:stretch>
        </p:blipFill>
        <p:spPr>
          <a:xfrm>
            <a:off x="1676401" y="40430"/>
            <a:ext cx="9050866" cy="6720695"/>
          </a:xfrm>
          <a:prstGeom prst="rect">
            <a:avLst/>
          </a:prstGeom>
        </p:spPr>
      </p:pic>
    </p:spTree>
    <p:extLst>
      <p:ext uri="{BB962C8B-B14F-4D97-AF65-F5344CB8AC3E}">
        <p14:creationId xmlns:p14="http://schemas.microsoft.com/office/powerpoint/2010/main" val="82977683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7CD7E86-3359-23F7-CA61-349F61C80C97}"/>
              </a:ext>
            </a:extLst>
          </p:cNvPr>
          <p:cNvPicPr>
            <a:picLocks noChangeAspect="1"/>
          </p:cNvPicPr>
          <p:nvPr/>
        </p:nvPicPr>
        <p:blipFill>
          <a:blip r:embed="rId3"/>
          <a:stretch>
            <a:fillRect/>
          </a:stretch>
        </p:blipFill>
        <p:spPr>
          <a:xfrm>
            <a:off x="1634067" y="-4965"/>
            <a:ext cx="9093199" cy="6755042"/>
          </a:xfrm>
          <a:prstGeom prst="rect">
            <a:avLst/>
          </a:prstGeom>
        </p:spPr>
      </p:pic>
    </p:spTree>
    <p:extLst>
      <p:ext uri="{BB962C8B-B14F-4D97-AF65-F5344CB8AC3E}">
        <p14:creationId xmlns:p14="http://schemas.microsoft.com/office/powerpoint/2010/main" val="184918046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51B67D8-94F5-D89D-140A-0C7048A9B138}"/>
              </a:ext>
            </a:extLst>
          </p:cNvPr>
          <p:cNvPicPr>
            <a:picLocks noChangeAspect="1"/>
          </p:cNvPicPr>
          <p:nvPr/>
        </p:nvPicPr>
        <p:blipFill>
          <a:blip r:embed="rId3"/>
          <a:stretch>
            <a:fillRect/>
          </a:stretch>
        </p:blipFill>
        <p:spPr>
          <a:xfrm>
            <a:off x="1619956" y="76622"/>
            <a:ext cx="8909755" cy="6690645"/>
          </a:xfrm>
          <a:prstGeom prst="rect">
            <a:avLst/>
          </a:prstGeom>
        </p:spPr>
      </p:pic>
    </p:spTree>
    <p:extLst>
      <p:ext uri="{BB962C8B-B14F-4D97-AF65-F5344CB8AC3E}">
        <p14:creationId xmlns:p14="http://schemas.microsoft.com/office/powerpoint/2010/main" val="140154171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22A8DC4-0A8A-1D36-5783-5927C4451E0F}"/>
              </a:ext>
            </a:extLst>
          </p:cNvPr>
          <p:cNvPicPr>
            <a:picLocks noChangeAspect="1"/>
          </p:cNvPicPr>
          <p:nvPr/>
        </p:nvPicPr>
        <p:blipFill>
          <a:blip r:embed="rId3"/>
          <a:stretch>
            <a:fillRect/>
          </a:stretch>
        </p:blipFill>
        <p:spPr>
          <a:xfrm>
            <a:off x="1605844" y="46315"/>
            <a:ext cx="8980311" cy="6751259"/>
          </a:xfrm>
          <a:prstGeom prst="rect">
            <a:avLst/>
          </a:prstGeom>
        </p:spPr>
      </p:pic>
    </p:spTree>
    <p:extLst>
      <p:ext uri="{BB962C8B-B14F-4D97-AF65-F5344CB8AC3E}">
        <p14:creationId xmlns:p14="http://schemas.microsoft.com/office/powerpoint/2010/main" val="392082410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4858660-DA9B-0D91-DED9-AC1F116624E9}"/>
              </a:ext>
            </a:extLst>
          </p:cNvPr>
          <p:cNvPicPr>
            <a:picLocks noChangeAspect="1"/>
          </p:cNvPicPr>
          <p:nvPr/>
        </p:nvPicPr>
        <p:blipFill>
          <a:blip r:embed="rId2"/>
          <a:stretch>
            <a:fillRect/>
          </a:stretch>
        </p:blipFill>
        <p:spPr>
          <a:xfrm>
            <a:off x="1676400" y="50427"/>
            <a:ext cx="9079088" cy="6743034"/>
          </a:xfrm>
          <a:prstGeom prst="rect">
            <a:avLst/>
          </a:prstGeom>
        </p:spPr>
      </p:pic>
    </p:spTree>
    <p:extLst>
      <p:ext uri="{BB962C8B-B14F-4D97-AF65-F5344CB8AC3E}">
        <p14:creationId xmlns:p14="http://schemas.microsoft.com/office/powerpoint/2010/main" val="391794107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E3388E3-F3E2-580B-B5E0-81C791AB55C7}"/>
              </a:ext>
            </a:extLst>
          </p:cNvPr>
          <p:cNvPicPr>
            <a:picLocks noChangeAspect="1"/>
          </p:cNvPicPr>
          <p:nvPr/>
        </p:nvPicPr>
        <p:blipFill>
          <a:blip r:embed="rId3"/>
          <a:stretch>
            <a:fillRect/>
          </a:stretch>
        </p:blipFill>
        <p:spPr>
          <a:xfrm>
            <a:off x="1676400" y="41166"/>
            <a:ext cx="8952088" cy="6733333"/>
          </a:xfrm>
          <a:prstGeom prst="rect">
            <a:avLst/>
          </a:prstGeom>
        </p:spPr>
      </p:pic>
    </p:spTree>
    <p:extLst>
      <p:ext uri="{BB962C8B-B14F-4D97-AF65-F5344CB8AC3E}">
        <p14:creationId xmlns:p14="http://schemas.microsoft.com/office/powerpoint/2010/main" val="171331323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FE7C0A1-DF28-D4C9-2F19-242E0F28EB17}"/>
              </a:ext>
            </a:extLst>
          </p:cNvPr>
          <p:cNvPicPr>
            <a:picLocks noChangeAspect="1"/>
          </p:cNvPicPr>
          <p:nvPr/>
        </p:nvPicPr>
        <p:blipFill>
          <a:blip r:embed="rId3"/>
          <a:stretch>
            <a:fillRect/>
          </a:stretch>
        </p:blipFill>
        <p:spPr>
          <a:xfrm>
            <a:off x="1676400" y="45291"/>
            <a:ext cx="8909755" cy="6696861"/>
          </a:xfrm>
          <a:prstGeom prst="rect">
            <a:avLst/>
          </a:prstGeom>
        </p:spPr>
      </p:pic>
    </p:spTree>
    <p:extLst>
      <p:ext uri="{BB962C8B-B14F-4D97-AF65-F5344CB8AC3E}">
        <p14:creationId xmlns:p14="http://schemas.microsoft.com/office/powerpoint/2010/main" val="227988360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0A9E183F-425E-AEEF-9A33-9996AC73EC85}"/>
              </a:ext>
            </a:extLst>
          </p:cNvPr>
          <p:cNvPicPr>
            <a:picLocks noChangeAspect="1"/>
          </p:cNvPicPr>
          <p:nvPr/>
        </p:nvPicPr>
        <p:blipFill>
          <a:blip r:embed="rId3"/>
          <a:stretch>
            <a:fillRect/>
          </a:stretch>
        </p:blipFill>
        <p:spPr>
          <a:xfrm>
            <a:off x="1676400" y="66648"/>
            <a:ext cx="8923866" cy="6625926"/>
          </a:xfrm>
          <a:prstGeom prst="rect">
            <a:avLst/>
          </a:prstGeom>
        </p:spPr>
      </p:pic>
    </p:spTree>
    <p:extLst>
      <p:ext uri="{BB962C8B-B14F-4D97-AF65-F5344CB8AC3E}">
        <p14:creationId xmlns:p14="http://schemas.microsoft.com/office/powerpoint/2010/main" val="599324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4938641-E4ED-408A-9956-EF4C903C9F16}"/>
              </a:ext>
            </a:extLst>
          </p:cNvPr>
          <p:cNvPicPr>
            <a:picLocks noChangeAspect="1"/>
          </p:cNvPicPr>
          <p:nvPr/>
        </p:nvPicPr>
        <p:blipFill>
          <a:blip r:embed="rId4"/>
          <a:stretch>
            <a:fillRect/>
          </a:stretch>
        </p:blipFill>
        <p:spPr>
          <a:xfrm>
            <a:off x="1620644" y="27045"/>
            <a:ext cx="9052931" cy="6738860"/>
          </a:xfrm>
          <a:prstGeom prst="rect">
            <a:avLst/>
          </a:prstGeom>
        </p:spPr>
      </p:pic>
    </p:spTree>
    <p:extLst>
      <p:ext uri="{BB962C8B-B14F-4D97-AF65-F5344CB8AC3E}">
        <p14:creationId xmlns:p14="http://schemas.microsoft.com/office/powerpoint/2010/main" val="3028593805"/>
      </p:ext>
    </p:extLst>
  </p:cSld>
  <p:clrMapOvr>
    <a:masterClrMapping/>
  </p:clrMapOvr>
  <p:extLst>
    <p:ext uri="{6950BFC3-D8DA-4A85-94F7-54DA5524770B}">
      <p188:commentRel xmlns:p188="http://schemas.microsoft.com/office/powerpoint/2018/8/main" r:id="rId3"/>
    </p:ext>
  </p:extLs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C568B69-E036-7ADB-1F3D-D63452AD7306}"/>
              </a:ext>
            </a:extLst>
          </p:cNvPr>
          <p:cNvPicPr>
            <a:picLocks noChangeAspect="1"/>
          </p:cNvPicPr>
          <p:nvPr/>
        </p:nvPicPr>
        <p:blipFill>
          <a:blip r:embed="rId3"/>
          <a:stretch>
            <a:fillRect/>
          </a:stretch>
        </p:blipFill>
        <p:spPr>
          <a:xfrm>
            <a:off x="1648178" y="39900"/>
            <a:ext cx="9107310" cy="6764088"/>
          </a:xfrm>
          <a:prstGeom prst="rect">
            <a:avLst/>
          </a:prstGeom>
        </p:spPr>
      </p:pic>
    </p:spTree>
    <p:extLst>
      <p:ext uri="{BB962C8B-B14F-4D97-AF65-F5344CB8AC3E}">
        <p14:creationId xmlns:p14="http://schemas.microsoft.com/office/powerpoint/2010/main" val="134895403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120EE1-C3A9-E666-5A1F-F93F167700B6}"/>
              </a:ext>
            </a:extLst>
          </p:cNvPr>
          <p:cNvPicPr>
            <a:picLocks noChangeAspect="1"/>
          </p:cNvPicPr>
          <p:nvPr/>
        </p:nvPicPr>
        <p:blipFill>
          <a:blip r:embed="rId3"/>
          <a:stretch>
            <a:fillRect/>
          </a:stretch>
        </p:blipFill>
        <p:spPr>
          <a:xfrm>
            <a:off x="1634067" y="45810"/>
            <a:ext cx="9008533" cy="6766380"/>
          </a:xfrm>
          <a:prstGeom prst="rect">
            <a:avLst/>
          </a:prstGeom>
        </p:spPr>
      </p:pic>
    </p:spTree>
    <p:extLst>
      <p:ext uri="{BB962C8B-B14F-4D97-AF65-F5344CB8AC3E}">
        <p14:creationId xmlns:p14="http://schemas.microsoft.com/office/powerpoint/2010/main" val="182623168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3FCB548-40DE-87AC-43FF-15FDF5076842}"/>
              </a:ext>
            </a:extLst>
          </p:cNvPr>
          <p:cNvPicPr>
            <a:picLocks noChangeAspect="1"/>
          </p:cNvPicPr>
          <p:nvPr/>
        </p:nvPicPr>
        <p:blipFill>
          <a:blip r:embed="rId3"/>
          <a:stretch>
            <a:fillRect/>
          </a:stretch>
        </p:blipFill>
        <p:spPr>
          <a:xfrm>
            <a:off x="1676400" y="60964"/>
            <a:ext cx="8895644" cy="6679628"/>
          </a:xfrm>
          <a:prstGeom prst="rect">
            <a:avLst/>
          </a:prstGeom>
        </p:spPr>
      </p:pic>
    </p:spTree>
    <p:extLst>
      <p:ext uri="{BB962C8B-B14F-4D97-AF65-F5344CB8AC3E}">
        <p14:creationId xmlns:p14="http://schemas.microsoft.com/office/powerpoint/2010/main" val="85453578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07D735E-A171-9F32-19AC-45E2B68F28C3}"/>
              </a:ext>
            </a:extLst>
          </p:cNvPr>
          <p:cNvPicPr>
            <a:picLocks noChangeAspect="1"/>
          </p:cNvPicPr>
          <p:nvPr/>
        </p:nvPicPr>
        <p:blipFill>
          <a:blip r:embed="rId3"/>
          <a:stretch>
            <a:fillRect/>
          </a:stretch>
        </p:blipFill>
        <p:spPr>
          <a:xfrm>
            <a:off x="1676400" y="49905"/>
            <a:ext cx="9079088" cy="6744080"/>
          </a:xfrm>
          <a:prstGeom prst="rect">
            <a:avLst/>
          </a:prstGeom>
        </p:spPr>
      </p:pic>
    </p:spTree>
    <p:extLst>
      <p:ext uri="{BB962C8B-B14F-4D97-AF65-F5344CB8AC3E}">
        <p14:creationId xmlns:p14="http://schemas.microsoft.com/office/powerpoint/2010/main" val="128329633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6F26F51-420A-E96A-DAB4-D8DEF8E2311C}"/>
              </a:ext>
            </a:extLst>
          </p:cNvPr>
          <p:cNvPicPr>
            <a:picLocks noChangeAspect="1"/>
          </p:cNvPicPr>
          <p:nvPr/>
        </p:nvPicPr>
        <p:blipFill>
          <a:blip r:embed="rId2"/>
          <a:stretch>
            <a:fillRect/>
          </a:stretch>
        </p:blipFill>
        <p:spPr>
          <a:xfrm>
            <a:off x="1634067" y="48893"/>
            <a:ext cx="8966199" cy="6731991"/>
          </a:xfrm>
          <a:prstGeom prst="rect">
            <a:avLst/>
          </a:prstGeom>
        </p:spPr>
      </p:pic>
    </p:spTree>
    <p:extLst>
      <p:ext uri="{BB962C8B-B14F-4D97-AF65-F5344CB8AC3E}">
        <p14:creationId xmlns:p14="http://schemas.microsoft.com/office/powerpoint/2010/main" val="240944730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F714C34-E049-F546-BD66-1D56E08A159D}"/>
              </a:ext>
            </a:extLst>
          </p:cNvPr>
          <p:cNvPicPr>
            <a:picLocks noChangeAspect="1"/>
          </p:cNvPicPr>
          <p:nvPr/>
        </p:nvPicPr>
        <p:blipFill>
          <a:blip r:embed="rId3"/>
          <a:stretch>
            <a:fillRect/>
          </a:stretch>
        </p:blipFill>
        <p:spPr>
          <a:xfrm>
            <a:off x="1605844" y="44261"/>
            <a:ext cx="9008533" cy="6769477"/>
          </a:xfrm>
          <a:prstGeom prst="rect">
            <a:avLst/>
          </a:prstGeom>
        </p:spPr>
      </p:pic>
    </p:spTree>
    <p:extLst>
      <p:ext uri="{BB962C8B-B14F-4D97-AF65-F5344CB8AC3E}">
        <p14:creationId xmlns:p14="http://schemas.microsoft.com/office/powerpoint/2010/main" val="297317426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9388694-0698-5334-35CE-1ACE0A1E9DF1}"/>
              </a:ext>
            </a:extLst>
          </p:cNvPr>
          <p:cNvPicPr>
            <a:picLocks noChangeAspect="1"/>
          </p:cNvPicPr>
          <p:nvPr/>
        </p:nvPicPr>
        <p:blipFill>
          <a:blip r:embed="rId2"/>
          <a:stretch>
            <a:fillRect/>
          </a:stretch>
        </p:blipFill>
        <p:spPr>
          <a:xfrm>
            <a:off x="1634067" y="40617"/>
            <a:ext cx="9079088" cy="6819097"/>
          </a:xfrm>
          <a:prstGeom prst="rect">
            <a:avLst/>
          </a:prstGeom>
        </p:spPr>
      </p:pic>
    </p:spTree>
    <p:extLst>
      <p:ext uri="{BB962C8B-B14F-4D97-AF65-F5344CB8AC3E}">
        <p14:creationId xmlns:p14="http://schemas.microsoft.com/office/powerpoint/2010/main" val="262896319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AE2F530-C5E4-0CE0-CCCC-47836C89BB2F}"/>
              </a:ext>
            </a:extLst>
          </p:cNvPr>
          <p:cNvPicPr>
            <a:picLocks noChangeAspect="1"/>
          </p:cNvPicPr>
          <p:nvPr/>
        </p:nvPicPr>
        <p:blipFill>
          <a:blip r:embed="rId2"/>
          <a:stretch>
            <a:fillRect/>
          </a:stretch>
        </p:blipFill>
        <p:spPr>
          <a:xfrm>
            <a:off x="1620982" y="49654"/>
            <a:ext cx="9088581" cy="6758691"/>
          </a:xfrm>
          <a:prstGeom prst="rect">
            <a:avLst/>
          </a:prstGeom>
        </p:spPr>
      </p:pic>
    </p:spTree>
    <p:extLst>
      <p:ext uri="{BB962C8B-B14F-4D97-AF65-F5344CB8AC3E}">
        <p14:creationId xmlns:p14="http://schemas.microsoft.com/office/powerpoint/2010/main" val="129507594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4B210C-0454-94F2-72C9-E5D6B1A6FDCA}"/>
              </a:ext>
            </a:extLst>
          </p:cNvPr>
          <p:cNvPicPr>
            <a:picLocks noChangeAspect="1"/>
          </p:cNvPicPr>
          <p:nvPr/>
        </p:nvPicPr>
        <p:blipFill>
          <a:blip r:embed="rId2"/>
          <a:stretch>
            <a:fillRect/>
          </a:stretch>
        </p:blipFill>
        <p:spPr>
          <a:xfrm>
            <a:off x="1634836" y="63013"/>
            <a:ext cx="9019309" cy="6704264"/>
          </a:xfrm>
          <a:prstGeom prst="rect">
            <a:avLst/>
          </a:prstGeom>
        </p:spPr>
      </p:pic>
    </p:spTree>
    <p:extLst>
      <p:ext uri="{BB962C8B-B14F-4D97-AF65-F5344CB8AC3E}">
        <p14:creationId xmlns:p14="http://schemas.microsoft.com/office/powerpoint/2010/main" val="202244268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B1B8E9D-90F3-9927-65B1-33398B45EE31}"/>
              </a:ext>
            </a:extLst>
          </p:cNvPr>
          <p:cNvPicPr>
            <a:picLocks noChangeAspect="1"/>
          </p:cNvPicPr>
          <p:nvPr/>
        </p:nvPicPr>
        <p:blipFill>
          <a:blip r:embed="rId3"/>
          <a:stretch>
            <a:fillRect/>
          </a:stretch>
        </p:blipFill>
        <p:spPr>
          <a:xfrm>
            <a:off x="1579418" y="51187"/>
            <a:ext cx="9102436" cy="6769480"/>
          </a:xfrm>
          <a:prstGeom prst="rect">
            <a:avLst/>
          </a:prstGeom>
        </p:spPr>
      </p:pic>
    </p:spTree>
    <p:extLst>
      <p:ext uri="{BB962C8B-B14F-4D97-AF65-F5344CB8AC3E}">
        <p14:creationId xmlns:p14="http://schemas.microsoft.com/office/powerpoint/2010/main" val="3465526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69EFD3-869E-4DAD-929F-4CEFCADC494F}"/>
              </a:ext>
            </a:extLst>
          </p:cNvPr>
          <p:cNvPicPr>
            <a:picLocks noChangeAspect="1"/>
          </p:cNvPicPr>
          <p:nvPr/>
        </p:nvPicPr>
        <p:blipFill>
          <a:blip r:embed="rId2"/>
          <a:stretch>
            <a:fillRect/>
          </a:stretch>
        </p:blipFill>
        <p:spPr>
          <a:xfrm>
            <a:off x="1620644" y="38922"/>
            <a:ext cx="8987882" cy="6742984"/>
          </a:xfrm>
          <a:prstGeom prst="rect">
            <a:avLst/>
          </a:prstGeom>
        </p:spPr>
      </p:pic>
    </p:spTree>
    <p:extLst>
      <p:ext uri="{BB962C8B-B14F-4D97-AF65-F5344CB8AC3E}">
        <p14:creationId xmlns:p14="http://schemas.microsoft.com/office/powerpoint/2010/main" val="7094608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CDFB603-43BC-E9C6-5739-B60029EE3FC2}"/>
              </a:ext>
            </a:extLst>
          </p:cNvPr>
          <p:cNvPicPr>
            <a:picLocks noChangeAspect="1"/>
          </p:cNvPicPr>
          <p:nvPr/>
        </p:nvPicPr>
        <p:blipFill>
          <a:blip r:embed="rId2"/>
          <a:stretch>
            <a:fillRect/>
          </a:stretch>
        </p:blipFill>
        <p:spPr>
          <a:xfrm>
            <a:off x="1620982" y="-4230"/>
            <a:ext cx="9171708" cy="6811042"/>
          </a:xfrm>
          <a:prstGeom prst="rect">
            <a:avLst/>
          </a:prstGeom>
        </p:spPr>
      </p:pic>
    </p:spTree>
    <p:extLst>
      <p:ext uri="{BB962C8B-B14F-4D97-AF65-F5344CB8AC3E}">
        <p14:creationId xmlns:p14="http://schemas.microsoft.com/office/powerpoint/2010/main" val="411941565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B6875A3-C679-3878-3E5A-7D9C386C40CC}"/>
              </a:ext>
            </a:extLst>
          </p:cNvPr>
          <p:cNvPicPr>
            <a:picLocks noChangeAspect="1"/>
          </p:cNvPicPr>
          <p:nvPr/>
        </p:nvPicPr>
        <p:blipFill>
          <a:blip r:embed="rId3"/>
          <a:stretch>
            <a:fillRect/>
          </a:stretch>
        </p:blipFill>
        <p:spPr>
          <a:xfrm>
            <a:off x="1676400" y="-4231"/>
            <a:ext cx="9157854" cy="6811043"/>
          </a:xfrm>
          <a:prstGeom prst="rect">
            <a:avLst/>
          </a:prstGeom>
        </p:spPr>
      </p:pic>
    </p:spTree>
    <p:extLst>
      <p:ext uri="{BB962C8B-B14F-4D97-AF65-F5344CB8AC3E}">
        <p14:creationId xmlns:p14="http://schemas.microsoft.com/office/powerpoint/2010/main" val="239067255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1FF0E54-090E-F78B-4674-C3263733F9F4}"/>
              </a:ext>
            </a:extLst>
          </p:cNvPr>
          <p:cNvPicPr>
            <a:picLocks noChangeAspect="1"/>
          </p:cNvPicPr>
          <p:nvPr/>
        </p:nvPicPr>
        <p:blipFill>
          <a:blip r:embed="rId3"/>
          <a:stretch>
            <a:fillRect/>
          </a:stretch>
        </p:blipFill>
        <p:spPr>
          <a:xfrm>
            <a:off x="1634836" y="47597"/>
            <a:ext cx="8963890" cy="6735095"/>
          </a:xfrm>
          <a:prstGeom prst="rect">
            <a:avLst/>
          </a:prstGeom>
        </p:spPr>
      </p:pic>
      <p:sp>
        <p:nvSpPr>
          <p:cNvPr id="3" name="TextBox 2">
            <a:extLst>
              <a:ext uri="{FF2B5EF4-FFF2-40B4-BE49-F238E27FC236}">
                <a16:creationId xmlns:a16="http://schemas.microsoft.com/office/drawing/2014/main" id="{978EA2A4-CE4F-F5B4-2A90-AE18068D8BD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p>
        </p:txBody>
      </p:sp>
    </p:spTree>
    <p:extLst>
      <p:ext uri="{BB962C8B-B14F-4D97-AF65-F5344CB8AC3E}">
        <p14:creationId xmlns:p14="http://schemas.microsoft.com/office/powerpoint/2010/main" val="293651737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138D231-2716-8106-DED2-3FE965F6DCE1}"/>
              </a:ext>
            </a:extLst>
          </p:cNvPr>
          <p:cNvPicPr>
            <a:picLocks noChangeAspect="1"/>
          </p:cNvPicPr>
          <p:nvPr/>
        </p:nvPicPr>
        <p:blipFill>
          <a:blip r:embed="rId3"/>
          <a:stretch>
            <a:fillRect/>
          </a:stretch>
        </p:blipFill>
        <p:spPr>
          <a:xfrm>
            <a:off x="1620982" y="54295"/>
            <a:ext cx="9074727" cy="6735555"/>
          </a:xfrm>
          <a:prstGeom prst="rect">
            <a:avLst/>
          </a:prstGeom>
        </p:spPr>
      </p:pic>
    </p:spTree>
    <p:extLst>
      <p:ext uri="{BB962C8B-B14F-4D97-AF65-F5344CB8AC3E}">
        <p14:creationId xmlns:p14="http://schemas.microsoft.com/office/powerpoint/2010/main" val="366163702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086B691-D51D-35F4-32F3-5C150C3F57A4}"/>
              </a:ext>
            </a:extLst>
          </p:cNvPr>
          <p:cNvPicPr>
            <a:picLocks noChangeAspect="1"/>
          </p:cNvPicPr>
          <p:nvPr/>
        </p:nvPicPr>
        <p:blipFill>
          <a:blip r:embed="rId3"/>
          <a:stretch>
            <a:fillRect/>
          </a:stretch>
        </p:blipFill>
        <p:spPr>
          <a:xfrm>
            <a:off x="1676400" y="39913"/>
            <a:ext cx="9130145" cy="6778175"/>
          </a:xfrm>
          <a:prstGeom prst="rect">
            <a:avLst/>
          </a:prstGeom>
        </p:spPr>
      </p:pic>
    </p:spTree>
    <p:extLst>
      <p:ext uri="{BB962C8B-B14F-4D97-AF65-F5344CB8AC3E}">
        <p14:creationId xmlns:p14="http://schemas.microsoft.com/office/powerpoint/2010/main" val="1701766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ECC88E5-68B7-9049-4F03-FFA97EABFF6C}"/>
              </a:ext>
            </a:extLst>
          </p:cNvPr>
          <p:cNvPicPr>
            <a:picLocks noChangeAspect="1"/>
          </p:cNvPicPr>
          <p:nvPr/>
        </p:nvPicPr>
        <p:blipFill>
          <a:blip r:embed="rId2"/>
          <a:stretch>
            <a:fillRect/>
          </a:stretch>
        </p:blipFill>
        <p:spPr>
          <a:xfrm>
            <a:off x="1593273" y="74802"/>
            <a:ext cx="8950036" cy="6722250"/>
          </a:xfrm>
          <a:prstGeom prst="rect">
            <a:avLst/>
          </a:prstGeom>
        </p:spPr>
      </p:pic>
    </p:spTree>
    <p:extLst>
      <p:ext uri="{BB962C8B-B14F-4D97-AF65-F5344CB8AC3E}">
        <p14:creationId xmlns:p14="http://schemas.microsoft.com/office/powerpoint/2010/main" val="45608448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1D661A2-F281-F9DF-B2B7-DC84D651A3D5}"/>
              </a:ext>
            </a:extLst>
          </p:cNvPr>
          <p:cNvPicPr>
            <a:picLocks noChangeAspect="1"/>
          </p:cNvPicPr>
          <p:nvPr/>
        </p:nvPicPr>
        <p:blipFill>
          <a:blip r:embed="rId3"/>
          <a:stretch>
            <a:fillRect/>
          </a:stretch>
        </p:blipFill>
        <p:spPr>
          <a:xfrm>
            <a:off x="1676400" y="59912"/>
            <a:ext cx="9005454" cy="6793595"/>
          </a:xfrm>
          <a:prstGeom prst="rect">
            <a:avLst/>
          </a:prstGeom>
        </p:spPr>
      </p:pic>
    </p:spTree>
    <p:extLst>
      <p:ext uri="{BB962C8B-B14F-4D97-AF65-F5344CB8AC3E}">
        <p14:creationId xmlns:p14="http://schemas.microsoft.com/office/powerpoint/2010/main" val="263454866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9B9986F-3251-F7DD-7E4B-042253095414}"/>
              </a:ext>
            </a:extLst>
          </p:cNvPr>
          <p:cNvPicPr>
            <a:picLocks noChangeAspect="1"/>
          </p:cNvPicPr>
          <p:nvPr/>
        </p:nvPicPr>
        <p:blipFill>
          <a:blip r:embed="rId3"/>
          <a:stretch>
            <a:fillRect/>
          </a:stretch>
        </p:blipFill>
        <p:spPr>
          <a:xfrm>
            <a:off x="1634836" y="49682"/>
            <a:ext cx="9185563" cy="6814053"/>
          </a:xfrm>
          <a:prstGeom prst="rect">
            <a:avLst/>
          </a:prstGeom>
        </p:spPr>
      </p:pic>
    </p:spTree>
    <p:extLst>
      <p:ext uri="{BB962C8B-B14F-4D97-AF65-F5344CB8AC3E}">
        <p14:creationId xmlns:p14="http://schemas.microsoft.com/office/powerpoint/2010/main" val="110594597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BCAA550C-C61A-67D9-779D-20E21CC30DB5}"/>
              </a:ext>
            </a:extLst>
          </p:cNvPr>
          <p:cNvPicPr>
            <a:picLocks noChangeAspect="1"/>
          </p:cNvPicPr>
          <p:nvPr/>
        </p:nvPicPr>
        <p:blipFill>
          <a:blip r:embed="rId3"/>
          <a:stretch>
            <a:fillRect/>
          </a:stretch>
        </p:blipFill>
        <p:spPr>
          <a:xfrm>
            <a:off x="1676400" y="50699"/>
            <a:ext cx="9074727" cy="6742746"/>
          </a:xfrm>
          <a:prstGeom prst="rect">
            <a:avLst/>
          </a:prstGeom>
        </p:spPr>
      </p:pic>
    </p:spTree>
    <p:extLst>
      <p:ext uri="{BB962C8B-B14F-4D97-AF65-F5344CB8AC3E}">
        <p14:creationId xmlns:p14="http://schemas.microsoft.com/office/powerpoint/2010/main" val="347194688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1D5E8B9-975C-45A6-E545-E4D012E3BC0D}"/>
              </a:ext>
            </a:extLst>
          </p:cNvPr>
          <p:cNvPicPr>
            <a:picLocks noChangeAspect="1"/>
          </p:cNvPicPr>
          <p:nvPr/>
        </p:nvPicPr>
        <p:blipFill>
          <a:blip r:embed="rId3"/>
          <a:stretch>
            <a:fillRect/>
          </a:stretch>
        </p:blipFill>
        <p:spPr>
          <a:xfrm>
            <a:off x="1579418" y="60822"/>
            <a:ext cx="9157854" cy="6791773"/>
          </a:xfrm>
          <a:prstGeom prst="rect">
            <a:avLst/>
          </a:prstGeom>
        </p:spPr>
      </p:pic>
    </p:spTree>
    <p:extLst>
      <p:ext uri="{BB962C8B-B14F-4D97-AF65-F5344CB8AC3E}">
        <p14:creationId xmlns:p14="http://schemas.microsoft.com/office/powerpoint/2010/main" val="1056467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840DAD1-3BD5-4FF3-85D8-CBFD5F4BCC6F}"/>
              </a:ext>
            </a:extLst>
          </p:cNvPr>
          <p:cNvPicPr>
            <a:picLocks noChangeAspect="1"/>
          </p:cNvPicPr>
          <p:nvPr/>
        </p:nvPicPr>
        <p:blipFill>
          <a:blip r:embed="rId4"/>
          <a:stretch>
            <a:fillRect/>
          </a:stretch>
        </p:blipFill>
        <p:spPr>
          <a:xfrm>
            <a:off x="1629937" y="46156"/>
            <a:ext cx="9071517" cy="6747103"/>
          </a:xfrm>
          <a:prstGeom prst="rect">
            <a:avLst/>
          </a:prstGeom>
        </p:spPr>
      </p:pic>
    </p:spTree>
    <p:extLst>
      <p:ext uri="{BB962C8B-B14F-4D97-AF65-F5344CB8AC3E}">
        <p14:creationId xmlns:p14="http://schemas.microsoft.com/office/powerpoint/2010/main" val="2563667895"/>
      </p:ext>
    </p:extLst>
  </p:cSld>
  <p:clrMapOvr>
    <a:masterClrMapping/>
  </p:clrMapOvr>
  <p:extLst>
    <p:ext uri="{6950BFC3-D8DA-4A85-94F7-54DA5524770B}">
      <p188:commentRel xmlns:p188="http://schemas.microsoft.com/office/powerpoint/2018/8/main" r:id="rId3"/>
    </p:ext>
  </p:extLs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CD8163C-8518-3B63-2338-4338152BEDC2}"/>
              </a:ext>
            </a:extLst>
          </p:cNvPr>
          <p:cNvPicPr>
            <a:picLocks noChangeAspect="1"/>
          </p:cNvPicPr>
          <p:nvPr/>
        </p:nvPicPr>
        <p:blipFill>
          <a:blip r:embed="rId3"/>
          <a:stretch>
            <a:fillRect/>
          </a:stretch>
        </p:blipFill>
        <p:spPr>
          <a:xfrm>
            <a:off x="1676400" y="64000"/>
            <a:ext cx="9074727" cy="6743854"/>
          </a:xfrm>
          <a:prstGeom prst="rect">
            <a:avLst/>
          </a:prstGeom>
        </p:spPr>
      </p:pic>
    </p:spTree>
    <p:extLst>
      <p:ext uri="{BB962C8B-B14F-4D97-AF65-F5344CB8AC3E}">
        <p14:creationId xmlns:p14="http://schemas.microsoft.com/office/powerpoint/2010/main" val="409644656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DA1BE7D-7748-97D9-7B4D-B21032E0382D}"/>
              </a:ext>
            </a:extLst>
          </p:cNvPr>
          <p:cNvPicPr>
            <a:picLocks noChangeAspect="1"/>
          </p:cNvPicPr>
          <p:nvPr/>
        </p:nvPicPr>
        <p:blipFill>
          <a:blip r:embed="rId3"/>
          <a:stretch>
            <a:fillRect/>
          </a:stretch>
        </p:blipFill>
        <p:spPr>
          <a:xfrm>
            <a:off x="1676400" y="-6284"/>
            <a:ext cx="9199418" cy="6870568"/>
          </a:xfrm>
          <a:prstGeom prst="rect">
            <a:avLst/>
          </a:prstGeom>
        </p:spPr>
      </p:pic>
    </p:spTree>
    <p:extLst>
      <p:ext uri="{BB962C8B-B14F-4D97-AF65-F5344CB8AC3E}">
        <p14:creationId xmlns:p14="http://schemas.microsoft.com/office/powerpoint/2010/main" val="296397745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A6414D7-B2EF-1777-E0FE-510616893A31}"/>
              </a:ext>
            </a:extLst>
          </p:cNvPr>
          <p:cNvPicPr>
            <a:picLocks noChangeAspect="1"/>
          </p:cNvPicPr>
          <p:nvPr/>
        </p:nvPicPr>
        <p:blipFill>
          <a:blip r:embed="rId3"/>
          <a:stretch>
            <a:fillRect/>
          </a:stretch>
        </p:blipFill>
        <p:spPr>
          <a:xfrm>
            <a:off x="1676400" y="37333"/>
            <a:ext cx="9130145" cy="6783334"/>
          </a:xfrm>
          <a:prstGeom prst="rect">
            <a:avLst/>
          </a:prstGeom>
        </p:spPr>
      </p:pic>
    </p:spTree>
    <p:extLst>
      <p:ext uri="{BB962C8B-B14F-4D97-AF65-F5344CB8AC3E}">
        <p14:creationId xmlns:p14="http://schemas.microsoft.com/office/powerpoint/2010/main" val="7043585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6A5F0C3-E62A-CDB9-98D8-29C71769981B}"/>
              </a:ext>
            </a:extLst>
          </p:cNvPr>
          <p:cNvPicPr>
            <a:picLocks noChangeAspect="1"/>
          </p:cNvPicPr>
          <p:nvPr/>
        </p:nvPicPr>
        <p:blipFill>
          <a:blip r:embed="rId3"/>
          <a:stretch>
            <a:fillRect/>
          </a:stretch>
        </p:blipFill>
        <p:spPr>
          <a:xfrm>
            <a:off x="1676400" y="58334"/>
            <a:ext cx="9074727" cy="6727477"/>
          </a:xfrm>
          <a:prstGeom prst="rect">
            <a:avLst/>
          </a:prstGeom>
        </p:spPr>
      </p:pic>
    </p:spTree>
    <p:extLst>
      <p:ext uri="{BB962C8B-B14F-4D97-AF65-F5344CB8AC3E}">
        <p14:creationId xmlns:p14="http://schemas.microsoft.com/office/powerpoint/2010/main" val="187265038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57CBADF-701F-D662-01CF-BF97D61D9924}"/>
              </a:ext>
            </a:extLst>
          </p:cNvPr>
          <p:cNvPicPr>
            <a:picLocks noChangeAspect="1"/>
          </p:cNvPicPr>
          <p:nvPr/>
        </p:nvPicPr>
        <p:blipFill>
          <a:blip r:embed="rId3"/>
          <a:stretch>
            <a:fillRect/>
          </a:stretch>
        </p:blipFill>
        <p:spPr>
          <a:xfrm>
            <a:off x="1676400" y="88632"/>
            <a:ext cx="8922327" cy="6708445"/>
          </a:xfrm>
          <a:prstGeom prst="rect">
            <a:avLst/>
          </a:prstGeom>
        </p:spPr>
      </p:pic>
    </p:spTree>
    <p:extLst>
      <p:ext uri="{BB962C8B-B14F-4D97-AF65-F5344CB8AC3E}">
        <p14:creationId xmlns:p14="http://schemas.microsoft.com/office/powerpoint/2010/main" val="227762319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78D63A6-0B94-07E4-4F9B-FE790BB85866}"/>
              </a:ext>
            </a:extLst>
          </p:cNvPr>
          <p:cNvPicPr>
            <a:picLocks noChangeAspect="1"/>
          </p:cNvPicPr>
          <p:nvPr/>
        </p:nvPicPr>
        <p:blipFill>
          <a:blip r:embed="rId2"/>
          <a:stretch>
            <a:fillRect/>
          </a:stretch>
        </p:blipFill>
        <p:spPr>
          <a:xfrm>
            <a:off x="1620982" y="-2656"/>
            <a:ext cx="9185563" cy="6821749"/>
          </a:xfrm>
          <a:prstGeom prst="rect">
            <a:avLst/>
          </a:prstGeom>
        </p:spPr>
      </p:pic>
    </p:spTree>
    <p:extLst>
      <p:ext uri="{BB962C8B-B14F-4D97-AF65-F5344CB8AC3E}">
        <p14:creationId xmlns:p14="http://schemas.microsoft.com/office/powerpoint/2010/main" val="34708865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AC2B37C-7762-C979-6599-9DA6EC1E40D8}"/>
              </a:ext>
            </a:extLst>
          </p:cNvPr>
          <p:cNvPicPr>
            <a:picLocks noChangeAspect="1"/>
          </p:cNvPicPr>
          <p:nvPr/>
        </p:nvPicPr>
        <p:blipFill>
          <a:blip r:embed="rId3"/>
          <a:stretch>
            <a:fillRect/>
          </a:stretch>
        </p:blipFill>
        <p:spPr>
          <a:xfrm>
            <a:off x="1565564" y="46574"/>
            <a:ext cx="8963890" cy="6737142"/>
          </a:xfrm>
          <a:prstGeom prst="rect">
            <a:avLst/>
          </a:prstGeom>
        </p:spPr>
      </p:pic>
    </p:spTree>
    <p:extLst>
      <p:ext uri="{BB962C8B-B14F-4D97-AF65-F5344CB8AC3E}">
        <p14:creationId xmlns:p14="http://schemas.microsoft.com/office/powerpoint/2010/main" val="190745373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F70D4E6-7835-0277-8A94-290D60200185}"/>
              </a:ext>
            </a:extLst>
          </p:cNvPr>
          <p:cNvPicPr>
            <a:picLocks noChangeAspect="1"/>
          </p:cNvPicPr>
          <p:nvPr/>
        </p:nvPicPr>
        <p:blipFill>
          <a:blip r:embed="rId2"/>
          <a:stretch>
            <a:fillRect/>
          </a:stretch>
        </p:blipFill>
        <p:spPr>
          <a:xfrm>
            <a:off x="1607127" y="-1179"/>
            <a:ext cx="9185563" cy="6818794"/>
          </a:xfrm>
          <a:prstGeom prst="rect">
            <a:avLst/>
          </a:prstGeom>
        </p:spPr>
      </p:pic>
    </p:spTree>
    <p:extLst>
      <p:ext uri="{BB962C8B-B14F-4D97-AF65-F5344CB8AC3E}">
        <p14:creationId xmlns:p14="http://schemas.microsoft.com/office/powerpoint/2010/main" val="220715165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E5EEF60-EE0F-FD96-6300-2B63965CDB97}"/>
              </a:ext>
            </a:extLst>
          </p:cNvPr>
          <p:cNvPicPr>
            <a:picLocks noChangeAspect="1"/>
          </p:cNvPicPr>
          <p:nvPr/>
        </p:nvPicPr>
        <p:blipFill>
          <a:blip r:embed="rId2"/>
          <a:stretch>
            <a:fillRect/>
          </a:stretch>
        </p:blipFill>
        <p:spPr>
          <a:xfrm>
            <a:off x="1676400" y="37333"/>
            <a:ext cx="9088581" cy="6755625"/>
          </a:xfrm>
          <a:prstGeom prst="rect">
            <a:avLst/>
          </a:prstGeom>
        </p:spPr>
      </p:pic>
    </p:spTree>
    <p:extLst>
      <p:ext uri="{BB962C8B-B14F-4D97-AF65-F5344CB8AC3E}">
        <p14:creationId xmlns:p14="http://schemas.microsoft.com/office/powerpoint/2010/main" val="365191682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4D1F7F4-83BB-6C6A-F75F-E196C4A42D2F}"/>
              </a:ext>
            </a:extLst>
          </p:cNvPr>
          <p:cNvPicPr>
            <a:picLocks noChangeAspect="1"/>
          </p:cNvPicPr>
          <p:nvPr/>
        </p:nvPicPr>
        <p:blipFill>
          <a:blip r:embed="rId3"/>
          <a:stretch>
            <a:fillRect/>
          </a:stretch>
        </p:blipFill>
        <p:spPr>
          <a:xfrm>
            <a:off x="1676400" y="53240"/>
            <a:ext cx="9047018" cy="6723810"/>
          </a:xfrm>
          <a:prstGeom prst="rect">
            <a:avLst/>
          </a:prstGeom>
        </p:spPr>
      </p:pic>
    </p:spTree>
    <p:extLst>
      <p:ext uri="{BB962C8B-B14F-4D97-AF65-F5344CB8AC3E}">
        <p14:creationId xmlns:p14="http://schemas.microsoft.com/office/powerpoint/2010/main" val="248623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C176F41-439B-4D5F-ABD4-4731E7E15282}"/>
              </a:ext>
            </a:extLst>
          </p:cNvPr>
          <p:cNvSpPr>
            <a:spLocks noGrp="1"/>
          </p:cNvSpPr>
          <p:nvPr>
            <p:ph idx="4294967295"/>
          </p:nvPr>
        </p:nvSpPr>
        <p:spPr>
          <a:xfrm>
            <a:off x="1761893" y="1092820"/>
            <a:ext cx="8915400" cy="3778250"/>
          </a:xfrm>
        </p:spPr>
        <p:txBody>
          <a:bodyPr vert="horz" lIns="91440" tIns="45720" rIns="91440" bIns="45720" rtlCol="0" anchor="t">
            <a:normAutofit/>
          </a:bodyPr>
          <a:lstStyle/>
          <a:p>
            <a:r>
              <a:rPr lang="ru-RU">
                <a:ea typeface="+mn-lt"/>
                <a:cs typeface="+mn-lt"/>
              </a:rPr>
              <a:t>2 Решения и продукты HUAWEI SDN</a:t>
            </a:r>
            <a:endParaRPr lang="ru-RU"/>
          </a:p>
          <a:p>
            <a:r>
              <a:rPr lang="ru-RU">
                <a:ea typeface="+mn-lt"/>
                <a:cs typeface="+mn-lt"/>
              </a:rPr>
              <a:t>2.1 Продукты SDN-маршрутизаторы</a:t>
            </a:r>
            <a:endParaRPr lang="ru-RU"/>
          </a:p>
          <a:p>
            <a:r>
              <a:rPr lang="ru-RU">
                <a:ea typeface="+mn-lt"/>
                <a:cs typeface="+mn-lt"/>
              </a:rPr>
              <a:t>2.2 Коммутаторы SDN </a:t>
            </a:r>
            <a:r>
              <a:rPr lang="ru-RU" err="1">
                <a:ea typeface="+mn-lt"/>
                <a:cs typeface="+mn-lt"/>
              </a:rPr>
              <a:t>CloudEngine</a:t>
            </a:r>
            <a:endParaRPr lang="ru-RU" err="1"/>
          </a:p>
          <a:p>
            <a:endParaRPr lang="ru-RU"/>
          </a:p>
        </p:txBody>
      </p:sp>
    </p:spTree>
    <p:extLst>
      <p:ext uri="{BB962C8B-B14F-4D97-AF65-F5344CB8AC3E}">
        <p14:creationId xmlns:p14="http://schemas.microsoft.com/office/powerpoint/2010/main" val="3717497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BAEA254-6404-44FB-80B1-2926B472B861}"/>
              </a:ext>
            </a:extLst>
          </p:cNvPr>
          <p:cNvPicPr>
            <a:picLocks noChangeAspect="1"/>
          </p:cNvPicPr>
          <p:nvPr/>
        </p:nvPicPr>
        <p:blipFill>
          <a:blip r:embed="rId2"/>
          <a:stretch>
            <a:fillRect/>
          </a:stretch>
        </p:blipFill>
        <p:spPr>
          <a:xfrm>
            <a:off x="1620644" y="25997"/>
            <a:ext cx="9062224" cy="6806006"/>
          </a:xfrm>
          <a:prstGeom prst="rect">
            <a:avLst/>
          </a:prstGeom>
        </p:spPr>
      </p:pic>
    </p:spTree>
    <p:extLst>
      <p:ext uri="{BB962C8B-B14F-4D97-AF65-F5344CB8AC3E}">
        <p14:creationId xmlns:p14="http://schemas.microsoft.com/office/powerpoint/2010/main" val="307401239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A75EE5D-18A2-490C-FC56-B921761D55E8}"/>
              </a:ext>
            </a:extLst>
          </p:cNvPr>
          <p:cNvPicPr>
            <a:picLocks noChangeAspect="1"/>
          </p:cNvPicPr>
          <p:nvPr/>
        </p:nvPicPr>
        <p:blipFill>
          <a:blip r:embed="rId2"/>
          <a:stretch>
            <a:fillRect/>
          </a:stretch>
        </p:blipFill>
        <p:spPr>
          <a:xfrm>
            <a:off x="1676400" y="6034"/>
            <a:ext cx="9060872" cy="6845931"/>
          </a:xfrm>
          <a:prstGeom prst="rect">
            <a:avLst/>
          </a:prstGeom>
        </p:spPr>
      </p:pic>
    </p:spTree>
    <p:extLst>
      <p:ext uri="{BB962C8B-B14F-4D97-AF65-F5344CB8AC3E}">
        <p14:creationId xmlns:p14="http://schemas.microsoft.com/office/powerpoint/2010/main" val="306331559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0D8258FF-780E-4BA6-73AD-55DB605F59C0}"/>
              </a:ext>
            </a:extLst>
          </p:cNvPr>
          <p:cNvPicPr>
            <a:picLocks noChangeAspect="1"/>
          </p:cNvPicPr>
          <p:nvPr/>
        </p:nvPicPr>
        <p:blipFill>
          <a:blip r:embed="rId3"/>
          <a:stretch>
            <a:fillRect/>
          </a:stretch>
        </p:blipFill>
        <p:spPr>
          <a:xfrm>
            <a:off x="1607127" y="45541"/>
            <a:ext cx="8977745" cy="6753062"/>
          </a:xfrm>
          <a:prstGeom prst="rect">
            <a:avLst/>
          </a:prstGeom>
        </p:spPr>
      </p:pic>
    </p:spTree>
    <p:extLst>
      <p:ext uri="{BB962C8B-B14F-4D97-AF65-F5344CB8AC3E}">
        <p14:creationId xmlns:p14="http://schemas.microsoft.com/office/powerpoint/2010/main" val="80021421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42C2CC9-61DD-1A8E-5482-DBBD936D462B}"/>
              </a:ext>
            </a:extLst>
          </p:cNvPr>
          <p:cNvPicPr>
            <a:picLocks noChangeAspect="1"/>
          </p:cNvPicPr>
          <p:nvPr/>
        </p:nvPicPr>
        <p:blipFill>
          <a:blip r:embed="rId3"/>
          <a:stretch>
            <a:fillRect/>
          </a:stretch>
        </p:blipFill>
        <p:spPr>
          <a:xfrm>
            <a:off x="1676400" y="57347"/>
            <a:ext cx="9088581" cy="6743305"/>
          </a:xfrm>
          <a:prstGeom prst="rect">
            <a:avLst/>
          </a:prstGeom>
        </p:spPr>
      </p:pic>
    </p:spTree>
    <p:extLst>
      <p:ext uri="{BB962C8B-B14F-4D97-AF65-F5344CB8AC3E}">
        <p14:creationId xmlns:p14="http://schemas.microsoft.com/office/powerpoint/2010/main" val="73294753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1AF82AA-B1EF-6E63-18EC-D92208B2E157}"/>
              </a:ext>
            </a:extLst>
          </p:cNvPr>
          <p:cNvPicPr>
            <a:picLocks noChangeAspect="1"/>
          </p:cNvPicPr>
          <p:nvPr/>
        </p:nvPicPr>
        <p:blipFill>
          <a:blip r:embed="rId3"/>
          <a:stretch>
            <a:fillRect/>
          </a:stretch>
        </p:blipFill>
        <p:spPr>
          <a:xfrm>
            <a:off x="1676400" y="53714"/>
            <a:ext cx="9102436" cy="6764425"/>
          </a:xfrm>
          <a:prstGeom prst="rect">
            <a:avLst/>
          </a:prstGeom>
        </p:spPr>
      </p:pic>
    </p:spTree>
    <p:extLst>
      <p:ext uri="{BB962C8B-B14F-4D97-AF65-F5344CB8AC3E}">
        <p14:creationId xmlns:p14="http://schemas.microsoft.com/office/powerpoint/2010/main" val="342874088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5D55281-8136-EDED-7E49-9CD02E68B617}"/>
              </a:ext>
            </a:extLst>
          </p:cNvPr>
          <p:cNvPicPr>
            <a:picLocks noChangeAspect="1"/>
          </p:cNvPicPr>
          <p:nvPr/>
        </p:nvPicPr>
        <p:blipFill>
          <a:blip r:embed="rId2"/>
          <a:stretch>
            <a:fillRect/>
          </a:stretch>
        </p:blipFill>
        <p:spPr>
          <a:xfrm>
            <a:off x="1634836" y="47597"/>
            <a:ext cx="9019309" cy="6804368"/>
          </a:xfrm>
          <a:prstGeom prst="rect">
            <a:avLst/>
          </a:prstGeom>
        </p:spPr>
      </p:pic>
    </p:spTree>
    <p:extLst>
      <p:ext uri="{BB962C8B-B14F-4D97-AF65-F5344CB8AC3E}">
        <p14:creationId xmlns:p14="http://schemas.microsoft.com/office/powerpoint/2010/main" val="105188147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2F6D2A49-1943-793D-1B85-4667716C4202}"/>
              </a:ext>
            </a:extLst>
          </p:cNvPr>
          <p:cNvPicPr>
            <a:picLocks noChangeAspect="1"/>
          </p:cNvPicPr>
          <p:nvPr/>
        </p:nvPicPr>
        <p:blipFill>
          <a:blip r:embed="rId3"/>
          <a:stretch>
            <a:fillRect/>
          </a:stretch>
        </p:blipFill>
        <p:spPr>
          <a:xfrm>
            <a:off x="1620982" y="66617"/>
            <a:ext cx="9074727" cy="6738621"/>
          </a:xfrm>
          <a:prstGeom prst="rect">
            <a:avLst/>
          </a:prstGeom>
        </p:spPr>
      </p:pic>
    </p:spTree>
    <p:extLst>
      <p:ext uri="{BB962C8B-B14F-4D97-AF65-F5344CB8AC3E}">
        <p14:creationId xmlns:p14="http://schemas.microsoft.com/office/powerpoint/2010/main" val="266885129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6B6DFD2-B068-2F6B-6EF2-1986917D2788}"/>
              </a:ext>
            </a:extLst>
          </p:cNvPr>
          <p:cNvPicPr>
            <a:picLocks noChangeAspect="1"/>
          </p:cNvPicPr>
          <p:nvPr/>
        </p:nvPicPr>
        <p:blipFill>
          <a:blip r:embed="rId3"/>
          <a:stretch>
            <a:fillRect/>
          </a:stretch>
        </p:blipFill>
        <p:spPr>
          <a:xfrm>
            <a:off x="1676400" y="4518"/>
            <a:ext cx="9102436" cy="6751983"/>
          </a:xfrm>
          <a:prstGeom prst="rect">
            <a:avLst/>
          </a:prstGeom>
        </p:spPr>
      </p:pic>
    </p:spTree>
    <p:extLst>
      <p:ext uri="{BB962C8B-B14F-4D97-AF65-F5344CB8AC3E}">
        <p14:creationId xmlns:p14="http://schemas.microsoft.com/office/powerpoint/2010/main" val="149068214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DBF8D22-C375-3F1B-D733-4FF30A044A9E}"/>
              </a:ext>
            </a:extLst>
          </p:cNvPr>
          <p:cNvPicPr>
            <a:picLocks noChangeAspect="1"/>
          </p:cNvPicPr>
          <p:nvPr/>
        </p:nvPicPr>
        <p:blipFill>
          <a:blip r:embed="rId3"/>
          <a:stretch>
            <a:fillRect/>
          </a:stretch>
        </p:blipFill>
        <p:spPr>
          <a:xfrm>
            <a:off x="1607127" y="38908"/>
            <a:ext cx="9088581" cy="6752476"/>
          </a:xfrm>
          <a:prstGeom prst="rect">
            <a:avLst/>
          </a:prstGeom>
        </p:spPr>
      </p:pic>
    </p:spTree>
    <p:extLst>
      <p:ext uri="{BB962C8B-B14F-4D97-AF65-F5344CB8AC3E}">
        <p14:creationId xmlns:p14="http://schemas.microsoft.com/office/powerpoint/2010/main" val="270585428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E4998DD-C82C-46BE-FBE2-D0A91053F1F3}"/>
              </a:ext>
            </a:extLst>
          </p:cNvPr>
          <p:cNvPicPr>
            <a:picLocks noChangeAspect="1"/>
          </p:cNvPicPr>
          <p:nvPr/>
        </p:nvPicPr>
        <p:blipFill>
          <a:blip r:embed="rId2"/>
          <a:stretch>
            <a:fillRect/>
          </a:stretch>
        </p:blipFill>
        <p:spPr>
          <a:xfrm>
            <a:off x="1676400" y="53767"/>
            <a:ext cx="9130145" cy="6805884"/>
          </a:xfrm>
          <a:prstGeom prst="rect">
            <a:avLst/>
          </a:prstGeom>
        </p:spPr>
      </p:pic>
    </p:spTree>
    <p:extLst>
      <p:ext uri="{BB962C8B-B14F-4D97-AF65-F5344CB8AC3E}">
        <p14:creationId xmlns:p14="http://schemas.microsoft.com/office/powerpoint/2010/main" val="423117823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7DB9299-AFE8-6C17-F91F-2CB1F358A3C1}"/>
              </a:ext>
            </a:extLst>
          </p:cNvPr>
          <p:cNvPicPr>
            <a:picLocks noChangeAspect="1"/>
          </p:cNvPicPr>
          <p:nvPr/>
        </p:nvPicPr>
        <p:blipFill>
          <a:blip r:embed="rId2"/>
          <a:stretch>
            <a:fillRect/>
          </a:stretch>
        </p:blipFill>
        <p:spPr>
          <a:xfrm>
            <a:off x="1676400" y="-6803"/>
            <a:ext cx="9157854" cy="6816187"/>
          </a:xfrm>
          <a:prstGeom prst="rect">
            <a:avLst/>
          </a:prstGeom>
        </p:spPr>
      </p:pic>
    </p:spTree>
    <p:extLst>
      <p:ext uri="{BB962C8B-B14F-4D97-AF65-F5344CB8AC3E}">
        <p14:creationId xmlns:p14="http://schemas.microsoft.com/office/powerpoint/2010/main" val="3460350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0C6A8C-EBD3-4767-8A2C-23AC630406E4}"/>
              </a:ext>
            </a:extLst>
          </p:cNvPr>
          <p:cNvPicPr>
            <a:picLocks noChangeAspect="1"/>
          </p:cNvPicPr>
          <p:nvPr/>
        </p:nvPicPr>
        <p:blipFill>
          <a:blip r:embed="rId2"/>
          <a:stretch>
            <a:fillRect/>
          </a:stretch>
        </p:blipFill>
        <p:spPr>
          <a:xfrm>
            <a:off x="1639229" y="46683"/>
            <a:ext cx="9080809" cy="6755343"/>
          </a:xfrm>
          <a:prstGeom prst="rect">
            <a:avLst/>
          </a:prstGeom>
        </p:spPr>
      </p:pic>
    </p:spTree>
    <p:extLst>
      <p:ext uri="{BB962C8B-B14F-4D97-AF65-F5344CB8AC3E}">
        <p14:creationId xmlns:p14="http://schemas.microsoft.com/office/powerpoint/2010/main" val="290342534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06E1AEE-29BB-603D-9A10-881869EC0E2F}"/>
              </a:ext>
            </a:extLst>
          </p:cNvPr>
          <p:cNvPicPr>
            <a:picLocks noChangeAspect="1"/>
          </p:cNvPicPr>
          <p:nvPr/>
        </p:nvPicPr>
        <p:blipFill>
          <a:blip r:embed="rId3"/>
          <a:stretch>
            <a:fillRect/>
          </a:stretch>
        </p:blipFill>
        <p:spPr>
          <a:xfrm>
            <a:off x="1676400" y="65565"/>
            <a:ext cx="9074727" cy="6740724"/>
          </a:xfrm>
          <a:prstGeom prst="rect">
            <a:avLst/>
          </a:prstGeom>
        </p:spPr>
      </p:pic>
    </p:spTree>
    <p:extLst>
      <p:ext uri="{BB962C8B-B14F-4D97-AF65-F5344CB8AC3E}">
        <p14:creationId xmlns:p14="http://schemas.microsoft.com/office/powerpoint/2010/main" val="334255396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B6F4031-E831-9562-46FE-F6C8D0E48EF3}"/>
              </a:ext>
            </a:extLst>
          </p:cNvPr>
          <p:cNvPicPr>
            <a:picLocks noChangeAspect="1"/>
          </p:cNvPicPr>
          <p:nvPr/>
        </p:nvPicPr>
        <p:blipFill>
          <a:blip r:embed="rId3"/>
          <a:stretch>
            <a:fillRect/>
          </a:stretch>
        </p:blipFill>
        <p:spPr>
          <a:xfrm>
            <a:off x="1676400" y="56304"/>
            <a:ext cx="9033163" cy="6800810"/>
          </a:xfrm>
          <a:prstGeom prst="rect">
            <a:avLst/>
          </a:prstGeom>
        </p:spPr>
      </p:pic>
    </p:spTree>
    <p:extLst>
      <p:ext uri="{BB962C8B-B14F-4D97-AF65-F5344CB8AC3E}">
        <p14:creationId xmlns:p14="http://schemas.microsoft.com/office/powerpoint/2010/main" val="129101151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A950783-99AC-BCEA-B6D1-9D051BA77F0F}"/>
              </a:ext>
            </a:extLst>
          </p:cNvPr>
          <p:cNvPicPr>
            <a:picLocks noChangeAspect="1"/>
          </p:cNvPicPr>
          <p:nvPr/>
        </p:nvPicPr>
        <p:blipFill>
          <a:blip r:embed="rId2"/>
          <a:stretch>
            <a:fillRect/>
          </a:stretch>
        </p:blipFill>
        <p:spPr>
          <a:xfrm>
            <a:off x="1620982" y="-2178"/>
            <a:ext cx="9157854" cy="6806937"/>
          </a:xfrm>
          <a:prstGeom prst="rect">
            <a:avLst/>
          </a:prstGeom>
        </p:spPr>
      </p:pic>
    </p:spTree>
    <p:extLst>
      <p:ext uri="{BB962C8B-B14F-4D97-AF65-F5344CB8AC3E}">
        <p14:creationId xmlns:p14="http://schemas.microsoft.com/office/powerpoint/2010/main" val="102753660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99D465DE-55B4-C2D6-A731-62D719088DF9}"/>
              </a:ext>
            </a:extLst>
          </p:cNvPr>
          <p:cNvPicPr>
            <a:picLocks noChangeAspect="1"/>
          </p:cNvPicPr>
          <p:nvPr/>
        </p:nvPicPr>
        <p:blipFill>
          <a:blip r:embed="rId2"/>
          <a:stretch>
            <a:fillRect/>
          </a:stretch>
        </p:blipFill>
        <p:spPr>
          <a:xfrm>
            <a:off x="1676400" y="-5242"/>
            <a:ext cx="9074727" cy="6743793"/>
          </a:xfrm>
          <a:prstGeom prst="rect">
            <a:avLst/>
          </a:prstGeom>
        </p:spPr>
      </p:pic>
    </p:spTree>
    <p:extLst>
      <p:ext uri="{BB962C8B-B14F-4D97-AF65-F5344CB8AC3E}">
        <p14:creationId xmlns:p14="http://schemas.microsoft.com/office/powerpoint/2010/main" val="10627158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135F11-4C9C-4676-267B-5310C9852F94}"/>
              </a:ext>
            </a:extLst>
          </p:cNvPr>
          <p:cNvPicPr>
            <a:picLocks noChangeAspect="1"/>
          </p:cNvPicPr>
          <p:nvPr/>
        </p:nvPicPr>
        <p:blipFill>
          <a:blip r:embed="rId2"/>
          <a:stretch>
            <a:fillRect/>
          </a:stretch>
        </p:blipFill>
        <p:spPr>
          <a:xfrm>
            <a:off x="1634836" y="45993"/>
            <a:ext cx="9047018" cy="6710596"/>
          </a:xfrm>
          <a:prstGeom prst="rect">
            <a:avLst/>
          </a:prstGeom>
        </p:spPr>
      </p:pic>
    </p:spTree>
    <p:extLst>
      <p:ext uri="{BB962C8B-B14F-4D97-AF65-F5344CB8AC3E}">
        <p14:creationId xmlns:p14="http://schemas.microsoft.com/office/powerpoint/2010/main" val="160654249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2A504E-314F-36A7-221E-529ECB96FD5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a:t>Текст слайда</a:t>
            </a:r>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A489FC22-CF08-2294-C4A0-C76C02336904}"/>
              </a:ext>
            </a:extLst>
          </p:cNvPr>
          <p:cNvPicPr>
            <a:picLocks noChangeAspect="1"/>
          </p:cNvPicPr>
          <p:nvPr/>
        </p:nvPicPr>
        <p:blipFill>
          <a:blip r:embed="rId2"/>
          <a:stretch>
            <a:fillRect/>
          </a:stretch>
        </p:blipFill>
        <p:spPr>
          <a:xfrm>
            <a:off x="1676400" y="60429"/>
            <a:ext cx="8950036" cy="6723287"/>
          </a:xfrm>
          <a:prstGeom prst="rect">
            <a:avLst/>
          </a:prstGeom>
        </p:spPr>
      </p:pic>
    </p:spTree>
    <p:extLst>
      <p:ext uri="{BB962C8B-B14F-4D97-AF65-F5344CB8AC3E}">
        <p14:creationId xmlns:p14="http://schemas.microsoft.com/office/powerpoint/2010/main" val="346986883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23C7A1A-79E7-A31F-AA90-72E8D886F377}"/>
              </a:ext>
            </a:extLst>
          </p:cNvPr>
          <p:cNvPicPr>
            <a:picLocks noChangeAspect="1"/>
          </p:cNvPicPr>
          <p:nvPr/>
        </p:nvPicPr>
        <p:blipFill>
          <a:blip r:embed="rId2"/>
          <a:stretch>
            <a:fillRect/>
          </a:stretch>
        </p:blipFill>
        <p:spPr>
          <a:xfrm>
            <a:off x="1676400" y="-5765"/>
            <a:ext cx="9282545" cy="6814113"/>
          </a:xfrm>
          <a:prstGeom prst="rect">
            <a:avLst/>
          </a:prstGeom>
        </p:spPr>
      </p:pic>
    </p:spTree>
    <p:extLst>
      <p:ext uri="{BB962C8B-B14F-4D97-AF65-F5344CB8AC3E}">
        <p14:creationId xmlns:p14="http://schemas.microsoft.com/office/powerpoint/2010/main" val="262741364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26CC967-7646-B982-AE76-8E0BE245285A}"/>
              </a:ext>
            </a:extLst>
          </p:cNvPr>
          <p:cNvPicPr>
            <a:picLocks noChangeAspect="1"/>
          </p:cNvPicPr>
          <p:nvPr/>
        </p:nvPicPr>
        <p:blipFill>
          <a:blip r:embed="rId3"/>
          <a:stretch>
            <a:fillRect/>
          </a:stretch>
        </p:blipFill>
        <p:spPr>
          <a:xfrm>
            <a:off x="1607127" y="41905"/>
            <a:ext cx="9019309" cy="6691064"/>
          </a:xfrm>
          <a:prstGeom prst="rect">
            <a:avLst/>
          </a:prstGeom>
        </p:spPr>
      </p:pic>
    </p:spTree>
    <p:extLst>
      <p:ext uri="{BB962C8B-B14F-4D97-AF65-F5344CB8AC3E}">
        <p14:creationId xmlns:p14="http://schemas.microsoft.com/office/powerpoint/2010/main" val="200921295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B4570B8-232E-6069-A0AB-6E63E30832EA}"/>
              </a:ext>
            </a:extLst>
          </p:cNvPr>
          <p:cNvPicPr>
            <a:picLocks noChangeAspect="1"/>
          </p:cNvPicPr>
          <p:nvPr/>
        </p:nvPicPr>
        <p:blipFill>
          <a:blip r:embed="rId3"/>
          <a:stretch>
            <a:fillRect/>
          </a:stretch>
        </p:blipFill>
        <p:spPr>
          <a:xfrm>
            <a:off x="1579418" y="70671"/>
            <a:ext cx="9074727" cy="6730512"/>
          </a:xfrm>
          <a:prstGeom prst="rect">
            <a:avLst/>
          </a:prstGeom>
        </p:spPr>
      </p:pic>
    </p:spTree>
    <p:extLst>
      <p:ext uri="{BB962C8B-B14F-4D97-AF65-F5344CB8AC3E}">
        <p14:creationId xmlns:p14="http://schemas.microsoft.com/office/powerpoint/2010/main" val="45992732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B8DB374-0362-C513-046E-4487F02FAB99}"/>
              </a:ext>
            </a:extLst>
          </p:cNvPr>
          <p:cNvPicPr>
            <a:picLocks noChangeAspect="1"/>
          </p:cNvPicPr>
          <p:nvPr/>
        </p:nvPicPr>
        <p:blipFill>
          <a:blip r:embed="rId3"/>
          <a:stretch>
            <a:fillRect/>
          </a:stretch>
        </p:blipFill>
        <p:spPr>
          <a:xfrm>
            <a:off x="1634836" y="38908"/>
            <a:ext cx="9102436" cy="6766331"/>
          </a:xfrm>
          <a:prstGeom prst="rect">
            <a:avLst/>
          </a:prstGeom>
        </p:spPr>
      </p:pic>
    </p:spTree>
    <p:extLst>
      <p:ext uri="{BB962C8B-B14F-4D97-AF65-F5344CB8AC3E}">
        <p14:creationId xmlns:p14="http://schemas.microsoft.com/office/powerpoint/2010/main" val="3261853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EDDFF64-5705-42CD-A41D-E15071209F59}"/>
              </a:ext>
            </a:extLst>
          </p:cNvPr>
          <p:cNvPicPr>
            <a:picLocks noChangeAspect="1"/>
          </p:cNvPicPr>
          <p:nvPr/>
        </p:nvPicPr>
        <p:blipFill>
          <a:blip r:embed="rId4"/>
          <a:stretch>
            <a:fillRect/>
          </a:stretch>
        </p:blipFill>
        <p:spPr>
          <a:xfrm>
            <a:off x="1620644" y="29108"/>
            <a:ext cx="9117980" cy="6781199"/>
          </a:xfrm>
          <a:prstGeom prst="rect">
            <a:avLst/>
          </a:prstGeom>
        </p:spPr>
      </p:pic>
    </p:spTree>
    <p:extLst>
      <p:ext uri="{BB962C8B-B14F-4D97-AF65-F5344CB8AC3E}">
        <p14:creationId xmlns:p14="http://schemas.microsoft.com/office/powerpoint/2010/main" val="3435639314"/>
      </p:ext>
    </p:extLst>
  </p:cSld>
  <p:clrMapOvr>
    <a:masterClrMapping/>
  </p:clrMapOvr>
  <p:extLst>
    <p:ext uri="{6950BFC3-D8DA-4A85-94F7-54DA5524770B}">
      <p188:commentRel xmlns:p188="http://schemas.microsoft.com/office/powerpoint/2018/8/main" r:id="rId3"/>
    </p:ext>
  </p:extLs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0DE7F88-858E-EDAA-F320-C932ED87FE82}"/>
              </a:ext>
            </a:extLst>
          </p:cNvPr>
          <p:cNvPicPr>
            <a:picLocks noChangeAspect="1"/>
          </p:cNvPicPr>
          <p:nvPr/>
        </p:nvPicPr>
        <p:blipFill>
          <a:blip r:embed="rId2"/>
          <a:stretch>
            <a:fillRect/>
          </a:stretch>
        </p:blipFill>
        <p:spPr>
          <a:xfrm>
            <a:off x="1676400" y="51751"/>
            <a:ext cx="9088581" cy="6754498"/>
          </a:xfrm>
          <a:prstGeom prst="rect">
            <a:avLst/>
          </a:prstGeom>
        </p:spPr>
      </p:pic>
    </p:spTree>
    <p:extLst>
      <p:ext uri="{BB962C8B-B14F-4D97-AF65-F5344CB8AC3E}">
        <p14:creationId xmlns:p14="http://schemas.microsoft.com/office/powerpoint/2010/main" val="395994249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613D79-AC5D-F8F9-92C4-C2261C7E330D}"/>
              </a:ext>
            </a:extLst>
          </p:cNvPr>
          <p:cNvPicPr>
            <a:picLocks noChangeAspect="1"/>
          </p:cNvPicPr>
          <p:nvPr/>
        </p:nvPicPr>
        <p:blipFill>
          <a:blip r:embed="rId2"/>
          <a:stretch>
            <a:fillRect/>
          </a:stretch>
        </p:blipFill>
        <p:spPr>
          <a:xfrm>
            <a:off x="1620982" y="49682"/>
            <a:ext cx="9185563" cy="6814053"/>
          </a:xfrm>
          <a:prstGeom prst="rect">
            <a:avLst/>
          </a:prstGeom>
        </p:spPr>
      </p:pic>
    </p:spTree>
    <p:extLst>
      <p:ext uri="{BB962C8B-B14F-4D97-AF65-F5344CB8AC3E}">
        <p14:creationId xmlns:p14="http://schemas.microsoft.com/office/powerpoint/2010/main" val="281214681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FE47D2B-79EA-59F8-D135-60194A1AA4F8}"/>
              </a:ext>
            </a:extLst>
          </p:cNvPr>
          <p:cNvPicPr>
            <a:picLocks noChangeAspect="1"/>
          </p:cNvPicPr>
          <p:nvPr/>
        </p:nvPicPr>
        <p:blipFill>
          <a:blip r:embed="rId3"/>
          <a:stretch>
            <a:fillRect/>
          </a:stretch>
        </p:blipFill>
        <p:spPr>
          <a:xfrm>
            <a:off x="1607127" y="59936"/>
            <a:ext cx="9088581" cy="6738128"/>
          </a:xfrm>
          <a:prstGeom prst="rect">
            <a:avLst/>
          </a:prstGeom>
        </p:spPr>
      </p:pic>
    </p:spTree>
    <p:extLst>
      <p:ext uri="{BB962C8B-B14F-4D97-AF65-F5344CB8AC3E}">
        <p14:creationId xmlns:p14="http://schemas.microsoft.com/office/powerpoint/2010/main" val="68216421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94AB200-9CC4-A0E9-D86A-7CE3E913AED3}"/>
              </a:ext>
            </a:extLst>
          </p:cNvPr>
          <p:cNvPicPr>
            <a:picLocks noChangeAspect="1"/>
          </p:cNvPicPr>
          <p:nvPr/>
        </p:nvPicPr>
        <p:blipFill>
          <a:blip r:embed="rId3"/>
          <a:stretch>
            <a:fillRect/>
          </a:stretch>
        </p:blipFill>
        <p:spPr>
          <a:xfrm>
            <a:off x="1620982" y="37856"/>
            <a:ext cx="9157854" cy="6823852"/>
          </a:xfrm>
          <a:prstGeom prst="rect">
            <a:avLst/>
          </a:prstGeom>
        </p:spPr>
      </p:pic>
    </p:spTree>
    <p:extLst>
      <p:ext uri="{BB962C8B-B14F-4D97-AF65-F5344CB8AC3E}">
        <p14:creationId xmlns:p14="http://schemas.microsoft.com/office/powerpoint/2010/main" val="177138048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685DD9E-CB3E-121C-85B3-B559C4AAA36C}"/>
              </a:ext>
            </a:extLst>
          </p:cNvPr>
          <p:cNvPicPr>
            <a:picLocks noChangeAspect="1"/>
          </p:cNvPicPr>
          <p:nvPr/>
        </p:nvPicPr>
        <p:blipFill>
          <a:blip r:embed="rId3"/>
          <a:stretch>
            <a:fillRect/>
          </a:stretch>
        </p:blipFill>
        <p:spPr>
          <a:xfrm>
            <a:off x="1607127" y="47093"/>
            <a:ext cx="9005454" cy="6805378"/>
          </a:xfrm>
          <a:prstGeom prst="rect">
            <a:avLst/>
          </a:prstGeom>
        </p:spPr>
      </p:pic>
    </p:spTree>
    <p:extLst>
      <p:ext uri="{BB962C8B-B14F-4D97-AF65-F5344CB8AC3E}">
        <p14:creationId xmlns:p14="http://schemas.microsoft.com/office/powerpoint/2010/main" val="272418634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AA266A4-A532-3C8C-2A97-2CBA734C08BD}"/>
              </a:ext>
            </a:extLst>
          </p:cNvPr>
          <p:cNvPicPr>
            <a:picLocks noChangeAspect="1"/>
          </p:cNvPicPr>
          <p:nvPr/>
        </p:nvPicPr>
        <p:blipFill>
          <a:blip r:embed="rId2"/>
          <a:stretch>
            <a:fillRect/>
          </a:stretch>
        </p:blipFill>
        <p:spPr>
          <a:xfrm>
            <a:off x="1634836" y="44511"/>
            <a:ext cx="8977745" cy="6755121"/>
          </a:xfrm>
          <a:prstGeom prst="rect">
            <a:avLst/>
          </a:prstGeom>
        </p:spPr>
      </p:pic>
    </p:spTree>
    <p:extLst>
      <p:ext uri="{BB962C8B-B14F-4D97-AF65-F5344CB8AC3E}">
        <p14:creationId xmlns:p14="http://schemas.microsoft.com/office/powerpoint/2010/main" val="228158923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631F939-6B7D-2F7F-807C-D58F62FDD4BE}"/>
              </a:ext>
            </a:extLst>
          </p:cNvPr>
          <p:cNvPicPr>
            <a:picLocks noChangeAspect="1"/>
          </p:cNvPicPr>
          <p:nvPr/>
        </p:nvPicPr>
        <p:blipFill>
          <a:blip r:embed="rId3"/>
          <a:stretch>
            <a:fillRect/>
          </a:stretch>
        </p:blipFill>
        <p:spPr>
          <a:xfrm>
            <a:off x="1620982" y="38861"/>
            <a:ext cx="9047018" cy="6724859"/>
          </a:xfrm>
          <a:prstGeom prst="rect">
            <a:avLst/>
          </a:prstGeom>
        </p:spPr>
      </p:pic>
    </p:spTree>
    <p:extLst>
      <p:ext uri="{BB962C8B-B14F-4D97-AF65-F5344CB8AC3E}">
        <p14:creationId xmlns:p14="http://schemas.microsoft.com/office/powerpoint/2010/main" val="266004064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2CF2CEE9-D647-5DCE-0710-7EC0DE284C38}"/>
              </a:ext>
            </a:extLst>
          </p:cNvPr>
          <p:cNvPicPr>
            <a:picLocks noChangeAspect="1"/>
          </p:cNvPicPr>
          <p:nvPr/>
        </p:nvPicPr>
        <p:blipFill>
          <a:blip r:embed="rId3"/>
          <a:stretch>
            <a:fillRect/>
          </a:stretch>
        </p:blipFill>
        <p:spPr>
          <a:xfrm>
            <a:off x="1634836" y="57852"/>
            <a:ext cx="8977745" cy="6756149"/>
          </a:xfrm>
          <a:prstGeom prst="rect">
            <a:avLst/>
          </a:prstGeom>
        </p:spPr>
      </p:pic>
    </p:spTree>
    <p:extLst>
      <p:ext uri="{BB962C8B-B14F-4D97-AF65-F5344CB8AC3E}">
        <p14:creationId xmlns:p14="http://schemas.microsoft.com/office/powerpoint/2010/main" val="22985757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3A5D75D-F4D1-8A50-95F5-71335513319D}"/>
              </a:ext>
            </a:extLst>
          </p:cNvPr>
          <p:cNvPicPr>
            <a:picLocks noChangeAspect="1"/>
          </p:cNvPicPr>
          <p:nvPr/>
        </p:nvPicPr>
        <p:blipFill>
          <a:blip r:embed="rId3"/>
          <a:stretch>
            <a:fillRect/>
          </a:stretch>
        </p:blipFill>
        <p:spPr>
          <a:xfrm>
            <a:off x="1607127" y="43997"/>
            <a:ext cx="9005454" cy="6770004"/>
          </a:xfrm>
          <a:prstGeom prst="rect">
            <a:avLst/>
          </a:prstGeom>
        </p:spPr>
      </p:pic>
    </p:spTree>
    <p:extLst>
      <p:ext uri="{BB962C8B-B14F-4D97-AF65-F5344CB8AC3E}">
        <p14:creationId xmlns:p14="http://schemas.microsoft.com/office/powerpoint/2010/main" val="268327254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0EFF0E4-9462-8B3B-4CB4-9DECA0B3D3BE}"/>
              </a:ext>
            </a:extLst>
          </p:cNvPr>
          <p:cNvPicPr>
            <a:picLocks noChangeAspect="1"/>
          </p:cNvPicPr>
          <p:nvPr/>
        </p:nvPicPr>
        <p:blipFill>
          <a:blip r:embed="rId3"/>
          <a:stretch>
            <a:fillRect/>
          </a:stretch>
        </p:blipFill>
        <p:spPr>
          <a:xfrm>
            <a:off x="1634836" y="45546"/>
            <a:ext cx="9047018" cy="6711490"/>
          </a:xfrm>
          <a:prstGeom prst="rect">
            <a:avLst/>
          </a:prstGeom>
        </p:spPr>
      </p:pic>
    </p:spTree>
    <p:extLst>
      <p:ext uri="{BB962C8B-B14F-4D97-AF65-F5344CB8AC3E}">
        <p14:creationId xmlns:p14="http://schemas.microsoft.com/office/powerpoint/2010/main" val="2574373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7E9B6F4-2490-42CE-923A-99EB3941BA3B}"/>
              </a:ext>
            </a:extLst>
          </p:cNvPr>
          <p:cNvPicPr>
            <a:picLocks noChangeAspect="1"/>
          </p:cNvPicPr>
          <p:nvPr/>
        </p:nvPicPr>
        <p:blipFill>
          <a:blip r:embed="rId4"/>
          <a:stretch>
            <a:fillRect/>
          </a:stretch>
        </p:blipFill>
        <p:spPr>
          <a:xfrm>
            <a:off x="1620644" y="40463"/>
            <a:ext cx="9117980" cy="6777074"/>
          </a:xfrm>
          <a:prstGeom prst="rect">
            <a:avLst/>
          </a:prstGeom>
        </p:spPr>
      </p:pic>
    </p:spTree>
    <p:extLst>
      <p:ext uri="{BB962C8B-B14F-4D97-AF65-F5344CB8AC3E}">
        <p14:creationId xmlns:p14="http://schemas.microsoft.com/office/powerpoint/2010/main" val="4247362822"/>
      </p:ext>
    </p:extLst>
  </p:cSld>
  <p:clrMapOvr>
    <a:masterClrMapping/>
  </p:clrMapOvr>
  <p:extLst>
    <p:ext uri="{6950BFC3-D8DA-4A85-94F7-54DA5524770B}">
      <p188:commentRel xmlns:p188="http://schemas.microsoft.com/office/powerpoint/2018/8/main" r:id="rId3"/>
    </p:ext>
  </p:extLs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D38FB62-31BB-6854-2D48-E4E8DF3D60DB}"/>
              </a:ext>
            </a:extLst>
          </p:cNvPr>
          <p:cNvPicPr>
            <a:picLocks noChangeAspect="1"/>
          </p:cNvPicPr>
          <p:nvPr/>
        </p:nvPicPr>
        <p:blipFill>
          <a:blip r:embed="rId3"/>
          <a:stretch>
            <a:fillRect/>
          </a:stretch>
        </p:blipFill>
        <p:spPr>
          <a:xfrm>
            <a:off x="1634836" y="44025"/>
            <a:ext cx="9074727" cy="6728385"/>
          </a:xfrm>
          <a:prstGeom prst="rect">
            <a:avLst/>
          </a:prstGeom>
        </p:spPr>
      </p:pic>
    </p:spTree>
    <p:extLst>
      <p:ext uri="{BB962C8B-B14F-4D97-AF65-F5344CB8AC3E}">
        <p14:creationId xmlns:p14="http://schemas.microsoft.com/office/powerpoint/2010/main" val="214419674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891464B-5456-9071-E09E-DEAFEBD9DCED}"/>
              </a:ext>
            </a:extLst>
          </p:cNvPr>
          <p:cNvPicPr>
            <a:picLocks noChangeAspect="1"/>
          </p:cNvPicPr>
          <p:nvPr/>
        </p:nvPicPr>
        <p:blipFill>
          <a:blip r:embed="rId3"/>
          <a:stretch>
            <a:fillRect/>
          </a:stretch>
        </p:blipFill>
        <p:spPr>
          <a:xfrm>
            <a:off x="1620982" y="59399"/>
            <a:ext cx="8963890" cy="6739202"/>
          </a:xfrm>
          <a:prstGeom prst="rect">
            <a:avLst/>
          </a:prstGeom>
        </p:spPr>
      </p:pic>
    </p:spTree>
    <p:extLst>
      <p:ext uri="{BB962C8B-B14F-4D97-AF65-F5344CB8AC3E}">
        <p14:creationId xmlns:p14="http://schemas.microsoft.com/office/powerpoint/2010/main" val="97061349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2E910A-94C7-78BB-4A9B-DCD547CE9AC5}"/>
              </a:ext>
            </a:extLst>
          </p:cNvPr>
          <p:cNvPicPr>
            <a:picLocks noChangeAspect="1"/>
          </p:cNvPicPr>
          <p:nvPr/>
        </p:nvPicPr>
        <p:blipFill>
          <a:blip r:embed="rId3"/>
          <a:stretch>
            <a:fillRect/>
          </a:stretch>
        </p:blipFill>
        <p:spPr>
          <a:xfrm>
            <a:off x="1607127" y="67622"/>
            <a:ext cx="9074727" cy="6736611"/>
          </a:xfrm>
          <a:prstGeom prst="rect">
            <a:avLst/>
          </a:prstGeom>
        </p:spPr>
      </p:pic>
    </p:spTree>
    <p:extLst>
      <p:ext uri="{BB962C8B-B14F-4D97-AF65-F5344CB8AC3E}">
        <p14:creationId xmlns:p14="http://schemas.microsoft.com/office/powerpoint/2010/main" val="311857363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галерея, снимок экрана, векторная графика&#10;&#10;Автоматически созданное описание">
            <a:extLst>
              <a:ext uri="{FF2B5EF4-FFF2-40B4-BE49-F238E27FC236}">
                <a16:creationId xmlns:a16="http://schemas.microsoft.com/office/drawing/2014/main" id="{31A7A260-439D-F3EA-74BC-63E525B696CD}"/>
              </a:ext>
            </a:extLst>
          </p:cNvPr>
          <p:cNvPicPr>
            <a:picLocks noChangeAspect="1"/>
          </p:cNvPicPr>
          <p:nvPr/>
        </p:nvPicPr>
        <p:blipFill>
          <a:blip r:embed="rId3"/>
          <a:stretch>
            <a:fillRect/>
          </a:stretch>
        </p:blipFill>
        <p:spPr>
          <a:xfrm>
            <a:off x="1620982" y="61452"/>
            <a:ext cx="8908472" cy="6693531"/>
          </a:xfrm>
          <a:prstGeom prst="rect">
            <a:avLst/>
          </a:prstGeom>
        </p:spPr>
      </p:pic>
    </p:spTree>
    <p:extLst>
      <p:ext uri="{BB962C8B-B14F-4D97-AF65-F5344CB8AC3E}">
        <p14:creationId xmlns:p14="http://schemas.microsoft.com/office/powerpoint/2010/main" val="379694458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8C131F4-EFF4-460B-4370-F8ABD9BCE681}"/>
              </a:ext>
            </a:extLst>
          </p:cNvPr>
          <p:cNvPicPr>
            <a:picLocks noChangeAspect="1"/>
          </p:cNvPicPr>
          <p:nvPr/>
        </p:nvPicPr>
        <p:blipFill>
          <a:blip r:embed="rId2"/>
          <a:stretch>
            <a:fillRect/>
          </a:stretch>
        </p:blipFill>
        <p:spPr>
          <a:xfrm>
            <a:off x="1676400" y="49134"/>
            <a:ext cx="9102436" cy="6773587"/>
          </a:xfrm>
          <a:prstGeom prst="rect">
            <a:avLst/>
          </a:prstGeom>
        </p:spPr>
      </p:pic>
    </p:spTree>
    <p:extLst>
      <p:ext uri="{BB962C8B-B14F-4D97-AF65-F5344CB8AC3E}">
        <p14:creationId xmlns:p14="http://schemas.microsoft.com/office/powerpoint/2010/main" val="54038688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9FC3182-A579-76CA-FADD-CA8C05643BC0}"/>
              </a:ext>
            </a:extLst>
          </p:cNvPr>
          <p:cNvPicPr>
            <a:picLocks noChangeAspect="1"/>
          </p:cNvPicPr>
          <p:nvPr/>
        </p:nvPicPr>
        <p:blipFill>
          <a:blip r:embed="rId3"/>
          <a:stretch>
            <a:fillRect/>
          </a:stretch>
        </p:blipFill>
        <p:spPr>
          <a:xfrm>
            <a:off x="1620982" y="58366"/>
            <a:ext cx="8963890" cy="6741267"/>
          </a:xfrm>
          <a:prstGeom prst="rect">
            <a:avLst/>
          </a:prstGeom>
        </p:spPr>
      </p:pic>
    </p:spTree>
    <p:extLst>
      <p:ext uri="{BB962C8B-B14F-4D97-AF65-F5344CB8AC3E}">
        <p14:creationId xmlns:p14="http://schemas.microsoft.com/office/powerpoint/2010/main" val="232720515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B5F7DC5-FB7A-BC08-9DBE-721C2FA54D51}"/>
              </a:ext>
            </a:extLst>
          </p:cNvPr>
          <p:cNvPicPr>
            <a:picLocks noChangeAspect="1"/>
          </p:cNvPicPr>
          <p:nvPr/>
        </p:nvPicPr>
        <p:blipFill>
          <a:blip r:embed="rId2"/>
          <a:stretch>
            <a:fillRect/>
          </a:stretch>
        </p:blipFill>
        <p:spPr>
          <a:xfrm>
            <a:off x="1676400" y="63013"/>
            <a:ext cx="9047018" cy="6731973"/>
          </a:xfrm>
          <a:prstGeom prst="rect">
            <a:avLst/>
          </a:prstGeom>
        </p:spPr>
      </p:pic>
    </p:spTree>
    <p:extLst>
      <p:ext uri="{BB962C8B-B14F-4D97-AF65-F5344CB8AC3E}">
        <p14:creationId xmlns:p14="http://schemas.microsoft.com/office/powerpoint/2010/main" val="67370904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6C6E9B-96F2-00A2-A97F-3D7D0355B44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p>
        </p:txBody>
      </p:sp>
      <p:pic>
        <p:nvPicPr>
          <p:cNvPr id="3" name="Рисунок 3">
            <a:extLst>
              <a:ext uri="{FF2B5EF4-FFF2-40B4-BE49-F238E27FC236}">
                <a16:creationId xmlns:a16="http://schemas.microsoft.com/office/drawing/2014/main" id="{5717CE59-9AF7-1AF6-431F-966DF5DC567D}"/>
              </a:ext>
            </a:extLst>
          </p:cNvPr>
          <p:cNvPicPr>
            <a:picLocks noChangeAspect="1"/>
          </p:cNvPicPr>
          <p:nvPr/>
        </p:nvPicPr>
        <p:blipFill>
          <a:blip r:embed="rId3"/>
          <a:stretch>
            <a:fillRect/>
          </a:stretch>
        </p:blipFill>
        <p:spPr>
          <a:xfrm>
            <a:off x="1634836" y="39913"/>
            <a:ext cx="9102436" cy="6764321"/>
          </a:xfrm>
          <a:prstGeom prst="rect">
            <a:avLst/>
          </a:prstGeom>
        </p:spPr>
      </p:pic>
    </p:spTree>
    <p:extLst>
      <p:ext uri="{BB962C8B-B14F-4D97-AF65-F5344CB8AC3E}">
        <p14:creationId xmlns:p14="http://schemas.microsoft.com/office/powerpoint/2010/main" val="47575962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1CC2927-1021-D672-7B7C-9C6D239111E7}"/>
              </a:ext>
            </a:extLst>
          </p:cNvPr>
          <p:cNvPicPr>
            <a:picLocks noChangeAspect="1"/>
          </p:cNvPicPr>
          <p:nvPr/>
        </p:nvPicPr>
        <p:blipFill>
          <a:blip r:embed="rId3"/>
          <a:stretch>
            <a:fillRect/>
          </a:stretch>
        </p:blipFill>
        <p:spPr>
          <a:xfrm>
            <a:off x="1676400" y="43997"/>
            <a:ext cx="8880763" cy="6673022"/>
          </a:xfrm>
          <a:prstGeom prst="rect">
            <a:avLst/>
          </a:prstGeom>
        </p:spPr>
      </p:pic>
    </p:spTree>
    <p:extLst>
      <p:ext uri="{BB962C8B-B14F-4D97-AF65-F5344CB8AC3E}">
        <p14:creationId xmlns:p14="http://schemas.microsoft.com/office/powerpoint/2010/main" val="167987512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75A1D5F-ABAE-F33C-D0B1-3AC77C898D51}"/>
              </a:ext>
            </a:extLst>
          </p:cNvPr>
          <p:cNvPicPr>
            <a:picLocks noChangeAspect="1"/>
          </p:cNvPicPr>
          <p:nvPr/>
        </p:nvPicPr>
        <p:blipFill>
          <a:blip r:embed="rId2"/>
          <a:stretch>
            <a:fillRect/>
          </a:stretch>
        </p:blipFill>
        <p:spPr>
          <a:xfrm>
            <a:off x="1676400" y="50176"/>
            <a:ext cx="9088581" cy="6757648"/>
          </a:xfrm>
          <a:prstGeom prst="rect">
            <a:avLst/>
          </a:prstGeom>
        </p:spPr>
      </p:pic>
    </p:spTree>
    <p:extLst>
      <p:ext uri="{BB962C8B-B14F-4D97-AF65-F5344CB8AC3E}">
        <p14:creationId xmlns:p14="http://schemas.microsoft.com/office/powerpoint/2010/main" val="394546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BDE676-3A85-442B-B7A5-EA8082DBC5CD}"/>
              </a:ext>
            </a:extLst>
          </p:cNvPr>
          <p:cNvPicPr>
            <a:picLocks noChangeAspect="1"/>
          </p:cNvPicPr>
          <p:nvPr/>
        </p:nvPicPr>
        <p:blipFill>
          <a:blip r:embed="rId4"/>
          <a:stretch>
            <a:fillRect/>
          </a:stretch>
        </p:blipFill>
        <p:spPr>
          <a:xfrm>
            <a:off x="1629937" y="38354"/>
            <a:ext cx="9090102" cy="6762705"/>
          </a:xfrm>
          <a:prstGeom prst="rect">
            <a:avLst/>
          </a:prstGeom>
        </p:spPr>
      </p:pic>
    </p:spTree>
    <p:extLst>
      <p:ext uri="{BB962C8B-B14F-4D97-AF65-F5344CB8AC3E}">
        <p14:creationId xmlns:p14="http://schemas.microsoft.com/office/powerpoint/2010/main" val="246635048"/>
      </p:ext>
    </p:extLst>
  </p:cSld>
  <p:clrMapOvr>
    <a:masterClrMapping/>
  </p:clrMapOvr>
  <p:extLst>
    <p:ext uri="{6950BFC3-D8DA-4A85-94F7-54DA5524770B}">
      <p188:commentRel xmlns:p188="http://schemas.microsoft.com/office/powerpoint/2018/8/main" r:id="rId3"/>
    </p:ext>
  </p:extLs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E9472-A86E-F311-77EA-1D5798FACE0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a:t>Текст слайда</a:t>
            </a:r>
          </a:p>
        </p:txBody>
      </p:sp>
      <p:pic>
        <p:nvPicPr>
          <p:cNvPr id="3" name="Рисунок 3">
            <a:extLst>
              <a:ext uri="{FF2B5EF4-FFF2-40B4-BE49-F238E27FC236}">
                <a16:creationId xmlns:a16="http://schemas.microsoft.com/office/drawing/2014/main" id="{C7756C31-2B36-436B-9671-FCC6655F704A}"/>
              </a:ext>
            </a:extLst>
          </p:cNvPr>
          <p:cNvPicPr>
            <a:picLocks noChangeAspect="1"/>
          </p:cNvPicPr>
          <p:nvPr/>
        </p:nvPicPr>
        <p:blipFill>
          <a:blip r:embed="rId3"/>
          <a:stretch>
            <a:fillRect/>
          </a:stretch>
        </p:blipFill>
        <p:spPr>
          <a:xfrm>
            <a:off x="1565564" y="-4231"/>
            <a:ext cx="9144000" cy="6797189"/>
          </a:xfrm>
          <a:prstGeom prst="rect">
            <a:avLst/>
          </a:prstGeom>
        </p:spPr>
      </p:pic>
    </p:spTree>
    <p:extLst>
      <p:ext uri="{BB962C8B-B14F-4D97-AF65-F5344CB8AC3E}">
        <p14:creationId xmlns:p14="http://schemas.microsoft.com/office/powerpoint/2010/main" val="279446587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53AD9F9-4BF1-ADA3-714F-7A765775C9F5}"/>
              </a:ext>
            </a:extLst>
          </p:cNvPr>
          <p:cNvPicPr>
            <a:picLocks noChangeAspect="1"/>
          </p:cNvPicPr>
          <p:nvPr/>
        </p:nvPicPr>
        <p:blipFill>
          <a:blip r:embed="rId3"/>
          <a:stretch>
            <a:fillRect/>
          </a:stretch>
        </p:blipFill>
        <p:spPr>
          <a:xfrm>
            <a:off x="1676400" y="77363"/>
            <a:ext cx="9047018" cy="6730982"/>
          </a:xfrm>
          <a:prstGeom prst="rect">
            <a:avLst/>
          </a:prstGeom>
        </p:spPr>
      </p:pic>
    </p:spTree>
    <p:extLst>
      <p:ext uri="{BB962C8B-B14F-4D97-AF65-F5344CB8AC3E}">
        <p14:creationId xmlns:p14="http://schemas.microsoft.com/office/powerpoint/2010/main" val="157531371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BEDA00-D05C-F743-CE65-E6467B9BB964}"/>
              </a:ext>
            </a:extLst>
          </p:cNvPr>
          <p:cNvPicPr>
            <a:picLocks noChangeAspect="1"/>
          </p:cNvPicPr>
          <p:nvPr/>
        </p:nvPicPr>
        <p:blipFill>
          <a:blip r:embed="rId3"/>
          <a:stretch>
            <a:fillRect/>
          </a:stretch>
        </p:blipFill>
        <p:spPr>
          <a:xfrm>
            <a:off x="1565564" y="-6260"/>
            <a:ext cx="9199418" cy="6870518"/>
          </a:xfrm>
          <a:prstGeom prst="rect">
            <a:avLst/>
          </a:prstGeom>
        </p:spPr>
      </p:pic>
    </p:spTree>
    <p:extLst>
      <p:ext uri="{BB962C8B-B14F-4D97-AF65-F5344CB8AC3E}">
        <p14:creationId xmlns:p14="http://schemas.microsoft.com/office/powerpoint/2010/main" val="409248780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655BED-A0B6-B65B-A535-5AC980E47794}"/>
              </a:ext>
            </a:extLst>
          </p:cNvPr>
          <p:cNvPicPr>
            <a:picLocks noChangeAspect="1"/>
          </p:cNvPicPr>
          <p:nvPr/>
        </p:nvPicPr>
        <p:blipFill>
          <a:blip r:embed="rId2"/>
          <a:stretch>
            <a:fillRect/>
          </a:stretch>
        </p:blipFill>
        <p:spPr>
          <a:xfrm>
            <a:off x="1676400" y="77916"/>
            <a:ext cx="9019309" cy="6702167"/>
          </a:xfrm>
          <a:prstGeom prst="rect">
            <a:avLst/>
          </a:prstGeom>
        </p:spPr>
      </p:pic>
    </p:spTree>
    <p:extLst>
      <p:ext uri="{BB962C8B-B14F-4D97-AF65-F5344CB8AC3E}">
        <p14:creationId xmlns:p14="http://schemas.microsoft.com/office/powerpoint/2010/main" val="298976172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E7CF863-6788-3671-23CD-96E112A1894B}"/>
              </a:ext>
            </a:extLst>
          </p:cNvPr>
          <p:cNvPicPr>
            <a:picLocks noChangeAspect="1"/>
          </p:cNvPicPr>
          <p:nvPr/>
        </p:nvPicPr>
        <p:blipFill>
          <a:blip r:embed="rId2"/>
          <a:stretch>
            <a:fillRect/>
          </a:stretch>
        </p:blipFill>
        <p:spPr>
          <a:xfrm>
            <a:off x="1634836" y="49682"/>
            <a:ext cx="9074727" cy="6744780"/>
          </a:xfrm>
          <a:prstGeom prst="rect">
            <a:avLst/>
          </a:prstGeom>
        </p:spPr>
      </p:pic>
    </p:spTree>
    <p:extLst>
      <p:ext uri="{BB962C8B-B14F-4D97-AF65-F5344CB8AC3E}">
        <p14:creationId xmlns:p14="http://schemas.microsoft.com/office/powerpoint/2010/main" val="8714600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42544BC-CFE5-40B1-AD6B-640DC617B892}"/>
              </a:ext>
            </a:extLst>
          </p:cNvPr>
          <p:cNvPicPr>
            <a:picLocks noChangeAspect="1"/>
          </p:cNvPicPr>
          <p:nvPr/>
        </p:nvPicPr>
        <p:blipFill>
          <a:blip r:embed="rId3"/>
          <a:stretch>
            <a:fillRect/>
          </a:stretch>
        </p:blipFill>
        <p:spPr>
          <a:xfrm>
            <a:off x="1607127" y="49654"/>
            <a:ext cx="9102436" cy="6772546"/>
          </a:xfrm>
          <a:prstGeom prst="rect">
            <a:avLst/>
          </a:prstGeom>
        </p:spPr>
      </p:pic>
    </p:spTree>
    <p:extLst>
      <p:ext uri="{BB962C8B-B14F-4D97-AF65-F5344CB8AC3E}">
        <p14:creationId xmlns:p14="http://schemas.microsoft.com/office/powerpoint/2010/main" val="295968210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C95DFC4-6C59-6F6F-F4B8-9941586DBC1A}"/>
              </a:ext>
            </a:extLst>
          </p:cNvPr>
          <p:cNvPicPr>
            <a:picLocks noChangeAspect="1"/>
          </p:cNvPicPr>
          <p:nvPr/>
        </p:nvPicPr>
        <p:blipFill>
          <a:blip r:embed="rId3"/>
          <a:stretch>
            <a:fillRect/>
          </a:stretch>
        </p:blipFill>
        <p:spPr>
          <a:xfrm>
            <a:off x="1593273" y="73766"/>
            <a:ext cx="8977745" cy="6779741"/>
          </a:xfrm>
          <a:prstGeom prst="rect">
            <a:avLst/>
          </a:prstGeom>
        </p:spPr>
      </p:pic>
    </p:spTree>
    <p:extLst>
      <p:ext uri="{BB962C8B-B14F-4D97-AF65-F5344CB8AC3E}">
        <p14:creationId xmlns:p14="http://schemas.microsoft.com/office/powerpoint/2010/main" val="33654486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E5E3BF3-B662-1E50-3AC7-FF2B8CCFB24C}"/>
              </a:ext>
            </a:extLst>
          </p:cNvPr>
          <p:cNvPicPr>
            <a:picLocks noChangeAspect="1"/>
          </p:cNvPicPr>
          <p:nvPr/>
        </p:nvPicPr>
        <p:blipFill>
          <a:blip r:embed="rId3"/>
          <a:stretch>
            <a:fillRect/>
          </a:stretch>
        </p:blipFill>
        <p:spPr>
          <a:xfrm>
            <a:off x="1593273" y="45541"/>
            <a:ext cx="8908472" cy="6697644"/>
          </a:xfrm>
          <a:prstGeom prst="rect">
            <a:avLst/>
          </a:prstGeom>
        </p:spPr>
      </p:pic>
    </p:spTree>
    <p:extLst>
      <p:ext uri="{BB962C8B-B14F-4D97-AF65-F5344CB8AC3E}">
        <p14:creationId xmlns:p14="http://schemas.microsoft.com/office/powerpoint/2010/main" val="162411491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3F9BE0-FD91-02B4-7721-9D42D32CFE7B}"/>
              </a:ext>
            </a:extLst>
          </p:cNvPr>
          <p:cNvPicPr>
            <a:picLocks noChangeAspect="1"/>
          </p:cNvPicPr>
          <p:nvPr/>
        </p:nvPicPr>
        <p:blipFill>
          <a:blip r:embed="rId3"/>
          <a:stretch>
            <a:fillRect/>
          </a:stretch>
        </p:blipFill>
        <p:spPr>
          <a:xfrm>
            <a:off x="1676400" y="52235"/>
            <a:ext cx="9088581" cy="6753529"/>
          </a:xfrm>
          <a:prstGeom prst="rect">
            <a:avLst/>
          </a:prstGeom>
        </p:spPr>
      </p:pic>
    </p:spTree>
    <p:extLst>
      <p:ext uri="{BB962C8B-B14F-4D97-AF65-F5344CB8AC3E}">
        <p14:creationId xmlns:p14="http://schemas.microsoft.com/office/powerpoint/2010/main" val="1438571207"/>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991FFBD-DEC7-2011-5C60-406E7C23F28A}"/>
              </a:ext>
            </a:extLst>
          </p:cNvPr>
          <p:cNvPicPr>
            <a:picLocks noChangeAspect="1"/>
          </p:cNvPicPr>
          <p:nvPr/>
        </p:nvPicPr>
        <p:blipFill>
          <a:blip r:embed="rId2"/>
          <a:stretch>
            <a:fillRect/>
          </a:stretch>
        </p:blipFill>
        <p:spPr>
          <a:xfrm>
            <a:off x="1579418" y="42432"/>
            <a:ext cx="9047018" cy="6717717"/>
          </a:xfrm>
          <a:prstGeom prst="rect">
            <a:avLst/>
          </a:prstGeom>
        </p:spPr>
      </p:pic>
    </p:spTree>
    <p:extLst>
      <p:ext uri="{BB962C8B-B14F-4D97-AF65-F5344CB8AC3E}">
        <p14:creationId xmlns:p14="http://schemas.microsoft.com/office/powerpoint/2010/main" val="1862028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E25E965-444C-4A10-9A04-EF7E733C5694}"/>
              </a:ext>
            </a:extLst>
          </p:cNvPr>
          <p:cNvPicPr>
            <a:picLocks noChangeAspect="1"/>
          </p:cNvPicPr>
          <p:nvPr/>
        </p:nvPicPr>
        <p:blipFill>
          <a:blip r:embed="rId4"/>
          <a:stretch>
            <a:fillRect/>
          </a:stretch>
        </p:blipFill>
        <p:spPr>
          <a:xfrm>
            <a:off x="1611351" y="37874"/>
            <a:ext cx="9080809" cy="6754374"/>
          </a:xfrm>
          <a:prstGeom prst="rect">
            <a:avLst/>
          </a:prstGeom>
        </p:spPr>
      </p:pic>
    </p:spTree>
    <p:extLst>
      <p:ext uri="{BB962C8B-B14F-4D97-AF65-F5344CB8AC3E}">
        <p14:creationId xmlns:p14="http://schemas.microsoft.com/office/powerpoint/2010/main" val="2558507896"/>
      </p:ext>
    </p:extLst>
  </p:cSld>
  <p:clrMapOvr>
    <a:masterClrMapping/>
  </p:clrMapOvr>
  <p:extLst>
    <p:ext uri="{6950BFC3-D8DA-4A85-94F7-54DA5524770B}">
      <p188:commentRel xmlns:p188="http://schemas.microsoft.com/office/powerpoint/2018/8/main" r:id="rId3"/>
    </p:ext>
  </p:extLs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0C9DB18-9A2E-A203-DD7C-CDDCD7BD0109}"/>
              </a:ext>
            </a:extLst>
          </p:cNvPr>
          <p:cNvPicPr>
            <a:picLocks noChangeAspect="1"/>
          </p:cNvPicPr>
          <p:nvPr/>
        </p:nvPicPr>
        <p:blipFill>
          <a:blip r:embed="rId3"/>
          <a:stretch>
            <a:fillRect/>
          </a:stretch>
        </p:blipFill>
        <p:spPr>
          <a:xfrm>
            <a:off x="1676400" y="92229"/>
            <a:ext cx="9088581" cy="6770524"/>
          </a:xfrm>
          <a:prstGeom prst="rect">
            <a:avLst/>
          </a:prstGeom>
        </p:spPr>
      </p:pic>
    </p:spTree>
    <p:extLst>
      <p:ext uri="{BB962C8B-B14F-4D97-AF65-F5344CB8AC3E}">
        <p14:creationId xmlns:p14="http://schemas.microsoft.com/office/powerpoint/2010/main" val="364190396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A6270F-B712-F7F0-FC87-B88241488DBA}"/>
              </a:ext>
            </a:extLst>
          </p:cNvPr>
          <p:cNvPicPr>
            <a:picLocks noChangeAspect="1"/>
          </p:cNvPicPr>
          <p:nvPr/>
        </p:nvPicPr>
        <p:blipFill>
          <a:blip r:embed="rId3"/>
          <a:stretch>
            <a:fillRect/>
          </a:stretch>
        </p:blipFill>
        <p:spPr>
          <a:xfrm>
            <a:off x="1620982" y="52762"/>
            <a:ext cx="9074727" cy="6738621"/>
          </a:xfrm>
          <a:prstGeom prst="rect">
            <a:avLst/>
          </a:prstGeom>
        </p:spPr>
      </p:pic>
    </p:spTree>
    <p:extLst>
      <p:ext uri="{BB962C8B-B14F-4D97-AF65-F5344CB8AC3E}">
        <p14:creationId xmlns:p14="http://schemas.microsoft.com/office/powerpoint/2010/main" val="159816698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8D16D39-DB0A-4F87-A72B-22B58413A803}"/>
              </a:ext>
            </a:extLst>
          </p:cNvPr>
          <p:cNvPicPr>
            <a:picLocks noChangeAspect="1"/>
          </p:cNvPicPr>
          <p:nvPr/>
        </p:nvPicPr>
        <p:blipFill>
          <a:blip r:embed="rId3"/>
          <a:stretch>
            <a:fillRect/>
          </a:stretch>
        </p:blipFill>
        <p:spPr>
          <a:xfrm>
            <a:off x="1676400" y="42034"/>
            <a:ext cx="9047018" cy="6718514"/>
          </a:xfrm>
          <a:prstGeom prst="rect">
            <a:avLst/>
          </a:prstGeom>
        </p:spPr>
      </p:pic>
    </p:spTree>
    <p:extLst>
      <p:ext uri="{BB962C8B-B14F-4D97-AF65-F5344CB8AC3E}">
        <p14:creationId xmlns:p14="http://schemas.microsoft.com/office/powerpoint/2010/main" val="93720421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2CC3D5-07EB-5D9A-5BC8-D7D897E3B407}"/>
              </a:ext>
            </a:extLst>
          </p:cNvPr>
          <p:cNvPicPr>
            <a:picLocks noChangeAspect="1"/>
          </p:cNvPicPr>
          <p:nvPr/>
        </p:nvPicPr>
        <p:blipFill>
          <a:blip r:embed="rId3"/>
          <a:stretch>
            <a:fillRect/>
          </a:stretch>
        </p:blipFill>
        <p:spPr>
          <a:xfrm>
            <a:off x="1676400" y="56286"/>
            <a:ext cx="9074727" cy="6731571"/>
          </a:xfrm>
          <a:prstGeom prst="rect">
            <a:avLst/>
          </a:prstGeom>
        </p:spPr>
      </p:pic>
    </p:spTree>
    <p:extLst>
      <p:ext uri="{BB962C8B-B14F-4D97-AF65-F5344CB8AC3E}">
        <p14:creationId xmlns:p14="http://schemas.microsoft.com/office/powerpoint/2010/main" val="274837501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B614FC6-4567-68EA-4E93-2692B999F530}"/>
              </a:ext>
            </a:extLst>
          </p:cNvPr>
          <p:cNvPicPr>
            <a:picLocks noChangeAspect="1"/>
          </p:cNvPicPr>
          <p:nvPr/>
        </p:nvPicPr>
        <p:blipFill>
          <a:blip r:embed="rId3"/>
          <a:stretch>
            <a:fillRect/>
          </a:stretch>
        </p:blipFill>
        <p:spPr>
          <a:xfrm>
            <a:off x="1676400" y="-2178"/>
            <a:ext cx="9088581" cy="6751519"/>
          </a:xfrm>
          <a:prstGeom prst="rect">
            <a:avLst/>
          </a:prstGeom>
        </p:spPr>
      </p:pic>
    </p:spTree>
    <p:extLst>
      <p:ext uri="{BB962C8B-B14F-4D97-AF65-F5344CB8AC3E}">
        <p14:creationId xmlns:p14="http://schemas.microsoft.com/office/powerpoint/2010/main" val="145347793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EFFD38E-8172-A20D-395A-ED48E08E36B9}"/>
              </a:ext>
            </a:extLst>
          </p:cNvPr>
          <p:cNvPicPr>
            <a:picLocks noChangeAspect="1"/>
          </p:cNvPicPr>
          <p:nvPr/>
        </p:nvPicPr>
        <p:blipFill>
          <a:blip r:embed="rId3"/>
          <a:stretch>
            <a:fillRect/>
          </a:stretch>
        </p:blipFill>
        <p:spPr>
          <a:xfrm>
            <a:off x="1620982" y="49654"/>
            <a:ext cx="9033163" cy="6717127"/>
          </a:xfrm>
          <a:prstGeom prst="rect">
            <a:avLst/>
          </a:prstGeom>
        </p:spPr>
      </p:pic>
    </p:spTree>
    <p:extLst>
      <p:ext uri="{BB962C8B-B14F-4D97-AF65-F5344CB8AC3E}">
        <p14:creationId xmlns:p14="http://schemas.microsoft.com/office/powerpoint/2010/main" val="116617133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DE36B85C-CFE0-2796-B41C-1A299D46E149}"/>
              </a:ext>
            </a:extLst>
          </p:cNvPr>
          <p:cNvPicPr>
            <a:picLocks noChangeAspect="1"/>
          </p:cNvPicPr>
          <p:nvPr/>
        </p:nvPicPr>
        <p:blipFill>
          <a:blip r:embed="rId3"/>
          <a:stretch>
            <a:fillRect/>
          </a:stretch>
        </p:blipFill>
        <p:spPr>
          <a:xfrm>
            <a:off x="1848928" y="327379"/>
            <a:ext cx="8752935" cy="6519543"/>
          </a:xfrm>
          <a:prstGeom prst="rect">
            <a:avLst/>
          </a:prstGeom>
        </p:spPr>
      </p:pic>
    </p:spTree>
    <p:extLst>
      <p:ext uri="{BB962C8B-B14F-4D97-AF65-F5344CB8AC3E}">
        <p14:creationId xmlns:p14="http://schemas.microsoft.com/office/powerpoint/2010/main" val="221266024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37556CC-E7D2-2E73-79F2-E10AFA28C559}"/>
              </a:ext>
            </a:extLst>
          </p:cNvPr>
          <p:cNvPicPr>
            <a:picLocks noChangeAspect="1"/>
          </p:cNvPicPr>
          <p:nvPr/>
        </p:nvPicPr>
        <p:blipFill>
          <a:blip r:embed="rId3"/>
          <a:stretch>
            <a:fillRect/>
          </a:stretch>
        </p:blipFill>
        <p:spPr>
          <a:xfrm>
            <a:off x="1935192" y="258485"/>
            <a:ext cx="8695426" cy="6585446"/>
          </a:xfrm>
          <a:prstGeom prst="rect">
            <a:avLst/>
          </a:prstGeom>
        </p:spPr>
      </p:pic>
    </p:spTree>
    <p:extLst>
      <p:ext uri="{BB962C8B-B14F-4D97-AF65-F5344CB8AC3E}">
        <p14:creationId xmlns:p14="http://schemas.microsoft.com/office/powerpoint/2010/main" val="173595333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3" descr="Изображение выглядит как диаграмма&#10;&#10;Автоматически созданное описание">
            <a:extLst>
              <a:ext uri="{FF2B5EF4-FFF2-40B4-BE49-F238E27FC236}">
                <a16:creationId xmlns:a16="http://schemas.microsoft.com/office/drawing/2014/main" id="{799C662F-7D77-8798-9CA5-8E3AC3F7A92B}"/>
              </a:ext>
            </a:extLst>
          </p:cNvPr>
          <p:cNvPicPr>
            <a:picLocks noChangeAspect="1"/>
          </p:cNvPicPr>
          <p:nvPr/>
        </p:nvPicPr>
        <p:blipFill>
          <a:blip r:embed="rId3"/>
          <a:stretch>
            <a:fillRect/>
          </a:stretch>
        </p:blipFill>
        <p:spPr>
          <a:xfrm>
            <a:off x="1892061" y="269154"/>
            <a:ext cx="8637916" cy="6506597"/>
          </a:xfrm>
          <a:prstGeom prst="rect">
            <a:avLst/>
          </a:prstGeom>
        </p:spPr>
      </p:pic>
    </p:spTree>
    <p:extLst>
      <p:ext uri="{BB962C8B-B14F-4D97-AF65-F5344CB8AC3E}">
        <p14:creationId xmlns:p14="http://schemas.microsoft.com/office/powerpoint/2010/main" val="408276492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B999D2-E655-F125-46C3-8979CC4C7463}"/>
              </a:ext>
            </a:extLst>
          </p:cNvPr>
          <p:cNvPicPr>
            <a:picLocks noChangeAspect="1"/>
          </p:cNvPicPr>
          <p:nvPr/>
        </p:nvPicPr>
        <p:blipFill>
          <a:blip r:embed="rId3"/>
          <a:stretch>
            <a:fillRect/>
          </a:stretch>
        </p:blipFill>
        <p:spPr>
          <a:xfrm>
            <a:off x="1892061" y="430190"/>
            <a:ext cx="8494142" cy="6414562"/>
          </a:xfrm>
          <a:prstGeom prst="rect">
            <a:avLst/>
          </a:prstGeom>
        </p:spPr>
      </p:pic>
    </p:spTree>
    <p:extLst>
      <p:ext uri="{BB962C8B-B14F-4D97-AF65-F5344CB8AC3E}">
        <p14:creationId xmlns:p14="http://schemas.microsoft.com/office/powerpoint/2010/main" val="856871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DED3441-8D5A-4789-B38F-07D109337A21}"/>
              </a:ext>
            </a:extLst>
          </p:cNvPr>
          <p:cNvPicPr>
            <a:picLocks noChangeAspect="1"/>
          </p:cNvPicPr>
          <p:nvPr/>
        </p:nvPicPr>
        <p:blipFill>
          <a:blip r:embed="rId4"/>
          <a:stretch>
            <a:fillRect/>
          </a:stretch>
        </p:blipFill>
        <p:spPr>
          <a:xfrm>
            <a:off x="1629937" y="26553"/>
            <a:ext cx="9136565" cy="6795600"/>
          </a:xfrm>
          <a:prstGeom prst="rect">
            <a:avLst/>
          </a:prstGeom>
        </p:spPr>
      </p:pic>
    </p:spTree>
    <p:extLst>
      <p:ext uri="{BB962C8B-B14F-4D97-AF65-F5344CB8AC3E}">
        <p14:creationId xmlns:p14="http://schemas.microsoft.com/office/powerpoint/2010/main" val="58143139"/>
      </p:ext>
    </p:extLst>
  </p:cSld>
  <p:clrMapOvr>
    <a:masterClrMapping/>
  </p:clrMapOvr>
  <p:extLst>
    <p:ext uri="{6950BFC3-D8DA-4A85-94F7-54DA5524770B}">
      <p188:commentRel xmlns:p188="http://schemas.microsoft.com/office/powerpoint/2018/8/main" r:id="rId3"/>
    </p:ext>
  </p:extLs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F9F77E5-5815-5E86-EA9F-2F4A0864C732}"/>
              </a:ext>
            </a:extLst>
          </p:cNvPr>
          <p:cNvPicPr>
            <a:picLocks noChangeAspect="1"/>
          </p:cNvPicPr>
          <p:nvPr/>
        </p:nvPicPr>
        <p:blipFill>
          <a:blip r:embed="rId3"/>
          <a:stretch>
            <a:fillRect/>
          </a:stretch>
        </p:blipFill>
        <p:spPr>
          <a:xfrm>
            <a:off x="1935193" y="167679"/>
            <a:ext cx="8724180" cy="6565775"/>
          </a:xfrm>
          <a:prstGeom prst="rect">
            <a:avLst/>
          </a:prstGeom>
        </p:spPr>
      </p:pic>
    </p:spTree>
    <p:extLst>
      <p:ext uri="{BB962C8B-B14F-4D97-AF65-F5344CB8AC3E}">
        <p14:creationId xmlns:p14="http://schemas.microsoft.com/office/powerpoint/2010/main" val="32380544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06C526F-E5A8-2E92-682D-CECA8466AAD2}"/>
              </a:ext>
            </a:extLst>
          </p:cNvPr>
          <p:cNvPicPr>
            <a:picLocks noChangeAspect="1"/>
          </p:cNvPicPr>
          <p:nvPr/>
        </p:nvPicPr>
        <p:blipFill>
          <a:blip r:embed="rId3"/>
          <a:stretch>
            <a:fillRect/>
          </a:stretch>
        </p:blipFill>
        <p:spPr>
          <a:xfrm>
            <a:off x="1963948" y="311472"/>
            <a:ext cx="8609161" cy="6393206"/>
          </a:xfrm>
          <a:prstGeom prst="rect">
            <a:avLst/>
          </a:prstGeom>
        </p:spPr>
      </p:pic>
    </p:spTree>
    <p:extLst>
      <p:ext uri="{BB962C8B-B14F-4D97-AF65-F5344CB8AC3E}">
        <p14:creationId xmlns:p14="http://schemas.microsoft.com/office/powerpoint/2010/main" val="37613495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017E35A-6DEC-699B-AC0F-D9CACC8C3BF1}"/>
              </a:ext>
            </a:extLst>
          </p:cNvPr>
          <p:cNvPicPr>
            <a:picLocks noChangeAspect="1"/>
          </p:cNvPicPr>
          <p:nvPr/>
        </p:nvPicPr>
        <p:blipFill>
          <a:blip r:embed="rId3"/>
          <a:stretch>
            <a:fillRect/>
          </a:stretch>
        </p:blipFill>
        <p:spPr>
          <a:xfrm>
            <a:off x="1935193" y="269960"/>
            <a:ext cx="8709803" cy="6576872"/>
          </a:xfrm>
          <a:prstGeom prst="rect">
            <a:avLst/>
          </a:prstGeom>
        </p:spPr>
      </p:pic>
    </p:spTree>
    <p:extLst>
      <p:ext uri="{BB962C8B-B14F-4D97-AF65-F5344CB8AC3E}">
        <p14:creationId xmlns:p14="http://schemas.microsoft.com/office/powerpoint/2010/main" val="370941474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754D5FE-3855-219F-A83C-66A775F2696E}"/>
              </a:ext>
            </a:extLst>
          </p:cNvPr>
          <p:cNvPicPr>
            <a:picLocks noChangeAspect="1"/>
          </p:cNvPicPr>
          <p:nvPr/>
        </p:nvPicPr>
        <p:blipFill>
          <a:blip r:embed="rId3"/>
          <a:stretch>
            <a:fillRect/>
          </a:stretch>
        </p:blipFill>
        <p:spPr>
          <a:xfrm>
            <a:off x="1676400" y="-1179"/>
            <a:ext cx="9157854" cy="6804939"/>
          </a:xfrm>
          <a:prstGeom prst="rect">
            <a:avLst/>
          </a:prstGeom>
        </p:spPr>
      </p:pic>
    </p:spTree>
    <p:extLst>
      <p:ext uri="{BB962C8B-B14F-4D97-AF65-F5344CB8AC3E}">
        <p14:creationId xmlns:p14="http://schemas.microsoft.com/office/powerpoint/2010/main" val="330061025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93FC5D7-A93C-2885-9B4B-5F5D01E527E6}"/>
              </a:ext>
            </a:extLst>
          </p:cNvPr>
          <p:cNvPicPr>
            <a:picLocks noChangeAspect="1"/>
          </p:cNvPicPr>
          <p:nvPr/>
        </p:nvPicPr>
        <p:blipFill>
          <a:blip r:embed="rId2"/>
          <a:stretch>
            <a:fillRect/>
          </a:stretch>
        </p:blipFill>
        <p:spPr>
          <a:xfrm>
            <a:off x="1676400" y="92263"/>
            <a:ext cx="9074727" cy="6770456"/>
          </a:xfrm>
          <a:prstGeom prst="rect">
            <a:avLst/>
          </a:prstGeom>
        </p:spPr>
      </p:pic>
    </p:spTree>
    <p:extLst>
      <p:ext uri="{BB962C8B-B14F-4D97-AF65-F5344CB8AC3E}">
        <p14:creationId xmlns:p14="http://schemas.microsoft.com/office/powerpoint/2010/main" val="341044829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17221BA2-245B-06BC-500D-E2F08455CFB1}"/>
              </a:ext>
            </a:extLst>
          </p:cNvPr>
          <p:cNvPicPr>
            <a:picLocks noChangeAspect="1"/>
          </p:cNvPicPr>
          <p:nvPr/>
        </p:nvPicPr>
        <p:blipFill>
          <a:blip r:embed="rId3"/>
          <a:stretch>
            <a:fillRect/>
          </a:stretch>
        </p:blipFill>
        <p:spPr>
          <a:xfrm>
            <a:off x="2035834" y="388288"/>
            <a:ext cx="8465388" cy="6368970"/>
          </a:xfrm>
          <a:prstGeom prst="rect">
            <a:avLst/>
          </a:prstGeom>
        </p:spPr>
      </p:pic>
    </p:spTree>
    <p:extLst>
      <p:ext uri="{BB962C8B-B14F-4D97-AF65-F5344CB8AC3E}">
        <p14:creationId xmlns:p14="http://schemas.microsoft.com/office/powerpoint/2010/main" val="336185748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2BB892A-9388-2F5E-1A50-FFA659DDAA8E}"/>
              </a:ext>
            </a:extLst>
          </p:cNvPr>
          <p:cNvPicPr>
            <a:picLocks noChangeAspect="1"/>
          </p:cNvPicPr>
          <p:nvPr/>
        </p:nvPicPr>
        <p:blipFill>
          <a:blip r:embed="rId3"/>
          <a:stretch>
            <a:fillRect/>
          </a:stretch>
        </p:blipFill>
        <p:spPr>
          <a:xfrm>
            <a:off x="1863306" y="305712"/>
            <a:ext cx="8580407" cy="6447858"/>
          </a:xfrm>
          <a:prstGeom prst="rect">
            <a:avLst/>
          </a:prstGeom>
        </p:spPr>
      </p:pic>
    </p:spTree>
    <p:extLst>
      <p:ext uri="{BB962C8B-B14F-4D97-AF65-F5344CB8AC3E}">
        <p14:creationId xmlns:p14="http://schemas.microsoft.com/office/powerpoint/2010/main" val="149450953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диаграмма&#10;&#10;Автоматически созданное описание">
            <a:extLst>
              <a:ext uri="{FF2B5EF4-FFF2-40B4-BE49-F238E27FC236}">
                <a16:creationId xmlns:a16="http://schemas.microsoft.com/office/drawing/2014/main" id="{A09AB485-688C-AFE8-A49A-2F9F908DF15E}"/>
              </a:ext>
            </a:extLst>
          </p:cNvPr>
          <p:cNvPicPr>
            <a:picLocks noChangeAspect="1"/>
          </p:cNvPicPr>
          <p:nvPr/>
        </p:nvPicPr>
        <p:blipFill>
          <a:blip r:embed="rId3"/>
          <a:stretch>
            <a:fillRect/>
          </a:stretch>
        </p:blipFill>
        <p:spPr>
          <a:xfrm>
            <a:off x="1978325" y="389523"/>
            <a:ext cx="8465388" cy="6366500"/>
          </a:xfrm>
          <a:prstGeom prst="rect">
            <a:avLst/>
          </a:prstGeom>
        </p:spPr>
      </p:pic>
    </p:spTree>
    <p:extLst>
      <p:ext uri="{BB962C8B-B14F-4D97-AF65-F5344CB8AC3E}">
        <p14:creationId xmlns:p14="http://schemas.microsoft.com/office/powerpoint/2010/main" val="1061616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диаграмма&#10;&#10;Автоматически созданное описание">
            <a:extLst>
              <a:ext uri="{FF2B5EF4-FFF2-40B4-BE49-F238E27FC236}">
                <a16:creationId xmlns:a16="http://schemas.microsoft.com/office/drawing/2014/main" id="{E4F11EA9-A409-A113-C5EE-8B779F2FE81D}"/>
              </a:ext>
            </a:extLst>
          </p:cNvPr>
          <p:cNvPicPr>
            <a:picLocks noChangeAspect="1"/>
          </p:cNvPicPr>
          <p:nvPr/>
        </p:nvPicPr>
        <p:blipFill>
          <a:blip r:embed="rId3"/>
          <a:stretch>
            <a:fillRect/>
          </a:stretch>
        </p:blipFill>
        <p:spPr>
          <a:xfrm>
            <a:off x="1920815" y="163161"/>
            <a:ext cx="8695426" cy="6531678"/>
          </a:xfrm>
          <a:prstGeom prst="rect">
            <a:avLst/>
          </a:prstGeom>
        </p:spPr>
      </p:pic>
    </p:spTree>
    <p:extLst>
      <p:ext uri="{BB962C8B-B14F-4D97-AF65-F5344CB8AC3E}">
        <p14:creationId xmlns:p14="http://schemas.microsoft.com/office/powerpoint/2010/main" val="4234600624"/>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диаграмма&#10;&#10;Автоматически созданное описание">
            <a:extLst>
              <a:ext uri="{FF2B5EF4-FFF2-40B4-BE49-F238E27FC236}">
                <a16:creationId xmlns:a16="http://schemas.microsoft.com/office/drawing/2014/main" id="{8DC9F408-D11B-0269-A852-9D0F7DE50BC4}"/>
              </a:ext>
            </a:extLst>
          </p:cNvPr>
          <p:cNvPicPr>
            <a:picLocks noChangeAspect="1"/>
          </p:cNvPicPr>
          <p:nvPr/>
        </p:nvPicPr>
        <p:blipFill>
          <a:blip r:embed="rId3"/>
          <a:stretch>
            <a:fillRect/>
          </a:stretch>
        </p:blipFill>
        <p:spPr>
          <a:xfrm>
            <a:off x="1892061" y="177149"/>
            <a:ext cx="8810444" cy="6647477"/>
          </a:xfrm>
          <a:prstGeom prst="rect">
            <a:avLst/>
          </a:prstGeom>
        </p:spPr>
      </p:pic>
    </p:spTree>
    <p:extLst>
      <p:ext uri="{BB962C8B-B14F-4D97-AF65-F5344CB8AC3E}">
        <p14:creationId xmlns:p14="http://schemas.microsoft.com/office/powerpoint/2010/main" val="3578131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F526B01-6EF9-48C0-870F-5B07453F3ECD}"/>
              </a:ext>
            </a:extLst>
          </p:cNvPr>
          <p:cNvPicPr>
            <a:picLocks noChangeAspect="1"/>
          </p:cNvPicPr>
          <p:nvPr/>
        </p:nvPicPr>
        <p:blipFill>
          <a:blip r:embed="rId4"/>
          <a:stretch>
            <a:fillRect/>
          </a:stretch>
        </p:blipFill>
        <p:spPr>
          <a:xfrm>
            <a:off x="1592767" y="26454"/>
            <a:ext cx="9201613" cy="6786506"/>
          </a:xfrm>
          <a:prstGeom prst="rect">
            <a:avLst/>
          </a:prstGeom>
        </p:spPr>
      </p:pic>
    </p:spTree>
    <p:extLst>
      <p:ext uri="{BB962C8B-B14F-4D97-AF65-F5344CB8AC3E}">
        <p14:creationId xmlns:p14="http://schemas.microsoft.com/office/powerpoint/2010/main" val="333125317"/>
      </p:ext>
    </p:extLst>
  </p:cSld>
  <p:clrMapOvr>
    <a:masterClrMapping/>
  </p:clrMapOvr>
  <p:extLst>
    <p:ext uri="{6950BFC3-D8DA-4A85-94F7-54DA5524770B}">
      <p188:commentRel xmlns:p188="http://schemas.microsoft.com/office/powerpoint/2018/8/main" r:id="rId3"/>
    </p:ext>
  </p:extLs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9483DDC-1A14-1D43-B63A-221723F72DEE}"/>
              </a:ext>
            </a:extLst>
          </p:cNvPr>
          <p:cNvPicPr>
            <a:picLocks noChangeAspect="1"/>
          </p:cNvPicPr>
          <p:nvPr/>
        </p:nvPicPr>
        <p:blipFill>
          <a:blip r:embed="rId3"/>
          <a:stretch>
            <a:fillRect/>
          </a:stretch>
        </p:blipFill>
        <p:spPr>
          <a:xfrm>
            <a:off x="1848929" y="304503"/>
            <a:ext cx="8494142" cy="6407144"/>
          </a:xfrm>
          <a:prstGeom prst="rect">
            <a:avLst/>
          </a:prstGeom>
        </p:spPr>
      </p:pic>
    </p:spTree>
    <p:extLst>
      <p:ext uri="{BB962C8B-B14F-4D97-AF65-F5344CB8AC3E}">
        <p14:creationId xmlns:p14="http://schemas.microsoft.com/office/powerpoint/2010/main" val="328982805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2464C47-7C30-3BCF-A2C8-3E5BF79A85B5}"/>
              </a:ext>
            </a:extLst>
          </p:cNvPr>
          <p:cNvPicPr>
            <a:picLocks noChangeAspect="1"/>
          </p:cNvPicPr>
          <p:nvPr/>
        </p:nvPicPr>
        <p:blipFill>
          <a:blip r:embed="rId3"/>
          <a:stretch>
            <a:fillRect/>
          </a:stretch>
        </p:blipFill>
        <p:spPr>
          <a:xfrm>
            <a:off x="2078966" y="299974"/>
            <a:ext cx="8551652" cy="6430580"/>
          </a:xfrm>
          <a:prstGeom prst="rect">
            <a:avLst/>
          </a:prstGeom>
        </p:spPr>
      </p:pic>
    </p:spTree>
    <p:extLst>
      <p:ext uri="{BB962C8B-B14F-4D97-AF65-F5344CB8AC3E}">
        <p14:creationId xmlns:p14="http://schemas.microsoft.com/office/powerpoint/2010/main" val="282999087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15AAEDD-1E68-CF80-25E3-989419381C9C}"/>
              </a:ext>
            </a:extLst>
          </p:cNvPr>
          <p:cNvPicPr>
            <a:picLocks noChangeAspect="1"/>
          </p:cNvPicPr>
          <p:nvPr/>
        </p:nvPicPr>
        <p:blipFill>
          <a:blip r:embed="rId2"/>
          <a:stretch>
            <a:fillRect/>
          </a:stretch>
        </p:blipFill>
        <p:spPr>
          <a:xfrm>
            <a:off x="1620982" y="49654"/>
            <a:ext cx="9130145" cy="6814109"/>
          </a:xfrm>
          <a:prstGeom prst="rect">
            <a:avLst/>
          </a:prstGeom>
        </p:spPr>
      </p:pic>
    </p:spTree>
    <p:extLst>
      <p:ext uri="{BB962C8B-B14F-4D97-AF65-F5344CB8AC3E}">
        <p14:creationId xmlns:p14="http://schemas.microsoft.com/office/powerpoint/2010/main" val="3110011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86E4F2A-9C82-469C-96E8-F6BD06D214F4}"/>
              </a:ext>
            </a:extLst>
          </p:cNvPr>
          <p:cNvPicPr>
            <a:picLocks noChangeAspect="1"/>
          </p:cNvPicPr>
          <p:nvPr/>
        </p:nvPicPr>
        <p:blipFill>
          <a:blip r:embed="rId2"/>
          <a:stretch>
            <a:fillRect/>
          </a:stretch>
        </p:blipFill>
        <p:spPr>
          <a:xfrm>
            <a:off x="1629937" y="31170"/>
            <a:ext cx="9090102" cy="6758488"/>
          </a:xfrm>
          <a:prstGeom prst="rect">
            <a:avLst/>
          </a:prstGeom>
        </p:spPr>
      </p:pic>
    </p:spTree>
    <p:extLst>
      <p:ext uri="{BB962C8B-B14F-4D97-AF65-F5344CB8AC3E}">
        <p14:creationId xmlns:p14="http://schemas.microsoft.com/office/powerpoint/2010/main" val="3320459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рела&#10;&#10;Автоматически созданное описание">
            <a:extLst>
              <a:ext uri="{FF2B5EF4-FFF2-40B4-BE49-F238E27FC236}">
                <a16:creationId xmlns:a16="http://schemas.microsoft.com/office/drawing/2014/main" id="{9DB906F6-DCDF-48DD-8461-B66C1C634715}"/>
              </a:ext>
            </a:extLst>
          </p:cNvPr>
          <p:cNvPicPr>
            <a:picLocks noChangeAspect="1"/>
          </p:cNvPicPr>
          <p:nvPr/>
        </p:nvPicPr>
        <p:blipFill>
          <a:blip r:embed="rId4"/>
          <a:stretch>
            <a:fillRect/>
          </a:stretch>
        </p:blipFill>
        <p:spPr>
          <a:xfrm>
            <a:off x="1676400" y="-270"/>
            <a:ext cx="9145858" cy="6802784"/>
          </a:xfrm>
          <a:prstGeom prst="rect">
            <a:avLst/>
          </a:prstGeom>
        </p:spPr>
      </p:pic>
    </p:spTree>
    <p:extLst>
      <p:ext uri="{BB962C8B-B14F-4D97-AF65-F5344CB8AC3E}">
        <p14:creationId xmlns:p14="http://schemas.microsoft.com/office/powerpoint/2010/main" val="97180617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AD029A-96EE-418E-B9DD-44BDB91AB06E}"/>
              </a:ext>
            </a:extLst>
          </p:cNvPr>
          <p:cNvSpPr>
            <a:spLocks noGrp="1"/>
          </p:cNvSpPr>
          <p:nvPr>
            <p:ph idx="4294967295"/>
          </p:nvPr>
        </p:nvSpPr>
        <p:spPr>
          <a:xfrm>
            <a:off x="1715429" y="1102112"/>
            <a:ext cx="6517888" cy="2086982"/>
          </a:xfrm>
        </p:spPr>
        <p:txBody>
          <a:bodyPr vert="horz" lIns="91440" tIns="45720" rIns="91440" bIns="45720" rtlCol="0" anchor="t">
            <a:normAutofit/>
          </a:bodyPr>
          <a:lstStyle/>
          <a:p>
            <a:r>
              <a:rPr lang="ru-RU">
                <a:ea typeface="+mn-lt"/>
                <a:cs typeface="+mn-lt"/>
              </a:rPr>
              <a:t>3. Сетевые принципы SDN Layer 2 (DC)</a:t>
            </a:r>
            <a:endParaRPr lang="ru-RU"/>
          </a:p>
          <a:p>
            <a:r>
              <a:rPr lang="ru-RU">
                <a:ea typeface="+mn-lt"/>
                <a:cs typeface="+mn-lt"/>
              </a:rPr>
              <a:t>3.1 Обзор канала управления</a:t>
            </a:r>
            <a:endParaRPr lang="ru-RU"/>
          </a:p>
          <a:p>
            <a:r>
              <a:rPr lang="ru-RU">
                <a:ea typeface="+mn-lt"/>
                <a:cs typeface="+mn-lt"/>
              </a:rPr>
              <a:t>3.2 Принципы организации сети Ethernet</a:t>
            </a:r>
            <a:endParaRPr lang="ru-RU"/>
          </a:p>
          <a:p>
            <a:endParaRPr lang="ru-RU"/>
          </a:p>
        </p:txBody>
      </p:sp>
    </p:spTree>
    <p:extLst>
      <p:ext uri="{BB962C8B-B14F-4D97-AF65-F5344CB8AC3E}">
        <p14:creationId xmlns:p14="http://schemas.microsoft.com/office/powerpoint/2010/main" val="771711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1040FCC-5490-48DB-B532-11EC4E881563}"/>
              </a:ext>
            </a:extLst>
          </p:cNvPr>
          <p:cNvPicPr>
            <a:picLocks noChangeAspect="1"/>
          </p:cNvPicPr>
          <p:nvPr/>
        </p:nvPicPr>
        <p:blipFill>
          <a:blip r:embed="rId2"/>
          <a:stretch>
            <a:fillRect/>
          </a:stretch>
        </p:blipFill>
        <p:spPr>
          <a:xfrm>
            <a:off x="1583474" y="210"/>
            <a:ext cx="9015760" cy="6746068"/>
          </a:xfrm>
          <a:prstGeom prst="rect">
            <a:avLst/>
          </a:prstGeom>
        </p:spPr>
      </p:pic>
    </p:spTree>
    <p:extLst>
      <p:ext uri="{BB962C8B-B14F-4D97-AF65-F5344CB8AC3E}">
        <p14:creationId xmlns:p14="http://schemas.microsoft.com/office/powerpoint/2010/main" val="136444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D986EA-8A0E-4C69-862D-0FDEFB6DA1D0}"/>
              </a:ext>
            </a:extLst>
          </p:cNvPr>
          <p:cNvPicPr>
            <a:picLocks noChangeAspect="1"/>
          </p:cNvPicPr>
          <p:nvPr/>
        </p:nvPicPr>
        <p:blipFill>
          <a:blip r:embed="rId2"/>
          <a:stretch>
            <a:fillRect/>
          </a:stretch>
        </p:blipFill>
        <p:spPr>
          <a:xfrm>
            <a:off x="1602059" y="25504"/>
            <a:ext cx="9108687" cy="6779112"/>
          </a:xfrm>
          <a:prstGeom prst="rect">
            <a:avLst/>
          </a:prstGeom>
        </p:spPr>
      </p:pic>
    </p:spTree>
    <p:extLst>
      <p:ext uri="{BB962C8B-B14F-4D97-AF65-F5344CB8AC3E}">
        <p14:creationId xmlns:p14="http://schemas.microsoft.com/office/powerpoint/2010/main" val="3137067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5CC27E-46D3-476E-885C-33945B89FD5A}"/>
              </a:ext>
            </a:extLst>
          </p:cNvPr>
          <p:cNvPicPr>
            <a:picLocks noChangeAspect="1"/>
          </p:cNvPicPr>
          <p:nvPr/>
        </p:nvPicPr>
        <p:blipFill>
          <a:blip r:embed="rId4"/>
          <a:stretch>
            <a:fillRect/>
          </a:stretch>
        </p:blipFill>
        <p:spPr>
          <a:xfrm>
            <a:off x="1629937" y="26553"/>
            <a:ext cx="9117980" cy="6786308"/>
          </a:xfrm>
          <a:prstGeom prst="rect">
            <a:avLst/>
          </a:prstGeom>
        </p:spPr>
      </p:pic>
    </p:spTree>
    <p:extLst>
      <p:ext uri="{BB962C8B-B14F-4D97-AF65-F5344CB8AC3E}">
        <p14:creationId xmlns:p14="http://schemas.microsoft.com/office/powerpoint/2010/main" val="2372499346"/>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0999A24-1DE1-4F2A-B30E-490AA581E896}"/>
              </a:ext>
            </a:extLst>
          </p:cNvPr>
          <p:cNvPicPr>
            <a:picLocks noChangeAspect="1"/>
          </p:cNvPicPr>
          <p:nvPr/>
        </p:nvPicPr>
        <p:blipFill>
          <a:blip r:embed="rId4"/>
          <a:stretch>
            <a:fillRect/>
          </a:stretch>
        </p:blipFill>
        <p:spPr>
          <a:xfrm>
            <a:off x="1583473" y="25504"/>
            <a:ext cx="9117980" cy="6788405"/>
          </a:xfrm>
          <a:prstGeom prst="rect">
            <a:avLst/>
          </a:prstGeom>
        </p:spPr>
      </p:pic>
    </p:spTree>
    <p:extLst>
      <p:ext uri="{BB962C8B-B14F-4D97-AF65-F5344CB8AC3E}">
        <p14:creationId xmlns:p14="http://schemas.microsoft.com/office/powerpoint/2010/main" val="2183337895"/>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4934166-7760-4F6E-80AD-187DC0F566EA}"/>
              </a:ext>
            </a:extLst>
          </p:cNvPr>
          <p:cNvPicPr>
            <a:picLocks noChangeAspect="1"/>
          </p:cNvPicPr>
          <p:nvPr/>
        </p:nvPicPr>
        <p:blipFill>
          <a:blip r:embed="rId4"/>
          <a:stretch>
            <a:fillRect/>
          </a:stretch>
        </p:blipFill>
        <p:spPr>
          <a:xfrm>
            <a:off x="1676400" y="98762"/>
            <a:ext cx="8974898" cy="6743983"/>
          </a:xfrm>
          <a:prstGeom prst="rect">
            <a:avLst/>
          </a:prstGeom>
        </p:spPr>
      </p:pic>
    </p:spTree>
    <p:extLst>
      <p:ext uri="{BB962C8B-B14F-4D97-AF65-F5344CB8AC3E}">
        <p14:creationId xmlns:p14="http://schemas.microsoft.com/office/powerpoint/2010/main" val="31292525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3C48FB-E387-4D7F-86DF-90F55F0A7EAB}"/>
              </a:ext>
            </a:extLst>
          </p:cNvPr>
          <p:cNvPicPr>
            <a:picLocks noChangeAspect="1"/>
          </p:cNvPicPr>
          <p:nvPr/>
        </p:nvPicPr>
        <p:blipFill>
          <a:blip r:embed="rId4"/>
          <a:stretch>
            <a:fillRect/>
          </a:stretch>
        </p:blipFill>
        <p:spPr>
          <a:xfrm>
            <a:off x="1676400" y="57034"/>
            <a:ext cx="8985336" cy="6743931"/>
          </a:xfrm>
          <a:prstGeom prst="rect">
            <a:avLst/>
          </a:prstGeom>
        </p:spPr>
      </p:pic>
    </p:spTree>
    <p:extLst>
      <p:ext uri="{BB962C8B-B14F-4D97-AF65-F5344CB8AC3E}">
        <p14:creationId xmlns:p14="http://schemas.microsoft.com/office/powerpoint/2010/main" val="1020250447"/>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68D885-E9A7-4E50-A7DB-90F4296598E1}"/>
              </a:ext>
            </a:extLst>
          </p:cNvPr>
          <p:cNvPicPr>
            <a:picLocks noChangeAspect="1"/>
          </p:cNvPicPr>
          <p:nvPr/>
        </p:nvPicPr>
        <p:blipFill>
          <a:blip r:embed="rId4"/>
          <a:stretch>
            <a:fillRect/>
          </a:stretch>
        </p:blipFill>
        <p:spPr>
          <a:xfrm>
            <a:off x="1603332" y="39582"/>
            <a:ext cx="8995775" cy="6757957"/>
          </a:xfrm>
          <a:prstGeom prst="rect">
            <a:avLst/>
          </a:prstGeom>
        </p:spPr>
      </p:pic>
    </p:spTree>
    <p:extLst>
      <p:ext uri="{BB962C8B-B14F-4D97-AF65-F5344CB8AC3E}">
        <p14:creationId xmlns:p14="http://schemas.microsoft.com/office/powerpoint/2010/main" val="1503359562"/>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8810924-DDF5-4093-88B7-0CE3481D1FA4}"/>
              </a:ext>
            </a:extLst>
          </p:cNvPr>
          <p:cNvPicPr>
            <a:picLocks noChangeAspect="1"/>
          </p:cNvPicPr>
          <p:nvPr/>
        </p:nvPicPr>
        <p:blipFill>
          <a:blip r:embed="rId4"/>
          <a:stretch>
            <a:fillRect/>
          </a:stretch>
        </p:blipFill>
        <p:spPr>
          <a:xfrm>
            <a:off x="1647092" y="59816"/>
            <a:ext cx="8985738" cy="6728598"/>
          </a:xfrm>
          <a:prstGeom prst="rect">
            <a:avLst/>
          </a:prstGeom>
        </p:spPr>
      </p:pic>
    </p:spTree>
    <p:extLst>
      <p:ext uri="{BB962C8B-B14F-4D97-AF65-F5344CB8AC3E}">
        <p14:creationId xmlns:p14="http://schemas.microsoft.com/office/powerpoint/2010/main" val="3401789361"/>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F38AED-07BE-45D6-A879-34785A4BA4B2}"/>
              </a:ext>
            </a:extLst>
          </p:cNvPr>
          <p:cNvPicPr>
            <a:picLocks noChangeAspect="1"/>
          </p:cNvPicPr>
          <p:nvPr/>
        </p:nvPicPr>
        <p:blipFill>
          <a:blip r:embed="rId4"/>
          <a:stretch>
            <a:fillRect/>
          </a:stretch>
        </p:blipFill>
        <p:spPr>
          <a:xfrm>
            <a:off x="1608016" y="63506"/>
            <a:ext cx="9190891" cy="6809142"/>
          </a:xfrm>
          <a:prstGeom prst="rect">
            <a:avLst/>
          </a:prstGeom>
        </p:spPr>
      </p:pic>
    </p:spTree>
    <p:extLst>
      <p:ext uri="{BB962C8B-B14F-4D97-AF65-F5344CB8AC3E}">
        <p14:creationId xmlns:p14="http://schemas.microsoft.com/office/powerpoint/2010/main" val="3017218621"/>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2A73A88-5C05-42DF-AC77-839B446EB147}"/>
              </a:ext>
            </a:extLst>
          </p:cNvPr>
          <p:cNvPicPr>
            <a:picLocks noChangeAspect="1"/>
          </p:cNvPicPr>
          <p:nvPr/>
        </p:nvPicPr>
        <p:blipFill>
          <a:blip r:embed="rId4"/>
          <a:stretch>
            <a:fillRect/>
          </a:stretch>
        </p:blipFill>
        <p:spPr>
          <a:xfrm>
            <a:off x="1634647" y="59491"/>
            <a:ext cx="9016652" cy="6718141"/>
          </a:xfrm>
          <a:prstGeom prst="rect">
            <a:avLst/>
          </a:prstGeom>
        </p:spPr>
      </p:pic>
    </p:spTree>
    <p:extLst>
      <p:ext uri="{BB962C8B-B14F-4D97-AF65-F5344CB8AC3E}">
        <p14:creationId xmlns:p14="http://schemas.microsoft.com/office/powerpoint/2010/main" val="379172555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717D84D-18D7-487A-85D8-87BC078725E9}"/>
              </a:ext>
            </a:extLst>
          </p:cNvPr>
          <p:cNvSpPr>
            <a:spLocks noGrp="1"/>
          </p:cNvSpPr>
          <p:nvPr>
            <p:ph idx="4294967295"/>
          </p:nvPr>
        </p:nvSpPr>
        <p:spPr>
          <a:xfrm>
            <a:off x="2496015" y="2198649"/>
            <a:ext cx="8915400" cy="3778250"/>
          </a:xfrm>
        </p:spPr>
        <p:txBody>
          <a:bodyPr vert="horz" lIns="91440" tIns="45720" rIns="91440" bIns="45720" rtlCol="0" anchor="t">
            <a:normAutofit/>
          </a:bodyPr>
          <a:lstStyle/>
          <a:p>
            <a:r>
              <a:rPr lang="ru-RU">
                <a:ea typeface="+mn-lt"/>
                <a:cs typeface="+mn-lt"/>
              </a:rPr>
              <a:t>4. Сетевые принципы SDN Layer 3 (DC)</a:t>
            </a:r>
            <a:endParaRPr lang="ru-RU"/>
          </a:p>
          <a:p>
            <a:r>
              <a:rPr lang="ru-RU">
                <a:ea typeface="+mn-lt"/>
                <a:cs typeface="+mn-lt"/>
              </a:rPr>
              <a:t>4.1 Введение и применение протоколов IGP в SDN</a:t>
            </a:r>
            <a:endParaRPr lang="ru-RU"/>
          </a:p>
          <a:p>
            <a:r>
              <a:rPr lang="ru-RU">
                <a:ea typeface="+mn-lt"/>
                <a:cs typeface="+mn-lt"/>
              </a:rPr>
              <a:t>4.2 Введение и применение протоколов BGP в SDN</a:t>
            </a:r>
            <a:endParaRPr lang="ru-RU"/>
          </a:p>
          <a:p>
            <a:endParaRPr lang="ru-RU"/>
          </a:p>
        </p:txBody>
      </p:sp>
    </p:spTree>
    <p:extLst>
      <p:ext uri="{BB962C8B-B14F-4D97-AF65-F5344CB8AC3E}">
        <p14:creationId xmlns:p14="http://schemas.microsoft.com/office/powerpoint/2010/main" val="2655566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642B966-5BCF-4118-B278-B53BBFE0FB7C}"/>
              </a:ext>
            </a:extLst>
          </p:cNvPr>
          <p:cNvPicPr>
            <a:picLocks noChangeAspect="1"/>
          </p:cNvPicPr>
          <p:nvPr/>
        </p:nvPicPr>
        <p:blipFill>
          <a:blip r:embed="rId2"/>
          <a:stretch>
            <a:fillRect/>
          </a:stretch>
        </p:blipFill>
        <p:spPr>
          <a:xfrm>
            <a:off x="1676400" y="44964"/>
            <a:ext cx="8995775" cy="6747197"/>
          </a:xfrm>
          <a:prstGeom prst="rect">
            <a:avLst/>
          </a:prstGeom>
        </p:spPr>
      </p:pic>
    </p:spTree>
    <p:extLst>
      <p:ext uri="{BB962C8B-B14F-4D97-AF65-F5344CB8AC3E}">
        <p14:creationId xmlns:p14="http://schemas.microsoft.com/office/powerpoint/2010/main" val="4181753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D528B3-9729-4613-86E8-14350E21F01E}"/>
              </a:ext>
            </a:extLst>
          </p:cNvPr>
          <p:cNvPicPr>
            <a:picLocks noChangeAspect="1"/>
          </p:cNvPicPr>
          <p:nvPr/>
        </p:nvPicPr>
        <p:blipFill>
          <a:blip r:embed="rId3"/>
          <a:stretch>
            <a:fillRect/>
          </a:stretch>
        </p:blipFill>
        <p:spPr>
          <a:xfrm>
            <a:off x="1645085" y="67078"/>
            <a:ext cx="9006213" cy="6776036"/>
          </a:xfrm>
          <a:prstGeom prst="rect">
            <a:avLst/>
          </a:prstGeom>
        </p:spPr>
      </p:pic>
    </p:spTree>
    <p:extLst>
      <p:ext uri="{BB962C8B-B14F-4D97-AF65-F5344CB8AC3E}">
        <p14:creationId xmlns:p14="http://schemas.microsoft.com/office/powerpoint/2010/main" val="571202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BFDFF0-0C15-46A1-AC09-178A44D3F588}"/>
              </a:ext>
            </a:extLst>
          </p:cNvPr>
          <p:cNvPicPr>
            <a:picLocks noChangeAspect="1"/>
          </p:cNvPicPr>
          <p:nvPr/>
        </p:nvPicPr>
        <p:blipFill>
          <a:blip r:embed="rId4"/>
          <a:stretch>
            <a:fillRect/>
          </a:stretch>
        </p:blipFill>
        <p:spPr>
          <a:xfrm>
            <a:off x="1634647" y="55801"/>
            <a:ext cx="8954021" cy="6725520"/>
          </a:xfrm>
          <a:prstGeom prst="rect">
            <a:avLst/>
          </a:prstGeom>
        </p:spPr>
      </p:pic>
    </p:spTree>
    <p:extLst>
      <p:ext uri="{BB962C8B-B14F-4D97-AF65-F5344CB8AC3E}">
        <p14:creationId xmlns:p14="http://schemas.microsoft.com/office/powerpoint/2010/main" val="678395580"/>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90D8A60-758F-4AF6-8083-A49B32150464}"/>
              </a:ext>
            </a:extLst>
          </p:cNvPr>
          <p:cNvPicPr>
            <a:picLocks noChangeAspect="1"/>
          </p:cNvPicPr>
          <p:nvPr/>
        </p:nvPicPr>
        <p:blipFill>
          <a:blip r:embed="rId3"/>
          <a:stretch>
            <a:fillRect/>
          </a:stretch>
        </p:blipFill>
        <p:spPr>
          <a:xfrm>
            <a:off x="1634647" y="44528"/>
            <a:ext cx="9006213" cy="6758504"/>
          </a:xfrm>
          <a:prstGeom prst="rect">
            <a:avLst/>
          </a:prstGeom>
        </p:spPr>
      </p:pic>
    </p:spTree>
    <p:extLst>
      <p:ext uri="{BB962C8B-B14F-4D97-AF65-F5344CB8AC3E}">
        <p14:creationId xmlns:p14="http://schemas.microsoft.com/office/powerpoint/2010/main" val="1135473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072A322-4AB9-484F-80D6-BB08E066E5EF}"/>
              </a:ext>
            </a:extLst>
          </p:cNvPr>
          <p:cNvPicPr>
            <a:picLocks noChangeAspect="1"/>
          </p:cNvPicPr>
          <p:nvPr/>
        </p:nvPicPr>
        <p:blipFill>
          <a:blip r:embed="rId2"/>
          <a:stretch>
            <a:fillRect/>
          </a:stretch>
        </p:blipFill>
        <p:spPr>
          <a:xfrm>
            <a:off x="1620644" y="32222"/>
            <a:ext cx="9025053" cy="6765677"/>
          </a:xfrm>
          <a:prstGeom prst="rect">
            <a:avLst/>
          </a:prstGeom>
        </p:spPr>
      </p:pic>
    </p:spTree>
    <p:extLst>
      <p:ext uri="{BB962C8B-B14F-4D97-AF65-F5344CB8AC3E}">
        <p14:creationId xmlns:p14="http://schemas.microsoft.com/office/powerpoint/2010/main" val="3255341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BE99BAA-A392-4C31-830E-3A7772C9C5CE}"/>
              </a:ext>
            </a:extLst>
          </p:cNvPr>
          <p:cNvPicPr>
            <a:picLocks noChangeAspect="1"/>
          </p:cNvPicPr>
          <p:nvPr/>
        </p:nvPicPr>
        <p:blipFill>
          <a:blip r:embed="rId4"/>
          <a:stretch>
            <a:fillRect/>
          </a:stretch>
        </p:blipFill>
        <p:spPr>
          <a:xfrm>
            <a:off x="1629937" y="31701"/>
            <a:ext cx="9173736" cy="6822474"/>
          </a:xfrm>
          <a:prstGeom prst="rect">
            <a:avLst/>
          </a:prstGeom>
        </p:spPr>
      </p:pic>
    </p:spTree>
    <p:extLst>
      <p:ext uri="{BB962C8B-B14F-4D97-AF65-F5344CB8AC3E}">
        <p14:creationId xmlns:p14="http://schemas.microsoft.com/office/powerpoint/2010/main" val="3233479330"/>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E5593F1-8A67-4B4C-9145-D50281E3C698}"/>
              </a:ext>
            </a:extLst>
          </p:cNvPr>
          <p:cNvPicPr>
            <a:picLocks noChangeAspect="1"/>
          </p:cNvPicPr>
          <p:nvPr/>
        </p:nvPicPr>
        <p:blipFill>
          <a:blip r:embed="rId4"/>
          <a:stretch>
            <a:fillRect/>
          </a:stretch>
        </p:blipFill>
        <p:spPr>
          <a:xfrm>
            <a:off x="1620644" y="34225"/>
            <a:ext cx="9173736" cy="6770963"/>
          </a:xfrm>
          <a:prstGeom prst="rect">
            <a:avLst/>
          </a:prstGeom>
        </p:spPr>
      </p:pic>
    </p:spTree>
    <p:extLst>
      <p:ext uri="{BB962C8B-B14F-4D97-AF65-F5344CB8AC3E}">
        <p14:creationId xmlns:p14="http://schemas.microsoft.com/office/powerpoint/2010/main" val="568278358"/>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7FE47C5-48DF-4CF6-BDA9-169B84004028}"/>
              </a:ext>
            </a:extLst>
          </p:cNvPr>
          <p:cNvPicPr>
            <a:picLocks noChangeAspect="1"/>
          </p:cNvPicPr>
          <p:nvPr/>
        </p:nvPicPr>
        <p:blipFill>
          <a:blip r:embed="rId4"/>
          <a:stretch>
            <a:fillRect/>
          </a:stretch>
        </p:blipFill>
        <p:spPr>
          <a:xfrm>
            <a:off x="1629937" y="38338"/>
            <a:ext cx="9220200" cy="6790616"/>
          </a:xfrm>
          <a:prstGeom prst="rect">
            <a:avLst/>
          </a:prstGeom>
        </p:spPr>
      </p:pic>
    </p:spTree>
    <p:extLst>
      <p:ext uri="{BB962C8B-B14F-4D97-AF65-F5344CB8AC3E}">
        <p14:creationId xmlns:p14="http://schemas.microsoft.com/office/powerpoint/2010/main" val="3228117921"/>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8201980-9E9A-464B-A5DF-DE9DD3EA162E}"/>
              </a:ext>
            </a:extLst>
          </p:cNvPr>
          <p:cNvPicPr>
            <a:picLocks noChangeAspect="1"/>
          </p:cNvPicPr>
          <p:nvPr/>
        </p:nvPicPr>
        <p:blipFill>
          <a:blip r:embed="rId2"/>
          <a:stretch>
            <a:fillRect/>
          </a:stretch>
        </p:blipFill>
        <p:spPr>
          <a:xfrm>
            <a:off x="1676400" y="33774"/>
            <a:ext cx="9136565" cy="6799744"/>
          </a:xfrm>
          <a:prstGeom prst="rect">
            <a:avLst/>
          </a:prstGeom>
        </p:spPr>
      </p:pic>
    </p:spTree>
    <p:extLst>
      <p:ext uri="{BB962C8B-B14F-4D97-AF65-F5344CB8AC3E}">
        <p14:creationId xmlns:p14="http://schemas.microsoft.com/office/powerpoint/2010/main" val="3078423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664B92D-4365-4986-8D5C-09FD4EF5494D}"/>
              </a:ext>
            </a:extLst>
          </p:cNvPr>
          <p:cNvPicPr>
            <a:picLocks noChangeAspect="1"/>
          </p:cNvPicPr>
          <p:nvPr/>
        </p:nvPicPr>
        <p:blipFill>
          <a:blip r:embed="rId2"/>
          <a:stretch>
            <a:fillRect/>
          </a:stretch>
        </p:blipFill>
        <p:spPr>
          <a:xfrm>
            <a:off x="1676400" y="39990"/>
            <a:ext cx="9108687" cy="6768728"/>
          </a:xfrm>
          <a:prstGeom prst="rect">
            <a:avLst/>
          </a:prstGeom>
        </p:spPr>
      </p:pic>
    </p:spTree>
    <p:extLst>
      <p:ext uri="{BB962C8B-B14F-4D97-AF65-F5344CB8AC3E}">
        <p14:creationId xmlns:p14="http://schemas.microsoft.com/office/powerpoint/2010/main" val="90522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DCB4FEE-CEF5-47E4-B1AF-E9EF0D59F3A9}"/>
              </a:ext>
            </a:extLst>
          </p:cNvPr>
          <p:cNvSpPr>
            <a:spLocks noGrp="1"/>
          </p:cNvSpPr>
          <p:nvPr>
            <p:ph idx="4294967295"/>
          </p:nvPr>
        </p:nvSpPr>
        <p:spPr>
          <a:xfrm>
            <a:off x="2607527" y="1715430"/>
            <a:ext cx="6871010" cy="2625957"/>
          </a:xfrm>
        </p:spPr>
        <p:txBody>
          <a:bodyPr vert="horz" lIns="91440" tIns="45720" rIns="91440" bIns="45720" rtlCol="0" anchor="t">
            <a:normAutofit/>
          </a:bodyPr>
          <a:lstStyle/>
          <a:p>
            <a:r>
              <a:rPr lang="ru-RU">
                <a:ea typeface="+mn-lt"/>
                <a:cs typeface="+mn-lt"/>
              </a:rPr>
              <a:t>5. Протоколы и принципы интерфейса SDN (DC)</a:t>
            </a:r>
            <a:endParaRPr lang="ru-RU"/>
          </a:p>
          <a:p>
            <a:r>
              <a:rPr lang="ru-RU">
                <a:ea typeface="+mn-lt"/>
                <a:cs typeface="+mn-lt"/>
              </a:rPr>
              <a:t>5.1 Введение в протокол SDN </a:t>
            </a:r>
            <a:r>
              <a:rPr lang="ru-RU" err="1">
                <a:ea typeface="+mn-lt"/>
                <a:cs typeface="+mn-lt"/>
              </a:rPr>
              <a:t>OpenFlow</a:t>
            </a:r>
            <a:r>
              <a:rPr lang="ru-RU">
                <a:ea typeface="+mn-lt"/>
                <a:cs typeface="+mn-lt"/>
              </a:rPr>
              <a:t> и приложение</a:t>
            </a:r>
            <a:endParaRPr lang="ru-RU"/>
          </a:p>
          <a:p>
            <a:r>
              <a:rPr lang="ru-RU">
                <a:ea typeface="+mn-lt"/>
                <a:cs typeface="+mn-lt"/>
              </a:rPr>
              <a:t>5.2 Введение в протокол и приложение SDN </a:t>
            </a:r>
            <a:r>
              <a:rPr lang="ru-RU" err="1">
                <a:ea typeface="+mn-lt"/>
                <a:cs typeface="+mn-lt"/>
              </a:rPr>
              <a:t>Netconf</a:t>
            </a:r>
            <a:endParaRPr lang="ru-RU" err="1"/>
          </a:p>
          <a:p>
            <a:r>
              <a:rPr lang="ru-RU">
                <a:ea typeface="+mn-lt"/>
                <a:cs typeface="+mn-lt"/>
              </a:rPr>
              <a:t>5.3 Введение в протокол SDN </a:t>
            </a:r>
            <a:r>
              <a:rPr lang="ru-RU" err="1">
                <a:ea typeface="+mn-lt"/>
                <a:cs typeface="+mn-lt"/>
              </a:rPr>
              <a:t>RestFul</a:t>
            </a:r>
            <a:r>
              <a:rPr lang="ru-RU">
                <a:ea typeface="+mn-lt"/>
                <a:cs typeface="+mn-lt"/>
              </a:rPr>
              <a:t> и приложение</a:t>
            </a:r>
            <a:endParaRPr lang="ru-RU"/>
          </a:p>
          <a:p>
            <a:r>
              <a:rPr lang="ru-RU">
                <a:ea typeface="+mn-lt"/>
                <a:cs typeface="+mn-lt"/>
              </a:rPr>
              <a:t>5.4 Введение в протокол и приложение SNMP</a:t>
            </a:r>
            <a:endParaRPr lang="ru-RU"/>
          </a:p>
          <a:p>
            <a:r>
              <a:rPr lang="ru-RU">
                <a:ea typeface="+mn-lt"/>
                <a:cs typeface="+mn-lt"/>
              </a:rPr>
              <a:t>5.5 Введение в протокол и приложение </a:t>
            </a:r>
            <a:r>
              <a:rPr lang="ru-RU" err="1">
                <a:ea typeface="+mn-lt"/>
                <a:cs typeface="+mn-lt"/>
              </a:rPr>
              <a:t>NetStream</a:t>
            </a:r>
            <a:endParaRPr lang="ru-RU" err="1"/>
          </a:p>
          <a:p>
            <a:endParaRPr lang="ru-RU"/>
          </a:p>
        </p:txBody>
      </p:sp>
    </p:spTree>
    <p:extLst>
      <p:ext uri="{BB962C8B-B14F-4D97-AF65-F5344CB8AC3E}">
        <p14:creationId xmlns:p14="http://schemas.microsoft.com/office/powerpoint/2010/main" val="1310836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AC3CFE3-BAA4-47FD-86DB-C85E8521D516}"/>
              </a:ext>
            </a:extLst>
          </p:cNvPr>
          <p:cNvPicPr>
            <a:picLocks noChangeAspect="1"/>
          </p:cNvPicPr>
          <p:nvPr/>
        </p:nvPicPr>
        <p:blipFill>
          <a:blip r:embed="rId4"/>
          <a:stretch>
            <a:fillRect/>
          </a:stretch>
        </p:blipFill>
        <p:spPr>
          <a:xfrm>
            <a:off x="1639229" y="43067"/>
            <a:ext cx="9090102" cy="6771866"/>
          </a:xfrm>
          <a:prstGeom prst="rect">
            <a:avLst/>
          </a:prstGeom>
        </p:spPr>
      </p:pic>
    </p:spTree>
    <p:extLst>
      <p:ext uri="{BB962C8B-B14F-4D97-AF65-F5344CB8AC3E}">
        <p14:creationId xmlns:p14="http://schemas.microsoft.com/office/powerpoint/2010/main" val="4238713723"/>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00B93C6-A0BE-4426-BE0B-182783580299}"/>
              </a:ext>
            </a:extLst>
          </p:cNvPr>
          <p:cNvPicPr>
            <a:picLocks noChangeAspect="1"/>
          </p:cNvPicPr>
          <p:nvPr/>
        </p:nvPicPr>
        <p:blipFill>
          <a:blip r:embed="rId2"/>
          <a:stretch>
            <a:fillRect/>
          </a:stretch>
        </p:blipFill>
        <p:spPr>
          <a:xfrm>
            <a:off x="1676400" y="3824"/>
            <a:ext cx="9062224" cy="6794596"/>
          </a:xfrm>
          <a:prstGeom prst="rect">
            <a:avLst/>
          </a:prstGeom>
        </p:spPr>
      </p:pic>
    </p:spTree>
    <p:extLst>
      <p:ext uri="{BB962C8B-B14F-4D97-AF65-F5344CB8AC3E}">
        <p14:creationId xmlns:p14="http://schemas.microsoft.com/office/powerpoint/2010/main" val="2971638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F12C6A4-1CE7-4507-B8A2-0524E82ED9F1}"/>
              </a:ext>
            </a:extLst>
          </p:cNvPr>
          <p:cNvPicPr>
            <a:picLocks noChangeAspect="1"/>
          </p:cNvPicPr>
          <p:nvPr/>
        </p:nvPicPr>
        <p:blipFill>
          <a:blip r:embed="rId4"/>
          <a:stretch>
            <a:fillRect/>
          </a:stretch>
        </p:blipFill>
        <p:spPr>
          <a:xfrm>
            <a:off x="1676400" y="48221"/>
            <a:ext cx="9090102" cy="6761557"/>
          </a:xfrm>
          <a:prstGeom prst="rect">
            <a:avLst/>
          </a:prstGeom>
        </p:spPr>
      </p:pic>
    </p:spTree>
    <p:extLst>
      <p:ext uri="{BB962C8B-B14F-4D97-AF65-F5344CB8AC3E}">
        <p14:creationId xmlns:p14="http://schemas.microsoft.com/office/powerpoint/2010/main" val="2921706660"/>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1179AEE-5BB3-43B8-B7E5-455C92D08AB1}"/>
              </a:ext>
            </a:extLst>
          </p:cNvPr>
          <p:cNvPicPr>
            <a:picLocks noChangeAspect="1"/>
          </p:cNvPicPr>
          <p:nvPr/>
        </p:nvPicPr>
        <p:blipFill>
          <a:blip r:embed="rId4"/>
          <a:stretch>
            <a:fillRect/>
          </a:stretch>
        </p:blipFill>
        <p:spPr>
          <a:xfrm>
            <a:off x="1639229" y="45631"/>
            <a:ext cx="9108687" cy="6776031"/>
          </a:xfrm>
          <a:prstGeom prst="rect">
            <a:avLst/>
          </a:prstGeom>
        </p:spPr>
      </p:pic>
    </p:spTree>
    <p:extLst>
      <p:ext uri="{BB962C8B-B14F-4D97-AF65-F5344CB8AC3E}">
        <p14:creationId xmlns:p14="http://schemas.microsoft.com/office/powerpoint/2010/main" val="2894963005"/>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86980F1-BBE1-4501-9549-DE4D481B02C6}"/>
              </a:ext>
            </a:extLst>
          </p:cNvPr>
          <p:cNvPicPr>
            <a:picLocks noChangeAspect="1"/>
          </p:cNvPicPr>
          <p:nvPr/>
        </p:nvPicPr>
        <p:blipFill>
          <a:blip r:embed="rId4"/>
          <a:stretch>
            <a:fillRect/>
          </a:stretch>
        </p:blipFill>
        <p:spPr>
          <a:xfrm>
            <a:off x="1629937" y="39934"/>
            <a:ext cx="9090102" cy="6759547"/>
          </a:xfrm>
          <a:prstGeom prst="rect">
            <a:avLst/>
          </a:prstGeom>
        </p:spPr>
      </p:pic>
    </p:spTree>
    <p:extLst>
      <p:ext uri="{BB962C8B-B14F-4D97-AF65-F5344CB8AC3E}">
        <p14:creationId xmlns:p14="http://schemas.microsoft.com/office/powerpoint/2010/main" val="4158945671"/>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0BD8F7B-5506-4D61-AA42-592ED982F11B}"/>
              </a:ext>
            </a:extLst>
          </p:cNvPr>
          <p:cNvPicPr>
            <a:picLocks noChangeAspect="1"/>
          </p:cNvPicPr>
          <p:nvPr/>
        </p:nvPicPr>
        <p:blipFill>
          <a:blip r:embed="rId4"/>
          <a:stretch>
            <a:fillRect/>
          </a:stretch>
        </p:blipFill>
        <p:spPr>
          <a:xfrm>
            <a:off x="1676400" y="37898"/>
            <a:ext cx="9155151" cy="6745031"/>
          </a:xfrm>
          <a:prstGeom prst="rect">
            <a:avLst/>
          </a:prstGeom>
        </p:spPr>
      </p:pic>
    </p:spTree>
    <p:extLst>
      <p:ext uri="{BB962C8B-B14F-4D97-AF65-F5344CB8AC3E}">
        <p14:creationId xmlns:p14="http://schemas.microsoft.com/office/powerpoint/2010/main" val="2675666944"/>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5D97121-E1DE-498E-BE58-BCD973E0D570}"/>
              </a:ext>
            </a:extLst>
          </p:cNvPr>
          <p:cNvPicPr>
            <a:picLocks noChangeAspect="1"/>
          </p:cNvPicPr>
          <p:nvPr/>
        </p:nvPicPr>
        <p:blipFill>
          <a:blip r:embed="rId4"/>
          <a:stretch>
            <a:fillRect/>
          </a:stretch>
        </p:blipFill>
        <p:spPr>
          <a:xfrm>
            <a:off x="1676400" y="30697"/>
            <a:ext cx="9099394" cy="6759435"/>
          </a:xfrm>
          <a:prstGeom prst="rect">
            <a:avLst/>
          </a:prstGeom>
        </p:spPr>
      </p:pic>
    </p:spTree>
    <p:extLst>
      <p:ext uri="{BB962C8B-B14F-4D97-AF65-F5344CB8AC3E}">
        <p14:creationId xmlns:p14="http://schemas.microsoft.com/office/powerpoint/2010/main" val="3924950122"/>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98ED5BEC-F97A-4E18-88E9-1B59B3535D69}"/>
              </a:ext>
            </a:extLst>
          </p:cNvPr>
          <p:cNvPicPr>
            <a:picLocks noChangeAspect="1"/>
          </p:cNvPicPr>
          <p:nvPr/>
        </p:nvPicPr>
        <p:blipFill>
          <a:blip r:embed="rId2"/>
          <a:stretch>
            <a:fillRect/>
          </a:stretch>
        </p:blipFill>
        <p:spPr>
          <a:xfrm>
            <a:off x="1639229" y="34822"/>
            <a:ext cx="9117980" cy="6788355"/>
          </a:xfrm>
          <a:prstGeom prst="rect">
            <a:avLst/>
          </a:prstGeom>
        </p:spPr>
      </p:pic>
    </p:spTree>
    <p:extLst>
      <p:ext uri="{BB962C8B-B14F-4D97-AF65-F5344CB8AC3E}">
        <p14:creationId xmlns:p14="http://schemas.microsoft.com/office/powerpoint/2010/main" val="497807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A67FB36-CFB1-431E-974B-F62389070D82}"/>
              </a:ext>
            </a:extLst>
          </p:cNvPr>
          <p:cNvPicPr>
            <a:picLocks noChangeAspect="1"/>
          </p:cNvPicPr>
          <p:nvPr/>
        </p:nvPicPr>
        <p:blipFill>
          <a:blip r:embed="rId2"/>
          <a:stretch>
            <a:fillRect/>
          </a:stretch>
        </p:blipFill>
        <p:spPr>
          <a:xfrm>
            <a:off x="1629937" y="42037"/>
            <a:ext cx="9099395" cy="6773926"/>
          </a:xfrm>
          <a:prstGeom prst="rect">
            <a:avLst/>
          </a:prstGeom>
        </p:spPr>
      </p:pic>
    </p:spTree>
    <p:extLst>
      <p:ext uri="{BB962C8B-B14F-4D97-AF65-F5344CB8AC3E}">
        <p14:creationId xmlns:p14="http://schemas.microsoft.com/office/powerpoint/2010/main" val="3440908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4AA9390-6A7E-442B-8BB7-1F776B3DC031}"/>
              </a:ext>
            </a:extLst>
          </p:cNvPr>
          <p:cNvPicPr>
            <a:picLocks noChangeAspect="1"/>
          </p:cNvPicPr>
          <p:nvPr/>
        </p:nvPicPr>
        <p:blipFill>
          <a:blip r:embed="rId4"/>
          <a:stretch>
            <a:fillRect/>
          </a:stretch>
        </p:blipFill>
        <p:spPr>
          <a:xfrm>
            <a:off x="1616467" y="25792"/>
            <a:ext cx="9108687" cy="6794616"/>
          </a:xfrm>
          <a:prstGeom prst="rect">
            <a:avLst/>
          </a:prstGeom>
        </p:spPr>
      </p:pic>
    </p:spTree>
    <p:extLst>
      <p:ext uri="{BB962C8B-B14F-4D97-AF65-F5344CB8AC3E}">
        <p14:creationId xmlns:p14="http://schemas.microsoft.com/office/powerpoint/2010/main" val="378875809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97725C0-019D-44D2-885E-0A093F1AA3A9}"/>
              </a:ext>
            </a:extLst>
          </p:cNvPr>
          <p:cNvSpPr>
            <a:spLocks noGrp="1"/>
          </p:cNvSpPr>
          <p:nvPr>
            <p:ph idx="4294967295"/>
          </p:nvPr>
        </p:nvSpPr>
        <p:spPr>
          <a:xfrm>
            <a:off x="1622502" y="107796"/>
            <a:ext cx="9621644" cy="4029152"/>
          </a:xfrm>
        </p:spPr>
        <p:txBody>
          <a:bodyPr vert="horz" lIns="91440" tIns="45720" rIns="91440" bIns="45720" rtlCol="0" anchor="t">
            <a:normAutofit/>
          </a:bodyPr>
          <a:lstStyle/>
          <a:p>
            <a:endParaRPr lang="ru-RU">
              <a:ea typeface="+mn-lt"/>
              <a:cs typeface="+mn-lt"/>
            </a:endParaRPr>
          </a:p>
          <a:p>
            <a:endParaRPr lang="ru-RU">
              <a:ea typeface="+mn-lt"/>
              <a:cs typeface="+mn-lt"/>
            </a:endParaRPr>
          </a:p>
          <a:p>
            <a:endParaRPr lang="ru-RU">
              <a:ea typeface="+mn-lt"/>
              <a:cs typeface="+mn-lt"/>
            </a:endParaRPr>
          </a:p>
          <a:p>
            <a:endParaRPr lang="ru-RU">
              <a:ea typeface="+mn-lt"/>
              <a:cs typeface="+mn-lt"/>
            </a:endParaRPr>
          </a:p>
          <a:p>
            <a:endParaRPr lang="ru-RU">
              <a:ea typeface="+mn-lt"/>
              <a:cs typeface="+mn-lt"/>
            </a:endParaRPr>
          </a:p>
          <a:p>
            <a:r>
              <a:rPr lang="ru-RU">
                <a:ea typeface="+mn-lt"/>
                <a:cs typeface="+mn-lt"/>
              </a:rPr>
              <a:t>6. Введение в оверлей SDN </a:t>
            </a:r>
            <a:r>
              <a:rPr lang="ru-RU" err="1">
                <a:ea typeface="+mn-lt"/>
                <a:cs typeface="+mn-lt"/>
              </a:rPr>
              <a:t>VxLAN</a:t>
            </a:r>
            <a:endParaRPr lang="ru-RU"/>
          </a:p>
          <a:p>
            <a:r>
              <a:rPr lang="ru-RU">
                <a:ea typeface="+mn-lt"/>
                <a:cs typeface="+mn-lt"/>
              </a:rPr>
              <a:t>6.1 Обзор наложения </a:t>
            </a:r>
            <a:r>
              <a:rPr lang="ru-RU" err="1">
                <a:ea typeface="+mn-lt"/>
                <a:cs typeface="+mn-lt"/>
              </a:rPr>
              <a:t>VxLAN</a:t>
            </a:r>
            <a:endParaRPr lang="ru-RU" err="1"/>
          </a:p>
          <a:p>
            <a:r>
              <a:rPr lang="ru-RU">
                <a:ea typeface="+mn-lt"/>
                <a:cs typeface="+mn-lt"/>
              </a:rPr>
              <a:t>6.2 Основные понятия </a:t>
            </a:r>
            <a:r>
              <a:rPr lang="ru-RU" err="1">
                <a:ea typeface="+mn-lt"/>
                <a:cs typeface="+mn-lt"/>
              </a:rPr>
              <a:t>VxLAN</a:t>
            </a:r>
            <a:endParaRPr lang="ru-RU" err="1"/>
          </a:p>
          <a:p>
            <a:r>
              <a:rPr lang="ru-RU">
                <a:ea typeface="+mn-lt"/>
                <a:cs typeface="+mn-lt"/>
              </a:rPr>
              <a:t>6.3 Приложения </a:t>
            </a:r>
            <a:r>
              <a:rPr lang="ru-RU" err="1">
                <a:ea typeface="+mn-lt"/>
                <a:cs typeface="+mn-lt"/>
              </a:rPr>
              <a:t>VxLAN</a:t>
            </a:r>
            <a:r>
              <a:rPr lang="ru-RU">
                <a:ea typeface="+mn-lt"/>
                <a:cs typeface="+mn-lt"/>
              </a:rPr>
              <a:t> в сети SDN AC-DCN </a:t>
            </a:r>
            <a:r>
              <a:rPr lang="ru-RU" err="1">
                <a:ea typeface="+mn-lt"/>
                <a:cs typeface="+mn-lt"/>
              </a:rPr>
              <a:t>Cloud</a:t>
            </a:r>
            <a:r>
              <a:rPr lang="ru-RU">
                <a:ea typeface="+mn-lt"/>
                <a:cs typeface="+mn-lt"/>
              </a:rPr>
              <a:t> </a:t>
            </a:r>
            <a:r>
              <a:rPr lang="ru-RU" err="1">
                <a:ea typeface="+mn-lt"/>
                <a:cs typeface="+mn-lt"/>
              </a:rPr>
              <a:t>Fabric</a:t>
            </a:r>
            <a:endParaRPr lang="ru-RU" err="1"/>
          </a:p>
          <a:p>
            <a:r>
              <a:rPr lang="ru-RU">
                <a:ea typeface="+mn-lt"/>
                <a:cs typeface="+mn-lt"/>
              </a:rPr>
              <a:t>6.4 Примеры конфигурации </a:t>
            </a:r>
            <a:r>
              <a:rPr lang="ru-RU" err="1">
                <a:ea typeface="+mn-lt"/>
                <a:cs typeface="+mn-lt"/>
              </a:rPr>
              <a:t>VxLAN</a:t>
            </a:r>
            <a:r>
              <a:rPr lang="ru-RU">
                <a:ea typeface="+mn-lt"/>
                <a:cs typeface="+mn-lt"/>
              </a:rPr>
              <a:t> в сети SDN AC-DCN </a:t>
            </a:r>
            <a:r>
              <a:rPr lang="ru-RU" err="1">
                <a:ea typeface="+mn-lt"/>
                <a:cs typeface="+mn-lt"/>
              </a:rPr>
              <a:t>Cloud</a:t>
            </a:r>
            <a:r>
              <a:rPr lang="ru-RU">
                <a:ea typeface="+mn-lt"/>
                <a:cs typeface="+mn-lt"/>
              </a:rPr>
              <a:t> </a:t>
            </a:r>
            <a:r>
              <a:rPr lang="ru-RU" err="1">
                <a:ea typeface="+mn-lt"/>
                <a:cs typeface="+mn-lt"/>
              </a:rPr>
              <a:t>Fabric</a:t>
            </a:r>
            <a:endParaRPr lang="ru-RU" err="1"/>
          </a:p>
          <a:p>
            <a:endParaRPr lang="ru-RU"/>
          </a:p>
        </p:txBody>
      </p:sp>
    </p:spTree>
    <p:extLst>
      <p:ext uri="{BB962C8B-B14F-4D97-AF65-F5344CB8AC3E}">
        <p14:creationId xmlns:p14="http://schemas.microsoft.com/office/powerpoint/2010/main" val="1944554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AF4D910-6850-4BDD-8241-423338726C2C}"/>
              </a:ext>
            </a:extLst>
          </p:cNvPr>
          <p:cNvPicPr>
            <a:picLocks noChangeAspect="1"/>
          </p:cNvPicPr>
          <p:nvPr/>
        </p:nvPicPr>
        <p:blipFill>
          <a:blip r:embed="rId2"/>
          <a:stretch>
            <a:fillRect/>
          </a:stretch>
        </p:blipFill>
        <p:spPr>
          <a:xfrm>
            <a:off x="1625029" y="24251"/>
            <a:ext cx="9113177" cy="6809496"/>
          </a:xfrm>
          <a:prstGeom prst="rect">
            <a:avLst/>
          </a:prstGeom>
        </p:spPr>
      </p:pic>
    </p:spTree>
    <p:extLst>
      <p:ext uri="{BB962C8B-B14F-4D97-AF65-F5344CB8AC3E}">
        <p14:creationId xmlns:p14="http://schemas.microsoft.com/office/powerpoint/2010/main" val="4079599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C3DCC52-096D-4936-B151-3456AE527455}"/>
              </a:ext>
            </a:extLst>
          </p:cNvPr>
          <p:cNvPicPr>
            <a:picLocks noChangeAspect="1"/>
          </p:cNvPicPr>
          <p:nvPr/>
        </p:nvPicPr>
        <p:blipFill>
          <a:blip r:embed="rId2"/>
          <a:stretch>
            <a:fillRect/>
          </a:stretch>
        </p:blipFill>
        <p:spPr>
          <a:xfrm>
            <a:off x="1676400" y="31980"/>
            <a:ext cx="9121739" cy="6759793"/>
          </a:xfrm>
          <a:prstGeom prst="rect">
            <a:avLst/>
          </a:prstGeom>
        </p:spPr>
      </p:pic>
    </p:spTree>
    <p:extLst>
      <p:ext uri="{BB962C8B-B14F-4D97-AF65-F5344CB8AC3E}">
        <p14:creationId xmlns:p14="http://schemas.microsoft.com/office/powerpoint/2010/main" val="3531117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3220850-D930-49C0-AE0A-A0DF9CACA285}"/>
              </a:ext>
            </a:extLst>
          </p:cNvPr>
          <p:cNvPicPr>
            <a:picLocks noChangeAspect="1"/>
          </p:cNvPicPr>
          <p:nvPr/>
        </p:nvPicPr>
        <p:blipFill>
          <a:blip r:embed="rId2"/>
          <a:stretch>
            <a:fillRect/>
          </a:stretch>
        </p:blipFill>
        <p:spPr>
          <a:xfrm>
            <a:off x="1620644" y="27045"/>
            <a:ext cx="9136565" cy="6794616"/>
          </a:xfrm>
          <a:prstGeom prst="rect">
            <a:avLst/>
          </a:prstGeom>
        </p:spPr>
      </p:pic>
    </p:spTree>
    <p:extLst>
      <p:ext uri="{BB962C8B-B14F-4D97-AF65-F5344CB8AC3E}">
        <p14:creationId xmlns:p14="http://schemas.microsoft.com/office/powerpoint/2010/main" val="3416104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3C615B-24F9-4E3C-B5FC-A46C690F9CB0}"/>
              </a:ext>
            </a:extLst>
          </p:cNvPr>
          <p:cNvPicPr>
            <a:picLocks noChangeAspect="1"/>
          </p:cNvPicPr>
          <p:nvPr/>
        </p:nvPicPr>
        <p:blipFill>
          <a:blip r:embed="rId2"/>
          <a:stretch>
            <a:fillRect/>
          </a:stretch>
        </p:blipFill>
        <p:spPr>
          <a:xfrm>
            <a:off x="1629937" y="28600"/>
            <a:ext cx="9025053" cy="6772921"/>
          </a:xfrm>
          <a:prstGeom prst="rect">
            <a:avLst/>
          </a:prstGeom>
        </p:spPr>
      </p:pic>
    </p:spTree>
    <p:extLst>
      <p:ext uri="{BB962C8B-B14F-4D97-AF65-F5344CB8AC3E}">
        <p14:creationId xmlns:p14="http://schemas.microsoft.com/office/powerpoint/2010/main" val="6075242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4B9D619-B779-4F9D-A92A-24F3A56E247F}"/>
              </a:ext>
            </a:extLst>
          </p:cNvPr>
          <p:cNvPicPr>
            <a:picLocks noChangeAspect="1"/>
          </p:cNvPicPr>
          <p:nvPr/>
        </p:nvPicPr>
        <p:blipFill>
          <a:blip r:embed="rId2"/>
          <a:stretch>
            <a:fillRect/>
          </a:stretch>
        </p:blipFill>
        <p:spPr>
          <a:xfrm>
            <a:off x="1676400" y="34840"/>
            <a:ext cx="9155151" cy="6751147"/>
          </a:xfrm>
          <a:prstGeom prst="rect">
            <a:avLst/>
          </a:prstGeom>
        </p:spPr>
      </p:pic>
    </p:spTree>
    <p:extLst>
      <p:ext uri="{BB962C8B-B14F-4D97-AF65-F5344CB8AC3E}">
        <p14:creationId xmlns:p14="http://schemas.microsoft.com/office/powerpoint/2010/main" val="366977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794F5B1-DFC4-447B-87A0-183867EB0CDD}"/>
              </a:ext>
            </a:extLst>
          </p:cNvPr>
          <p:cNvPicPr>
            <a:picLocks noChangeAspect="1"/>
          </p:cNvPicPr>
          <p:nvPr/>
        </p:nvPicPr>
        <p:blipFill>
          <a:blip r:embed="rId4"/>
          <a:stretch>
            <a:fillRect/>
          </a:stretch>
        </p:blipFill>
        <p:spPr>
          <a:xfrm>
            <a:off x="1639229" y="57514"/>
            <a:ext cx="8987882" cy="6742971"/>
          </a:xfrm>
          <a:prstGeom prst="rect">
            <a:avLst/>
          </a:prstGeom>
        </p:spPr>
      </p:pic>
    </p:spTree>
    <p:extLst>
      <p:ext uri="{BB962C8B-B14F-4D97-AF65-F5344CB8AC3E}">
        <p14:creationId xmlns:p14="http://schemas.microsoft.com/office/powerpoint/2010/main" val="2691103343"/>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DA2A00B-8725-4075-8AF7-855A892A39B8}"/>
              </a:ext>
            </a:extLst>
          </p:cNvPr>
          <p:cNvPicPr>
            <a:picLocks noChangeAspect="1"/>
          </p:cNvPicPr>
          <p:nvPr/>
        </p:nvPicPr>
        <p:blipFill>
          <a:blip r:embed="rId4"/>
          <a:stretch>
            <a:fillRect/>
          </a:stretch>
        </p:blipFill>
        <p:spPr>
          <a:xfrm>
            <a:off x="1629937" y="27045"/>
            <a:ext cx="9108687" cy="6776031"/>
          </a:xfrm>
          <a:prstGeom prst="rect">
            <a:avLst/>
          </a:prstGeom>
        </p:spPr>
      </p:pic>
    </p:spTree>
    <p:extLst>
      <p:ext uri="{BB962C8B-B14F-4D97-AF65-F5344CB8AC3E}">
        <p14:creationId xmlns:p14="http://schemas.microsoft.com/office/powerpoint/2010/main" val="932825389"/>
      </p:ext>
    </p:extLst>
  </p:cSld>
  <p:clrMapOvr>
    <a:masterClrMapping/>
  </p:clrMapOvr>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359E403-60E0-4320-91B0-20AD65091B69}"/>
              </a:ext>
            </a:extLst>
          </p:cNvPr>
          <p:cNvPicPr>
            <a:picLocks noChangeAspect="1"/>
          </p:cNvPicPr>
          <p:nvPr/>
        </p:nvPicPr>
        <p:blipFill>
          <a:blip r:embed="rId4"/>
          <a:stretch>
            <a:fillRect/>
          </a:stretch>
        </p:blipFill>
        <p:spPr>
          <a:xfrm>
            <a:off x="1676400" y="33755"/>
            <a:ext cx="9090102" cy="6771904"/>
          </a:xfrm>
          <a:prstGeom prst="rect">
            <a:avLst/>
          </a:prstGeom>
        </p:spPr>
      </p:pic>
    </p:spTree>
    <p:extLst>
      <p:ext uri="{BB962C8B-B14F-4D97-AF65-F5344CB8AC3E}">
        <p14:creationId xmlns:p14="http://schemas.microsoft.com/office/powerpoint/2010/main" val="2206633078"/>
      </p:ext>
    </p:extLst>
  </p:cSld>
  <p:clrMapOvr>
    <a:masterClrMapping/>
  </p:clrMapOvr>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B47B432-3C10-4A1E-A508-F930AEE4F487}"/>
              </a:ext>
            </a:extLst>
          </p:cNvPr>
          <p:cNvPicPr>
            <a:picLocks noChangeAspect="1"/>
          </p:cNvPicPr>
          <p:nvPr/>
        </p:nvPicPr>
        <p:blipFill>
          <a:blip r:embed="rId2"/>
          <a:stretch>
            <a:fillRect/>
          </a:stretch>
        </p:blipFill>
        <p:spPr>
          <a:xfrm>
            <a:off x="1620644" y="40995"/>
            <a:ext cx="9025053" cy="6766718"/>
          </a:xfrm>
          <a:prstGeom prst="rect">
            <a:avLst/>
          </a:prstGeom>
        </p:spPr>
      </p:pic>
    </p:spTree>
    <p:extLst>
      <p:ext uri="{BB962C8B-B14F-4D97-AF65-F5344CB8AC3E}">
        <p14:creationId xmlns:p14="http://schemas.microsoft.com/office/powerpoint/2010/main" val="3654393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AA5B8D1-4392-43B7-8FC8-74934436E124}"/>
              </a:ext>
            </a:extLst>
          </p:cNvPr>
          <p:cNvPicPr>
            <a:picLocks noChangeAspect="1"/>
          </p:cNvPicPr>
          <p:nvPr/>
        </p:nvPicPr>
        <p:blipFill>
          <a:blip r:embed="rId4"/>
          <a:stretch>
            <a:fillRect/>
          </a:stretch>
        </p:blipFill>
        <p:spPr>
          <a:xfrm>
            <a:off x="1676400" y="51329"/>
            <a:ext cx="9090102" cy="6773926"/>
          </a:xfrm>
          <a:prstGeom prst="rect">
            <a:avLst/>
          </a:prstGeom>
        </p:spPr>
      </p:pic>
    </p:spTree>
    <p:extLst>
      <p:ext uri="{BB962C8B-B14F-4D97-AF65-F5344CB8AC3E}">
        <p14:creationId xmlns:p14="http://schemas.microsoft.com/office/powerpoint/2010/main" val="195711143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1B9AB78F-11BF-4F97-AAE7-6DED4B4696EF}"/>
              </a:ext>
            </a:extLst>
          </p:cNvPr>
          <p:cNvPicPr>
            <a:picLocks noGrp="1" noChangeAspect="1"/>
          </p:cNvPicPr>
          <p:nvPr>
            <p:ph idx="4294967295"/>
          </p:nvPr>
        </p:nvPicPr>
        <p:blipFill>
          <a:blip r:embed="rId2"/>
          <a:stretch>
            <a:fillRect/>
          </a:stretch>
        </p:blipFill>
        <p:spPr>
          <a:xfrm>
            <a:off x="1615610" y="-3330"/>
            <a:ext cx="9043097" cy="6806232"/>
          </a:xfrm>
        </p:spPr>
      </p:pic>
    </p:spTree>
    <p:extLst>
      <p:ext uri="{BB962C8B-B14F-4D97-AF65-F5344CB8AC3E}">
        <p14:creationId xmlns:p14="http://schemas.microsoft.com/office/powerpoint/2010/main" val="619440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CAE1F56-B97C-477D-9C76-49B2B3C2CC16}"/>
              </a:ext>
            </a:extLst>
          </p:cNvPr>
          <p:cNvPicPr>
            <a:picLocks noChangeAspect="1"/>
          </p:cNvPicPr>
          <p:nvPr/>
        </p:nvPicPr>
        <p:blipFill>
          <a:blip r:embed="rId4"/>
          <a:stretch>
            <a:fillRect/>
          </a:stretch>
        </p:blipFill>
        <p:spPr>
          <a:xfrm>
            <a:off x="1490546" y="44614"/>
            <a:ext cx="9108687" cy="6778064"/>
          </a:xfrm>
          <a:prstGeom prst="rect">
            <a:avLst/>
          </a:prstGeom>
        </p:spPr>
      </p:pic>
    </p:spTree>
    <p:extLst>
      <p:ext uri="{BB962C8B-B14F-4D97-AF65-F5344CB8AC3E}">
        <p14:creationId xmlns:p14="http://schemas.microsoft.com/office/powerpoint/2010/main" val="543066879"/>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9308CC-A93F-4722-8A04-6A508006671D}"/>
              </a:ext>
            </a:extLst>
          </p:cNvPr>
          <p:cNvPicPr>
            <a:picLocks noChangeAspect="1"/>
          </p:cNvPicPr>
          <p:nvPr/>
        </p:nvPicPr>
        <p:blipFill>
          <a:blip r:embed="rId2"/>
          <a:stretch>
            <a:fillRect/>
          </a:stretch>
        </p:blipFill>
        <p:spPr>
          <a:xfrm>
            <a:off x="1620644" y="27608"/>
            <a:ext cx="9145858" cy="6802784"/>
          </a:xfrm>
          <a:prstGeom prst="rect">
            <a:avLst/>
          </a:prstGeom>
        </p:spPr>
      </p:pic>
    </p:spTree>
    <p:extLst>
      <p:ext uri="{BB962C8B-B14F-4D97-AF65-F5344CB8AC3E}">
        <p14:creationId xmlns:p14="http://schemas.microsoft.com/office/powerpoint/2010/main" val="1300856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982DF83-37EB-49A8-AA7C-20253F1C7B4C}"/>
              </a:ext>
            </a:extLst>
          </p:cNvPr>
          <p:cNvPicPr>
            <a:picLocks noChangeAspect="1"/>
          </p:cNvPicPr>
          <p:nvPr/>
        </p:nvPicPr>
        <p:blipFill>
          <a:blip r:embed="rId4"/>
          <a:stretch>
            <a:fillRect/>
          </a:stretch>
        </p:blipFill>
        <p:spPr>
          <a:xfrm>
            <a:off x="1642153" y="47572"/>
            <a:ext cx="9155986" cy="6788540"/>
          </a:xfrm>
          <a:prstGeom prst="rect">
            <a:avLst/>
          </a:prstGeom>
        </p:spPr>
      </p:pic>
    </p:spTree>
    <p:extLst>
      <p:ext uri="{BB962C8B-B14F-4D97-AF65-F5344CB8AC3E}">
        <p14:creationId xmlns:p14="http://schemas.microsoft.com/office/powerpoint/2010/main" val="869567329"/>
      </p:ext>
    </p:extLst>
  </p:cSld>
  <p:clrMapOvr>
    <a:masterClrMapping/>
  </p:clrMapOvr>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F14462F-F58C-4BBC-AE06-35034922E9A9}"/>
              </a:ext>
            </a:extLst>
          </p:cNvPr>
          <p:cNvPicPr>
            <a:picLocks noChangeAspect="1"/>
          </p:cNvPicPr>
          <p:nvPr/>
        </p:nvPicPr>
        <p:blipFill>
          <a:blip r:embed="rId4"/>
          <a:stretch>
            <a:fillRect/>
          </a:stretch>
        </p:blipFill>
        <p:spPr>
          <a:xfrm>
            <a:off x="1537011" y="-307"/>
            <a:ext cx="9136564" cy="6802858"/>
          </a:xfrm>
          <a:prstGeom prst="rect">
            <a:avLst/>
          </a:prstGeom>
        </p:spPr>
      </p:pic>
    </p:spTree>
    <p:extLst>
      <p:ext uri="{BB962C8B-B14F-4D97-AF65-F5344CB8AC3E}">
        <p14:creationId xmlns:p14="http://schemas.microsoft.com/office/powerpoint/2010/main" val="1525403743"/>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9973DF-DCE3-4032-9E84-A8C8BC3238DF}"/>
              </a:ext>
            </a:extLst>
          </p:cNvPr>
          <p:cNvPicPr>
            <a:picLocks noChangeAspect="1"/>
          </p:cNvPicPr>
          <p:nvPr/>
        </p:nvPicPr>
        <p:blipFill>
          <a:blip r:embed="rId4"/>
          <a:stretch>
            <a:fillRect/>
          </a:stretch>
        </p:blipFill>
        <p:spPr>
          <a:xfrm>
            <a:off x="1619250" y="35258"/>
            <a:ext cx="9144000" cy="6797009"/>
          </a:xfrm>
          <a:prstGeom prst="rect">
            <a:avLst/>
          </a:prstGeom>
        </p:spPr>
      </p:pic>
    </p:spTree>
    <p:extLst>
      <p:ext uri="{BB962C8B-B14F-4D97-AF65-F5344CB8AC3E}">
        <p14:creationId xmlns:p14="http://schemas.microsoft.com/office/powerpoint/2010/main" val="1457199688"/>
      </p:ext>
    </p:extLst>
  </p:cSld>
  <p:clrMapOvr>
    <a:masterClrMapping/>
  </p:clrMapOvr>
  <p:extLst>
    <p:ext uri="{6950BFC3-D8DA-4A85-94F7-54DA5524770B}">
      <p188:commentRel xmlns:p188="http://schemas.microsoft.com/office/powerpoint/2018/8/main" r:id="rId3"/>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2EE57DA-A9DB-4DE8-9CD9-39A23AA79C07}"/>
              </a:ext>
            </a:extLst>
          </p:cNvPr>
          <p:cNvPicPr>
            <a:picLocks noChangeAspect="1"/>
          </p:cNvPicPr>
          <p:nvPr/>
        </p:nvPicPr>
        <p:blipFill>
          <a:blip r:embed="rId4"/>
          <a:stretch>
            <a:fillRect/>
          </a:stretch>
        </p:blipFill>
        <p:spPr>
          <a:xfrm>
            <a:off x="1638300" y="36888"/>
            <a:ext cx="9115425" cy="6774700"/>
          </a:xfrm>
          <a:prstGeom prst="rect">
            <a:avLst/>
          </a:prstGeom>
        </p:spPr>
      </p:pic>
    </p:spTree>
    <p:extLst>
      <p:ext uri="{BB962C8B-B14F-4D97-AF65-F5344CB8AC3E}">
        <p14:creationId xmlns:p14="http://schemas.microsoft.com/office/powerpoint/2010/main" val="566507925"/>
      </p:ext>
    </p:extLst>
  </p:cSld>
  <p:clrMapOvr>
    <a:masterClrMapping/>
  </p:clrMapOvr>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1F55110-986F-4E33-877A-9BBF7E13DB8F}"/>
              </a:ext>
            </a:extLst>
          </p:cNvPr>
          <p:cNvPicPr>
            <a:picLocks noChangeAspect="1"/>
          </p:cNvPicPr>
          <p:nvPr/>
        </p:nvPicPr>
        <p:blipFill>
          <a:blip r:embed="rId2"/>
          <a:stretch>
            <a:fillRect/>
          </a:stretch>
        </p:blipFill>
        <p:spPr>
          <a:xfrm>
            <a:off x="1581150" y="42207"/>
            <a:ext cx="9020175" cy="6764062"/>
          </a:xfrm>
          <a:prstGeom prst="rect">
            <a:avLst/>
          </a:prstGeom>
        </p:spPr>
      </p:pic>
    </p:spTree>
    <p:extLst>
      <p:ext uri="{BB962C8B-B14F-4D97-AF65-F5344CB8AC3E}">
        <p14:creationId xmlns:p14="http://schemas.microsoft.com/office/powerpoint/2010/main" val="25975484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7DE9010-67F3-484E-A412-9C49EA21830F}"/>
              </a:ext>
            </a:extLst>
          </p:cNvPr>
          <p:cNvPicPr>
            <a:picLocks noChangeAspect="1"/>
          </p:cNvPicPr>
          <p:nvPr/>
        </p:nvPicPr>
        <p:blipFill>
          <a:blip r:embed="rId2"/>
          <a:stretch>
            <a:fillRect/>
          </a:stretch>
        </p:blipFill>
        <p:spPr>
          <a:xfrm>
            <a:off x="1628775" y="41505"/>
            <a:ext cx="9105900" cy="6755940"/>
          </a:xfrm>
          <a:prstGeom prst="rect">
            <a:avLst/>
          </a:prstGeom>
        </p:spPr>
      </p:pic>
    </p:spTree>
    <p:extLst>
      <p:ext uri="{BB962C8B-B14F-4D97-AF65-F5344CB8AC3E}">
        <p14:creationId xmlns:p14="http://schemas.microsoft.com/office/powerpoint/2010/main" val="2757000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0F066A-DAB0-4617-9A6C-B8F86C1019D7}"/>
              </a:ext>
            </a:extLst>
          </p:cNvPr>
          <p:cNvPicPr>
            <a:picLocks noChangeAspect="1"/>
          </p:cNvPicPr>
          <p:nvPr/>
        </p:nvPicPr>
        <p:blipFill>
          <a:blip r:embed="rId2"/>
          <a:stretch>
            <a:fillRect/>
          </a:stretch>
        </p:blipFill>
        <p:spPr>
          <a:xfrm>
            <a:off x="1638300" y="31664"/>
            <a:ext cx="9067800" cy="6794672"/>
          </a:xfrm>
          <a:prstGeom prst="rect">
            <a:avLst/>
          </a:prstGeom>
        </p:spPr>
      </p:pic>
    </p:spTree>
    <p:extLst>
      <p:ext uri="{BB962C8B-B14F-4D97-AF65-F5344CB8AC3E}">
        <p14:creationId xmlns:p14="http://schemas.microsoft.com/office/powerpoint/2010/main" val="12128961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9F4339-8387-4C48-9B32-018CC4D6BFF5}"/>
              </a:ext>
            </a:extLst>
          </p:cNvPr>
          <p:cNvPicPr>
            <a:picLocks noChangeAspect="1"/>
          </p:cNvPicPr>
          <p:nvPr/>
        </p:nvPicPr>
        <p:blipFill>
          <a:blip r:embed="rId2"/>
          <a:stretch>
            <a:fillRect/>
          </a:stretch>
        </p:blipFill>
        <p:spPr>
          <a:xfrm>
            <a:off x="1647825" y="30131"/>
            <a:ext cx="9058275" cy="6788212"/>
          </a:xfrm>
          <a:prstGeom prst="rect">
            <a:avLst/>
          </a:prstGeom>
        </p:spPr>
      </p:pic>
    </p:spTree>
    <p:extLst>
      <p:ext uri="{BB962C8B-B14F-4D97-AF65-F5344CB8AC3E}">
        <p14:creationId xmlns:p14="http://schemas.microsoft.com/office/powerpoint/2010/main" val="382955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2613F8C-4ADC-456C-BDF1-6BC2E4A410C6}"/>
              </a:ext>
            </a:extLst>
          </p:cNvPr>
          <p:cNvPicPr>
            <a:picLocks noGrp="1" noChangeAspect="1"/>
          </p:cNvPicPr>
          <p:nvPr>
            <p:ph idx="4294967295"/>
          </p:nvPr>
        </p:nvPicPr>
        <p:blipFill>
          <a:blip r:embed="rId4"/>
          <a:stretch>
            <a:fillRect/>
          </a:stretch>
        </p:blipFill>
        <p:spPr>
          <a:xfrm>
            <a:off x="1609417" y="-3717"/>
            <a:ext cx="9105046" cy="6863419"/>
          </a:xfrm>
        </p:spPr>
      </p:pic>
    </p:spTree>
    <p:extLst>
      <p:ext uri="{BB962C8B-B14F-4D97-AF65-F5344CB8AC3E}">
        <p14:creationId xmlns:p14="http://schemas.microsoft.com/office/powerpoint/2010/main" val="2474969171"/>
      </p:ext>
    </p:extLst>
  </p:cSld>
  <p:clrMapOvr>
    <a:masterClrMapping/>
  </p:clrMapOvr>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4627AE-A8B7-4E22-900C-2B6E95527891}"/>
              </a:ext>
            </a:extLst>
          </p:cNvPr>
          <p:cNvPicPr>
            <a:picLocks noChangeAspect="1"/>
          </p:cNvPicPr>
          <p:nvPr/>
        </p:nvPicPr>
        <p:blipFill>
          <a:blip r:embed="rId4"/>
          <a:stretch>
            <a:fillRect/>
          </a:stretch>
        </p:blipFill>
        <p:spPr>
          <a:xfrm>
            <a:off x="1628775" y="32706"/>
            <a:ext cx="9077325" cy="6821162"/>
          </a:xfrm>
          <a:prstGeom prst="rect">
            <a:avLst/>
          </a:prstGeom>
        </p:spPr>
      </p:pic>
    </p:spTree>
    <p:extLst>
      <p:ext uri="{BB962C8B-B14F-4D97-AF65-F5344CB8AC3E}">
        <p14:creationId xmlns:p14="http://schemas.microsoft.com/office/powerpoint/2010/main" val="13445469"/>
      </p:ext>
    </p:extLst>
  </p:cSld>
  <p:clrMapOvr>
    <a:masterClrMapping/>
  </p:clrMapOvr>
  <p:extLst>
    <p:ext uri="{6950BFC3-D8DA-4A85-94F7-54DA5524770B}">
      <p188:commentRel xmlns:p188="http://schemas.microsoft.com/office/powerpoint/2018/8/main" r:id="rId3"/>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5815223-F81F-44E8-BD38-086D498FA11F}"/>
              </a:ext>
            </a:extLst>
          </p:cNvPr>
          <p:cNvPicPr>
            <a:picLocks noChangeAspect="1"/>
          </p:cNvPicPr>
          <p:nvPr/>
        </p:nvPicPr>
        <p:blipFill>
          <a:blip r:embed="rId4"/>
          <a:stretch>
            <a:fillRect/>
          </a:stretch>
        </p:blipFill>
        <p:spPr>
          <a:xfrm>
            <a:off x="1600200" y="47424"/>
            <a:ext cx="9105900" cy="6763153"/>
          </a:xfrm>
          <a:prstGeom prst="rect">
            <a:avLst/>
          </a:prstGeom>
        </p:spPr>
      </p:pic>
    </p:spTree>
    <p:extLst>
      <p:ext uri="{BB962C8B-B14F-4D97-AF65-F5344CB8AC3E}">
        <p14:creationId xmlns:p14="http://schemas.microsoft.com/office/powerpoint/2010/main" val="2582951557"/>
      </p:ext>
    </p:extLst>
  </p:cSld>
  <p:clrMapOvr>
    <a:masterClrMapping/>
  </p:clrMapOvr>
  <p:extLst>
    <p:ext uri="{6950BFC3-D8DA-4A85-94F7-54DA5524770B}">
      <p188:commentRel xmlns:p188="http://schemas.microsoft.com/office/powerpoint/2018/8/main" r:id="rId3"/>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9ADDF58-3C02-4E69-B085-D87D5F3819A3}"/>
              </a:ext>
            </a:extLst>
          </p:cNvPr>
          <p:cNvPicPr>
            <a:picLocks noChangeAspect="1"/>
          </p:cNvPicPr>
          <p:nvPr/>
        </p:nvPicPr>
        <p:blipFill>
          <a:blip r:embed="rId2"/>
          <a:stretch>
            <a:fillRect/>
          </a:stretch>
        </p:blipFill>
        <p:spPr>
          <a:xfrm>
            <a:off x="1676400" y="42414"/>
            <a:ext cx="9115425" cy="6763647"/>
          </a:xfrm>
          <a:prstGeom prst="rect">
            <a:avLst/>
          </a:prstGeom>
        </p:spPr>
      </p:pic>
    </p:spTree>
    <p:extLst>
      <p:ext uri="{BB962C8B-B14F-4D97-AF65-F5344CB8AC3E}">
        <p14:creationId xmlns:p14="http://schemas.microsoft.com/office/powerpoint/2010/main" val="11734772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49123FB2-97E0-431F-ACF4-23122A8E2705}"/>
              </a:ext>
            </a:extLst>
          </p:cNvPr>
          <p:cNvPicPr>
            <a:picLocks noChangeAspect="1"/>
          </p:cNvPicPr>
          <p:nvPr/>
        </p:nvPicPr>
        <p:blipFill>
          <a:blip r:embed="rId2"/>
          <a:stretch>
            <a:fillRect/>
          </a:stretch>
        </p:blipFill>
        <p:spPr>
          <a:xfrm>
            <a:off x="1628775" y="25414"/>
            <a:ext cx="9191625" cy="6769072"/>
          </a:xfrm>
          <a:prstGeom prst="rect">
            <a:avLst/>
          </a:prstGeom>
        </p:spPr>
      </p:pic>
    </p:spTree>
    <p:extLst>
      <p:ext uri="{BB962C8B-B14F-4D97-AF65-F5344CB8AC3E}">
        <p14:creationId xmlns:p14="http://schemas.microsoft.com/office/powerpoint/2010/main" val="18469113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B27AF0D-A9FD-4841-AC44-28189B087D64}"/>
              </a:ext>
            </a:extLst>
          </p:cNvPr>
          <p:cNvPicPr>
            <a:picLocks noChangeAspect="1"/>
          </p:cNvPicPr>
          <p:nvPr/>
        </p:nvPicPr>
        <p:blipFill>
          <a:blip r:embed="rId2"/>
          <a:stretch>
            <a:fillRect/>
          </a:stretch>
        </p:blipFill>
        <p:spPr>
          <a:xfrm>
            <a:off x="1639229" y="41506"/>
            <a:ext cx="9025053" cy="6765696"/>
          </a:xfrm>
          <a:prstGeom prst="rect">
            <a:avLst/>
          </a:prstGeom>
        </p:spPr>
      </p:pic>
    </p:spTree>
    <p:extLst>
      <p:ext uri="{BB962C8B-B14F-4D97-AF65-F5344CB8AC3E}">
        <p14:creationId xmlns:p14="http://schemas.microsoft.com/office/powerpoint/2010/main" val="728622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72A6F3C-D62D-42EF-B884-5219917C640F}"/>
              </a:ext>
            </a:extLst>
          </p:cNvPr>
          <p:cNvPicPr>
            <a:picLocks noChangeAspect="1"/>
          </p:cNvPicPr>
          <p:nvPr/>
        </p:nvPicPr>
        <p:blipFill>
          <a:blip r:embed="rId2"/>
          <a:stretch>
            <a:fillRect/>
          </a:stretch>
        </p:blipFill>
        <p:spPr>
          <a:xfrm>
            <a:off x="1676400" y="39990"/>
            <a:ext cx="9043639" cy="6722265"/>
          </a:xfrm>
          <a:prstGeom prst="rect">
            <a:avLst/>
          </a:prstGeom>
        </p:spPr>
      </p:pic>
    </p:spTree>
    <p:extLst>
      <p:ext uri="{BB962C8B-B14F-4D97-AF65-F5344CB8AC3E}">
        <p14:creationId xmlns:p14="http://schemas.microsoft.com/office/powerpoint/2010/main" val="25908899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0C16CD0-361F-4266-805A-FCFD3E2B664A}"/>
              </a:ext>
            </a:extLst>
          </p:cNvPr>
          <p:cNvPicPr>
            <a:picLocks noChangeAspect="1"/>
          </p:cNvPicPr>
          <p:nvPr/>
        </p:nvPicPr>
        <p:blipFill>
          <a:blip r:embed="rId2"/>
          <a:stretch>
            <a:fillRect/>
          </a:stretch>
        </p:blipFill>
        <p:spPr>
          <a:xfrm>
            <a:off x="1590136" y="4672"/>
            <a:ext cx="8911086" cy="6748015"/>
          </a:xfrm>
          <a:prstGeom prst="rect">
            <a:avLst/>
          </a:prstGeom>
        </p:spPr>
      </p:pic>
    </p:spTree>
    <p:extLst>
      <p:ext uri="{BB962C8B-B14F-4D97-AF65-F5344CB8AC3E}">
        <p14:creationId xmlns:p14="http://schemas.microsoft.com/office/powerpoint/2010/main" val="6840380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BEE033A-F01A-46B6-B3C7-67874B0DB2E3}"/>
              </a:ext>
            </a:extLst>
          </p:cNvPr>
          <p:cNvPicPr>
            <a:picLocks noChangeAspect="1"/>
          </p:cNvPicPr>
          <p:nvPr/>
        </p:nvPicPr>
        <p:blipFill>
          <a:blip r:embed="rId3"/>
          <a:stretch>
            <a:fillRect/>
          </a:stretch>
        </p:blipFill>
        <p:spPr>
          <a:xfrm>
            <a:off x="1604514" y="59270"/>
            <a:ext cx="8896708" cy="6681951"/>
          </a:xfrm>
          <a:prstGeom prst="rect">
            <a:avLst/>
          </a:prstGeom>
        </p:spPr>
      </p:pic>
    </p:spTree>
    <p:extLst>
      <p:ext uri="{BB962C8B-B14F-4D97-AF65-F5344CB8AC3E}">
        <p14:creationId xmlns:p14="http://schemas.microsoft.com/office/powerpoint/2010/main" val="30495001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888D20E-92A5-4D6A-8BD7-3DED0ACA267D}"/>
              </a:ext>
            </a:extLst>
          </p:cNvPr>
          <p:cNvPicPr>
            <a:picLocks noChangeAspect="1"/>
          </p:cNvPicPr>
          <p:nvPr/>
        </p:nvPicPr>
        <p:blipFill>
          <a:blip r:embed="rId3"/>
          <a:stretch>
            <a:fillRect/>
          </a:stretch>
        </p:blipFill>
        <p:spPr>
          <a:xfrm>
            <a:off x="1618891" y="110664"/>
            <a:ext cx="8982973" cy="6665426"/>
          </a:xfrm>
          <a:prstGeom prst="rect">
            <a:avLst/>
          </a:prstGeom>
        </p:spPr>
      </p:pic>
    </p:spTree>
    <p:extLst>
      <p:ext uri="{BB962C8B-B14F-4D97-AF65-F5344CB8AC3E}">
        <p14:creationId xmlns:p14="http://schemas.microsoft.com/office/powerpoint/2010/main" val="23606660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9A575CE-5447-4F38-BB1B-44F944506F1B}"/>
              </a:ext>
            </a:extLst>
          </p:cNvPr>
          <p:cNvPicPr>
            <a:picLocks noChangeAspect="1"/>
          </p:cNvPicPr>
          <p:nvPr/>
        </p:nvPicPr>
        <p:blipFill>
          <a:blip r:embed="rId2"/>
          <a:stretch>
            <a:fillRect/>
          </a:stretch>
        </p:blipFill>
        <p:spPr>
          <a:xfrm>
            <a:off x="1590136" y="49886"/>
            <a:ext cx="8867954" cy="6643208"/>
          </a:xfrm>
          <a:prstGeom prst="rect">
            <a:avLst/>
          </a:prstGeom>
        </p:spPr>
      </p:pic>
    </p:spTree>
    <p:extLst>
      <p:ext uri="{BB962C8B-B14F-4D97-AF65-F5344CB8AC3E}">
        <p14:creationId xmlns:p14="http://schemas.microsoft.com/office/powerpoint/2010/main" val="3405359745"/>
      </p:ext>
    </p:extLst>
  </p:cSld>
  <p:clrMapOvr>
    <a:masterClrMapping/>
  </p:clrMapOvr>
</p:sld>
</file>

<file path=ppt/theme/theme1.xml><?xml version="1.0" encoding="utf-8"?>
<a:theme xmlns:a="http://schemas.openxmlformats.org/drawingml/2006/main" name="Тонкие травинки">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Application>Microsoft Office PowerPoint</Application>
  <PresentationFormat>Широкоэкранный</PresentationFormat>
  <Slides>372</Slides>
  <Notes>229</Notes>
  <HiddenSlides>0</HiddenSlides>
  <ScaleCrop>false</ScaleCrop>
  <HeadingPairs>
    <vt:vector size="4" baseType="variant">
      <vt:variant>
        <vt:lpstr>Тема</vt:lpstr>
      </vt:variant>
      <vt:variant>
        <vt:i4>1</vt:i4>
      </vt:variant>
      <vt:variant>
        <vt:lpstr>Заголовки слайдов</vt:lpstr>
      </vt:variant>
      <vt:variant>
        <vt:i4>372</vt:i4>
      </vt:variant>
    </vt:vector>
  </HeadingPairs>
  <TitlesOfParts>
    <vt:vector size="373" baseType="lpstr">
      <vt:lpstr>Тонкие травинки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revision>1686</cp:revision>
  <dcterms:created xsi:type="dcterms:W3CDTF">2022-01-10T13:08:35Z</dcterms:created>
  <dcterms:modified xsi:type="dcterms:W3CDTF">2023-03-27T11:53:57Z</dcterms:modified>
</cp:coreProperties>
</file>