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3" r:id="rId3"/>
    <p:sldId id="344" r:id="rId4"/>
    <p:sldId id="357" r:id="rId5"/>
    <p:sldId id="351" r:id="rId6"/>
    <p:sldId id="354" r:id="rId7"/>
    <p:sldId id="349" r:id="rId8"/>
    <p:sldId id="358" r:id="rId9"/>
    <p:sldId id="359" r:id="rId10"/>
    <p:sldId id="356" r:id="rId11"/>
    <p:sldId id="350" r:id="rId12"/>
    <p:sldId id="352" r:id="rId13"/>
    <p:sldId id="267" r:id="rId14"/>
  </p:sldIdLst>
  <p:sldSz cx="9144000" cy="5143500" type="screen16x9"/>
  <p:notesSz cx="6858000" cy="9144000"/>
  <p:embeddedFontLst>
    <p:embeddedFont>
      <p:font typeface="Golos Text" panose="020B0604020202020204" charset="0"/>
      <p:regular r:id="rId17"/>
      <p:bold r:id="rId18"/>
    </p:embeddedFont>
    <p:embeddedFont>
      <p:font typeface="Golos Text SemiBold" panose="020B060402020202020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9FF"/>
    <a:srgbClr val="9307FF"/>
    <a:srgbClr val="E3D3E1"/>
    <a:srgbClr val="F1C5EF"/>
    <a:srgbClr val="D9B7D8"/>
    <a:srgbClr val="625140"/>
    <a:srgbClr val="2D2D2D"/>
    <a:srgbClr val="0B1E34"/>
    <a:srgbClr val="BA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C0B3F-47FE-4317-ADE5-6473D48D9EEC}" v="34" dt="2024-05-17T10:38:35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78301" autoAdjust="0"/>
  </p:normalViewPr>
  <p:slideViewPr>
    <p:cSldViewPr snapToGrid="0">
      <p:cViewPr>
        <p:scale>
          <a:sx n="100" d="100"/>
          <a:sy n="100" d="100"/>
        </p:scale>
        <p:origin x="792" y="216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изавета Ишутина" userId="f5ffd669b5bdc1c5" providerId="LiveId" clId="{46EC0B3F-47FE-4317-ADE5-6473D48D9EEC}"/>
    <pc:docChg chg="undo custSel addSld delSld modSld sldOrd">
      <pc:chgData name="Елизавета Ишутина" userId="f5ffd669b5bdc1c5" providerId="LiveId" clId="{46EC0B3F-47FE-4317-ADE5-6473D48D9EEC}" dt="2024-05-17T11:06:16.236" v="1470" actId="478"/>
      <pc:docMkLst>
        <pc:docMk/>
      </pc:docMkLst>
      <pc:sldChg chg="del">
        <pc:chgData name="Елизавета Ишутина" userId="f5ffd669b5bdc1c5" providerId="LiveId" clId="{46EC0B3F-47FE-4317-ADE5-6473D48D9EEC}" dt="2024-05-17T05:07:41.567" v="65" actId="47"/>
        <pc:sldMkLst>
          <pc:docMk/>
          <pc:sldMk cId="2553107040" sldId="274"/>
        </pc:sldMkLst>
      </pc:sldChg>
      <pc:sldChg chg="addSp delSp modSp mod">
        <pc:chgData name="Елизавета Ишутина" userId="f5ffd669b5bdc1c5" providerId="LiveId" clId="{46EC0B3F-47FE-4317-ADE5-6473D48D9EEC}" dt="2024-05-17T10:38:22.944" v="1458" actId="478"/>
        <pc:sldMkLst>
          <pc:docMk/>
          <pc:sldMk cId="2591655403" sldId="344"/>
        </pc:sldMkLst>
        <pc:spChg chg="mod">
          <ac:chgData name="Елизавета Ишутина" userId="f5ffd669b5bdc1c5" providerId="LiveId" clId="{46EC0B3F-47FE-4317-ADE5-6473D48D9EEC}" dt="2024-05-17T09:36:21.112" v="563" actId="113"/>
          <ac:spMkLst>
            <pc:docMk/>
            <pc:sldMk cId="2591655403" sldId="344"/>
            <ac:spMk id="4" creationId="{5D98E8BB-E362-367F-FF16-A069996C494F}"/>
          </ac:spMkLst>
        </pc:spChg>
        <pc:spChg chg="mod">
          <ac:chgData name="Елизавета Ишутина" userId="f5ffd669b5bdc1c5" providerId="LiveId" clId="{46EC0B3F-47FE-4317-ADE5-6473D48D9EEC}" dt="2024-05-17T10:12:41.499" v="1298" actId="1076"/>
          <ac:spMkLst>
            <pc:docMk/>
            <pc:sldMk cId="2591655403" sldId="344"/>
            <ac:spMk id="6" creationId="{F664DB75-CF6F-C4BD-E245-F52296C8AFD7}"/>
          </ac:spMkLst>
        </pc:spChg>
        <pc:spChg chg="add del mod">
          <ac:chgData name="Елизавета Ишутина" userId="f5ffd669b5bdc1c5" providerId="LiveId" clId="{46EC0B3F-47FE-4317-ADE5-6473D48D9EEC}" dt="2024-05-17T09:44:35.293" v="577" actId="1076"/>
          <ac:spMkLst>
            <pc:docMk/>
            <pc:sldMk cId="2591655403" sldId="344"/>
            <ac:spMk id="13" creationId="{BE4A80D7-FF81-8F7D-24C4-6B3A8D543A9D}"/>
          </ac:spMkLst>
        </pc:spChg>
        <pc:spChg chg="add mod">
          <ac:chgData name="Елизавета Ишутина" userId="f5ffd669b5bdc1c5" providerId="LiveId" clId="{46EC0B3F-47FE-4317-ADE5-6473D48D9EEC}" dt="2024-05-17T09:44:33.037" v="576" actId="1076"/>
          <ac:spMkLst>
            <pc:docMk/>
            <pc:sldMk cId="2591655403" sldId="344"/>
            <ac:spMk id="14" creationId="{BE4A80D7-FF81-8F7D-24C4-6B3A8D543A9D}"/>
          </ac:spMkLst>
        </pc:spChg>
        <pc:spChg chg="add del mod">
          <ac:chgData name="Елизавета Ишутина" userId="f5ffd669b5bdc1c5" providerId="LiveId" clId="{46EC0B3F-47FE-4317-ADE5-6473D48D9EEC}" dt="2024-05-17T10:38:22.944" v="1458" actId="478"/>
          <ac:spMkLst>
            <pc:docMk/>
            <pc:sldMk cId="2591655403" sldId="344"/>
            <ac:spMk id="15" creationId="{64D21911-9BC0-6842-0C3B-9D730B4DA162}"/>
          </ac:spMkLst>
        </pc:spChg>
        <pc:spChg chg="add mod">
          <ac:chgData name="Елизавета Ишутина" userId="f5ffd669b5bdc1c5" providerId="LiveId" clId="{46EC0B3F-47FE-4317-ADE5-6473D48D9EEC}" dt="2024-05-17T10:37:47.209" v="1448"/>
          <ac:spMkLst>
            <pc:docMk/>
            <pc:sldMk cId="2591655403" sldId="344"/>
            <ac:spMk id="16" creationId="{0404BFCD-D14C-2FB4-2774-FB9C979543A3}"/>
          </ac:spMkLst>
        </pc:spChg>
        <pc:cxnChg chg="add del">
          <ac:chgData name="Елизавета Ишутина" userId="f5ffd669b5bdc1c5" providerId="LiveId" clId="{46EC0B3F-47FE-4317-ADE5-6473D48D9EEC}" dt="2024-05-17T05:38:11.609" v="326" actId="478"/>
          <ac:cxnSpMkLst>
            <pc:docMk/>
            <pc:sldMk cId="2591655403" sldId="344"/>
            <ac:cxnSpMk id="5" creationId="{2099A48F-30D1-29A2-68C0-6C324E5217A7}"/>
          </ac:cxnSpMkLst>
        </pc:cxnChg>
        <pc:cxnChg chg="add del mod">
          <ac:chgData name="Елизавета Ишутина" userId="f5ffd669b5bdc1c5" providerId="LiveId" clId="{46EC0B3F-47FE-4317-ADE5-6473D48D9EEC}" dt="2024-05-17T05:38:31.459" v="330" actId="478"/>
          <ac:cxnSpMkLst>
            <pc:docMk/>
            <pc:sldMk cId="2591655403" sldId="344"/>
            <ac:cxnSpMk id="8" creationId="{DA5937D5-4CFE-1D8B-8D72-D65F29BBF279}"/>
          </ac:cxnSpMkLst>
        </pc:cxnChg>
        <pc:cxnChg chg="add del mod">
          <ac:chgData name="Елизавета Ишутина" userId="f5ffd669b5bdc1c5" providerId="LiveId" clId="{46EC0B3F-47FE-4317-ADE5-6473D48D9EEC}" dt="2024-05-17T05:48:28.311" v="347" actId="478"/>
          <ac:cxnSpMkLst>
            <pc:docMk/>
            <pc:sldMk cId="2591655403" sldId="344"/>
            <ac:cxnSpMk id="11" creationId="{32A215F5-C0DB-7175-388C-89716AA847D4}"/>
          </ac:cxnSpMkLst>
        </pc:cxnChg>
      </pc:sldChg>
      <pc:sldChg chg="addSp delSp modSp del mod">
        <pc:chgData name="Елизавета Ишутина" userId="f5ffd669b5bdc1c5" providerId="LiveId" clId="{46EC0B3F-47FE-4317-ADE5-6473D48D9EEC}" dt="2024-05-17T05:37:08.739" v="320" actId="47"/>
        <pc:sldMkLst>
          <pc:docMk/>
          <pc:sldMk cId="3910180294" sldId="346"/>
        </pc:sldMkLst>
        <pc:spChg chg="add mod">
          <ac:chgData name="Елизавета Ишутина" userId="f5ffd669b5bdc1c5" providerId="LiveId" clId="{46EC0B3F-47FE-4317-ADE5-6473D48D9EEC}" dt="2024-05-17T05:25:56.337" v="299" actId="1076"/>
          <ac:spMkLst>
            <pc:docMk/>
            <pc:sldMk cId="3910180294" sldId="346"/>
            <ac:spMk id="3" creationId="{05E38982-3E5E-D5CC-5EB1-3DBE53F5BC8D}"/>
          </ac:spMkLst>
        </pc:spChg>
        <pc:spChg chg="add del mod">
          <ac:chgData name="Елизавета Ишутина" userId="f5ffd669b5bdc1c5" providerId="LiveId" clId="{46EC0B3F-47FE-4317-ADE5-6473D48D9EEC}" dt="2024-05-17T05:24:43.898" v="235" actId="478"/>
          <ac:spMkLst>
            <pc:docMk/>
            <pc:sldMk cId="3910180294" sldId="346"/>
            <ac:spMk id="5" creationId="{5E085D0A-3D2D-1BA0-C1AD-034EEA27AEF3}"/>
          </ac:spMkLst>
        </pc:spChg>
        <pc:spChg chg="add del mod">
          <ac:chgData name="Елизавета Ишутина" userId="f5ffd669b5bdc1c5" providerId="LiveId" clId="{46EC0B3F-47FE-4317-ADE5-6473D48D9EEC}" dt="2024-05-17T05:24:42.518" v="234" actId="478"/>
          <ac:spMkLst>
            <pc:docMk/>
            <pc:sldMk cId="3910180294" sldId="346"/>
            <ac:spMk id="6" creationId="{9D557D95-825A-D8C6-CF38-CADD4B68AEB5}"/>
          </ac:spMkLst>
        </pc:spChg>
        <pc:spChg chg="mod">
          <ac:chgData name="Елизавета Ишутина" userId="f5ffd669b5bdc1c5" providerId="LiveId" clId="{46EC0B3F-47FE-4317-ADE5-6473D48D9EEC}" dt="2024-05-17T05:26:03.218" v="301" actId="1076"/>
          <ac:spMkLst>
            <pc:docMk/>
            <pc:sldMk cId="3910180294" sldId="346"/>
            <ac:spMk id="8" creationId="{C99FBA7F-A8F3-2812-63AC-8DD668C8206B}"/>
          </ac:spMkLst>
        </pc:spChg>
        <pc:spChg chg="del">
          <ac:chgData name="Елизавета Ишутина" userId="f5ffd669b5bdc1c5" providerId="LiveId" clId="{46EC0B3F-47FE-4317-ADE5-6473D48D9EEC}" dt="2024-05-17T05:22:11.563" v="196" actId="478"/>
          <ac:spMkLst>
            <pc:docMk/>
            <pc:sldMk cId="3910180294" sldId="346"/>
            <ac:spMk id="14" creationId="{8C426A39-878A-ED33-F11F-52A3B783894A}"/>
          </ac:spMkLst>
        </pc:spChg>
        <pc:picChg chg="add mod modCrop">
          <ac:chgData name="Елизавета Ишутина" userId="f5ffd669b5bdc1c5" providerId="LiveId" clId="{46EC0B3F-47FE-4317-ADE5-6473D48D9EEC}" dt="2024-05-17T05:36:25.413" v="309" actId="1076"/>
          <ac:picMkLst>
            <pc:docMk/>
            <pc:sldMk cId="3910180294" sldId="346"/>
            <ac:picMk id="9" creationId="{BFF49A04-AB94-06D4-11CB-115E6B737707}"/>
          </ac:picMkLst>
        </pc:picChg>
        <pc:picChg chg="del mod">
          <ac:chgData name="Елизавета Ишутина" userId="f5ffd669b5bdc1c5" providerId="LiveId" clId="{46EC0B3F-47FE-4317-ADE5-6473D48D9EEC}" dt="2024-05-17T05:24:10.052" v="225" actId="478"/>
          <ac:picMkLst>
            <pc:docMk/>
            <pc:sldMk cId="3910180294" sldId="346"/>
            <ac:picMk id="12" creationId="{ED57EFA9-4B91-8736-8423-C287DB1E08C0}"/>
          </ac:picMkLst>
        </pc:picChg>
      </pc:sldChg>
      <pc:sldChg chg="addSp delSp modSp mod">
        <pc:chgData name="Елизавета Ишутина" userId="f5ffd669b5bdc1c5" providerId="LiveId" clId="{46EC0B3F-47FE-4317-ADE5-6473D48D9EEC}" dt="2024-05-17T10:38:39.279" v="1463" actId="478"/>
        <pc:sldMkLst>
          <pc:docMk/>
          <pc:sldMk cId="3978372563" sldId="349"/>
        </pc:sldMkLst>
        <pc:spChg chg="add del mod">
          <ac:chgData name="Елизавета Ишутина" userId="f5ffd669b5bdc1c5" providerId="LiveId" clId="{46EC0B3F-47FE-4317-ADE5-6473D48D9EEC}" dt="2024-05-17T10:38:39.279" v="1463" actId="478"/>
          <ac:spMkLst>
            <pc:docMk/>
            <pc:sldMk cId="3978372563" sldId="349"/>
            <ac:spMk id="11" creationId="{FB9D8EA7-156C-BC5F-2CA7-A2A57BA0AE86}"/>
          </ac:spMkLst>
        </pc:spChg>
        <pc:spChg chg="add mod">
          <ac:chgData name="Елизавета Ишутина" userId="f5ffd669b5bdc1c5" providerId="LiveId" clId="{46EC0B3F-47FE-4317-ADE5-6473D48D9EEC}" dt="2024-05-17T10:38:03.122" v="1451"/>
          <ac:spMkLst>
            <pc:docMk/>
            <pc:sldMk cId="3978372563" sldId="349"/>
            <ac:spMk id="12" creationId="{A6918863-3F80-99A1-F85E-FBDE0C01787C}"/>
          </ac:spMkLst>
        </pc:spChg>
      </pc:sldChg>
      <pc:sldChg chg="addSp delSp modSp mod">
        <pc:chgData name="Елизавета Ишутина" userId="f5ffd669b5bdc1c5" providerId="LiveId" clId="{46EC0B3F-47FE-4317-ADE5-6473D48D9EEC}" dt="2024-05-17T11:06:16.236" v="1470" actId="478"/>
        <pc:sldMkLst>
          <pc:docMk/>
          <pc:sldMk cId="1139992230" sldId="350"/>
        </pc:sldMkLst>
        <pc:spChg chg="mod">
          <ac:chgData name="Елизавета Ишутина" userId="f5ffd669b5bdc1c5" providerId="LiveId" clId="{46EC0B3F-47FE-4317-ADE5-6473D48D9EEC}" dt="2024-05-17T05:04:29.905" v="26" actId="20577"/>
          <ac:spMkLst>
            <pc:docMk/>
            <pc:sldMk cId="1139992230" sldId="350"/>
            <ac:spMk id="6" creationId="{04619761-FBAF-EB39-36B9-6D1EB4A510D2}"/>
          </ac:spMkLst>
        </pc:spChg>
        <pc:spChg chg="mod">
          <ac:chgData name="Елизавета Ишутина" userId="f5ffd669b5bdc1c5" providerId="LiveId" clId="{46EC0B3F-47FE-4317-ADE5-6473D48D9EEC}" dt="2024-05-17T10:27:39.159" v="1375" actId="20577"/>
          <ac:spMkLst>
            <pc:docMk/>
            <pc:sldMk cId="1139992230" sldId="350"/>
            <ac:spMk id="8" creationId="{58402964-D947-8628-62D1-BBDEE468D06B}"/>
          </ac:spMkLst>
        </pc:spChg>
        <pc:spChg chg="add del">
          <ac:chgData name="Елизавета Ишутина" userId="f5ffd669b5bdc1c5" providerId="LiveId" clId="{46EC0B3F-47FE-4317-ADE5-6473D48D9EEC}" dt="2024-05-17T10:13:50.771" v="1300" actId="22"/>
          <ac:spMkLst>
            <pc:docMk/>
            <pc:sldMk cId="1139992230" sldId="350"/>
            <ac:spMk id="12" creationId="{FE56BB31-15B9-A7E6-562E-9DB5E1F7858C}"/>
          </ac:spMkLst>
        </pc:spChg>
        <pc:spChg chg="add del mod">
          <ac:chgData name="Елизавета Ишутина" userId="f5ffd669b5bdc1c5" providerId="LiveId" clId="{46EC0B3F-47FE-4317-ADE5-6473D48D9EEC}" dt="2024-05-17T10:38:52.547" v="1466" actId="478"/>
          <ac:spMkLst>
            <pc:docMk/>
            <pc:sldMk cId="1139992230" sldId="350"/>
            <ac:spMk id="13" creationId="{04EEDD05-196A-2F1D-5B5D-4E28EAB20F48}"/>
          </ac:spMkLst>
        </pc:spChg>
        <pc:spChg chg="add mod">
          <ac:chgData name="Елизавета Ишутина" userId="f5ffd669b5bdc1c5" providerId="LiveId" clId="{46EC0B3F-47FE-4317-ADE5-6473D48D9EEC}" dt="2024-05-17T10:38:09.311" v="1455"/>
          <ac:spMkLst>
            <pc:docMk/>
            <pc:sldMk cId="1139992230" sldId="350"/>
            <ac:spMk id="14" creationId="{6063B108-9690-CAF7-F966-CB84203F9F57}"/>
          </ac:spMkLst>
        </pc:spChg>
        <pc:spChg chg="add del mod">
          <ac:chgData name="Елизавета Ишутина" userId="f5ffd669b5bdc1c5" providerId="LiveId" clId="{46EC0B3F-47FE-4317-ADE5-6473D48D9EEC}" dt="2024-05-17T11:06:16.236" v="1470" actId="478"/>
          <ac:spMkLst>
            <pc:docMk/>
            <pc:sldMk cId="1139992230" sldId="350"/>
            <ac:spMk id="16" creationId="{1D2E7743-A547-69A1-86DA-BA43B61AFA02}"/>
          </ac:spMkLst>
        </pc:spChg>
        <pc:picChg chg="del">
          <ac:chgData name="Елизавета Ишутина" userId="f5ffd669b5bdc1c5" providerId="LiveId" clId="{46EC0B3F-47FE-4317-ADE5-6473D48D9EEC}" dt="2024-05-17T05:04:10.175" v="0" actId="478"/>
          <ac:picMkLst>
            <pc:docMk/>
            <pc:sldMk cId="1139992230" sldId="350"/>
            <ac:picMk id="3" creationId="{CF519C90-434E-8929-09C0-F6C1D352AE91}"/>
          </ac:picMkLst>
        </pc:picChg>
        <pc:picChg chg="del mod">
          <ac:chgData name="Елизавета Ишутина" userId="f5ffd669b5bdc1c5" providerId="LiveId" clId="{46EC0B3F-47FE-4317-ADE5-6473D48D9EEC}" dt="2024-05-17T09:33:59.510" v="536" actId="478"/>
          <ac:picMkLst>
            <pc:docMk/>
            <pc:sldMk cId="1139992230" sldId="350"/>
            <ac:picMk id="5" creationId="{8FA5690C-1E40-76E5-3C55-5E71119D9330}"/>
          </ac:picMkLst>
        </pc:picChg>
        <pc:picChg chg="add mod modCrop">
          <ac:chgData name="Елизавета Ишутина" userId="f5ffd669b5bdc1c5" providerId="LiveId" clId="{46EC0B3F-47FE-4317-ADE5-6473D48D9EEC}" dt="2024-05-17T09:34:49.515" v="545" actId="14100"/>
          <ac:picMkLst>
            <pc:docMk/>
            <pc:sldMk cId="1139992230" sldId="350"/>
            <ac:picMk id="10" creationId="{74A84E1C-0A68-5AF1-4E4F-2FD010D80190}"/>
          </ac:picMkLst>
        </pc:picChg>
      </pc:sldChg>
      <pc:sldChg chg="addSp delSp modSp mod">
        <pc:chgData name="Елизавета Ишутина" userId="f5ffd669b5bdc1c5" providerId="LiveId" clId="{46EC0B3F-47FE-4317-ADE5-6473D48D9EEC}" dt="2024-05-17T10:38:29.326" v="1460" actId="478"/>
        <pc:sldMkLst>
          <pc:docMk/>
          <pc:sldMk cId="3176668868" sldId="351"/>
        </pc:sldMkLst>
        <pc:spChg chg="mod">
          <ac:chgData name="Елизавета Ишутина" userId="f5ffd669b5bdc1c5" providerId="LiveId" clId="{46EC0B3F-47FE-4317-ADE5-6473D48D9EEC}" dt="2024-05-17T05:10:25.952" v="83"/>
          <ac:spMkLst>
            <pc:docMk/>
            <pc:sldMk cId="3176668868" sldId="351"/>
            <ac:spMk id="4" creationId="{3DAF10EF-6284-CB69-BAD2-A1D3AD4CC558}"/>
          </ac:spMkLst>
        </pc:spChg>
        <pc:spChg chg="add del mod">
          <ac:chgData name="Елизавета Ишутина" userId="f5ffd669b5bdc1c5" providerId="LiveId" clId="{46EC0B3F-47FE-4317-ADE5-6473D48D9EEC}" dt="2024-05-17T10:38:29.326" v="1460" actId="478"/>
          <ac:spMkLst>
            <pc:docMk/>
            <pc:sldMk cId="3176668868" sldId="351"/>
            <ac:spMk id="6" creationId="{37549C0A-F71A-4904-32CA-CA1B3E611BFA}"/>
          </ac:spMkLst>
        </pc:spChg>
        <pc:spChg chg="add mod">
          <ac:chgData name="Елизавета Ишутина" userId="f5ffd669b5bdc1c5" providerId="LiveId" clId="{46EC0B3F-47FE-4317-ADE5-6473D48D9EEC}" dt="2024-05-17T10:38:00.522" v="1450"/>
          <ac:spMkLst>
            <pc:docMk/>
            <pc:sldMk cId="3176668868" sldId="351"/>
            <ac:spMk id="7" creationId="{7EF4901E-EFE7-3A4E-4436-C30B6D366C4F}"/>
          </ac:spMkLst>
        </pc:spChg>
        <pc:spChg chg="del">
          <ac:chgData name="Елизавета Ишутина" userId="f5ffd669b5bdc1c5" providerId="LiveId" clId="{46EC0B3F-47FE-4317-ADE5-6473D48D9EEC}" dt="2024-05-17T05:09:56.053" v="80" actId="478"/>
          <ac:spMkLst>
            <pc:docMk/>
            <pc:sldMk cId="3176668868" sldId="351"/>
            <ac:spMk id="9" creationId="{F9EB1213-3A2C-448D-C275-682E010E9206}"/>
          </ac:spMkLst>
        </pc:spChg>
        <pc:picChg chg="del mod">
          <ac:chgData name="Елизавета Ишутина" userId="f5ffd669b5bdc1c5" providerId="LiveId" clId="{46EC0B3F-47FE-4317-ADE5-6473D48D9EEC}" dt="2024-05-17T05:09:38.397" v="74" actId="478"/>
          <ac:picMkLst>
            <pc:docMk/>
            <pc:sldMk cId="3176668868" sldId="351"/>
            <ac:picMk id="3" creationId="{B29445B3-5D53-AEBA-70EA-38D9DEFED467}"/>
          </ac:picMkLst>
        </pc:picChg>
        <pc:picChg chg="add mod modCrop">
          <ac:chgData name="Елизавета Ишутина" userId="f5ffd669b5bdc1c5" providerId="LiveId" clId="{46EC0B3F-47FE-4317-ADE5-6473D48D9EEC}" dt="2024-05-17T09:37:37.022" v="570" actId="14100"/>
          <ac:picMkLst>
            <pc:docMk/>
            <pc:sldMk cId="3176668868" sldId="351"/>
            <ac:picMk id="5" creationId="{46CDC85A-5318-26A3-55DC-BA5985656113}"/>
          </ac:picMkLst>
        </pc:picChg>
      </pc:sldChg>
      <pc:sldChg chg="addSp delSp modSp mod">
        <pc:chgData name="Елизавета Ишутина" userId="f5ffd669b5bdc1c5" providerId="LiveId" clId="{46EC0B3F-47FE-4317-ADE5-6473D48D9EEC}" dt="2024-05-17T10:38:10.990" v="1456"/>
        <pc:sldMkLst>
          <pc:docMk/>
          <pc:sldMk cId="3665792072" sldId="352"/>
        </pc:sldMkLst>
        <pc:spChg chg="add del mod">
          <ac:chgData name="Елизавета Ишутина" userId="f5ffd669b5bdc1c5" providerId="LiveId" clId="{46EC0B3F-47FE-4317-ADE5-6473D48D9EEC}" dt="2024-05-17T10:15:28.345" v="1363" actId="478"/>
          <ac:spMkLst>
            <pc:docMk/>
            <pc:sldMk cId="3665792072" sldId="352"/>
            <ac:spMk id="3" creationId="{F0976CC4-E2B9-6895-920F-6C5A85F6690A}"/>
          </ac:spMkLst>
        </pc:spChg>
        <pc:spChg chg="mod">
          <ac:chgData name="Елизавета Ишутина" userId="f5ffd669b5bdc1c5" providerId="LiveId" clId="{46EC0B3F-47FE-4317-ADE5-6473D48D9EEC}" dt="2024-05-17T10:15:31.295" v="1364" actId="1076"/>
          <ac:spMkLst>
            <pc:docMk/>
            <pc:sldMk cId="3665792072" sldId="352"/>
            <ac:spMk id="4" creationId="{3E7C6BE8-F2B8-86CE-8ED5-3F553D3F7C68}"/>
          </ac:spMkLst>
        </pc:spChg>
        <pc:spChg chg="add mod">
          <ac:chgData name="Елизавета Ишутина" userId="f5ffd669b5bdc1c5" providerId="LiveId" clId="{46EC0B3F-47FE-4317-ADE5-6473D48D9EEC}" dt="2024-05-17T10:35:55.834" v="1425" actId="20577"/>
          <ac:spMkLst>
            <pc:docMk/>
            <pc:sldMk cId="3665792072" sldId="352"/>
            <ac:spMk id="6" creationId="{A563CD8A-38CA-F981-F084-1906FC32DAA4}"/>
          </ac:spMkLst>
        </pc:spChg>
        <pc:spChg chg="add mod">
          <ac:chgData name="Елизавета Ишутина" userId="f5ffd669b5bdc1c5" providerId="LiveId" clId="{46EC0B3F-47FE-4317-ADE5-6473D48D9EEC}" dt="2024-05-17T10:38:10.990" v="1456"/>
          <ac:spMkLst>
            <pc:docMk/>
            <pc:sldMk cId="3665792072" sldId="352"/>
            <ac:spMk id="7" creationId="{F1488016-97E6-2C0E-DF1C-75435F3CDB2D}"/>
          </ac:spMkLst>
        </pc:spChg>
      </pc:sldChg>
      <pc:sldChg chg="addSp delSp modSp mod">
        <pc:chgData name="Елизавета Ишутина" userId="f5ffd669b5bdc1c5" providerId="LiveId" clId="{46EC0B3F-47FE-4317-ADE5-6473D48D9EEC}" dt="2024-05-17T10:38:19.984" v="1457" actId="478"/>
        <pc:sldMkLst>
          <pc:docMk/>
          <pc:sldMk cId="0" sldId="353"/>
        </pc:sldMkLst>
        <pc:spChg chg="add del mod">
          <ac:chgData name="Елизавета Ишутина" userId="f5ffd669b5bdc1c5" providerId="LiveId" clId="{46EC0B3F-47FE-4317-ADE5-6473D48D9EEC}" dt="2024-05-17T10:38:19.984" v="1457" actId="478"/>
          <ac:spMkLst>
            <pc:docMk/>
            <pc:sldMk cId="0" sldId="353"/>
            <ac:spMk id="3" creationId="{F36CB872-34DB-7D1A-8507-1B8FA5B2E82F}"/>
          </ac:spMkLst>
        </pc:spChg>
        <pc:spChg chg="add mod">
          <ac:chgData name="Елизавета Ишутина" userId="f5ffd669b5bdc1c5" providerId="LiveId" clId="{46EC0B3F-47FE-4317-ADE5-6473D48D9EEC}" dt="2024-05-17T10:37:38.910" v="1447" actId="1076"/>
          <ac:spMkLst>
            <pc:docMk/>
            <pc:sldMk cId="0" sldId="353"/>
            <ac:spMk id="4" creationId="{656E42F1-4E5E-0067-F6CA-A54FE8F8D7F0}"/>
          </ac:spMkLst>
        </pc:spChg>
        <pc:spChg chg="del">
          <ac:chgData name="Елизавета Ишутина" userId="f5ffd669b5bdc1c5" providerId="LiveId" clId="{46EC0B3F-47FE-4317-ADE5-6473D48D9EEC}" dt="2024-05-17T05:14:12.047" v="134" actId="478"/>
          <ac:spMkLst>
            <pc:docMk/>
            <pc:sldMk cId="0" sldId="353"/>
            <ac:spMk id="8" creationId="{C51B31A8-3CF0-5BF6-2095-2632A0F24463}"/>
          </ac:spMkLst>
        </pc:spChg>
        <pc:spChg chg="mod">
          <ac:chgData name="Елизавета Ишутина" userId="f5ffd669b5bdc1c5" providerId="LiveId" clId="{46EC0B3F-47FE-4317-ADE5-6473D48D9EEC}" dt="2024-05-17T05:15:42.581" v="145" actId="1076"/>
          <ac:spMkLst>
            <pc:docMk/>
            <pc:sldMk cId="0" sldId="353"/>
            <ac:spMk id="9" creationId="{2239801E-05F0-8611-DFB2-4FEDB07261BD}"/>
          </ac:spMkLst>
        </pc:spChg>
      </pc:sldChg>
      <pc:sldChg chg="addSp delSp modSp mod">
        <pc:chgData name="Елизавета Ишутина" userId="f5ffd669b5bdc1c5" providerId="LiveId" clId="{46EC0B3F-47FE-4317-ADE5-6473D48D9EEC}" dt="2024-05-17T10:38:35.074" v="1462"/>
        <pc:sldMkLst>
          <pc:docMk/>
          <pc:sldMk cId="3627677689" sldId="354"/>
        </pc:sldMkLst>
        <pc:spChg chg="mod">
          <ac:chgData name="Елизавета Ишутина" userId="f5ffd669b5bdc1c5" providerId="LiveId" clId="{46EC0B3F-47FE-4317-ADE5-6473D48D9EEC}" dt="2024-05-17T05:12:11.608" v="131" actId="20577"/>
          <ac:spMkLst>
            <pc:docMk/>
            <pc:sldMk cId="3627677689" sldId="354"/>
            <ac:spMk id="4" creationId="{3DAF10EF-6284-CB69-BAD2-A1D3AD4CC558}"/>
          </ac:spMkLst>
        </pc:spChg>
        <pc:spChg chg="del">
          <ac:chgData name="Елизавета Ишутина" userId="f5ffd669b5bdc1c5" providerId="LiveId" clId="{46EC0B3F-47FE-4317-ADE5-6473D48D9EEC}" dt="2024-05-17T05:11:17.027" v="85" actId="478"/>
          <ac:spMkLst>
            <pc:docMk/>
            <pc:sldMk cId="3627677689" sldId="354"/>
            <ac:spMk id="5" creationId="{AAAC0FE9-DEC1-E327-EDA4-32EE4F24D5DA}"/>
          </ac:spMkLst>
        </pc:spChg>
        <pc:spChg chg="add del mod">
          <ac:chgData name="Елизавета Ишутина" userId="f5ffd669b5bdc1c5" providerId="LiveId" clId="{46EC0B3F-47FE-4317-ADE5-6473D48D9EEC}" dt="2024-05-17T09:40:52.875" v="571" actId="478"/>
          <ac:spMkLst>
            <pc:docMk/>
            <pc:sldMk cId="3627677689" sldId="354"/>
            <ac:spMk id="8" creationId="{52E05CBB-C228-037B-8FF9-B9996FE03650}"/>
          </ac:spMkLst>
        </pc:spChg>
        <pc:spChg chg="add mod">
          <ac:chgData name="Елизавета Ишутина" userId="f5ffd669b5bdc1c5" providerId="LiveId" clId="{46EC0B3F-47FE-4317-ADE5-6473D48D9EEC}" dt="2024-05-17T09:37:26.071" v="569" actId="1076"/>
          <ac:spMkLst>
            <pc:docMk/>
            <pc:sldMk cId="3627677689" sldId="354"/>
            <ac:spMk id="9" creationId="{10338ABC-0B09-3F0F-F1EE-5700A2783649}"/>
          </ac:spMkLst>
        </pc:spChg>
        <pc:spChg chg="add del mod">
          <ac:chgData name="Елизавета Ишутина" userId="f5ffd669b5bdc1c5" providerId="LiveId" clId="{46EC0B3F-47FE-4317-ADE5-6473D48D9EEC}" dt="2024-05-17T10:38:33.922" v="1461" actId="478"/>
          <ac:spMkLst>
            <pc:docMk/>
            <pc:sldMk cId="3627677689" sldId="354"/>
            <ac:spMk id="10" creationId="{4962FE20-195E-54CC-F420-1DCD5187BDBA}"/>
          </ac:spMkLst>
        </pc:spChg>
        <pc:spChg chg="add mod">
          <ac:chgData name="Елизавета Ишутина" userId="f5ffd669b5bdc1c5" providerId="LiveId" clId="{46EC0B3F-47FE-4317-ADE5-6473D48D9EEC}" dt="2024-05-17T10:38:35.074" v="1462"/>
          <ac:spMkLst>
            <pc:docMk/>
            <pc:sldMk cId="3627677689" sldId="354"/>
            <ac:spMk id="11" creationId="{B988C996-8661-8E14-4770-62E91B457064}"/>
          </ac:spMkLst>
        </pc:spChg>
        <pc:picChg chg="add mod modCrop">
          <ac:chgData name="Елизавета Ишутина" userId="f5ffd669b5bdc1c5" providerId="LiveId" clId="{46EC0B3F-47FE-4317-ADE5-6473D48D9EEC}" dt="2024-05-17T09:36:51.519" v="566" actId="1076"/>
          <ac:picMkLst>
            <pc:docMk/>
            <pc:sldMk cId="3627677689" sldId="354"/>
            <ac:picMk id="3" creationId="{9354FD19-1239-A105-2AD1-71ABF8C3BD90}"/>
          </ac:picMkLst>
        </pc:picChg>
        <pc:picChg chg="del">
          <ac:chgData name="Елизавета Ишутина" userId="f5ffd669b5bdc1c5" providerId="LiveId" clId="{46EC0B3F-47FE-4317-ADE5-6473D48D9EEC}" dt="2024-05-17T05:11:17.541" v="86" actId="478"/>
          <ac:picMkLst>
            <pc:docMk/>
            <pc:sldMk cId="3627677689" sldId="354"/>
            <ac:picMk id="6" creationId="{41A06C3A-EA68-495E-942D-C72A16AD4ED8}"/>
          </ac:picMkLst>
        </pc:picChg>
      </pc:sldChg>
      <pc:sldChg chg="modSp del mod">
        <pc:chgData name="Елизавета Ишутина" userId="f5ffd669b5bdc1c5" providerId="LiveId" clId="{46EC0B3F-47FE-4317-ADE5-6473D48D9EEC}" dt="2024-05-17T09:58:50.043" v="599" actId="47"/>
        <pc:sldMkLst>
          <pc:docMk/>
          <pc:sldMk cId="625270324" sldId="355"/>
        </pc:sldMkLst>
        <pc:picChg chg="mod modCrop">
          <ac:chgData name="Елизавета Ишутина" userId="f5ffd669b5bdc1c5" providerId="LiveId" clId="{46EC0B3F-47FE-4317-ADE5-6473D48D9EEC}" dt="2024-05-17T09:57:52.107" v="586" actId="1076"/>
          <ac:picMkLst>
            <pc:docMk/>
            <pc:sldMk cId="625270324" sldId="355"/>
            <ac:picMk id="7" creationId="{729839B0-87A1-C797-787B-4A9EA63A861B}"/>
          </ac:picMkLst>
        </pc:picChg>
      </pc:sldChg>
      <pc:sldChg chg="addSp modSp mod">
        <pc:chgData name="Елизавета Ишутина" userId="f5ffd669b5bdc1c5" providerId="LiveId" clId="{46EC0B3F-47FE-4317-ADE5-6473D48D9EEC}" dt="2024-05-17T10:38:07.937" v="1454"/>
        <pc:sldMkLst>
          <pc:docMk/>
          <pc:sldMk cId="168393799" sldId="356"/>
        </pc:sldMkLst>
        <pc:spChg chg="add mod">
          <ac:chgData name="Елизавета Ишутина" userId="f5ffd669b5bdc1c5" providerId="LiveId" clId="{46EC0B3F-47FE-4317-ADE5-6473D48D9EEC}" dt="2024-05-17T10:35:45.661" v="1413" actId="20577"/>
          <ac:spMkLst>
            <pc:docMk/>
            <pc:sldMk cId="168393799" sldId="356"/>
            <ac:spMk id="8" creationId="{6131C846-1778-16D6-67B3-6C08A2C35379}"/>
          </ac:spMkLst>
        </pc:spChg>
        <pc:spChg chg="add mod">
          <ac:chgData name="Елизавета Ишутина" userId="f5ffd669b5bdc1c5" providerId="LiveId" clId="{46EC0B3F-47FE-4317-ADE5-6473D48D9EEC}" dt="2024-05-17T10:38:07.937" v="1454"/>
          <ac:spMkLst>
            <pc:docMk/>
            <pc:sldMk cId="168393799" sldId="356"/>
            <ac:spMk id="10" creationId="{60A8297F-5D72-B68F-C4DF-119B49779AB9}"/>
          </ac:spMkLst>
        </pc:spChg>
        <pc:picChg chg="mod modCrop">
          <ac:chgData name="Елизавета Ишутина" userId="f5ffd669b5bdc1c5" providerId="LiveId" clId="{46EC0B3F-47FE-4317-ADE5-6473D48D9EEC}" dt="2024-05-17T05:08:41.925" v="72" actId="1076"/>
          <ac:picMkLst>
            <pc:docMk/>
            <pc:sldMk cId="168393799" sldId="356"/>
            <ac:picMk id="5" creationId="{67C7680A-2C77-FA67-4A92-311A92F74E2B}"/>
          </ac:picMkLst>
        </pc:picChg>
      </pc:sldChg>
      <pc:sldChg chg="addSp delSp modSp add mod ord">
        <pc:chgData name="Елизавета Ишутина" userId="f5ffd669b5bdc1c5" providerId="LiveId" clId="{46EC0B3F-47FE-4317-ADE5-6473D48D9EEC}" dt="2024-05-17T10:38:26.309" v="1459" actId="478"/>
        <pc:sldMkLst>
          <pc:docMk/>
          <pc:sldMk cId="2817153859" sldId="357"/>
        </pc:sldMkLst>
        <pc:spChg chg="add mod">
          <ac:chgData name="Елизавета Ишутина" userId="f5ffd669b5bdc1c5" providerId="LiveId" clId="{46EC0B3F-47FE-4317-ADE5-6473D48D9EEC}" dt="2024-05-17T05:36:39.056" v="314"/>
          <ac:spMkLst>
            <pc:docMk/>
            <pc:sldMk cId="2817153859" sldId="357"/>
            <ac:spMk id="2" creationId="{DD1369E4-8B3F-71B8-79E7-6BA0C52445E5}"/>
          </ac:spMkLst>
        </pc:spChg>
        <pc:spChg chg="add mod">
          <ac:chgData name="Елизавета Ишутина" userId="f5ffd669b5bdc1c5" providerId="LiveId" clId="{46EC0B3F-47FE-4317-ADE5-6473D48D9EEC}" dt="2024-05-17T09:46:35.554" v="585" actId="113"/>
          <ac:spMkLst>
            <pc:docMk/>
            <pc:sldMk cId="2817153859" sldId="357"/>
            <ac:spMk id="3" creationId="{118292D2-6501-811F-EBDC-A15D8023096F}"/>
          </ac:spMkLst>
        </pc:spChg>
        <pc:spChg chg="add mod">
          <ac:chgData name="Елизавета Ишутина" userId="f5ffd669b5bdc1c5" providerId="LiveId" clId="{46EC0B3F-47FE-4317-ADE5-6473D48D9EEC}" dt="2024-05-17T05:55:21.070" v="482"/>
          <ac:spMkLst>
            <pc:docMk/>
            <pc:sldMk cId="2817153859" sldId="357"/>
            <ac:spMk id="5" creationId="{51C9A511-D4BB-EDC0-2803-8174EE62838D}"/>
          </ac:spMkLst>
        </pc:spChg>
        <pc:spChg chg="del">
          <ac:chgData name="Елизавета Ишутина" userId="f5ffd669b5bdc1c5" providerId="LiveId" clId="{46EC0B3F-47FE-4317-ADE5-6473D48D9EEC}" dt="2024-05-17T05:36:34.665" v="313" actId="478"/>
          <ac:spMkLst>
            <pc:docMk/>
            <pc:sldMk cId="2817153859" sldId="357"/>
            <ac:spMk id="6" creationId="{81EDB7A3-59C1-D42C-418E-EBFD38E2CEF4}"/>
          </ac:spMkLst>
        </pc:spChg>
        <pc:spChg chg="add del mod">
          <ac:chgData name="Елизавета Ишутина" userId="f5ffd669b5bdc1c5" providerId="LiveId" clId="{46EC0B3F-47FE-4317-ADE5-6473D48D9EEC}" dt="2024-05-17T10:38:26.309" v="1459" actId="478"/>
          <ac:spMkLst>
            <pc:docMk/>
            <pc:sldMk cId="2817153859" sldId="357"/>
            <ac:spMk id="8" creationId="{5A1D4500-CF85-9B6A-626C-2711AD9CB919}"/>
          </ac:spMkLst>
        </pc:spChg>
        <pc:spChg chg="add mod">
          <ac:chgData name="Елизавета Ишутина" userId="f5ffd669b5bdc1c5" providerId="LiveId" clId="{46EC0B3F-47FE-4317-ADE5-6473D48D9EEC}" dt="2024-05-17T10:37:55.826" v="1449"/>
          <ac:spMkLst>
            <pc:docMk/>
            <pc:sldMk cId="2817153859" sldId="357"/>
            <ac:spMk id="9" creationId="{06AB13ED-1368-2B9E-0435-54D5368A1AC1}"/>
          </ac:spMkLst>
        </pc:spChg>
        <pc:spChg chg="del">
          <ac:chgData name="Елизавета Ишутина" userId="f5ffd669b5bdc1c5" providerId="LiveId" clId="{46EC0B3F-47FE-4317-ADE5-6473D48D9EEC}" dt="2024-05-17T05:36:34.665" v="313" actId="478"/>
          <ac:spMkLst>
            <pc:docMk/>
            <pc:sldMk cId="2817153859" sldId="357"/>
            <ac:spMk id="10" creationId="{1E21A37D-54BC-5F53-6263-2181280D7EE5}"/>
          </ac:spMkLst>
        </pc:spChg>
        <pc:picChg chg="del">
          <ac:chgData name="Елизавета Ишутина" userId="f5ffd669b5bdc1c5" providerId="LiveId" clId="{46EC0B3F-47FE-4317-ADE5-6473D48D9EEC}" dt="2024-05-17T05:36:34.665" v="313" actId="478"/>
          <ac:picMkLst>
            <pc:docMk/>
            <pc:sldMk cId="2817153859" sldId="357"/>
            <ac:picMk id="4" creationId="{C19C1FC4-21FA-C621-6E0A-BEBCECE0D242}"/>
          </ac:picMkLst>
        </pc:picChg>
        <pc:picChg chg="add mod">
          <ac:chgData name="Елизавета Ишутина" userId="f5ffd669b5bdc1c5" providerId="LiveId" clId="{46EC0B3F-47FE-4317-ADE5-6473D48D9EEC}" dt="2024-05-17T05:36:57.157" v="319" actId="14100"/>
          <ac:picMkLst>
            <pc:docMk/>
            <pc:sldMk cId="2817153859" sldId="357"/>
            <ac:picMk id="7" creationId="{C7ED15AC-5A7A-E6A5-21BC-3E868216DA6F}"/>
          </ac:picMkLst>
        </pc:picChg>
      </pc:sldChg>
      <pc:sldChg chg="addSp delSp modSp add mod ord">
        <pc:chgData name="Елизавета Ишутина" userId="f5ffd669b5bdc1c5" providerId="LiveId" clId="{46EC0B3F-47FE-4317-ADE5-6473D48D9EEC}" dt="2024-05-17T10:38:43.593" v="1464" actId="478"/>
        <pc:sldMkLst>
          <pc:docMk/>
          <pc:sldMk cId="1896114062" sldId="358"/>
        </pc:sldMkLst>
        <pc:spChg chg="add mod">
          <ac:chgData name="Елизавета Ишутина" userId="f5ffd669b5bdc1c5" providerId="LiveId" clId="{46EC0B3F-47FE-4317-ADE5-6473D48D9EEC}" dt="2024-05-17T09:58:30.537" v="596" actId="1076"/>
          <ac:spMkLst>
            <pc:docMk/>
            <pc:sldMk cId="1896114062" sldId="358"/>
            <ac:spMk id="2" creationId="{883C2742-A180-0D6C-0D91-D04F8A9C6B3B}"/>
          </ac:spMkLst>
        </pc:spChg>
        <pc:spChg chg="del">
          <ac:chgData name="Елизавета Ишутина" userId="f5ffd669b5bdc1c5" providerId="LiveId" clId="{46EC0B3F-47FE-4317-ADE5-6473D48D9EEC}" dt="2024-05-17T09:58:19.198" v="592" actId="478"/>
          <ac:spMkLst>
            <pc:docMk/>
            <pc:sldMk cId="1896114062" sldId="358"/>
            <ac:spMk id="4" creationId="{3DAF10EF-6284-CB69-BAD2-A1D3AD4CC558}"/>
          </ac:spMkLst>
        </pc:spChg>
        <pc:spChg chg="add mod">
          <ac:chgData name="Елизавета Ишутина" userId="f5ffd669b5bdc1c5" providerId="LiveId" clId="{46EC0B3F-47FE-4317-ADE5-6473D48D9EEC}" dt="2024-05-17T09:58:32.962" v="597" actId="1076"/>
          <ac:spMkLst>
            <pc:docMk/>
            <pc:sldMk cId="1896114062" sldId="358"/>
            <ac:spMk id="6" creationId="{5CA09FAF-ED25-9B66-303D-4B55E2DB5945}"/>
          </ac:spMkLst>
        </pc:spChg>
        <pc:spChg chg="add del mod">
          <ac:chgData name="Елизавета Ишутина" userId="f5ffd669b5bdc1c5" providerId="LiveId" clId="{46EC0B3F-47FE-4317-ADE5-6473D48D9EEC}" dt="2024-05-17T10:38:43.593" v="1464" actId="478"/>
          <ac:spMkLst>
            <pc:docMk/>
            <pc:sldMk cId="1896114062" sldId="358"/>
            <ac:spMk id="7" creationId="{811FF665-DAE5-4C80-87DA-727D4852611E}"/>
          </ac:spMkLst>
        </pc:spChg>
        <pc:spChg chg="add mod">
          <ac:chgData name="Елизавета Ишутина" userId="f5ffd669b5bdc1c5" providerId="LiveId" clId="{46EC0B3F-47FE-4317-ADE5-6473D48D9EEC}" dt="2024-05-17T10:38:04.760" v="1452"/>
          <ac:spMkLst>
            <pc:docMk/>
            <pc:sldMk cId="1896114062" sldId="358"/>
            <ac:spMk id="8" creationId="{462F6556-D293-FCB8-3D88-9E9580744E91}"/>
          </ac:spMkLst>
        </pc:spChg>
        <pc:picChg chg="add mod">
          <ac:chgData name="Елизавета Ишутина" userId="f5ffd669b5bdc1c5" providerId="LiveId" clId="{46EC0B3F-47FE-4317-ADE5-6473D48D9EEC}" dt="2024-05-17T09:58:35.179" v="598" actId="1076"/>
          <ac:picMkLst>
            <pc:docMk/>
            <pc:sldMk cId="1896114062" sldId="358"/>
            <ac:picMk id="3" creationId="{F111BE45-ED5F-22D8-12B4-098EB0618555}"/>
          </ac:picMkLst>
        </pc:picChg>
        <pc:picChg chg="del">
          <ac:chgData name="Елизавета Ишутина" userId="f5ffd669b5bdc1c5" providerId="LiveId" clId="{46EC0B3F-47FE-4317-ADE5-6473D48D9EEC}" dt="2024-05-17T09:58:19.198" v="592" actId="478"/>
          <ac:picMkLst>
            <pc:docMk/>
            <pc:sldMk cId="1896114062" sldId="358"/>
            <ac:picMk id="5" creationId="{46CDC85A-5318-26A3-55DC-BA5985656113}"/>
          </ac:picMkLst>
        </pc:picChg>
      </pc:sldChg>
      <pc:sldChg chg="addSp delSp modSp add mod">
        <pc:chgData name="Елизавета Ишутина" userId="f5ffd669b5bdc1c5" providerId="LiveId" clId="{46EC0B3F-47FE-4317-ADE5-6473D48D9EEC}" dt="2024-05-17T10:38:47.902" v="1465" actId="478"/>
        <pc:sldMkLst>
          <pc:docMk/>
          <pc:sldMk cId="1676624464" sldId="359"/>
        </pc:sldMkLst>
        <pc:spChg chg="del">
          <ac:chgData name="Елизавета Ишутина" userId="f5ffd669b5bdc1c5" providerId="LiveId" clId="{46EC0B3F-47FE-4317-ADE5-6473D48D9EEC}" dt="2024-05-17T09:59:00.240" v="601" actId="478"/>
          <ac:spMkLst>
            <pc:docMk/>
            <pc:sldMk cId="1676624464" sldId="359"/>
            <ac:spMk id="2" creationId="{883C2742-A180-0D6C-0D91-D04F8A9C6B3B}"/>
          </ac:spMkLst>
        </pc:spChg>
        <pc:spChg chg="add mod">
          <ac:chgData name="Елизавета Ишутина" userId="f5ffd669b5bdc1c5" providerId="LiveId" clId="{46EC0B3F-47FE-4317-ADE5-6473D48D9EEC}" dt="2024-05-17T09:59:00.642" v="602"/>
          <ac:spMkLst>
            <pc:docMk/>
            <pc:sldMk cId="1676624464" sldId="359"/>
            <ac:spMk id="4" creationId="{4BAD7DF6-A920-D5DC-85E1-C6001B50730C}"/>
          </ac:spMkLst>
        </pc:spChg>
        <pc:spChg chg="add mod">
          <ac:chgData name="Елизавета Ишутина" userId="f5ffd669b5bdc1c5" providerId="LiveId" clId="{46EC0B3F-47FE-4317-ADE5-6473D48D9EEC}" dt="2024-05-17T09:59:07.990" v="605" actId="1076"/>
          <ac:spMkLst>
            <pc:docMk/>
            <pc:sldMk cId="1676624464" sldId="359"/>
            <ac:spMk id="5" creationId="{DD7C4DAB-D1F6-6310-5E0F-1E30269F0199}"/>
          </ac:spMkLst>
        </pc:spChg>
        <pc:spChg chg="del">
          <ac:chgData name="Елизавета Ишутина" userId="f5ffd669b5bdc1c5" providerId="LiveId" clId="{46EC0B3F-47FE-4317-ADE5-6473D48D9EEC}" dt="2024-05-17T09:59:00.240" v="601" actId="478"/>
          <ac:spMkLst>
            <pc:docMk/>
            <pc:sldMk cId="1676624464" sldId="359"/>
            <ac:spMk id="6" creationId="{5CA09FAF-ED25-9B66-303D-4B55E2DB5945}"/>
          </ac:spMkLst>
        </pc:spChg>
        <pc:spChg chg="add del mod">
          <ac:chgData name="Елизавета Ишутина" userId="f5ffd669b5bdc1c5" providerId="LiveId" clId="{46EC0B3F-47FE-4317-ADE5-6473D48D9EEC}" dt="2024-05-17T10:38:47.902" v="1465" actId="478"/>
          <ac:spMkLst>
            <pc:docMk/>
            <pc:sldMk cId="1676624464" sldId="359"/>
            <ac:spMk id="8" creationId="{0AD3FCF2-C5ED-0321-364D-4BE1BC12632C}"/>
          </ac:spMkLst>
        </pc:spChg>
        <pc:spChg chg="add mod">
          <ac:chgData name="Елизавета Ишутина" userId="f5ffd669b5bdc1c5" providerId="LiveId" clId="{46EC0B3F-47FE-4317-ADE5-6473D48D9EEC}" dt="2024-05-17T10:38:06.237" v="1453"/>
          <ac:spMkLst>
            <pc:docMk/>
            <pc:sldMk cId="1676624464" sldId="359"/>
            <ac:spMk id="9" creationId="{658CC318-E675-3B4D-8A0F-F9555C5DE09E}"/>
          </ac:spMkLst>
        </pc:spChg>
        <pc:picChg chg="del">
          <ac:chgData name="Елизавета Ишутина" userId="f5ffd669b5bdc1c5" providerId="LiveId" clId="{46EC0B3F-47FE-4317-ADE5-6473D48D9EEC}" dt="2024-05-17T09:59:00.240" v="601" actId="478"/>
          <ac:picMkLst>
            <pc:docMk/>
            <pc:sldMk cId="1676624464" sldId="359"/>
            <ac:picMk id="3" creationId="{F111BE45-ED5F-22D8-12B4-098EB0618555}"/>
          </ac:picMkLst>
        </pc:picChg>
        <pc:picChg chg="add mod">
          <ac:chgData name="Елизавета Ишутина" userId="f5ffd669b5bdc1c5" providerId="LiveId" clId="{46EC0B3F-47FE-4317-ADE5-6473D48D9EEC}" dt="2024-05-17T09:59:04.842" v="604" actId="14100"/>
          <ac:picMkLst>
            <pc:docMk/>
            <pc:sldMk cId="1676624464" sldId="359"/>
            <ac:picMk id="7" creationId="{B56E25AD-A6B3-3F09-61D2-A1BCA8A12B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044C44-F53F-5ED9-938D-EBA117E971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512C8B-1EAF-40DC-D898-37A823D35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E7A45-B78B-40C1-9804-9713C5243C84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7400AE-8109-DBB6-7AD4-492D3357FA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811280-8BBA-51B5-18B4-9E47D54B1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ECD0-1B54-43AD-9D54-2E9F1179E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24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52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06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6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72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57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97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33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23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23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23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933902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 b="1" i="0" baseline="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09454" y="2933902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 b="1" i="0" baseline="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5969804" y="2933902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 b="1" i="0" baseline="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287828"/>
            <a:ext cx="2588883" cy="139554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7251" y="3299578"/>
            <a:ext cx="2591416" cy="1395548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4827D-CE53-9591-037D-C963F1C74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6435"/>
            <a:ext cx="6291943" cy="527284"/>
          </a:xfrm>
        </p:spPr>
        <p:txBody>
          <a:bodyPr>
            <a:normAutofit/>
          </a:bodyPr>
          <a:lstStyle>
            <a:lvl1pPr>
              <a:defRPr sz="3200" baseline="0">
                <a:latin typeface="Golos Text DemiBold" panose="020B0703020202020204" pitchFamily="34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AE50A46-F4A6-68CE-7C12-AA230138871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967600" y="3299578"/>
            <a:ext cx="2591416" cy="1395548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42AB405F-D2C7-9CD0-F8A2-C5B08DACE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0D20C24-934F-4A5C-CF04-B479AF2D0D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2D750E3A-97C5-5CBE-A3C9-0F2565E569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4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9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1" r:id="rId14"/>
    <p:sldLayoutId id="214748367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685800" y="1895472"/>
            <a:ext cx="7772400" cy="119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Протокол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endParaRPr lang="ru-RU" sz="2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Google Shape;136;p24">
            <a:extLst>
              <a:ext uri="{FF2B5EF4-FFF2-40B4-BE49-F238E27FC236}">
                <a16:creationId xmlns:a16="http://schemas.microsoft.com/office/drawing/2014/main" id="{DBCACD56-EF8A-4324-EB8E-1931F33F36B8}"/>
              </a:ext>
            </a:extLst>
          </p:cNvPr>
          <p:cNvSpPr txBox="1">
            <a:spLocks/>
          </p:cNvSpPr>
          <p:nvPr/>
        </p:nvSpPr>
        <p:spPr>
          <a:xfrm>
            <a:off x="3121062" y="4646858"/>
            <a:ext cx="2758440" cy="49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400"/>
            </a:pPr>
            <a:r>
              <a:rPr lang="ru-RU" sz="1400" b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B2894-60A1-76FB-5CF4-255201A27C16}"/>
              </a:ext>
            </a:extLst>
          </p:cNvPr>
          <p:cNvSpPr txBox="1"/>
          <p:nvPr/>
        </p:nvSpPr>
        <p:spPr>
          <a:xfrm>
            <a:off x="1452282" y="40620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Golos Text" panose="020B0604020202020204" charset="0"/>
              </a:rPr>
              <a:t>Студент: Ишутина Елизавета, группа K4111c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Golos Text" panose="020B0604020202020204" charset="0"/>
              </a:rPr>
              <a:t>Университет ИТМО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1EDB7A3-59C1-D42C-418E-EBFD38E2CEF4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Операции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BCDBD-BAD6-C90F-4F31-2024C025C2D7}"/>
              </a:ext>
            </a:extLst>
          </p:cNvPr>
          <p:cNvSpPr txBox="1"/>
          <p:nvPr/>
        </p:nvSpPr>
        <p:spPr>
          <a:xfrm>
            <a:off x="584199" y="990124"/>
            <a:ext cx="5134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RFC 6241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добавил некоторые возможности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C7680A-2C77-FA67-4A92-311A92F74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9" r="3724" b="40581"/>
          <a:stretch/>
        </p:blipFill>
        <p:spPr>
          <a:xfrm>
            <a:off x="584199" y="1711735"/>
            <a:ext cx="8347024" cy="1720030"/>
          </a:xfrm>
          <a:prstGeom prst="rect">
            <a:avLst/>
          </a:prstGeom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6131C846-1778-16D6-67B3-6C08A2C35379}"/>
              </a:ext>
            </a:extLst>
          </p:cNvPr>
          <p:cNvSpPr txBox="1">
            <a:spLocks/>
          </p:cNvSpPr>
          <p:nvPr/>
        </p:nvSpPr>
        <p:spPr>
          <a:xfrm>
            <a:off x="8630528" y="4775982"/>
            <a:ext cx="513471" cy="3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0A8297F-5D72-B68F-C4DF-119B49779AB9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10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619761-FBAF-EB39-36B9-6D1EB4A510D2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Где используется в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SDN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2964-D947-8628-62D1-BBDEE468D06B}"/>
              </a:ext>
            </a:extLst>
          </p:cNvPr>
          <p:cNvSpPr txBox="1"/>
          <p:nvPr/>
        </p:nvSpPr>
        <p:spPr>
          <a:xfrm>
            <a:off x="584200" y="1172943"/>
            <a:ext cx="30403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- один из ключевых API, используемых контроллером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SDN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в южном интерфейсе для управления сетевыми устройствами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A84E1C-0A68-5AF1-4E4F-2FD010D80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48"/>
          <a:stretch/>
        </p:blipFill>
        <p:spPr>
          <a:xfrm>
            <a:off x="3730171" y="1038789"/>
            <a:ext cx="5096355" cy="3582448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6063B108-9690-CAF7-F966-CB84203F9F57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11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9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7C6BE8-F2B8-86CE-8ED5-3F553D3F7C68}"/>
              </a:ext>
            </a:extLst>
          </p:cNvPr>
          <p:cNvSpPr txBox="1"/>
          <p:nvPr/>
        </p:nvSpPr>
        <p:spPr>
          <a:xfrm>
            <a:off x="990152" y="1190465"/>
            <a:ext cx="685653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r>
              <a:rPr lang="ru-RU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– протокол, который предоставляет API для взаимодействия с сетевыми узлами, который обеспечивает простой и эффективный способ размещения и получения структурированных данных с устройств.</a:t>
            </a:r>
            <a:endParaRPr lang="en-US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Это значительно упрощает разработку конфигурационных и операционных сценариев для автоматизации работы с сетевыми устройствами. </a:t>
            </a:r>
            <a:endParaRPr lang="en-US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Особенно ценным использование NETCONF </a:t>
            </a:r>
            <a:r>
              <a:rPr lang="ru-RU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в сочетании с языком</a:t>
            </a:r>
            <a:r>
              <a:rPr lang="ru-RU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моделирования данных</a:t>
            </a:r>
            <a:r>
              <a:rPr lang="en-US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YANG</a:t>
            </a:r>
            <a:r>
              <a:rPr lang="en-US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ru-RU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, который позволяет более точно описывать данные, передаваемые через этот протокол.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DD0D82C0-B650-8BD9-1419-C87507D64F63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Заключение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563CD8A-38CA-F981-F084-1906FC32DAA4}"/>
              </a:ext>
            </a:extLst>
          </p:cNvPr>
          <p:cNvSpPr txBox="1">
            <a:spLocks/>
          </p:cNvSpPr>
          <p:nvPr/>
        </p:nvSpPr>
        <p:spPr>
          <a:xfrm>
            <a:off x="8630528" y="4775982"/>
            <a:ext cx="513471" cy="3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</a:rPr>
              <a:t>13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1488016-97E6-2C0E-DF1C-75435F3CDB2D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12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9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 dirty="0"/>
              <a:t>Спасибо</a:t>
            </a:r>
            <a:br>
              <a:rPr lang="ru-RU" sz="4400" dirty="0"/>
            </a:br>
            <a:r>
              <a:rPr lang="ru-RU" sz="4400" dirty="0"/>
              <a:t>за внимание!</a:t>
            </a:r>
            <a:endParaRPr sz="4400" dirty="0"/>
          </a:p>
        </p:txBody>
      </p:sp>
      <p:sp>
        <p:nvSpPr>
          <p:cNvPr id="235" name="Google Shape;235;p35"/>
          <p:cNvSpPr txBox="1"/>
          <p:nvPr/>
        </p:nvSpPr>
        <p:spPr>
          <a:xfrm>
            <a:off x="6217921" y="4468762"/>
            <a:ext cx="25768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Golos Text"/>
                <a:sym typeface="Golos Text"/>
              </a:rPr>
              <a:t>С уважением, Ишутина Елизавета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2C3596FF-9C74-C7D3-1152-4B91550D5225}"/>
              </a:ext>
            </a:extLst>
          </p:cNvPr>
          <p:cNvSpPr txBox="1">
            <a:spLocks/>
          </p:cNvSpPr>
          <p:nvPr/>
        </p:nvSpPr>
        <p:spPr>
          <a:xfrm>
            <a:off x="5422188" y="1377013"/>
            <a:ext cx="3349018" cy="85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Традиционные методы взаимодействия с узлами сети: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55F1950B-5936-8BD2-4465-96B7FE5EA0AA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Автоматизация сети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2239801E-05F0-8611-DFB2-4FEDB07261BD}"/>
              </a:ext>
            </a:extLst>
          </p:cNvPr>
          <p:cNvSpPr txBox="1">
            <a:spLocks/>
          </p:cNvSpPr>
          <p:nvPr/>
        </p:nvSpPr>
        <p:spPr>
          <a:xfrm>
            <a:off x="478691" y="1758399"/>
            <a:ext cx="4837989" cy="161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</a:rPr>
              <a:t>Автоматизация сети </a:t>
            </a:r>
            <a:r>
              <a:rPr lang="en-US" sz="1600" b="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</a:rPr>
              <a:t> это процесс автоматизации конфигурирования, управления, тестирования, развертывания и эксплуатации физических и виртуальных устройств в сети. 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7B768603-48B9-BF5C-B0E7-2DE36F115EA0}"/>
              </a:ext>
            </a:extLst>
          </p:cNvPr>
          <p:cNvSpPr txBox="1">
            <a:spLocks/>
          </p:cNvSpPr>
          <p:nvPr/>
        </p:nvSpPr>
        <p:spPr>
          <a:xfrm>
            <a:off x="5422188" y="2044933"/>
            <a:ext cx="3562058" cy="145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SzPct val="159000"/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SNMP</a:t>
            </a:r>
            <a:r>
              <a:rPr lang="ru-RU" sz="1400" b="0" dirty="0">
                <a:latin typeface="Roboto" panose="02000000000000000000" pitchFamily="2" charset="0"/>
                <a:ea typeface="Roboto" panose="02000000000000000000" pitchFamily="2" charset="0"/>
              </a:rPr>
              <a:t> (управление и мониторинг сетевых устройств)</a:t>
            </a:r>
          </a:p>
          <a:p>
            <a:pPr marL="285750" indent="-285750">
              <a:buSzPct val="159000"/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SSH</a:t>
            </a:r>
            <a:r>
              <a:rPr lang="ru-RU" sz="1400" b="0" dirty="0">
                <a:latin typeface="Roboto" panose="02000000000000000000" pitchFamily="2" charset="0"/>
                <a:ea typeface="Roboto" panose="02000000000000000000" pitchFamily="2" charset="0"/>
              </a:rPr>
              <a:t> (защищенное удаленное подключение к устройствам)</a:t>
            </a:r>
          </a:p>
          <a:p>
            <a:pPr marL="285750" indent="-285750">
              <a:buSzPct val="159000"/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Telnet</a:t>
            </a:r>
            <a:r>
              <a:rPr lang="ru-RU" sz="1400" b="0" dirty="0">
                <a:latin typeface="Roboto" panose="02000000000000000000" pitchFamily="2" charset="0"/>
                <a:ea typeface="Roboto" panose="02000000000000000000" pitchFamily="2" charset="0"/>
              </a:rPr>
              <a:t> (удаленное управление)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56E42F1-4E5E-0067-F6CA-A54FE8F8D7F0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600F1E6C-CEDF-2547-585A-8FB43C2A6D70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Проблемы такой автоматизации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8E8BB-E362-367F-FF16-A069996C494F}"/>
              </a:ext>
            </a:extLst>
          </p:cNvPr>
          <p:cNvSpPr txBox="1"/>
          <p:nvPr/>
        </p:nvSpPr>
        <p:spPr>
          <a:xfrm>
            <a:off x="471658" y="1072856"/>
            <a:ext cx="38400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Этих методов автоматизации сети </a:t>
            </a: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недостаточно</a:t>
            </a:r>
            <a:r>
              <a:rPr lang="ru-RU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в новой эпохе </a:t>
            </a: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SDN</a:t>
            </a:r>
            <a:r>
              <a:rPr lang="ru-RU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6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oftware-Defined </a:t>
            </a:r>
            <a:r>
              <a:rPr lang="en-US" sz="16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etworking</a:t>
            </a:r>
            <a:r>
              <a:rPr lang="ru-RU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 и </a:t>
            </a: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NFV</a:t>
            </a:r>
            <a:r>
              <a:rPr lang="ru-RU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Network Functions Virtualization</a:t>
            </a:r>
            <a:r>
              <a:rPr lang="ru-RU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 из-за следующих проблем:</a:t>
            </a:r>
            <a:endParaRPr lang="en-US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Неструктурированные данные</a:t>
            </a:r>
            <a:endParaRPr lang="en-US" sz="1600" dirty="0">
              <a:solidFill>
                <a:srgbClr val="0D0D0D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Трудности с проверкой задач</a:t>
            </a:r>
            <a:endParaRPr lang="en-US" sz="1600" dirty="0">
              <a:solidFill>
                <a:srgbClr val="0D0D0D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4DB75-CF6F-C4BD-E245-F52296C8AFD7}"/>
              </a:ext>
            </a:extLst>
          </p:cNvPr>
          <p:cNvSpPr txBox="1"/>
          <p:nvPr/>
        </p:nvSpPr>
        <p:spPr>
          <a:xfrm>
            <a:off x="4670474" y="2626477"/>
            <a:ext cx="4234375" cy="2281476"/>
          </a:xfrm>
          <a:prstGeom prst="roundRect">
            <a:avLst/>
          </a:prstGeom>
          <a:gradFill flip="none" rotWithShape="1">
            <a:gsLst>
              <a:gs pos="0">
                <a:srgbClr val="C479FF">
                  <a:tint val="66000"/>
                  <a:satMod val="160000"/>
                </a:srgbClr>
              </a:gs>
              <a:gs pos="100000">
                <a:srgbClr val="C479FF">
                  <a:tint val="44500"/>
                  <a:satMod val="160000"/>
                </a:srgbClr>
              </a:gs>
              <a:gs pos="51000">
                <a:srgbClr val="C479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Легко использовать</a:t>
            </a:r>
            <a:endParaRPr lang="en-US" sz="1600" b="0" i="0" dirty="0">
              <a:solidFill>
                <a:srgbClr val="2424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Обеспечивает четкое разделение между состоянием конфигурации и рабочим состоянием устройства</a:t>
            </a:r>
            <a:endParaRPr lang="en-US" sz="1600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Возможность резервного копирования и восстановления</a:t>
            </a:r>
            <a:endParaRPr lang="en-US" sz="1600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Дружелюбен к человеку и машине</a:t>
            </a:r>
            <a:endParaRPr lang="en-US" sz="1600" b="0" i="0" dirty="0">
              <a:solidFill>
                <a:srgbClr val="2424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Обеспечивает проверку ошибок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A80D7-FF81-8F7D-24C4-6B3A8D543A9D}"/>
              </a:ext>
            </a:extLst>
          </p:cNvPr>
          <p:cNvSpPr txBox="1"/>
          <p:nvPr/>
        </p:nvSpPr>
        <p:spPr>
          <a:xfrm>
            <a:off x="4491111" y="1801350"/>
            <a:ext cx="3277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Необходимость нового API </a:t>
            </a:r>
            <a:endParaRPr lang="ru-RU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4A80D7-FF81-8F7D-24C4-6B3A8D543A9D}"/>
              </a:ext>
            </a:extLst>
          </p:cNvPr>
          <p:cNvSpPr txBox="1"/>
          <p:nvPr/>
        </p:nvSpPr>
        <p:spPr>
          <a:xfrm>
            <a:off x="4491111" y="2178470"/>
            <a:ext cx="4593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Документ </a:t>
            </a:r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RFC</a:t>
            </a: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Request for Comments</a:t>
            </a:r>
            <a:r>
              <a:rPr lang="ru-RU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3535</a:t>
            </a:r>
            <a:endParaRPr lang="ru-RU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404BFCD-D14C-2FB4-2774-FB9C979543A3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3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5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DD1369E4-8B3F-71B8-79E7-6BA0C52445E5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Современная автоматизация сети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292D2-6501-811F-EBDC-A15D8023096F}"/>
              </a:ext>
            </a:extLst>
          </p:cNvPr>
          <p:cNvSpPr txBox="1"/>
          <p:nvPr/>
        </p:nvSpPr>
        <p:spPr>
          <a:xfrm>
            <a:off x="531935" y="1050091"/>
            <a:ext cx="388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Протокол </a:t>
            </a:r>
            <a:r>
              <a:rPr lang="en-US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Network Configuration Protocol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n-US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создан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для </a:t>
            </a: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обеспечения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следующих требований:</a:t>
            </a:r>
            <a:endParaRPr lang="en-US" sz="1600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A511-D4BB-EDC0-2803-8174EE62838D}"/>
              </a:ext>
            </a:extLst>
          </p:cNvPr>
          <p:cNvSpPr txBox="1"/>
          <p:nvPr/>
        </p:nvSpPr>
        <p:spPr>
          <a:xfrm>
            <a:off x="4339883" y="1143582"/>
            <a:ext cx="47496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Различие между данными конфигурации и данными состояния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Множество хранилищ данных о конфигурации (кандидат, работающий, стартовый)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Выборочный поиск данных с фильтрацией (XPATH и фильтрация по поддереву)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Транзакции изменения конфигурации.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ED15AC-5A7A-E6A5-21BC-3E868216D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1" t="17504" r="8321" b="37641"/>
          <a:stretch/>
        </p:blipFill>
        <p:spPr>
          <a:xfrm>
            <a:off x="531935" y="2710925"/>
            <a:ext cx="6933537" cy="2184631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6AB13ED-1368-2B9E-0435-54D5368A1AC1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4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5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DAF10EF-6284-CB69-BAD2-A1D3AD4CC558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Стек протоколов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CDC85A-5318-26A3-55DC-BA5985656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4" r="8386" b="39533"/>
          <a:stretch/>
        </p:blipFill>
        <p:spPr>
          <a:xfrm>
            <a:off x="990333" y="1252023"/>
            <a:ext cx="7107021" cy="317929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EF4901E-EFE7-3A4E-4436-C30B6D366C4F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5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6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DAF10EF-6284-CB69-BAD2-A1D3AD4CC558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Передаваемые данные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54FD19-1239-A105-2AD1-71ABF8C3B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5" t="18026" r="7498" b="39144"/>
          <a:stretch/>
        </p:blipFill>
        <p:spPr>
          <a:xfrm>
            <a:off x="506634" y="1161464"/>
            <a:ext cx="6922344" cy="2489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38ABC-0B09-3F0F-F1EE-5700A2783649}"/>
              </a:ext>
            </a:extLst>
          </p:cNvPr>
          <p:cNvSpPr txBox="1"/>
          <p:nvPr/>
        </p:nvSpPr>
        <p:spPr>
          <a:xfrm>
            <a:off x="3967806" y="3440252"/>
            <a:ext cx="5004580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YAN</a:t>
            </a:r>
            <a:r>
              <a:rPr lang="en-US" sz="1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</a:t>
            </a:r>
            <a:r>
              <a:rPr lang="ru-RU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язык моделирования данных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988C996-8661-8E14-4770-62E91B457064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6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7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1EDB7A3-59C1-D42C-418E-EBFD38E2CEF4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Хранилища данных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NETCONF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C1FC4-21FA-C621-6E0A-BEBCECE0D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342"/>
          <a:stretch/>
        </p:blipFill>
        <p:spPr>
          <a:xfrm>
            <a:off x="584200" y="2120723"/>
            <a:ext cx="8149273" cy="2039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1A37D-54BC-5F53-6263-2181280D7EE5}"/>
              </a:ext>
            </a:extLst>
          </p:cNvPr>
          <p:cNvSpPr txBox="1"/>
          <p:nvPr/>
        </p:nvSpPr>
        <p:spPr>
          <a:xfrm>
            <a:off x="584200" y="1443762"/>
            <a:ext cx="50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Взаимодействие между хранилищами данных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6918863-3F80-99A1-F85E-FBDE0C01787C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7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883C2742-A180-0D6C-0D91-D04F8A9C6B3B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Операции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1BE45-ED5F-22D8-12B4-098EB0618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2" b="37988"/>
          <a:stretch/>
        </p:blipFill>
        <p:spPr>
          <a:xfrm>
            <a:off x="774551" y="1575581"/>
            <a:ext cx="7925541" cy="2959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09FAF-ED25-9B66-303D-4B55E2DB5945}"/>
              </a:ext>
            </a:extLst>
          </p:cNvPr>
          <p:cNvSpPr txBox="1"/>
          <p:nvPr/>
        </p:nvSpPr>
        <p:spPr>
          <a:xfrm>
            <a:off x="584200" y="1104728"/>
            <a:ext cx="6583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Стандарт NETCONF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(RFC 4741)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определил следующие операции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62F6556-D293-FCB8-3D88-9E9580744E91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8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4BAD7DF6-A920-D5DC-85E1-C6001B50730C}"/>
              </a:ext>
            </a:extLst>
          </p:cNvPr>
          <p:cNvSpPr txBox="1">
            <a:spLocks/>
          </p:cNvSpPr>
          <p:nvPr/>
        </p:nvSpPr>
        <p:spPr>
          <a:xfrm>
            <a:off x="584200" y="306434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 b="1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Операции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NETCONF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C4DAB-D1F6-6310-5E0F-1E30269F0199}"/>
              </a:ext>
            </a:extLst>
          </p:cNvPr>
          <p:cNvSpPr txBox="1"/>
          <p:nvPr/>
        </p:nvSpPr>
        <p:spPr>
          <a:xfrm>
            <a:off x="499793" y="1285545"/>
            <a:ext cx="5134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RFC 6241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добавил некоторые возможности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6E25AD-A6B3-3F09-61D2-A1BCA8A12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9" r="3724" b="40581"/>
          <a:stretch/>
        </p:blipFill>
        <p:spPr>
          <a:xfrm>
            <a:off x="584199" y="1942509"/>
            <a:ext cx="8046330" cy="1658067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58CC318-E675-3B4D-8A0F-F9555C5DE09E}"/>
              </a:ext>
            </a:extLst>
          </p:cNvPr>
          <p:cNvSpPr txBox="1">
            <a:spLocks/>
          </p:cNvSpPr>
          <p:nvPr/>
        </p:nvSpPr>
        <p:spPr>
          <a:xfrm>
            <a:off x="8637829" y="4592223"/>
            <a:ext cx="692833" cy="367518"/>
          </a:xfrm>
          <a:prstGeom prst="roundRect">
            <a:avLst>
              <a:gd name="adj" fmla="val 10797"/>
            </a:avLst>
          </a:prstGeom>
          <a:solidFill>
            <a:srgbClr val="1D1D1D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BF67D7-8C75-433C-B949-F5BA01069781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9</a:t>
            </a:fld>
            <a:endParaRPr lang="en-US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24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346</Words>
  <Application>Microsoft Office PowerPoint</Application>
  <PresentationFormat>Экран 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Golos Text DemiBold</vt:lpstr>
      <vt:lpstr>Roboto</vt:lpstr>
      <vt:lpstr>Golos Text</vt:lpstr>
      <vt:lpstr>Wingdings</vt:lpstr>
      <vt:lpstr>Golos Text SemiBold</vt:lpstr>
      <vt:lpstr>Тема1</vt:lpstr>
      <vt:lpstr>Протокол NETCONF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Универсальная цифровая сервисная платформа для системы непрерывного образования</dc:title>
  <dc:creator>Елизавета Ишутина</dc:creator>
  <cp:lastModifiedBy>Елизавета Ишутина</cp:lastModifiedBy>
  <cp:revision>5</cp:revision>
  <dcterms:modified xsi:type="dcterms:W3CDTF">2024-05-17T11:06:25Z</dcterms:modified>
</cp:coreProperties>
</file>