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9" r:id="rId5"/>
    <p:sldId id="263" r:id="rId6"/>
    <p:sldId id="266" r:id="rId7"/>
    <p:sldId id="267" r:id="rId8"/>
    <p:sldId id="264" r:id="rId9"/>
    <p:sldId id="270" r:id="rId10"/>
    <p:sldId id="265" r:id="rId11"/>
  </p:sldIdLst>
  <p:sldSz cx="9144000" cy="5143500" type="screen16x9"/>
  <p:notesSz cx="6858000" cy="9144000"/>
  <p:embeddedFontLst>
    <p:embeddedFont>
      <p:font typeface="Golos Text" panose="020B0604020202020204" charset="0"/>
      <p:regular r:id="rId13"/>
      <p:bold r:id="rId14"/>
    </p:embeddedFont>
    <p:embeddedFont>
      <p:font typeface="Golos Text SemiBold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40817F-FAE8-4C15-9E35-01DBB6E4B879}">
          <p14:sldIdLst>
            <p14:sldId id="256"/>
            <p14:sldId id="258"/>
            <p14:sldId id="261"/>
            <p14:sldId id="269"/>
            <p14:sldId id="263"/>
            <p14:sldId id="266"/>
            <p14:sldId id="267"/>
            <p14:sldId id="264"/>
            <p14:sldId id="27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/QMtYEZYaMDtQ33NyDeTRKYPH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74411F-C219-4F59-854D-000A5F66C4B0}">
  <a:tblStyle styleId="{7874411F-C219-4F59-854D-000A5F66C4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6E8"/>
          </a:solidFill>
        </a:fill>
      </a:tcStyle>
    </a:wholeTbl>
    <a:band1H>
      <a:tcTxStyle/>
      <a:tcStyle>
        <a:tcBdr/>
        <a:fill>
          <a:solidFill>
            <a:srgbClr val="F8CA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CA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81" autoAdjust="0"/>
  </p:normalViewPr>
  <p:slideViewPr>
    <p:cSldViewPr snapToGrid="0">
      <p:cViewPr varScale="1">
        <p:scale>
          <a:sx n="137" d="100"/>
          <a:sy n="137" d="100"/>
        </p:scale>
        <p:origin x="864" y="162"/>
      </p:cViewPr>
      <p:guideLst>
        <p:guide orient="horz" pos="1611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zvich R" userId="3a211326882d9d03" providerId="LiveId" clId="{94C10C67-AA25-4CBC-BB12-9E2987EA41E7}"/>
    <pc:docChg chg="undo redo custSel addSld delSld modSld sldOrd addSection delSection modSection">
      <pc:chgData name="Rezvich R" userId="3a211326882d9d03" providerId="LiveId" clId="{94C10C67-AA25-4CBC-BB12-9E2987EA41E7}" dt="2024-05-17T10:01:47.764" v="658" actId="20577"/>
      <pc:docMkLst>
        <pc:docMk/>
      </pc:docMkLst>
      <pc:sldChg chg="modSp mod">
        <pc:chgData name="Rezvich R" userId="3a211326882d9d03" providerId="LiveId" clId="{94C10C67-AA25-4CBC-BB12-9E2987EA41E7}" dt="2024-05-17T08:14:23.175" v="360" actId="20577"/>
        <pc:sldMkLst>
          <pc:docMk/>
          <pc:sldMk cId="0" sldId="256"/>
        </pc:sldMkLst>
        <pc:spChg chg="mod">
          <ac:chgData name="Rezvich R" userId="3a211326882d9d03" providerId="LiveId" clId="{94C10C67-AA25-4CBC-BB12-9E2987EA41E7}" dt="2024-05-17T08:14:15.592" v="359" actId="2711"/>
          <ac:spMkLst>
            <pc:docMk/>
            <pc:sldMk cId="0" sldId="256"/>
            <ac:spMk id="137" creationId="{00000000-0000-0000-0000-000000000000}"/>
          </ac:spMkLst>
        </pc:spChg>
        <pc:spChg chg="mod">
          <ac:chgData name="Rezvich R" userId="3a211326882d9d03" providerId="LiveId" clId="{94C10C67-AA25-4CBC-BB12-9E2987EA41E7}" dt="2024-05-17T08:14:23.175" v="360" actId="20577"/>
          <ac:spMkLst>
            <pc:docMk/>
            <pc:sldMk cId="0" sldId="256"/>
            <ac:spMk id="138" creationId="{00000000-0000-0000-0000-000000000000}"/>
          </ac:spMkLst>
        </pc:spChg>
      </pc:sldChg>
      <pc:sldChg chg="modSp">
        <pc:chgData name="Rezvich R" userId="3a211326882d9d03" providerId="LiveId" clId="{94C10C67-AA25-4CBC-BB12-9E2987EA41E7}" dt="2024-05-17T08:14:12.144" v="358" actId="2711"/>
        <pc:sldMkLst>
          <pc:docMk/>
          <pc:sldMk cId="0" sldId="258"/>
        </pc:sldMkLst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2" creationId="{81821D91-CC7A-4AB3-99FC-2198432BBC6A}"/>
          </ac:spMkLst>
        </pc:spChg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3" creationId="{363471A7-DE15-4975-88E0-71DA30633044}"/>
          </ac:spMkLst>
        </pc:spChg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4" creationId="{C812A066-8C9C-4B84-9398-D98A4F60D80F}"/>
          </ac:spMkLst>
        </pc:spChg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149" creationId="{00000000-0000-0000-0000-000000000000}"/>
          </ac:spMkLst>
        </pc:spChg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150" creationId="{00000000-0000-0000-0000-000000000000}"/>
          </ac:spMkLst>
        </pc:spChg>
        <pc:spChg chg="mod">
          <ac:chgData name="Rezvich R" userId="3a211326882d9d03" providerId="LiveId" clId="{94C10C67-AA25-4CBC-BB12-9E2987EA41E7}" dt="2024-05-17T08:14:12.144" v="358" actId="2711"/>
          <ac:spMkLst>
            <pc:docMk/>
            <pc:sldMk cId="0" sldId="258"/>
            <ac:spMk id="152" creationId="{00000000-0000-0000-0000-000000000000}"/>
          </ac:spMkLst>
        </pc:spChg>
        <pc:picChg chg="mod">
          <ac:chgData name="Rezvich R" userId="3a211326882d9d03" providerId="LiveId" clId="{94C10C67-AA25-4CBC-BB12-9E2987EA41E7}" dt="2024-05-17T08:14:12.144" v="358" actId="2711"/>
          <ac:picMkLst>
            <pc:docMk/>
            <pc:sldMk cId="0" sldId="258"/>
            <ac:picMk id="1026" creationId="{7F08DE0E-8F05-1CC4-034B-10E1C1E205DE}"/>
          </ac:picMkLst>
        </pc:picChg>
        <pc:picChg chg="mod">
          <ac:chgData name="Rezvich R" userId="3a211326882d9d03" providerId="LiveId" clId="{94C10C67-AA25-4CBC-BB12-9E2987EA41E7}" dt="2024-05-17T08:14:12.144" v="358" actId="2711"/>
          <ac:picMkLst>
            <pc:docMk/>
            <pc:sldMk cId="0" sldId="258"/>
            <ac:picMk id="1028" creationId="{D1896E25-85B3-779C-A61C-1136B605D831}"/>
          </ac:picMkLst>
        </pc:picChg>
        <pc:picChg chg="mod">
          <ac:chgData name="Rezvich R" userId="3a211326882d9d03" providerId="LiveId" clId="{94C10C67-AA25-4CBC-BB12-9E2987EA41E7}" dt="2024-05-17T08:14:12.144" v="358" actId="2711"/>
          <ac:picMkLst>
            <pc:docMk/>
            <pc:sldMk cId="0" sldId="258"/>
            <ac:picMk id="1030" creationId="{F822543E-A177-2F6E-7672-EC3EF9EFF2B2}"/>
          </ac:picMkLst>
        </pc:picChg>
        <pc:picChg chg="mod">
          <ac:chgData name="Rezvich R" userId="3a211326882d9d03" providerId="LiveId" clId="{94C10C67-AA25-4CBC-BB12-9E2987EA41E7}" dt="2024-05-17T08:14:12.144" v="358" actId="2711"/>
          <ac:picMkLst>
            <pc:docMk/>
            <pc:sldMk cId="0" sldId="258"/>
            <ac:picMk id="1032" creationId="{0D587F17-1D37-3183-DEFB-74F47794C27B}"/>
          </ac:picMkLst>
        </pc:picChg>
      </pc:sldChg>
      <pc:sldChg chg="modSp mod">
        <pc:chgData name="Rezvich R" userId="3a211326882d9d03" providerId="LiveId" clId="{94C10C67-AA25-4CBC-BB12-9E2987EA41E7}" dt="2024-05-17T08:14:28.473" v="361" actId="2711"/>
        <pc:sldMkLst>
          <pc:docMk/>
          <pc:sldMk cId="0" sldId="261"/>
        </pc:sldMkLst>
        <pc:spChg chg="mod">
          <ac:chgData name="Rezvich R" userId="3a211326882d9d03" providerId="LiveId" clId="{94C10C67-AA25-4CBC-BB12-9E2987EA41E7}" dt="2024-05-17T08:14:28.473" v="361" actId="2711"/>
          <ac:spMkLst>
            <pc:docMk/>
            <pc:sldMk cId="0" sldId="261"/>
            <ac:spMk id="16" creationId="{AF138E97-DBF5-4A84-AF38-418771E0DC85}"/>
          </ac:spMkLst>
        </pc:spChg>
        <pc:spChg chg="mod">
          <ac:chgData name="Rezvich R" userId="3a211326882d9d03" providerId="LiveId" clId="{94C10C67-AA25-4CBC-BB12-9E2987EA41E7}" dt="2024-05-17T08:14:28.473" v="361" actId="2711"/>
          <ac:spMkLst>
            <pc:docMk/>
            <pc:sldMk cId="0" sldId="261"/>
            <ac:spMk id="17" creationId="{BB1CB9FF-C021-4F4B-92EC-07690FE07B43}"/>
          </ac:spMkLst>
        </pc:spChg>
        <pc:spChg chg="mod">
          <ac:chgData name="Rezvich R" userId="3a211326882d9d03" providerId="LiveId" clId="{94C10C67-AA25-4CBC-BB12-9E2987EA41E7}" dt="2024-05-17T08:14:28.473" v="361" actId="2711"/>
          <ac:spMkLst>
            <pc:docMk/>
            <pc:sldMk cId="0" sldId="261"/>
            <ac:spMk id="18" creationId="{484870A5-2812-4274-A90E-1C5918B0A95C}"/>
          </ac:spMkLst>
        </pc:spChg>
        <pc:spChg chg="mod">
          <ac:chgData name="Rezvich R" userId="3a211326882d9d03" providerId="LiveId" clId="{94C10C67-AA25-4CBC-BB12-9E2987EA41E7}" dt="2024-05-17T08:14:28.473" v="361" actId="2711"/>
          <ac:spMkLst>
            <pc:docMk/>
            <pc:sldMk cId="0" sldId="261"/>
            <ac:spMk id="19" creationId="{F88FEF0D-E5A1-4B31-9964-132D487C8B4F}"/>
          </ac:spMkLst>
        </pc:spChg>
        <pc:spChg chg="mod">
          <ac:chgData name="Rezvich R" userId="3a211326882d9d03" providerId="LiveId" clId="{94C10C67-AA25-4CBC-BB12-9E2987EA41E7}" dt="2024-05-17T08:14:28.473" v="361" actId="2711"/>
          <ac:spMkLst>
            <pc:docMk/>
            <pc:sldMk cId="0" sldId="261"/>
            <ac:spMk id="187" creationId="{00000000-0000-0000-0000-000000000000}"/>
          </ac:spMkLst>
        </pc:spChg>
      </pc:sldChg>
      <pc:sldChg chg="addSp delSp modSp add del mod">
        <pc:chgData name="Rezvich R" userId="3a211326882d9d03" providerId="LiveId" clId="{94C10C67-AA25-4CBC-BB12-9E2987EA41E7}" dt="2024-05-17T08:29:50.030" v="411" actId="2696"/>
        <pc:sldMkLst>
          <pc:docMk/>
          <pc:sldMk cId="0" sldId="262"/>
        </pc:sldMkLst>
        <pc:spChg chg="add mod">
          <ac:chgData name="Rezvich R" userId="3a211326882d9d03" providerId="LiveId" clId="{94C10C67-AA25-4CBC-BB12-9E2987EA41E7}" dt="2024-05-17T08:15:07.920" v="372" actId="2711"/>
          <ac:spMkLst>
            <pc:docMk/>
            <pc:sldMk cId="0" sldId="262"/>
            <ac:spMk id="4" creationId="{8234DB33-5BC1-F8C9-A644-F3B7A55F5B84}"/>
          </ac:spMkLst>
        </pc:spChg>
        <pc:spChg chg="del mod">
          <ac:chgData name="Rezvich R" userId="3a211326882d9d03" providerId="LiveId" clId="{94C10C67-AA25-4CBC-BB12-9E2987EA41E7}" dt="2024-05-17T07:49:43.587" v="221" actId="478"/>
          <ac:spMkLst>
            <pc:docMk/>
            <pc:sldMk cId="0" sldId="262"/>
            <ac:spMk id="5" creationId="{B872EFC1-9219-4FBC-BEDB-B0C967AAFF9D}"/>
          </ac:spMkLst>
        </pc:spChg>
        <pc:spChg chg="del mod">
          <ac:chgData name="Rezvich R" userId="3a211326882d9d03" providerId="LiveId" clId="{94C10C67-AA25-4CBC-BB12-9E2987EA41E7}" dt="2024-05-17T07:49:41.857" v="219" actId="478"/>
          <ac:spMkLst>
            <pc:docMk/>
            <pc:sldMk cId="0" sldId="262"/>
            <ac:spMk id="6" creationId="{01A8302C-CA39-4951-A20A-B18DAC7529E9}"/>
          </ac:spMkLst>
        </pc:spChg>
        <pc:spChg chg="del">
          <ac:chgData name="Rezvich R" userId="3a211326882d9d03" providerId="LiveId" clId="{94C10C67-AA25-4CBC-BB12-9E2987EA41E7}" dt="2024-05-17T07:49:44.574" v="222" actId="478"/>
          <ac:spMkLst>
            <pc:docMk/>
            <pc:sldMk cId="0" sldId="262"/>
            <ac:spMk id="7" creationId="{A6FC2681-1747-48A3-A54F-98EAA44DE113}"/>
          </ac:spMkLst>
        </pc:spChg>
        <pc:spChg chg="del">
          <ac:chgData name="Rezvich R" userId="3a211326882d9d03" providerId="LiveId" clId="{94C10C67-AA25-4CBC-BB12-9E2987EA41E7}" dt="2024-05-17T07:49:45.243" v="223" actId="478"/>
          <ac:spMkLst>
            <pc:docMk/>
            <pc:sldMk cId="0" sldId="262"/>
            <ac:spMk id="8" creationId="{907E32D4-013F-49DB-A312-6A3BB7958046}"/>
          </ac:spMkLst>
        </pc:spChg>
        <pc:spChg chg="add del">
          <ac:chgData name="Rezvich R" userId="3a211326882d9d03" providerId="LiveId" clId="{94C10C67-AA25-4CBC-BB12-9E2987EA41E7}" dt="2024-05-17T08:15:04.781" v="371" actId="22"/>
          <ac:spMkLst>
            <pc:docMk/>
            <pc:sldMk cId="0" sldId="262"/>
            <ac:spMk id="10" creationId="{54A87E56-4191-6FD0-6149-A607A33E3FDF}"/>
          </ac:spMkLst>
        </pc:spChg>
        <pc:spChg chg="mod">
          <ac:chgData name="Rezvich R" userId="3a211326882d9d03" providerId="LiveId" clId="{94C10C67-AA25-4CBC-BB12-9E2987EA41E7}" dt="2024-05-17T08:15:07.920" v="372" actId="2711"/>
          <ac:spMkLst>
            <pc:docMk/>
            <pc:sldMk cId="0" sldId="262"/>
            <ac:spMk id="198" creationId="{00000000-0000-0000-0000-000000000000}"/>
          </ac:spMkLst>
        </pc:spChg>
        <pc:picChg chg="del">
          <ac:chgData name="Rezvich R" userId="3a211326882d9d03" providerId="LiveId" clId="{94C10C67-AA25-4CBC-BB12-9E2987EA41E7}" dt="2024-05-17T07:49:46.041" v="224" actId="478"/>
          <ac:picMkLst>
            <pc:docMk/>
            <pc:sldMk cId="0" sldId="262"/>
            <ac:picMk id="2" creationId="{7D66EC32-279D-5B9C-7634-12EBD8914F11}"/>
          </ac:picMkLst>
        </pc:picChg>
        <pc:picChg chg="add del mod">
          <ac:chgData name="Rezvich R" userId="3a211326882d9d03" providerId="LiveId" clId="{94C10C67-AA25-4CBC-BB12-9E2987EA41E7}" dt="2024-05-17T08:05:11.596" v="309" actId="478"/>
          <ac:picMkLst>
            <pc:docMk/>
            <pc:sldMk cId="0" sldId="262"/>
            <ac:picMk id="2050" creationId="{A5E4535B-FEBA-A7D8-F3CE-0D763A51B054}"/>
          </ac:picMkLst>
        </pc:picChg>
        <pc:picChg chg="add del mod">
          <ac:chgData name="Rezvich R" userId="3a211326882d9d03" providerId="LiveId" clId="{94C10C67-AA25-4CBC-BB12-9E2987EA41E7}" dt="2024-05-17T08:05:11.399" v="308" actId="478"/>
          <ac:picMkLst>
            <pc:docMk/>
            <pc:sldMk cId="0" sldId="262"/>
            <ac:picMk id="2052" creationId="{3E7BE237-A0A6-337D-0301-1D06AC56A30D}"/>
          </ac:picMkLst>
        </pc:picChg>
      </pc:sldChg>
      <pc:sldChg chg="modSp mod ord">
        <pc:chgData name="Rezvich R" userId="3a211326882d9d03" providerId="LiveId" clId="{94C10C67-AA25-4CBC-BB12-9E2987EA41E7}" dt="2024-05-17T09:56:38.305" v="554" actId="13926"/>
        <pc:sldMkLst>
          <pc:docMk/>
          <pc:sldMk cId="0" sldId="263"/>
        </pc:sldMkLst>
        <pc:spChg chg="mod">
          <ac:chgData name="Rezvich R" userId="3a211326882d9d03" providerId="LiveId" clId="{94C10C67-AA25-4CBC-BB12-9E2987EA41E7}" dt="2024-05-17T09:56:38.305" v="554" actId="13926"/>
          <ac:spMkLst>
            <pc:docMk/>
            <pc:sldMk cId="0" sldId="263"/>
            <ac:spMk id="6" creationId="{EF134597-7D9A-4487-9EF2-68B1CCC873CD}"/>
          </ac:spMkLst>
        </pc:spChg>
        <pc:spChg chg="mod">
          <ac:chgData name="Rezvich R" userId="3a211326882d9d03" providerId="LiveId" clId="{94C10C67-AA25-4CBC-BB12-9E2987EA41E7}" dt="2024-05-17T09:55:02.141" v="543" actId="20577"/>
          <ac:spMkLst>
            <pc:docMk/>
            <pc:sldMk cId="0" sldId="263"/>
            <ac:spMk id="7" creationId="{C7B7990A-2D02-412B-9DBD-AD293F19FA9F}"/>
          </ac:spMkLst>
        </pc:spChg>
        <pc:spChg chg="mod">
          <ac:chgData name="Rezvich R" userId="3a211326882d9d03" providerId="LiveId" clId="{94C10C67-AA25-4CBC-BB12-9E2987EA41E7}" dt="2024-05-17T09:54:31.714" v="491" actId="14100"/>
          <ac:spMkLst>
            <pc:docMk/>
            <pc:sldMk cId="0" sldId="263"/>
            <ac:spMk id="208" creationId="{00000000-0000-0000-0000-000000000000}"/>
          </ac:spMkLst>
        </pc:spChg>
      </pc:sldChg>
      <pc:sldChg chg="modSp add del mod">
        <pc:chgData name="Rezvich R" userId="3a211326882d9d03" providerId="LiveId" clId="{94C10C67-AA25-4CBC-BB12-9E2987EA41E7}" dt="2024-05-17T08:13:53.059" v="355" actId="2711"/>
        <pc:sldMkLst>
          <pc:docMk/>
          <pc:sldMk cId="0" sldId="264"/>
        </pc:sldMkLst>
        <pc:spChg chg="mod">
          <ac:chgData name="Rezvich R" userId="3a211326882d9d03" providerId="LiveId" clId="{94C10C67-AA25-4CBC-BB12-9E2987EA41E7}" dt="2024-05-17T08:13:53.059" v="355" actId="2711"/>
          <ac:spMkLst>
            <pc:docMk/>
            <pc:sldMk cId="0" sldId="264"/>
            <ac:spMk id="213" creationId="{00000000-0000-0000-0000-000000000000}"/>
          </ac:spMkLst>
        </pc:spChg>
        <pc:spChg chg="mod">
          <ac:chgData name="Rezvich R" userId="3a211326882d9d03" providerId="LiveId" clId="{94C10C67-AA25-4CBC-BB12-9E2987EA41E7}" dt="2024-05-17T08:13:53.059" v="355" actId="2711"/>
          <ac:spMkLst>
            <pc:docMk/>
            <pc:sldMk cId="0" sldId="264"/>
            <ac:spMk id="214" creationId="{00000000-0000-0000-0000-000000000000}"/>
          </ac:spMkLst>
        </pc:spChg>
      </pc:sldChg>
      <pc:sldChg chg="delSp modSp add del mod">
        <pc:chgData name="Rezvich R" userId="3a211326882d9d03" providerId="LiveId" clId="{94C10C67-AA25-4CBC-BB12-9E2987EA41E7}" dt="2024-05-17T08:14:03.561" v="357" actId="478"/>
        <pc:sldMkLst>
          <pc:docMk/>
          <pc:sldMk cId="0" sldId="265"/>
        </pc:sldMkLst>
        <pc:spChg chg="mod">
          <ac:chgData name="Rezvich R" userId="3a211326882d9d03" providerId="LiveId" clId="{94C10C67-AA25-4CBC-BB12-9E2987EA41E7}" dt="2024-05-17T08:14:00.897" v="356" actId="2711"/>
          <ac:spMkLst>
            <pc:docMk/>
            <pc:sldMk cId="0" sldId="265"/>
            <ac:spMk id="219" creationId="{00000000-0000-0000-0000-000000000000}"/>
          </ac:spMkLst>
        </pc:spChg>
        <pc:spChg chg="del mod">
          <ac:chgData name="Rezvich R" userId="3a211326882d9d03" providerId="LiveId" clId="{94C10C67-AA25-4CBC-BB12-9E2987EA41E7}" dt="2024-05-17T08:14:03.561" v="357" actId="478"/>
          <ac:spMkLst>
            <pc:docMk/>
            <pc:sldMk cId="0" sldId="265"/>
            <ac:spMk id="220" creationId="{00000000-0000-0000-0000-000000000000}"/>
          </ac:spMkLst>
        </pc:spChg>
      </pc:sldChg>
      <pc:sldChg chg="addSp delSp modSp add del mod">
        <pc:chgData name="Rezvich R" userId="3a211326882d9d03" providerId="LiveId" clId="{94C10C67-AA25-4CBC-BB12-9E2987EA41E7}" dt="2024-05-17T08:15:11.420" v="373" actId="2711"/>
        <pc:sldMkLst>
          <pc:docMk/>
          <pc:sldMk cId="2883091107" sldId="266"/>
        </pc:sldMkLst>
        <pc:spChg chg="mod">
          <ac:chgData name="Rezvich R" userId="3a211326882d9d03" providerId="LiveId" clId="{94C10C67-AA25-4CBC-BB12-9E2987EA41E7}" dt="2024-05-17T08:15:11.420" v="373" actId="2711"/>
          <ac:spMkLst>
            <pc:docMk/>
            <pc:sldMk cId="2883091107" sldId="266"/>
            <ac:spMk id="3" creationId="{B0313E94-146B-A04F-B035-F8CE6DDAC01C}"/>
          </ac:spMkLst>
        </pc:spChg>
        <pc:spChg chg="mod">
          <ac:chgData name="Rezvich R" userId="3a211326882d9d03" providerId="LiveId" clId="{94C10C67-AA25-4CBC-BB12-9E2987EA41E7}" dt="2024-05-17T08:15:11.420" v="373" actId="2711"/>
          <ac:spMkLst>
            <pc:docMk/>
            <pc:sldMk cId="2883091107" sldId="266"/>
            <ac:spMk id="5" creationId="{DE12A33B-E475-4ED4-A2A1-92F3703A9493}"/>
          </ac:spMkLst>
        </pc:spChg>
        <pc:picChg chg="add del mod">
          <ac:chgData name="Rezvich R" userId="3a211326882d9d03" providerId="LiveId" clId="{94C10C67-AA25-4CBC-BB12-9E2987EA41E7}" dt="2024-05-16T16:23:04.861" v="47" actId="478"/>
          <ac:picMkLst>
            <pc:docMk/>
            <pc:sldMk cId="2883091107" sldId="266"/>
            <ac:picMk id="4" creationId="{E50DBEDA-DCD8-DB78-9B8C-C836A043303E}"/>
          </ac:picMkLst>
        </pc:picChg>
      </pc:sldChg>
      <pc:sldChg chg="modSp add del mod">
        <pc:chgData name="Rezvich R" userId="3a211326882d9d03" providerId="LiveId" clId="{94C10C67-AA25-4CBC-BB12-9E2987EA41E7}" dt="2024-05-17T10:01:47.764" v="658" actId="20577"/>
        <pc:sldMkLst>
          <pc:docMk/>
          <pc:sldMk cId="4158275015" sldId="267"/>
        </pc:sldMkLst>
        <pc:spChg chg="mod">
          <ac:chgData name="Rezvich R" userId="3a211326882d9d03" providerId="LiveId" clId="{94C10C67-AA25-4CBC-BB12-9E2987EA41E7}" dt="2024-05-17T10:01:17.713" v="654" actId="2711"/>
          <ac:spMkLst>
            <pc:docMk/>
            <pc:sldMk cId="4158275015" sldId="267"/>
            <ac:spMk id="18" creationId="{5AD81FC0-D8F5-4770-8187-82F2EF9CD338}"/>
          </ac:spMkLst>
        </pc:spChg>
        <pc:spChg chg="mod">
          <ac:chgData name="Rezvich R" userId="3a211326882d9d03" providerId="LiveId" clId="{94C10C67-AA25-4CBC-BB12-9E2987EA41E7}" dt="2024-05-17T10:01:47.764" v="658" actId="20577"/>
          <ac:spMkLst>
            <pc:docMk/>
            <pc:sldMk cId="4158275015" sldId="267"/>
            <ac:spMk id="19" creationId="{53653A09-1BA2-4857-BC8A-39FD16DA259F}"/>
          </ac:spMkLst>
        </pc:spChg>
      </pc:sldChg>
      <pc:sldChg chg="addSp modSp add del mod ord">
        <pc:chgData name="Rezvich R" userId="3a211326882d9d03" providerId="LiveId" clId="{94C10C67-AA25-4CBC-BB12-9E2987EA41E7}" dt="2024-05-17T09:19:22.458" v="469" actId="2696"/>
        <pc:sldMkLst>
          <pc:docMk/>
          <pc:sldMk cId="2376169900" sldId="268"/>
        </pc:sldMkLst>
        <pc:spChg chg="mod">
          <ac:chgData name="Rezvich R" userId="3a211326882d9d03" providerId="LiveId" clId="{94C10C67-AA25-4CBC-BB12-9E2987EA41E7}" dt="2024-05-17T08:25:29.994" v="408" actId="20577"/>
          <ac:spMkLst>
            <pc:docMk/>
            <pc:sldMk cId="2376169900" sldId="268"/>
            <ac:spMk id="2" creationId="{C46EF601-276B-26EB-982A-0F14C34A06E5}"/>
          </ac:spMkLst>
        </pc:spChg>
        <pc:spChg chg="mod">
          <ac:chgData name="Rezvich R" userId="3a211326882d9d03" providerId="LiveId" clId="{94C10C67-AA25-4CBC-BB12-9E2987EA41E7}" dt="2024-05-17T08:15:01.230" v="369" actId="2711"/>
          <ac:spMkLst>
            <pc:docMk/>
            <pc:sldMk cId="2376169900" sldId="268"/>
            <ac:spMk id="3" creationId="{C46DAA81-A286-862E-2628-FED03C10EA35}"/>
          </ac:spMkLst>
        </pc:spChg>
        <pc:spChg chg="add">
          <ac:chgData name="Rezvich R" userId="3a211326882d9d03" providerId="LiveId" clId="{94C10C67-AA25-4CBC-BB12-9E2987EA41E7}" dt="2024-05-17T07:36:48.771" v="192"/>
          <ac:spMkLst>
            <pc:docMk/>
            <pc:sldMk cId="2376169900" sldId="268"/>
            <ac:spMk id="4" creationId="{24B46027-0086-128C-251F-8D5DC4276ACC}"/>
          </ac:spMkLst>
        </pc:spChg>
        <pc:picChg chg="add mod">
          <ac:chgData name="Rezvich R" userId="3a211326882d9d03" providerId="LiveId" clId="{94C10C67-AA25-4CBC-BB12-9E2987EA41E7}" dt="2024-05-17T07:37:00.557" v="195" actId="1076"/>
          <ac:picMkLst>
            <pc:docMk/>
            <pc:sldMk cId="2376169900" sldId="268"/>
            <ac:picMk id="1028" creationId="{4A0BE027-A3B6-57C7-F3C5-AAC1C2D950BD}"/>
          </ac:picMkLst>
        </pc:picChg>
        <pc:picChg chg="add mod">
          <ac:chgData name="Rezvich R" userId="3a211326882d9d03" providerId="LiveId" clId="{94C10C67-AA25-4CBC-BB12-9E2987EA41E7}" dt="2024-05-17T08:25:36.492" v="410" actId="1076"/>
          <ac:picMkLst>
            <pc:docMk/>
            <pc:sldMk cId="2376169900" sldId="268"/>
            <ac:picMk id="1030" creationId="{99055A20-7179-DAB2-7A81-180BF156064D}"/>
          </ac:picMkLst>
        </pc:picChg>
        <pc:picChg chg="add mod">
          <ac:chgData name="Rezvich R" userId="3a211326882d9d03" providerId="LiveId" clId="{94C10C67-AA25-4CBC-BB12-9E2987EA41E7}" dt="2024-05-17T08:25:33.263" v="409" actId="1076"/>
          <ac:picMkLst>
            <pc:docMk/>
            <pc:sldMk cId="2376169900" sldId="268"/>
            <ac:picMk id="1032" creationId="{F3654E73-3032-F575-712E-231E8515D2A5}"/>
          </ac:picMkLst>
        </pc:picChg>
        <pc:picChg chg="add mod">
          <ac:chgData name="Rezvich R" userId="3a211326882d9d03" providerId="LiveId" clId="{94C10C67-AA25-4CBC-BB12-9E2987EA41E7}" dt="2024-05-17T08:25:27.397" v="406" actId="1076"/>
          <ac:picMkLst>
            <pc:docMk/>
            <pc:sldMk cId="2376169900" sldId="268"/>
            <ac:picMk id="1034" creationId="{7D7D384F-AD9F-93F7-D386-2EB526634687}"/>
          </ac:picMkLst>
        </pc:picChg>
      </pc:sldChg>
      <pc:sldChg chg="modSp add mod modNotesTx">
        <pc:chgData name="Rezvich R" userId="3a211326882d9d03" providerId="LiveId" clId="{94C10C67-AA25-4CBC-BB12-9E2987EA41E7}" dt="2024-05-17T08:15:43.308" v="381" actId="403"/>
        <pc:sldMkLst>
          <pc:docMk/>
          <pc:sldMk cId="0" sldId="269"/>
        </pc:sldMkLst>
        <pc:spChg chg="mod">
          <ac:chgData name="Rezvich R" userId="3a211326882d9d03" providerId="LiveId" clId="{94C10C67-AA25-4CBC-BB12-9E2987EA41E7}" dt="2024-05-17T08:14:52.698" v="367" actId="1076"/>
          <ac:spMkLst>
            <pc:docMk/>
            <pc:sldMk cId="0" sldId="269"/>
            <ac:spMk id="5" creationId="{B872EFC1-9219-4FBC-BEDB-B0C967AAFF9D}"/>
          </ac:spMkLst>
        </pc:spChg>
        <pc:spChg chg="mod">
          <ac:chgData name="Rezvich R" userId="3a211326882d9d03" providerId="LiveId" clId="{94C10C67-AA25-4CBC-BB12-9E2987EA41E7}" dt="2024-05-17T08:14:52.698" v="367" actId="1076"/>
          <ac:spMkLst>
            <pc:docMk/>
            <pc:sldMk cId="0" sldId="269"/>
            <ac:spMk id="6" creationId="{01A8302C-CA39-4951-A20A-B18DAC7529E9}"/>
          </ac:spMkLst>
        </pc:spChg>
        <pc:spChg chg="mod">
          <ac:chgData name="Rezvich R" userId="3a211326882d9d03" providerId="LiveId" clId="{94C10C67-AA25-4CBC-BB12-9E2987EA41E7}" dt="2024-05-17T08:14:52.698" v="367" actId="1076"/>
          <ac:spMkLst>
            <pc:docMk/>
            <pc:sldMk cId="0" sldId="269"/>
            <ac:spMk id="7" creationId="{A6FC2681-1747-48A3-A54F-98EAA44DE113}"/>
          </ac:spMkLst>
        </pc:spChg>
        <pc:spChg chg="mod">
          <ac:chgData name="Rezvich R" userId="3a211326882d9d03" providerId="LiveId" clId="{94C10C67-AA25-4CBC-BB12-9E2987EA41E7}" dt="2024-05-17T08:14:52.698" v="367" actId="1076"/>
          <ac:spMkLst>
            <pc:docMk/>
            <pc:sldMk cId="0" sldId="269"/>
            <ac:spMk id="8" creationId="{907E32D4-013F-49DB-A312-6A3BB7958046}"/>
          </ac:spMkLst>
        </pc:spChg>
        <pc:spChg chg="mod">
          <ac:chgData name="Rezvich R" userId="3a211326882d9d03" providerId="LiveId" clId="{94C10C67-AA25-4CBC-BB12-9E2987EA41E7}" dt="2024-05-17T08:14:52.698" v="367" actId="1076"/>
          <ac:spMkLst>
            <pc:docMk/>
            <pc:sldMk cId="0" sldId="269"/>
            <ac:spMk id="198" creationId="{00000000-0000-0000-0000-000000000000}"/>
          </ac:spMkLst>
        </pc:spChg>
        <pc:picChg chg="mod">
          <ac:chgData name="Rezvich R" userId="3a211326882d9d03" providerId="LiveId" clId="{94C10C67-AA25-4CBC-BB12-9E2987EA41E7}" dt="2024-05-17T08:14:52.698" v="367" actId="1076"/>
          <ac:picMkLst>
            <pc:docMk/>
            <pc:sldMk cId="0" sldId="269"/>
            <ac:picMk id="2" creationId="{7D66EC32-279D-5B9C-7634-12EBD8914F11}"/>
          </ac:picMkLst>
        </pc:picChg>
      </pc:sldChg>
      <pc:sldChg chg="addSp delSp modSp new del mod modClrScheme chgLayout">
        <pc:chgData name="Rezvich R" userId="3a211326882d9d03" providerId="LiveId" clId="{94C10C67-AA25-4CBC-BB12-9E2987EA41E7}" dt="2024-05-17T08:09:32.588" v="346" actId="47"/>
        <pc:sldMkLst>
          <pc:docMk/>
          <pc:sldMk cId="1768175321" sldId="269"/>
        </pc:sldMkLst>
        <pc:spChg chg="add del mod ord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2" creationId="{E58A10F1-822D-F2FC-BCB1-64147F559C91}"/>
          </ac:spMkLst>
        </pc:spChg>
        <pc:spChg chg="add del mod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3" creationId="{6E07EE22-E392-132F-8949-8A0E6BF8E961}"/>
          </ac:spMkLst>
        </pc:spChg>
        <pc:spChg chg="add del mod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4" creationId="{B4420EA3-1194-1FEB-CB78-FBDBEDE2C013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5" creationId="{FFFD0591-B1E2-371D-62D8-D61D9E9AF437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6" creationId="{3F2FFDE1-A0C8-8241-DC87-85ECD5074B17}"/>
          </ac:spMkLst>
        </pc:spChg>
        <pc:spChg chg="add del mod ord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7" creationId="{A56B53FF-9037-7E50-B643-DA8BB98EB719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8" creationId="{60AA9E7A-B1AB-E24D-498A-8208C6DB9AEF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9" creationId="{3C5D1F3F-7ED6-BDF8-318D-9964E44F1A3D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10" creationId="{06A4C0AE-23CD-5286-3872-F75B310C3A9E}"/>
          </ac:spMkLst>
        </pc:spChg>
        <pc:spChg chg="add del">
          <ac:chgData name="Rezvich R" userId="3a211326882d9d03" providerId="LiveId" clId="{94C10C67-AA25-4CBC-BB12-9E2987EA41E7}" dt="2024-05-17T08:06:14.723" v="328" actId="700"/>
          <ac:spMkLst>
            <pc:docMk/>
            <pc:sldMk cId="1768175321" sldId="269"/>
            <ac:spMk id="11" creationId="{A53C7E0E-62FE-ABDB-4762-AC05EB8DD9AF}"/>
          </ac:spMkLst>
        </pc:spChg>
        <pc:spChg chg="add del mod ord">
          <ac:chgData name="Rezvich R" userId="3a211326882d9d03" providerId="LiveId" clId="{94C10C67-AA25-4CBC-BB12-9E2987EA41E7}" dt="2024-05-17T08:06:02.687" v="323" actId="700"/>
          <ac:spMkLst>
            <pc:docMk/>
            <pc:sldMk cId="1768175321" sldId="269"/>
            <ac:spMk id="12" creationId="{B76A6857-ED0E-4AD5-C502-F65E010E0B57}"/>
          </ac:spMkLst>
        </pc:spChg>
        <pc:spChg chg="add del mod ord">
          <ac:chgData name="Rezvich R" userId="3a211326882d9d03" providerId="LiveId" clId="{94C10C67-AA25-4CBC-BB12-9E2987EA41E7}" dt="2024-05-17T08:06:02.687" v="323" actId="700"/>
          <ac:spMkLst>
            <pc:docMk/>
            <pc:sldMk cId="1768175321" sldId="269"/>
            <ac:spMk id="13" creationId="{864FAADA-7A70-FCF4-9641-F183774BF1DE}"/>
          </ac:spMkLst>
        </pc:spChg>
        <pc:spChg chg="add mod ord">
          <ac:chgData name="Rezvich R" userId="3a211326882d9d03" providerId="LiveId" clId="{94C10C67-AA25-4CBC-BB12-9E2987EA41E7}" dt="2024-05-17T08:06:59.224" v="332" actId="13926"/>
          <ac:spMkLst>
            <pc:docMk/>
            <pc:sldMk cId="1768175321" sldId="269"/>
            <ac:spMk id="14" creationId="{F87940DF-0688-8E09-D4AF-F4A4A7A789C2}"/>
          </ac:spMkLst>
        </pc:spChg>
        <pc:spChg chg="add del mod ord">
          <ac:chgData name="Rezvich R" userId="3a211326882d9d03" providerId="LiveId" clId="{94C10C67-AA25-4CBC-BB12-9E2987EA41E7}" dt="2024-05-17T08:08:37.907" v="343" actId="478"/>
          <ac:spMkLst>
            <pc:docMk/>
            <pc:sldMk cId="1768175321" sldId="269"/>
            <ac:spMk id="15" creationId="{5B41AFF4-2523-BD63-F340-42D7A4749DA5}"/>
          </ac:spMkLst>
        </pc:spChg>
        <pc:picChg chg="add del mod ord">
          <ac:chgData name="Rezvich R" userId="3a211326882d9d03" providerId="LiveId" clId="{94C10C67-AA25-4CBC-BB12-9E2987EA41E7}" dt="2024-05-17T08:08:27.866" v="339" actId="478"/>
          <ac:picMkLst>
            <pc:docMk/>
            <pc:sldMk cId="1768175321" sldId="269"/>
            <ac:picMk id="17" creationId="{4E444DE0-F668-645D-5F96-731A45A9F9F0}"/>
          </ac:picMkLst>
        </pc:picChg>
        <pc:picChg chg="add del mod">
          <ac:chgData name="Rezvich R" userId="3a211326882d9d03" providerId="LiveId" clId="{94C10C67-AA25-4CBC-BB12-9E2987EA41E7}" dt="2024-05-17T08:09:17.869" v="345" actId="478"/>
          <ac:picMkLst>
            <pc:docMk/>
            <pc:sldMk cId="1768175321" sldId="269"/>
            <ac:picMk id="19" creationId="{B7BD95B3-A89B-174F-3CE8-A1385317390C}"/>
          </ac:picMkLst>
        </pc:picChg>
      </pc:sldChg>
      <pc:sldChg chg="modSp new mod">
        <pc:chgData name="Rezvich R" userId="3a211326882d9d03" providerId="LiveId" clId="{94C10C67-AA25-4CBC-BB12-9E2987EA41E7}" dt="2024-05-17T09:11:32.805" v="468"/>
        <pc:sldMkLst>
          <pc:docMk/>
          <pc:sldMk cId="2226795005" sldId="270"/>
        </pc:sldMkLst>
        <pc:spChg chg="mod">
          <ac:chgData name="Rezvich R" userId="3a211326882d9d03" providerId="LiveId" clId="{94C10C67-AA25-4CBC-BB12-9E2987EA41E7}" dt="2024-05-17T09:01:43.183" v="461" actId="20577"/>
          <ac:spMkLst>
            <pc:docMk/>
            <pc:sldMk cId="2226795005" sldId="270"/>
            <ac:spMk id="2" creationId="{7CBAA6CE-0B14-0616-27D9-2E9E79CDCCCA}"/>
          </ac:spMkLst>
        </pc:spChg>
        <pc:spChg chg="mod">
          <ac:chgData name="Rezvich R" userId="3a211326882d9d03" providerId="LiveId" clId="{94C10C67-AA25-4CBC-BB12-9E2987EA41E7}" dt="2024-05-17T09:11:32.805" v="468"/>
          <ac:spMkLst>
            <pc:docMk/>
            <pc:sldMk cId="2226795005" sldId="270"/>
            <ac:spMk id="3" creationId="{1794BBFE-2783-8730-8199-3DFF476A148C}"/>
          </ac:spMkLst>
        </pc:spChg>
      </pc:sldChg>
      <pc:sldMasterChg chg="addSldLayout delSldLayout">
        <pc:chgData name="Rezvich R" userId="3a211326882d9d03" providerId="LiveId" clId="{94C10C67-AA25-4CBC-BB12-9E2987EA41E7}" dt="2024-05-17T08:05:44.794" v="318" actId="47"/>
        <pc:sldMasterMkLst>
          <pc:docMk/>
          <pc:sldMasterMk cId="0" sldId="2147483648"/>
        </pc:sldMasterMkLst>
        <pc:sldLayoutChg chg="add del">
          <pc:chgData name="Rezvich R" userId="3a211326882d9d03" providerId="LiveId" clId="{94C10C67-AA25-4CBC-BB12-9E2987EA41E7}" dt="2024-05-17T08:05:44.794" v="318" actId="47"/>
          <pc:sldLayoutMkLst>
            <pc:docMk/>
            <pc:sldMasterMk cId="0" sldId="2147483648"/>
            <pc:sldLayoutMk cId="0" sldId="2147483651"/>
          </pc:sldLayoutMkLst>
        </pc:sldLayoutChg>
        <pc:sldLayoutChg chg="add del">
          <pc:chgData name="Rezvich R" userId="3a211326882d9d03" providerId="LiveId" clId="{94C10C67-AA25-4CBC-BB12-9E2987EA41E7}" dt="2024-05-17T08:05:44.794" v="318" actId="47"/>
          <pc:sldLayoutMkLst>
            <pc:docMk/>
            <pc:sldMasterMk cId="0" sldId="2147483648"/>
            <pc:sldLayoutMk cId="0" sldId="2147483653"/>
          </pc:sldLayoutMkLst>
        </pc:sldLayoutChg>
        <pc:sldLayoutChg chg="add del">
          <pc:chgData name="Rezvich R" userId="3a211326882d9d03" providerId="LiveId" clId="{94C10C67-AA25-4CBC-BB12-9E2987EA41E7}" dt="2024-05-17T08:05:44.794" v="318" actId="47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dirty="0"/>
              <a:t>SDN позволяет более гибко и эффективно управлять сетями в крупных </a:t>
            </a:r>
            <a:r>
              <a:rPr lang="ru-RU" dirty="0" err="1"/>
              <a:t>ЦОДах</a:t>
            </a:r>
            <a:r>
              <a:rPr lang="ru-RU" dirty="0"/>
              <a:t>                                                             </a:t>
            </a: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Упрощает управление облачными сетями.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Улучшает масштабируемость и уменьшает затраты на управление.                                                                                 Ускоряет развертывание сервисов и улучшает использование ресурсов.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Легкая адаптация сети к новым требованиям и условиям.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Автоматизация управления сетями уменьшает эксплуатационные расходы.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Быстрая настройка и развертывание новых услуг.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Централизованное управление позволяет быстрее реагировать на угрозы и уязвимости.</a:t>
            </a:r>
          </a:p>
          <a:p>
            <a:endParaRPr lang="ru-RU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olos Text" panose="020B0604020202020204" charset="0"/>
                <a:cs typeface="Golos Text" panose="020B0604020202020204" charset="0"/>
              </a:rPr>
              <a:t>Как это происходит на практике? SDN использует централизованный контроллер для управления сетью. Сети становятся программируемыми, что позволяет легко вносить изменения и автоматизировать процессы. Управляющая плоскость отделена от плоскости данных, что упрощает управление и повышает гибкость сети. Автоматизация и </a:t>
            </a:r>
            <a:r>
              <a:rPr lang="ru-RU" sz="32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olos Text" panose="020B0604020202020204" charset="0"/>
                <a:cs typeface="Golos Text" panose="020B0604020202020204" charset="0"/>
              </a:rPr>
              <a:t>оркестрация</a:t>
            </a:r>
            <a:r>
              <a:rPr lang="ru-RU" sz="3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olos Text" panose="020B0604020202020204" charset="0"/>
                <a:cs typeface="Golos Text" panose="020B0604020202020204" charset="0"/>
              </a:rPr>
              <a:t> позволяют автоматически настраивать и оптимизировать сеть.</a:t>
            </a:r>
            <a:endParaRPr sz="3200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Легкая адаптация сети к новым требованиям и условиям.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Автоматизация управления сетями уменьшает эксплуатационные расходы.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Быстрая настройка и развертывание новых услуг.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Централизованное управление позволяет быстрее реагировать на угрозы и уязвимости.</a:t>
            </a:r>
          </a:p>
          <a:p>
            <a:endParaRPr lang="ru-RU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29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2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952"/>
            </a:avLst>
          </a:prstGeom>
          <a:noFill/>
          <a:ln>
            <a:noFill/>
          </a:ln>
        </p:spPr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8957"/>
            </a:avLst>
          </a:prstGeom>
          <a:noFill/>
          <a:ln>
            <a:noFill/>
          </a:ln>
        </p:spPr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617"/>
            </a:avLst>
          </a:prstGeom>
          <a:noFill/>
          <a:ln>
            <a:noFill/>
          </a:ln>
        </p:spPr>
      </p:sp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1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>
            <a:spLocks noGrp="1"/>
          </p:cNvSpPr>
          <p:nvPr>
            <p:ph type="pic" idx="2"/>
          </p:nvPr>
        </p:nvSpPr>
        <p:spPr>
          <a:xfrm>
            <a:off x="457200" y="943208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97" name="Google Shape;97;p29"/>
          <p:cNvSpPr>
            <a:spLocks noGrp="1"/>
          </p:cNvSpPr>
          <p:nvPr>
            <p:ph type="pic" idx="3"/>
          </p:nvPr>
        </p:nvSpPr>
        <p:spPr>
          <a:xfrm>
            <a:off x="457200" y="2935720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body" idx="1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2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3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1"/>
          <p:cNvSpPr txBox="1">
            <a:spLocks noGrp="1"/>
          </p:cNvSpPr>
          <p:nvPr>
            <p:ph type="body" idx="1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1"/>
          <p:cNvSpPr>
            <a:spLocks noGrp="1"/>
          </p:cNvSpPr>
          <p:nvPr>
            <p:ph type="pic" idx="2"/>
          </p:nvPr>
        </p:nvSpPr>
        <p:spPr>
          <a:xfrm>
            <a:off x="457200" y="949329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07" name="Google Shape;107;p31"/>
          <p:cNvSpPr>
            <a:spLocks noGrp="1"/>
          </p:cNvSpPr>
          <p:nvPr>
            <p:ph type="pic" idx="3"/>
          </p:nvPr>
        </p:nvSpPr>
        <p:spPr>
          <a:xfrm>
            <a:off x="3095171" y="949328"/>
            <a:ext cx="2532744" cy="1883023"/>
          </a:xfrm>
          <a:prstGeom prst="roundRect">
            <a:avLst>
              <a:gd name="adj" fmla="val 11879"/>
            </a:avLst>
          </a:prstGeom>
          <a:noFill/>
          <a:ln>
            <a:noFill/>
          </a:ln>
        </p:spPr>
      </p:sp>
      <p:sp>
        <p:nvSpPr>
          <p:cNvPr id="108" name="Google Shape;108;p31"/>
          <p:cNvSpPr>
            <a:spLocks noGrp="1"/>
          </p:cNvSpPr>
          <p:nvPr>
            <p:ph type="pic" idx="4"/>
          </p:nvPr>
        </p:nvSpPr>
        <p:spPr>
          <a:xfrm>
            <a:off x="3095171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09" name="Google Shape;109;p31"/>
          <p:cNvSpPr>
            <a:spLocks noGrp="1"/>
          </p:cNvSpPr>
          <p:nvPr>
            <p:ph type="pic" idx="5"/>
          </p:nvPr>
        </p:nvSpPr>
        <p:spPr>
          <a:xfrm>
            <a:off x="457199" y="2962031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2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2"/>
          <p:cNvSpPr txBox="1">
            <a:spLocks noGrp="1"/>
          </p:cNvSpPr>
          <p:nvPr>
            <p:ph type="body" idx="1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 i="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2"/>
          <p:cNvSpPr>
            <a:spLocks noGrp="1"/>
          </p:cNvSpPr>
          <p:nvPr>
            <p:ph type="pic" idx="2"/>
          </p:nvPr>
        </p:nvSpPr>
        <p:spPr>
          <a:xfrm>
            <a:off x="3095171" y="963397"/>
            <a:ext cx="2532744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114" name="Google Shape;114;p32"/>
          <p:cNvSpPr>
            <a:spLocks noGrp="1"/>
          </p:cNvSpPr>
          <p:nvPr>
            <p:ph type="pic" idx="3"/>
          </p:nvPr>
        </p:nvSpPr>
        <p:spPr>
          <a:xfrm>
            <a:off x="5733141" y="966928"/>
            <a:ext cx="2532744" cy="1883023"/>
          </a:xfrm>
          <a:prstGeom prst="roundRect">
            <a:avLst>
              <a:gd name="adj" fmla="val 11196"/>
            </a:avLst>
          </a:prstGeom>
          <a:noFill/>
          <a:ln>
            <a:noFill/>
          </a:ln>
        </p:spPr>
      </p:sp>
      <p:sp>
        <p:nvSpPr>
          <p:cNvPr id="115" name="Google Shape;115;p32"/>
          <p:cNvSpPr>
            <a:spLocks noGrp="1"/>
          </p:cNvSpPr>
          <p:nvPr>
            <p:ph type="pic" idx="4"/>
          </p:nvPr>
        </p:nvSpPr>
        <p:spPr>
          <a:xfrm>
            <a:off x="5733141" y="2954042"/>
            <a:ext cx="2532744" cy="1883023"/>
          </a:xfrm>
          <a:prstGeom prst="roundRect">
            <a:avLst>
              <a:gd name="adj" fmla="val 8802"/>
            </a:avLst>
          </a:prstGeom>
          <a:noFill/>
          <a:ln>
            <a:noFill/>
          </a:ln>
        </p:spPr>
      </p:sp>
      <p:sp>
        <p:nvSpPr>
          <p:cNvPr id="116" name="Google Shape;116;p32"/>
          <p:cNvSpPr>
            <a:spLocks noGrp="1"/>
          </p:cNvSpPr>
          <p:nvPr>
            <p:ph type="pic" idx="5"/>
          </p:nvPr>
        </p:nvSpPr>
        <p:spPr>
          <a:xfrm>
            <a:off x="3095171" y="2960314"/>
            <a:ext cx="2532744" cy="1883023"/>
          </a:xfrm>
          <a:prstGeom prst="roundRect">
            <a:avLst>
              <a:gd name="adj" fmla="val 8459"/>
            </a:avLst>
          </a:prstGeom>
          <a:noFill/>
          <a:ln>
            <a:noFill/>
          </a:ln>
        </p:spPr>
      </p:sp>
      <p:sp>
        <p:nvSpPr>
          <p:cNvPr id="117" name="Google Shape;117;p32"/>
          <p:cNvSpPr>
            <a:spLocks noGrp="1"/>
          </p:cNvSpPr>
          <p:nvPr>
            <p:ph type="pic" idx="6"/>
          </p:nvPr>
        </p:nvSpPr>
        <p:spPr>
          <a:xfrm>
            <a:off x="457200" y="2960314"/>
            <a:ext cx="2532744" cy="1883023"/>
          </a:xfrm>
          <a:prstGeom prst="roundRect">
            <a:avLst>
              <a:gd name="adj" fmla="val 1016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3"/>
          <p:cNvSpPr txBox="1">
            <a:spLocks noGrp="1"/>
          </p:cNvSpPr>
          <p:nvPr>
            <p:ph type="body" idx="1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body" idx="2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body" idx="3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3"/>
          <p:cNvSpPr>
            <a:spLocks noGrp="1"/>
          </p:cNvSpPr>
          <p:nvPr>
            <p:ph type="pic" idx="4"/>
          </p:nvPr>
        </p:nvSpPr>
        <p:spPr>
          <a:xfrm>
            <a:off x="454050" y="952607"/>
            <a:ext cx="2589213" cy="1304294"/>
          </a:xfrm>
          <a:prstGeom prst="roundRect">
            <a:avLst>
              <a:gd name="adj" fmla="val 9261"/>
            </a:avLst>
          </a:prstGeom>
          <a:noFill/>
          <a:ln>
            <a:noFill/>
          </a:ln>
        </p:spPr>
      </p:sp>
      <p:sp>
        <p:nvSpPr>
          <p:cNvPr id="124" name="Google Shape;124;p33"/>
          <p:cNvSpPr>
            <a:spLocks noGrp="1"/>
          </p:cNvSpPr>
          <p:nvPr>
            <p:ph type="pic" idx="5"/>
          </p:nvPr>
        </p:nvSpPr>
        <p:spPr>
          <a:xfrm>
            <a:off x="3275818" y="952607"/>
            <a:ext cx="2589213" cy="1304294"/>
          </a:xfrm>
          <a:prstGeom prst="roundRect">
            <a:avLst>
              <a:gd name="adj" fmla="val 11730"/>
            </a:avLst>
          </a:prstGeom>
          <a:noFill/>
          <a:ln>
            <a:noFill/>
          </a:ln>
        </p:spPr>
      </p:sp>
      <p:sp>
        <p:nvSpPr>
          <p:cNvPr id="125" name="Google Shape;125;p33"/>
          <p:cNvSpPr>
            <a:spLocks noGrp="1"/>
          </p:cNvSpPr>
          <p:nvPr>
            <p:ph type="pic" idx="6"/>
          </p:nvPr>
        </p:nvSpPr>
        <p:spPr>
          <a:xfrm>
            <a:off x="6089789" y="952607"/>
            <a:ext cx="2589213" cy="1304294"/>
          </a:xfrm>
          <a:prstGeom prst="roundRect">
            <a:avLst>
              <a:gd name="adj" fmla="val 10249"/>
            </a:avLst>
          </a:prstGeom>
          <a:noFill/>
          <a:ln>
            <a:noFill/>
          </a:ln>
        </p:spPr>
      </p:sp>
      <p:sp>
        <p:nvSpPr>
          <p:cNvPr id="126" name="Google Shape;126;p33"/>
          <p:cNvSpPr txBox="1">
            <a:spLocks noGrp="1"/>
          </p:cNvSpPr>
          <p:nvPr>
            <p:ph type="body" idx="7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body" idx="8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9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>
            <a:spLocks noGrp="1"/>
          </p:cNvSpPr>
          <p:nvPr>
            <p:ph type="pic" idx="13"/>
          </p:nvPr>
        </p:nvSpPr>
        <p:spPr>
          <a:xfrm>
            <a:off x="457201" y="2866358"/>
            <a:ext cx="2589213" cy="1304294"/>
          </a:xfrm>
          <a:prstGeom prst="roundRect">
            <a:avLst>
              <a:gd name="adj" fmla="val 12224"/>
            </a:avLst>
          </a:prstGeom>
          <a:noFill/>
          <a:ln>
            <a:noFill/>
          </a:ln>
        </p:spPr>
      </p:sp>
      <p:sp>
        <p:nvSpPr>
          <p:cNvPr id="130" name="Google Shape;130;p33"/>
          <p:cNvSpPr>
            <a:spLocks noGrp="1"/>
          </p:cNvSpPr>
          <p:nvPr>
            <p:ph type="pic" idx="14"/>
          </p:nvPr>
        </p:nvSpPr>
        <p:spPr>
          <a:xfrm>
            <a:off x="3278969" y="2866358"/>
            <a:ext cx="2589213" cy="1304294"/>
          </a:xfrm>
          <a:prstGeom prst="roundRect">
            <a:avLst>
              <a:gd name="adj" fmla="val 11236"/>
            </a:avLst>
          </a:prstGeom>
          <a:noFill/>
          <a:ln>
            <a:noFill/>
          </a:ln>
        </p:spPr>
      </p:sp>
      <p:sp>
        <p:nvSpPr>
          <p:cNvPr id="131" name="Google Shape;131;p33"/>
          <p:cNvSpPr>
            <a:spLocks noGrp="1"/>
          </p:cNvSpPr>
          <p:nvPr>
            <p:ph type="pic" idx="15"/>
          </p:nvPr>
        </p:nvSpPr>
        <p:spPr>
          <a:xfrm>
            <a:off x="6092940" y="2866358"/>
            <a:ext cx="2589213" cy="1304294"/>
          </a:xfrm>
          <a:prstGeom prst="roundRect">
            <a:avLst>
              <a:gd name="adj" fmla="val 975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body" idx="1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2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3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4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5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6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15"/>
          <p:cNvSpPr>
            <a:spLocks noGrp="1"/>
          </p:cNvSpPr>
          <p:nvPr>
            <p:ph type="pic" idx="7"/>
          </p:nvPr>
        </p:nvSpPr>
        <p:spPr>
          <a:xfrm>
            <a:off x="469081" y="944463"/>
            <a:ext cx="2577001" cy="1883023"/>
          </a:xfrm>
          <a:prstGeom prst="roundRect">
            <a:avLst>
              <a:gd name="adj" fmla="val 11537"/>
            </a:avLst>
          </a:prstGeom>
          <a:noFill/>
          <a:ln>
            <a:noFill/>
          </a:ln>
        </p:spPr>
      </p:sp>
      <p:sp>
        <p:nvSpPr>
          <p:cNvPr id="36" name="Google Shape;36;p15"/>
          <p:cNvSpPr>
            <a:spLocks noGrp="1"/>
          </p:cNvSpPr>
          <p:nvPr>
            <p:ph type="pic" idx="8"/>
          </p:nvPr>
        </p:nvSpPr>
        <p:spPr>
          <a:xfrm>
            <a:off x="3221666" y="944462"/>
            <a:ext cx="2577001" cy="1883023"/>
          </a:xfrm>
          <a:prstGeom prst="roundRect">
            <a:avLst>
              <a:gd name="adj" fmla="val 12905"/>
            </a:avLst>
          </a:prstGeom>
          <a:noFill/>
          <a:ln>
            <a:noFill/>
          </a:ln>
        </p:spPr>
      </p:sp>
      <p:sp>
        <p:nvSpPr>
          <p:cNvPr id="37" name="Google Shape;37;p15"/>
          <p:cNvSpPr>
            <a:spLocks noGrp="1"/>
          </p:cNvSpPr>
          <p:nvPr>
            <p:ph type="pic" idx="9"/>
          </p:nvPr>
        </p:nvSpPr>
        <p:spPr>
          <a:xfrm>
            <a:off x="5980690" y="944463"/>
            <a:ext cx="2577001" cy="1883023"/>
          </a:xfrm>
          <a:prstGeom prst="roundRect">
            <a:avLst>
              <a:gd name="adj" fmla="val 10512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kfql">
  <p:cSld name="Ckfql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>
            <a:spLocks noGrp="1"/>
          </p:cNvSpPr>
          <p:nvPr>
            <p:ph type="pic" idx="2"/>
          </p:nvPr>
        </p:nvSpPr>
        <p:spPr>
          <a:xfrm>
            <a:off x="457200" y="936852"/>
            <a:ext cx="4608513" cy="3842155"/>
          </a:xfrm>
          <a:prstGeom prst="roundRect">
            <a:avLst>
              <a:gd name="adj" fmla="val 7784"/>
            </a:avLst>
          </a:prstGeom>
          <a:noFill/>
          <a:ln>
            <a:noFill/>
          </a:ln>
        </p:spPr>
      </p:sp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1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tscaleconference.com/videos/lessons-learned-from-b4-googles-sdn-wan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"/>
          <p:cNvSpPr txBox="1">
            <a:spLocks noGrp="1"/>
          </p:cNvSpPr>
          <p:nvPr>
            <p:ph type="title"/>
          </p:nvPr>
        </p:nvSpPr>
        <p:spPr>
          <a:xfrm>
            <a:off x="1371600" y="2442525"/>
            <a:ext cx="6400800" cy="70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</a:pPr>
            <a:r>
              <a:rPr lang="ru-RU" dirty="0">
                <a:solidFill>
                  <a:schemeClr val="lt1"/>
                </a:solidFill>
                <a:latin typeface="Golos Text" panose="020B0604020202020204" charset="0"/>
                <a:cs typeface="Golos Text" panose="020B0604020202020204" charset="0"/>
              </a:rPr>
              <a:t>Применение </a:t>
            </a:r>
            <a:r>
              <a:rPr lang="en-US" dirty="0">
                <a:solidFill>
                  <a:schemeClr val="lt1"/>
                </a:solidFill>
                <a:latin typeface="Golos Text" panose="020B0604020202020204" charset="0"/>
                <a:cs typeface="Golos Text" panose="020B0604020202020204" charset="0"/>
              </a:rPr>
              <a:t>SDN</a:t>
            </a:r>
            <a:endParaRPr dirty="0">
              <a:solidFill>
                <a:schemeClr val="lt1"/>
              </a:solidFill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1754841" y="4290375"/>
            <a:ext cx="64008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Golos Text" panose="020B0604020202020204" charset="0"/>
                <a:ea typeface="Calibri"/>
                <a:cs typeface="Golos Text" panose="020B0604020202020204" charset="0"/>
                <a:sym typeface="Calibri"/>
              </a:rPr>
              <a:t>Выполнил: 	студент гр. К4111с Резванов В.К.</a:t>
            </a:r>
            <a:endParaRPr dirty="0">
              <a:latin typeface="Golos Text" panose="020B0604020202020204" charset="0"/>
              <a:cs typeface="Golos Text" panose="020B06040202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457200" y="1801813"/>
            <a:ext cx="8229600" cy="6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-RU" sz="4400">
                <a:latin typeface="Golos Text" panose="020B0604020202020204" charset="0"/>
                <a:cs typeface="Golos Text" panose="020B0604020202020204" charset="0"/>
              </a:rPr>
              <a:t>Спасибо</a:t>
            </a:r>
            <a:br>
              <a:rPr lang="ru-RU" sz="4400">
                <a:latin typeface="Golos Text" panose="020B0604020202020204" charset="0"/>
                <a:cs typeface="Golos Text" panose="020B0604020202020204" charset="0"/>
              </a:rPr>
            </a:br>
            <a:r>
              <a:rPr lang="ru-RU" sz="4400">
                <a:latin typeface="Golos Text" panose="020B0604020202020204" charset="0"/>
                <a:cs typeface="Golos Text" panose="020B0604020202020204" charset="0"/>
              </a:rPr>
              <a:t>за внимание!</a:t>
            </a:r>
            <a:endParaRPr sz="4400">
              <a:latin typeface="Golos Text" panose="020B0604020202020204" charset="0"/>
              <a:cs typeface="Golos Text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орпоративные сети передачи данных | Телекоммуникационная компания «АСВА» -  сетевое оборудование, системы связи и передачи данных">
            <a:extLst>
              <a:ext uri="{FF2B5EF4-FFF2-40B4-BE49-F238E27FC236}">
                <a16:creationId xmlns:a16="http://schemas.microsoft.com/office/drawing/2014/main" id="{F822543E-A177-2F6E-7672-EC3EF9EF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53" y="3014837"/>
            <a:ext cx="1835524" cy="137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Google Shape;149;p3"/>
          <p:cNvSpPr txBox="1">
            <a:spLocks noGrp="1"/>
          </p:cNvSpPr>
          <p:nvPr>
            <p:ph type="body" idx="1"/>
          </p:nvPr>
        </p:nvSpPr>
        <p:spPr>
          <a:xfrm>
            <a:off x="1129553" y="954919"/>
            <a:ext cx="2906822" cy="35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b="1" dirty="0">
                <a:latin typeface="Golos Text" panose="020B0604020202020204" charset="0"/>
                <a:cs typeface="Golos Text" panose="020B0604020202020204" charset="0"/>
              </a:rPr>
              <a:t>Центры обработки </a:t>
            </a:r>
            <a:r>
              <a:rPr lang="ru-RU" sz="1500" b="1" dirty="0">
                <a:latin typeface="Golos Text" panose="020B0604020202020204" charset="0"/>
                <a:cs typeface="Golos Text" panose="020B0604020202020204" charset="0"/>
              </a:rPr>
              <a:t>данных</a:t>
            </a:r>
            <a:r>
              <a:rPr lang="ru-RU" b="1" dirty="0">
                <a:latin typeface="Golos Text" panose="020B0604020202020204" charset="0"/>
                <a:cs typeface="Golos Text" panose="020B0604020202020204" charset="0"/>
              </a:rPr>
              <a:t> </a:t>
            </a:r>
            <a:endParaRPr lang="ru-RU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ct val="100000"/>
            </a:pPr>
            <a:r>
              <a:rPr lang="ru-RU" dirty="0">
                <a:latin typeface="Golos Text" panose="020B0604020202020204" charset="0"/>
                <a:ea typeface="Arial"/>
                <a:cs typeface="Golos Text" panose="020B0604020202020204" charset="0"/>
                <a:sym typeface="Arial"/>
              </a:rPr>
              <a:t>Области применения </a:t>
            </a:r>
            <a:r>
              <a:rPr lang="en-US" dirty="0">
                <a:latin typeface="Golos Text" panose="020B0604020202020204" charset="0"/>
                <a:ea typeface="Arial"/>
                <a:cs typeface="Golos Text" panose="020B0604020202020204" charset="0"/>
                <a:sym typeface="Arial"/>
              </a:rPr>
              <a:t>SDN</a:t>
            </a:r>
            <a:endParaRPr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52" name="Google Shape;152;p3" descr="Топ технологічних трендів для корпорацій на 2021 рік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olos Text" panose="020B0604020202020204" charset="0"/>
              <a:ea typeface="Calibri"/>
              <a:cs typeface="Golos Text" panose="020B060402020202020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1821D91-CC7A-4AB3-99FC-2198432BBC6A}"/>
              </a:ext>
            </a:extLst>
          </p:cNvPr>
          <p:cNvSpPr/>
          <p:nvPr/>
        </p:nvSpPr>
        <p:spPr>
          <a:xfrm>
            <a:off x="5012662" y="954919"/>
            <a:ext cx="238398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Облачные</a:t>
            </a:r>
            <a:r>
              <a:rPr lang="ru-RU" sz="1500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 вычисления</a:t>
            </a:r>
            <a:endParaRPr lang="ru-RU" sz="1500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3471A7-DE15-4975-88E0-71DA30633044}"/>
              </a:ext>
            </a:extLst>
          </p:cNvPr>
          <p:cNvSpPr/>
          <p:nvPr/>
        </p:nvSpPr>
        <p:spPr>
          <a:xfrm>
            <a:off x="1129553" y="2784694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Корпоративные сети</a:t>
            </a:r>
            <a:endParaRPr lang="ru-RU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12A066-8C9C-4B84-9398-D98A4F60D80F}"/>
              </a:ext>
            </a:extLst>
          </p:cNvPr>
          <p:cNvSpPr/>
          <p:nvPr/>
        </p:nvSpPr>
        <p:spPr>
          <a:xfrm>
            <a:off x="4552518" y="2863715"/>
            <a:ext cx="2768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Поставщики интернет-услуг</a:t>
            </a:r>
            <a:endParaRPr lang="ru-RU" dirty="0">
              <a:latin typeface="Golos Text" panose="020B0604020202020204" charset="0"/>
              <a:cs typeface="Golos Text" panose="020B0604020202020204" charset="0"/>
            </a:endParaRPr>
          </a:p>
        </p:txBody>
      </p:sp>
      <p:pic>
        <p:nvPicPr>
          <p:cNvPr id="1026" name="Picture 2" descr="ЦОД (центр обработки данных): услуги и цены в Москве">
            <a:extLst>
              <a:ext uri="{FF2B5EF4-FFF2-40B4-BE49-F238E27FC236}">
                <a16:creationId xmlns:a16="http://schemas.microsoft.com/office/drawing/2014/main" id="{7F08DE0E-8F05-1CC4-034B-10E1C1E2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5" y="1408051"/>
            <a:ext cx="2823883" cy="137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лачные технологии и тренды облачных вычислений">
            <a:extLst>
              <a:ext uri="{FF2B5EF4-FFF2-40B4-BE49-F238E27FC236}">
                <a16:creationId xmlns:a16="http://schemas.microsoft.com/office/drawing/2014/main" id="{D1896E25-85B3-779C-A61C-1136B605D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37" y="1374994"/>
            <a:ext cx="32480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ирменный стиль. Официальный информационный сайт Ростелеком.">
            <a:extLst>
              <a:ext uri="{FF2B5EF4-FFF2-40B4-BE49-F238E27FC236}">
                <a16:creationId xmlns:a16="http://schemas.microsoft.com/office/drawing/2014/main" id="{0D587F17-1D37-3183-DEFB-74F47794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74" y="2729367"/>
            <a:ext cx="4766794" cy="185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9EDC41-FE8B-6A23-FCE3-9DD38DE5D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719" y="1458628"/>
            <a:ext cx="4572000" cy="2571750"/>
          </a:xfrm>
          <a:prstGeom prst="rect">
            <a:avLst/>
          </a:prstGeom>
        </p:spPr>
      </p:pic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Преимущества </a:t>
            </a:r>
            <a:r>
              <a:rPr lang="en-US" dirty="0">
                <a:latin typeface="Golos Text" panose="020B0604020202020204" charset="0"/>
                <a:cs typeface="Golos Text" panose="020B0604020202020204" charset="0"/>
              </a:rPr>
              <a:t>SDN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F138E97-DBF5-4A84-AF38-418771E0DC85}"/>
              </a:ext>
            </a:extLst>
          </p:cNvPr>
          <p:cNvSpPr/>
          <p:nvPr/>
        </p:nvSpPr>
        <p:spPr>
          <a:xfrm>
            <a:off x="401253" y="1103229"/>
            <a:ext cx="2967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Гибкость и масштабируемость</a:t>
            </a:r>
            <a:endParaRPr lang="ru-RU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1CB9FF-C021-4F4B-92EC-07690FE07B43}"/>
              </a:ext>
            </a:extLst>
          </p:cNvPr>
          <p:cNvSpPr/>
          <p:nvPr/>
        </p:nvSpPr>
        <p:spPr>
          <a:xfrm>
            <a:off x="6606568" y="1227795"/>
            <a:ext cx="1757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Снижение затрат</a:t>
            </a:r>
            <a:endParaRPr lang="ru-RU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4870A5-2812-4274-A90E-1C5918B0A95C}"/>
              </a:ext>
            </a:extLst>
          </p:cNvPr>
          <p:cNvSpPr/>
          <p:nvPr/>
        </p:nvSpPr>
        <p:spPr>
          <a:xfrm>
            <a:off x="457200" y="3953434"/>
            <a:ext cx="3680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Ускорение внедрения новых сервисов</a:t>
            </a:r>
            <a:endParaRPr lang="ru-RU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88FEF0D-E5A1-4B31-9964-132D487C8B4F}"/>
              </a:ext>
            </a:extLst>
          </p:cNvPr>
          <p:cNvSpPr/>
          <p:nvPr/>
        </p:nvSpPr>
        <p:spPr>
          <a:xfrm>
            <a:off x="6014102" y="3953434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Улучшенная безопасность</a:t>
            </a:r>
            <a:endParaRPr lang="ru-RU" dirty="0">
              <a:latin typeface="Golos Text" panose="020B0604020202020204" charset="0"/>
              <a:cs typeface="Golos Text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5">
            <a:extLst>
              <a:ext uri="{FF2B5EF4-FFF2-40B4-BE49-F238E27FC236}">
                <a16:creationId xmlns:a16="http://schemas.microsoft.com/office/drawing/2014/main" id="{7D66EC32-279D-5B9C-7634-12EBD8914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533" y="1197356"/>
            <a:ext cx="4829405" cy="332267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Как происходит применение </a:t>
            </a:r>
            <a:r>
              <a:rPr lang="en-US" dirty="0">
                <a:latin typeface="Golos Text" panose="020B0604020202020204" charset="0"/>
                <a:cs typeface="Golos Text" panose="020B0604020202020204" charset="0"/>
              </a:rPr>
              <a:t>SDN?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72EFC1-9219-4FBC-BEDB-B0C967AAFF9D}"/>
              </a:ext>
            </a:extLst>
          </p:cNvPr>
          <p:cNvSpPr/>
          <p:nvPr/>
        </p:nvSpPr>
        <p:spPr>
          <a:xfrm>
            <a:off x="532052" y="1197356"/>
            <a:ext cx="231986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Централизованное управление</a:t>
            </a:r>
            <a:endParaRPr lang="ru-RU" sz="1050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A8302C-CA39-4951-A20A-B18DAC7529E9}"/>
              </a:ext>
            </a:extLst>
          </p:cNvPr>
          <p:cNvSpPr/>
          <p:nvPr/>
        </p:nvSpPr>
        <p:spPr>
          <a:xfrm>
            <a:off x="786928" y="1702273"/>
            <a:ext cx="19319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Программируемость сети</a:t>
            </a:r>
            <a:endParaRPr lang="ru-RU" sz="1050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6FC2681-1747-48A3-A54F-98EAA44DE113}"/>
              </a:ext>
            </a:extLst>
          </p:cNvPr>
          <p:cNvSpPr/>
          <p:nvPr/>
        </p:nvSpPr>
        <p:spPr>
          <a:xfrm>
            <a:off x="265414" y="2186258"/>
            <a:ext cx="33105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Разделение плоскостей управления и данных</a:t>
            </a:r>
            <a:endParaRPr lang="ru-RU" sz="1050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07E32D4-013F-49DB-A312-6A3BB7958046}"/>
              </a:ext>
            </a:extLst>
          </p:cNvPr>
          <p:cNvSpPr/>
          <p:nvPr/>
        </p:nvSpPr>
        <p:spPr>
          <a:xfrm>
            <a:off x="568920" y="2619137"/>
            <a:ext cx="22621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Автоматизация и </a:t>
            </a:r>
            <a:r>
              <a:rPr lang="ru-RU" sz="1050" b="1" dirty="0" err="1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оркестрация</a:t>
            </a:r>
            <a:endParaRPr lang="ru-RU" sz="1050" dirty="0">
              <a:latin typeface="Golos Text" panose="020B0604020202020204" charset="0"/>
              <a:cs typeface="Golos Text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125644" y="1"/>
            <a:ext cx="8543706" cy="44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Что нужно учитывать при внедрении </a:t>
            </a:r>
            <a:r>
              <a:rPr lang="en-US" dirty="0">
                <a:latin typeface="Golos Text" panose="020B0604020202020204" charset="0"/>
                <a:cs typeface="Golos Text" panose="020B0604020202020204" charset="0"/>
              </a:rPr>
              <a:t>SDN</a:t>
            </a:r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?</a:t>
            </a:r>
            <a:endParaRPr lang="en-US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134597-7D9A-4487-9EF2-68B1CCC873CD}"/>
              </a:ext>
            </a:extLst>
          </p:cNvPr>
          <p:cNvSpPr/>
          <p:nvPr/>
        </p:nvSpPr>
        <p:spPr>
          <a:xfrm>
            <a:off x="4249270" y="1095900"/>
            <a:ext cx="4572000" cy="36816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Что нужно учитывать?</a:t>
            </a:r>
            <a:endParaRPr lang="en-US" b="1" dirty="0">
              <a:solidFill>
                <a:srgbClr val="0D0D0D"/>
              </a:solidFill>
              <a:latin typeface="Golos Text" panose="020B0604020202020204" charset="0"/>
              <a:cs typeface="Golos Text" panose="020B0604020202020204" charset="0"/>
            </a:endParaRPr>
          </a:p>
          <a:p>
            <a:endParaRPr lang="ru-RU" dirty="0">
              <a:solidFill>
                <a:srgbClr val="0D0D0D"/>
              </a:solidFill>
              <a:latin typeface="Golos Text" panose="020B0604020202020204" charset="0"/>
              <a:cs typeface="Golos Text" panose="020B060402020202020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solidFill>
                  <a:srgbClr val="0D0D0D"/>
                </a:solidFill>
                <a:effectLst/>
                <a:latin typeface="Golos Text" panose="020B0604020202020204" charset="0"/>
                <a:ea typeface="Times New Roman" panose="02020603050405020304" pitchFamily="18" charset="0"/>
                <a:cs typeface="Golos Text" panose="020B0604020202020204" charset="0"/>
              </a:rPr>
              <a:t>Сложность внедрения:</a:t>
            </a:r>
            <a:r>
              <a:rPr lang="ru-RU" kern="0" dirty="0">
                <a:solidFill>
                  <a:srgbClr val="0D0D0D"/>
                </a:solidFill>
                <a:effectLst/>
                <a:latin typeface="Golos Text" panose="020B0604020202020204" charset="0"/>
                <a:ea typeface="Times New Roman" panose="02020603050405020304" pitchFamily="18" charset="0"/>
                <a:cs typeface="Golos Text" panose="020B0604020202020204" charset="0"/>
              </a:rPr>
              <a:t> Требуется определенная техническая экспертиза для настройки и управления SDN.</a:t>
            </a:r>
            <a:endParaRPr lang="ru-RU" kern="100" dirty="0">
              <a:solidFill>
                <a:srgbClr val="0D0D0D"/>
              </a:solidFill>
              <a:effectLst/>
              <a:latin typeface="Golos Text" panose="020B0604020202020204" charset="0"/>
              <a:ea typeface="Calibri" panose="020F0502020204030204" pitchFamily="34" charset="0"/>
              <a:cs typeface="Golos Text" panose="020B060402020202020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solidFill>
                  <a:srgbClr val="0D0D0D"/>
                </a:solidFill>
                <a:effectLst/>
                <a:latin typeface="Golos Text" panose="020B0604020202020204" charset="0"/>
                <a:ea typeface="Times New Roman" panose="02020603050405020304" pitchFamily="18" charset="0"/>
                <a:cs typeface="Golos Text" panose="020B0604020202020204" charset="0"/>
              </a:rPr>
              <a:t>Совместимость:</a:t>
            </a:r>
            <a:r>
              <a:rPr lang="ru-RU" kern="0" dirty="0">
                <a:solidFill>
                  <a:srgbClr val="0D0D0D"/>
                </a:solidFill>
                <a:effectLst/>
                <a:latin typeface="Golos Text" panose="020B0604020202020204" charset="0"/>
                <a:ea typeface="Times New Roman" panose="02020603050405020304" pitchFamily="18" charset="0"/>
                <a:cs typeface="Golos Text" panose="020B0604020202020204" charset="0"/>
              </a:rPr>
              <a:t> Возможны проблемы совместимости с устаревшими сетевыми устройствами.</a:t>
            </a:r>
            <a:endParaRPr lang="ru-RU" kern="100" dirty="0">
              <a:solidFill>
                <a:srgbClr val="0D0D0D"/>
              </a:solidFill>
              <a:effectLst/>
              <a:latin typeface="Golos Text" panose="020B0604020202020204" charset="0"/>
              <a:ea typeface="Calibri" panose="020F0502020204030204" pitchFamily="34" charset="0"/>
              <a:cs typeface="Golos Text" panose="020B060402020202020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solidFill>
                  <a:srgbClr val="0D0D0D"/>
                </a:solidFill>
                <a:effectLst/>
                <a:latin typeface="Golos Text" panose="020B0604020202020204" charset="0"/>
                <a:ea typeface="Times New Roman" panose="02020603050405020304" pitchFamily="18" charset="0"/>
                <a:cs typeface="Golos Text" panose="020B0604020202020204" charset="0"/>
              </a:rPr>
              <a:t>Безопасность контроллера:</a:t>
            </a:r>
            <a:r>
              <a:rPr lang="ru-RU" kern="0" dirty="0">
                <a:solidFill>
                  <a:srgbClr val="0D0D0D"/>
                </a:solidFill>
                <a:effectLst/>
                <a:latin typeface="Golos Text" panose="020B0604020202020204" charset="0"/>
                <a:ea typeface="Times New Roman" panose="02020603050405020304" pitchFamily="18" charset="0"/>
                <a:cs typeface="Golos Text" panose="020B0604020202020204" charset="0"/>
              </a:rPr>
              <a:t> Уязвимость центрального контроллера может привести к серьезным проблемам безопасности.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kern="0" dirty="0">
                <a:solidFill>
                  <a:srgbClr val="0D0D0D"/>
                </a:solidFill>
                <a:effectLst/>
                <a:latin typeface="Golos Text" panose="020B0604020202020204" charset="0"/>
                <a:ea typeface="Times New Roman" panose="02020603050405020304" pitchFamily="18" charset="0"/>
                <a:cs typeface="Golos Text" panose="020B0604020202020204" charset="0"/>
              </a:rPr>
              <a:t>Стоимость:</a:t>
            </a:r>
            <a:r>
              <a:rPr lang="ru-RU" kern="0" dirty="0">
                <a:solidFill>
                  <a:srgbClr val="0D0D0D"/>
                </a:solidFill>
                <a:effectLst/>
                <a:latin typeface="Golos Text" panose="020B0604020202020204" charset="0"/>
                <a:ea typeface="Times New Roman" panose="02020603050405020304" pitchFamily="18" charset="0"/>
                <a:cs typeface="Golos Text" panose="020B0604020202020204" charset="0"/>
              </a:rPr>
              <a:t> Первоначальные затраты на внедрение могут быть высокими</a:t>
            </a:r>
            <a:endParaRPr lang="ru-RU" dirty="0">
              <a:latin typeface="Golos Text" panose="020B0604020202020204" charset="0"/>
              <a:cs typeface="Golos Text" panose="020B060402020202020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kern="100" dirty="0">
              <a:solidFill>
                <a:srgbClr val="0D0D0D"/>
              </a:solidFill>
              <a:effectLst/>
              <a:latin typeface="Golos Text" panose="020B0604020202020204" charset="0"/>
              <a:ea typeface="Calibri" panose="020F0502020204030204" pitchFamily="34" charset="0"/>
              <a:cs typeface="Golos Text" panose="020B060402020202020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B7990A-2D02-412B-9DBD-AD293F19FA9F}"/>
              </a:ext>
            </a:extLst>
          </p:cNvPr>
          <p:cNvSpPr/>
          <p:nvPr/>
        </p:nvSpPr>
        <p:spPr>
          <a:xfrm>
            <a:off x="457200" y="1095900"/>
            <a:ext cx="37920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Какие преимущества?</a:t>
            </a:r>
            <a:endParaRPr lang="en-US" b="1" dirty="0">
              <a:solidFill>
                <a:srgbClr val="0D0D0D"/>
              </a:solidFill>
              <a:latin typeface="Golos Text" panose="020B0604020202020204" charset="0"/>
              <a:cs typeface="Golos Text" panose="020B0604020202020204" charset="0"/>
            </a:endParaRPr>
          </a:p>
          <a:p>
            <a:endParaRPr lang="ru-RU" dirty="0">
              <a:solidFill>
                <a:srgbClr val="0D0D0D"/>
              </a:solidFill>
              <a:latin typeface="Golos Text" panose="020B0604020202020204" charset="0"/>
              <a:cs typeface="Golos Tex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Гибкость:</a:t>
            </a:r>
            <a:r>
              <a:rPr lang="ru-RU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 Легкость внесения изменений и адаптация к новым условиям.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D0D0D"/>
              </a:solidFill>
              <a:latin typeface="Golos Text" panose="020B0604020202020204" charset="0"/>
              <a:cs typeface="Golos Tex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Скорость:</a:t>
            </a:r>
            <a:r>
              <a:rPr lang="ru-RU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 Быстрое развертывание новых сервисов и функций.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D0D0D"/>
              </a:solidFill>
              <a:latin typeface="Golos Text" panose="020B0604020202020204" charset="0"/>
              <a:cs typeface="Golos Tex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Экономия:</a:t>
            </a:r>
            <a:r>
              <a:rPr lang="ru-RU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 Снижение эксплуатационных расходов за счет автоматизации.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0D0D0D"/>
              </a:solidFill>
              <a:latin typeface="Golos Text" panose="020B0604020202020204" charset="0"/>
              <a:cs typeface="Golos Text" panose="020B060402020202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Безопасность:</a:t>
            </a:r>
            <a:r>
              <a:rPr lang="ru-RU" dirty="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 Улучшенный контроль и быстрая реакция на угрозы.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E12A33B-E475-4ED4-A2A1-92F3703A9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429" y="795273"/>
            <a:ext cx="5966014" cy="33552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8375" rIns="0" bIns="19837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После внедрения SDN в B4 сеть, Google смогла достичь следующих улучшений: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Снижение времени простоя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: Google заявила, что благодаря SDN-сети B4 они смогли уменьшить время недоступности сети в 100 раз по сравнению с традиционными сетями​​.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Увеличение пропускной способности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: B4 позволяет более эффективно управлять трафиком между дата-центрами, что улучшило использование пропускной способности сети и позволило более эффективно распределять ресурсы​​.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Golos Text" panose="020B0604020202020204" charset="0"/>
              <a:cs typeface="Golos Text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Снижение количества ошибок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: Автоматизация и централизованное управление помогли значительно сократить количество ошибок, связанных с производительностью сети, что привело к более стабильной и надежной работе сети​.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13E94-146B-A04F-B035-F8CE6DDAC01C}"/>
              </a:ext>
            </a:extLst>
          </p:cNvPr>
          <p:cNvSpPr txBox="1"/>
          <p:nvPr/>
        </p:nvSpPr>
        <p:spPr>
          <a:xfrm>
            <a:off x="2515999" y="82602"/>
            <a:ext cx="3308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Golos Text" panose="020B0604020202020204" charset="0"/>
                <a:cs typeface="Golos Text" panose="020B0604020202020204" charset="0"/>
              </a:rPr>
              <a:t>Результаты применения </a:t>
            </a:r>
            <a:r>
              <a:rPr lang="en-US" sz="1600" b="1" dirty="0">
                <a:latin typeface="Golos Text" panose="020B0604020202020204" charset="0"/>
                <a:cs typeface="Golos Text" panose="020B0604020202020204" charset="0"/>
              </a:rPr>
              <a:t>SDN</a:t>
            </a:r>
            <a:endParaRPr lang="ru-RU" sz="1600" b="1" dirty="0">
              <a:latin typeface="Golos Text" panose="020B0604020202020204" charset="0"/>
              <a:cs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9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id="{53653A09-1BA2-4857-BC8A-39FD16DA2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34571"/>
            <a:ext cx="7850094" cy="3727076"/>
          </a:xfrm>
        </p:spPr>
        <p:txBody>
          <a:bodyPr>
            <a:normAutofit lnSpcReduction="10000"/>
          </a:bodyPr>
          <a:lstStyle/>
          <a:p>
            <a:r>
              <a:rPr lang="ru-RU" sz="1200" dirty="0">
                <a:latin typeface="Golos Text" panose="020B0604020202020204" charset="0"/>
                <a:cs typeface="Golos Text" panose="020B0604020202020204" charset="0"/>
              </a:rPr>
              <a:t>Университет Питтсбургского медицинского центра (UPMC) </a:t>
            </a:r>
            <a:r>
              <a:rPr lang="ru-RU" sz="1400" b="0" i="0" dirty="0">
                <a:solidFill>
                  <a:srgbClr val="0D0D0D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столкнулся с серьезными проблемами из-за неправильного внедрения SDN, что привело к значительным финансовым потерям и сбоям в работе сети.</a:t>
            </a:r>
            <a:endParaRPr lang="ru-RU" sz="1200" dirty="0">
              <a:latin typeface="Golos Text" panose="020B0604020202020204" charset="0"/>
              <a:cs typeface="Golos Text" panose="020B0604020202020204" charset="0"/>
            </a:endParaRPr>
          </a:p>
          <a:p>
            <a:r>
              <a:rPr lang="ru-RU" sz="1200" dirty="0">
                <a:latin typeface="Golos Text" panose="020B0604020202020204" charset="0"/>
                <a:cs typeface="Golos Text" panose="020B0604020202020204" charset="0"/>
              </a:rPr>
              <a:t> </a:t>
            </a:r>
          </a:p>
          <a:p>
            <a:endParaRPr lang="ru-RU" sz="1200" dirty="0">
              <a:latin typeface="Golos Text" panose="020B0604020202020204" charset="0"/>
              <a:cs typeface="Golos Text" panose="020B0604020202020204" charset="0"/>
            </a:endParaRPr>
          </a:p>
          <a:p>
            <a:r>
              <a:rPr lang="ru-RU" sz="1200" b="1" dirty="0">
                <a:latin typeface="Golos Text" panose="020B0604020202020204" charset="0"/>
                <a:cs typeface="Golos Text" panose="020B0604020202020204" charset="0"/>
              </a:rPr>
              <a:t>Недостаток опыта и знаний</a:t>
            </a:r>
            <a:r>
              <a:rPr lang="ru-RU" sz="1200" dirty="0">
                <a:latin typeface="Golos Text" panose="020B0604020202020204" charset="0"/>
                <a:cs typeface="Golos Text" panose="020B0604020202020204" charset="0"/>
              </a:rPr>
              <a:t>: Недостаточная подготовка и отсутствие опыта у команды, внедрявшей SDN, привели к ошибкам в конфигурации сети.</a:t>
            </a:r>
          </a:p>
          <a:p>
            <a:r>
              <a:rPr lang="ru-RU" sz="1200" b="1" dirty="0">
                <a:latin typeface="Golos Text" panose="020B0604020202020204" charset="0"/>
                <a:cs typeface="Golos Text" panose="020B0604020202020204" charset="0"/>
              </a:rPr>
              <a:t>Нарушения в обслуживании</a:t>
            </a:r>
            <a:r>
              <a:rPr lang="ru-RU" sz="1200" dirty="0">
                <a:latin typeface="Golos Text" panose="020B0604020202020204" charset="0"/>
                <a:cs typeface="Golos Text" panose="020B0604020202020204" charset="0"/>
              </a:rPr>
              <a:t>: Из-за неправильной настройки SDN происходили частые сбои, что негативно сказывалось на работе медицинских приложений и сервисов.</a:t>
            </a:r>
          </a:p>
          <a:p>
            <a:r>
              <a:rPr lang="ru-RU" sz="1200" b="1" dirty="0">
                <a:latin typeface="Golos Text" panose="020B0604020202020204" charset="0"/>
                <a:cs typeface="Golos Text" panose="020B0604020202020204" charset="0"/>
              </a:rPr>
              <a:t>Финансовые потери</a:t>
            </a:r>
            <a:r>
              <a:rPr lang="ru-RU" sz="1200" dirty="0">
                <a:latin typeface="Golos Text" panose="020B0604020202020204" charset="0"/>
                <a:cs typeface="Golos Text" panose="020B0604020202020204" charset="0"/>
              </a:rPr>
              <a:t>: Постоянные проблемы с сетью привели к увеличению затрат на устранение неполадок и восстановление стабильной работы.</a:t>
            </a:r>
          </a:p>
          <a:p>
            <a:endParaRPr lang="ru-RU" sz="1200" dirty="0">
              <a:latin typeface="Golos Text" panose="020B0604020202020204" charset="0"/>
              <a:cs typeface="Golos Text" panose="020B0604020202020204" charset="0"/>
            </a:endParaRPr>
          </a:p>
          <a:p>
            <a:endParaRPr lang="ru-RU" sz="1200" dirty="0">
              <a:latin typeface="Golos Text" panose="020B0604020202020204" charset="0"/>
              <a:cs typeface="Golos Text" panose="020B0604020202020204" charset="0"/>
            </a:endParaRPr>
          </a:p>
          <a:p>
            <a:r>
              <a:rPr lang="ru-RU" sz="1400" b="0" i="0" dirty="0">
                <a:solidFill>
                  <a:srgbClr val="0D0D0D"/>
                </a:solidFill>
                <a:effectLst/>
                <a:latin typeface="Golos Text" panose="020B0604020202020204" charset="0"/>
                <a:cs typeface="Golos Text" panose="020B0604020202020204" charset="0"/>
              </a:rPr>
              <a:t>В результате, неправильное внедрение SDN не только не принесло ожидаемых улучшений, но и привело к значительным убыткам и проблемам в работе критически важных сервисов. Это подчеркивает важность тщательной подготовки и правильного подхода к внедрению новых технологий, таких как SDN</a:t>
            </a:r>
            <a:r>
              <a:rPr lang="en-US" sz="1400">
                <a:solidFill>
                  <a:srgbClr val="0D0D0D"/>
                </a:solidFill>
                <a:latin typeface="Golos Text" panose="020B0604020202020204" charset="0"/>
                <a:cs typeface="Golos Text" panose="020B0604020202020204" charset="0"/>
              </a:rPr>
              <a:t>.</a:t>
            </a:r>
            <a:endParaRPr lang="ru-RU" sz="1200"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5AD81FC0-D8F5-4770-8187-82F2EF9CD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30" y="218211"/>
            <a:ext cx="6824382" cy="52728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К чему может привести неправильная реализация </a:t>
            </a:r>
            <a:r>
              <a:rPr lang="en-US" dirty="0">
                <a:latin typeface="Golos Text" panose="020B0604020202020204" charset="0"/>
                <a:cs typeface="Golos Text" panose="020B0604020202020204" charset="0"/>
              </a:rPr>
              <a:t>SDN</a:t>
            </a:r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5827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>
            <a:spLocks noGrp="1"/>
          </p:cNvSpPr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olos Text SemiBold"/>
              <a:buNone/>
            </a:pPr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Заключение</a:t>
            </a:r>
            <a:endParaRPr dirty="0">
              <a:latin typeface="Golos Text" panose="020B0604020202020204" charset="0"/>
              <a:cs typeface="Golos Text" panose="020B0604020202020204" charset="0"/>
            </a:endParaRPr>
          </a:p>
        </p:txBody>
      </p:sp>
      <p:sp>
        <p:nvSpPr>
          <p:cNvPr id="214" name="Google Shape;214;p9"/>
          <p:cNvSpPr txBox="1">
            <a:spLocks noGrp="1"/>
          </p:cNvSpPr>
          <p:nvPr>
            <p:ph type="body" idx="1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olos Text" panose="020B0604020202020204" charset="0"/>
                <a:cs typeface="Golos Text" panose="020B0604020202020204" charset="0"/>
              </a:rPr>
              <a:t>SDN значительно изменяет подход к управлению сетями, делая их более гибкими, эффективными и безопасными.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1800" dirty="0">
              <a:solidFill>
                <a:srgbClr val="0D0D0D"/>
              </a:solidFill>
              <a:highlight>
                <a:srgbClr val="FFFFFF"/>
              </a:highlight>
              <a:latin typeface="Golos Text" panose="020B0604020202020204" charset="0"/>
              <a:cs typeface="Golos Text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1800" b="0" i="0" dirty="0">
              <a:solidFill>
                <a:srgbClr val="0D0D0D"/>
              </a:solidFill>
              <a:effectLst/>
              <a:highlight>
                <a:srgbClr val="FFFFFF"/>
              </a:highlight>
              <a:latin typeface="Golos Text" panose="020B0604020202020204" charset="0"/>
              <a:cs typeface="Golos Text" panose="020B060402020202020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8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Golos Text" panose="020B0604020202020204" charset="0"/>
                <a:cs typeface="Golos Text" panose="020B0604020202020204" charset="0"/>
              </a:rPr>
              <a:t>Внедрение SDN уже приносит ощутимые результаты в различных областях и имеет большое будущее.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AA6CE-0B14-0616-27D9-2E9E79CD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94BBFE-2783-8730-8199-3DFF476A14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Golos Text" panose="020B0604020202020204" charset="0"/>
                <a:cs typeface="Golos Text" panose="020B0604020202020204" charset="0"/>
              </a:rPr>
              <a:t>At Scale Conferences Google, </a:t>
            </a:r>
            <a:r>
              <a:rPr lang="en-US" dirty="0" err="1">
                <a:latin typeface="Golos Text" panose="020B0604020202020204" charset="0"/>
                <a:cs typeface="Golos Text" panose="020B0604020202020204" charset="0"/>
              </a:rPr>
              <a:t>Subhasree</a:t>
            </a:r>
            <a:r>
              <a:rPr lang="en-US" dirty="0">
                <a:latin typeface="Golos Text" panose="020B0604020202020204" charset="0"/>
                <a:cs typeface="Golos Text" panose="020B0604020202020204" charset="0"/>
              </a:rPr>
              <a:t> Mandal </a:t>
            </a:r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 - </a:t>
            </a:r>
            <a:r>
              <a:rPr lang="en-US" dirty="0">
                <a:latin typeface="Golos Text" panose="020B0604020202020204" charset="0"/>
                <a:cs typeface="Golos Text" panose="020B0604020202020204" charset="0"/>
                <a:hlinkClick r:id="rId2"/>
              </a:rPr>
              <a:t>https://atscaleconference.com/videos/lessons-learned-from-b4-googles-sdn-wan/</a:t>
            </a:r>
            <a:endParaRPr lang="ru-RU" dirty="0">
              <a:latin typeface="Golos Text" panose="020B0604020202020204" charset="0"/>
              <a:cs typeface="Golos Text" panose="020B0604020202020204" charset="0"/>
            </a:endParaRPr>
          </a:p>
          <a:p>
            <a:r>
              <a:rPr lang="en-US" dirty="0" err="1">
                <a:latin typeface="Golos Text" panose="020B0604020202020204" charset="0"/>
                <a:cs typeface="Golos Text" panose="020B0604020202020204" charset="0"/>
              </a:rPr>
              <a:t>Gigaom</a:t>
            </a:r>
            <a:r>
              <a:rPr lang="en-US" dirty="0">
                <a:latin typeface="Golos Text" panose="020B0604020202020204" charset="0"/>
                <a:cs typeface="Golos Text" panose="020B0604020202020204" charset="0"/>
              </a:rPr>
              <a:t> Research - SDN Meets the Real World Final</a:t>
            </a:r>
            <a:r>
              <a:rPr lang="ru-RU" dirty="0">
                <a:latin typeface="Golos Text" panose="020B0604020202020204" charset="0"/>
                <a:cs typeface="Golos Text" panose="020B0604020202020204" charset="0"/>
              </a:rPr>
              <a:t> - </a:t>
            </a:r>
            <a:r>
              <a:rPr lang="en-US" dirty="0">
                <a:latin typeface="Golos Text" panose="020B0604020202020204" charset="0"/>
                <a:cs typeface="Golos Text" panose="020B0604020202020204" charset="0"/>
              </a:rPr>
              <a:t>https://www.nuagenetworks.net/wp-content/uploads/2020/06/Gigaom-Research-SDN-Meets-the-Real-World-Final.pdf#:~:text=URL%3A%20https%3A%2F%2Fwww.nuagenetworks.net%2Fwp</a:t>
            </a:r>
            <a:endParaRPr lang="ru-RU" dirty="0">
              <a:latin typeface="Golos Text" panose="020B0604020202020204" charset="0"/>
              <a:cs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795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656</Words>
  <Application>Microsoft Office PowerPoint</Application>
  <PresentationFormat>Экран (16:9)</PresentationFormat>
  <Paragraphs>75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Symbol</vt:lpstr>
      <vt:lpstr>Golos Text</vt:lpstr>
      <vt:lpstr>Arial</vt:lpstr>
      <vt:lpstr>Calibri</vt:lpstr>
      <vt:lpstr>Golos Text SemiBold</vt:lpstr>
      <vt:lpstr>Тема1</vt:lpstr>
      <vt:lpstr>Применение SDN</vt:lpstr>
      <vt:lpstr>Области применения SDN</vt:lpstr>
      <vt:lpstr>Преимущества SDN</vt:lpstr>
      <vt:lpstr>Как происходит применение SDN?</vt:lpstr>
      <vt:lpstr>Что нужно учитывать при внедрении SDN?</vt:lpstr>
      <vt:lpstr>Презентация PowerPoint</vt:lpstr>
      <vt:lpstr>К чему может привести неправильная реализация SDN?</vt:lpstr>
      <vt:lpstr>Заключение</vt:lpstr>
      <vt:lpstr>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технологий ИИ для оптимизации цепей поставок</dc:title>
  <dc:creator>Al</dc:creator>
  <cp:lastModifiedBy>Rezvich R</cp:lastModifiedBy>
  <cp:revision>20</cp:revision>
  <dcterms:created xsi:type="dcterms:W3CDTF">2014-06-27T12:30:22Z</dcterms:created>
  <dcterms:modified xsi:type="dcterms:W3CDTF">2024-05-17T10:01:48Z</dcterms:modified>
</cp:coreProperties>
</file>