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0"/>
  </p:notesMasterIdLst>
  <p:handoutMasterIdLst>
    <p:handoutMasterId r:id="rId11"/>
  </p:handoutMasterIdLst>
  <p:sldIdLst>
    <p:sldId id="265" r:id="rId2"/>
    <p:sldId id="334" r:id="rId3"/>
    <p:sldId id="329" r:id="rId4"/>
    <p:sldId id="344" r:id="rId5"/>
    <p:sldId id="345" r:id="rId6"/>
    <p:sldId id="346" r:id="rId7"/>
    <p:sldId id="347" r:id="rId8"/>
    <p:sldId id="263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2DC5"/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87" autoAdjust="0"/>
    <p:restoredTop sz="94715" autoAdjust="0"/>
  </p:normalViewPr>
  <p:slideViewPr>
    <p:cSldViewPr snapToGrid="0" snapToObjects="1" showGuides="1">
      <p:cViewPr varScale="1">
        <p:scale>
          <a:sx n="80" d="100"/>
          <a:sy n="80" d="100"/>
        </p:scale>
        <p:origin x="900" y="44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DDD9BA1E-38AA-161B-E6B4-78D9FEDE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860" y="2571750"/>
            <a:ext cx="6400800" cy="500062"/>
          </a:xfrm>
        </p:spPr>
        <p:txBody>
          <a:bodyPr>
            <a:normAutofit fontScale="90000"/>
          </a:bodyPr>
          <a:lstStyle/>
          <a:p>
            <a:pPr indent="450215" algn="ctr"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NETCONF</a:t>
            </a:r>
            <a:b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1600" b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374B25-E42E-276A-04AA-ADB62CC6F3D0}"/>
              </a:ext>
            </a:extLst>
          </p:cNvPr>
          <p:cNvSpPr txBox="1"/>
          <p:nvPr/>
        </p:nvSpPr>
        <p:spPr>
          <a:xfrm>
            <a:off x="2068417" y="4011971"/>
            <a:ext cx="5007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00" dirty="0">
                <a:solidFill>
                  <a:schemeClr val="bg1"/>
                </a:solidFill>
              </a:rPr>
              <a:t>Выполнила: Юмадилова Анжела</a:t>
            </a:r>
            <a:endParaRPr lang="nl-NL" sz="1400" dirty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400" dirty="0">
                <a:solidFill>
                  <a:schemeClr val="bg1"/>
                </a:solidFill>
              </a:rPr>
              <a:t>Группа: К4113с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Определение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4DB875-F342-64A2-9EDD-736B11C08174}"/>
              </a:ext>
            </a:extLst>
          </p:cNvPr>
          <p:cNvSpPr txBox="1"/>
          <p:nvPr/>
        </p:nvSpPr>
        <p:spPr>
          <a:xfrm>
            <a:off x="564542" y="1025718"/>
            <a:ext cx="75298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NETCONF - это протокол управления сетью, который использует механизм простого удаленного вызова процедур (RPC) для взаимодействия с сетевыми устройствами. Он разработан для работы с протоколом Simple Network Management Protocol (SNMP) и использует формат кодирования данных </a:t>
            </a:r>
            <a:r>
              <a:rPr lang="ru-RU" dirty="0" err="1"/>
              <a:t>Extensible</a:t>
            </a:r>
            <a:r>
              <a:rPr lang="ru-RU" dirty="0"/>
              <a:t> </a:t>
            </a:r>
            <a:r>
              <a:rPr lang="ru-RU" dirty="0" err="1"/>
              <a:t>Markup</a:t>
            </a:r>
            <a:r>
              <a:rPr lang="ru-RU" dirty="0"/>
              <a:t> Language (XML).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NETCONF в контексте SDN (Software-</a:t>
            </a:r>
            <a:r>
              <a:rPr lang="ru-RU" dirty="0" err="1"/>
              <a:t>Defined</a:t>
            </a:r>
            <a:r>
              <a:rPr lang="ru-RU" dirty="0"/>
              <a:t> </a:t>
            </a:r>
            <a:r>
              <a:rPr lang="ru-RU" dirty="0" err="1"/>
              <a:t>Networking</a:t>
            </a:r>
            <a:r>
              <a:rPr lang="ru-RU" dirty="0"/>
              <a:t>) обычно рассматривается как южный API, который передаёт инструкции и политики от контроллера SDN к сетевым агентам, таким как коммутаторы и маршрутизаторы. Это связано с тем, что NETCONF может поддерживать мультибрендовые среды. </a:t>
            </a:r>
          </a:p>
          <a:p>
            <a:pPr algn="just"/>
            <a:r>
              <a:rPr lang="ru-RU" dirty="0"/>
              <a:t>Таким образом, NETCONF обеспечивает программный интерфейс для настройки и мониторинга сетевых устройств.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Архитектура</a:t>
            </a:r>
          </a:p>
        </p:txBody>
      </p:sp>
      <p:pic>
        <p:nvPicPr>
          <p:cNvPr id="4" name="Рисунок 3" descr="Изображение выглядит как текст, снимок экрана, диаграмма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8D8BC5F6-94C1-249F-DF8E-A682E460F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705" y="1161716"/>
            <a:ext cx="4314535" cy="32979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Создание сеанса</a:t>
            </a:r>
          </a:p>
        </p:txBody>
      </p:sp>
      <p:pic>
        <p:nvPicPr>
          <p:cNvPr id="5" name="Рисунок 4" descr="Изображение выглядит как текст, снимок экрана, число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728F214F-3177-9A35-517E-E920AD97A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746" y="1162050"/>
            <a:ext cx="4302342" cy="329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46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/>
              <a:t>Платформа протокола</a:t>
            </a:r>
            <a:endParaRPr lang="ru-RU" sz="2400" dirty="0"/>
          </a:p>
        </p:txBody>
      </p:sp>
      <p:pic>
        <p:nvPicPr>
          <p:cNvPr id="7" name="Рисунок 6" descr="Изображение выглядит как текст, снимок экрана, Шрифт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FBB83BBD-B715-B764-DA21-CF250C02A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567" y="1438275"/>
            <a:ext cx="5322866" cy="273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69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Базовые операции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FB3C53-2DE7-898A-E515-7645D7A20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015" y="1209045"/>
            <a:ext cx="6417578" cy="32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03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Хранилища данных конфигурации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6852DA-C4B3-D339-1BA9-448D129BC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38" y="1429401"/>
            <a:ext cx="7539923" cy="265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54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E430A-E585-15D1-960C-71D02F77AF90}"/>
              </a:ext>
            </a:extLst>
          </p:cNvPr>
          <p:cNvSpPr txBox="1"/>
          <p:nvPr/>
        </p:nvSpPr>
        <p:spPr>
          <a:xfrm>
            <a:off x="6306462" y="4433390"/>
            <a:ext cx="50071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400" dirty="0">
                <a:solidFill>
                  <a:schemeClr val="bg1"/>
                </a:solidFill>
              </a:rPr>
              <a:t>Выполнила: Юмадилова Анжела</a:t>
            </a:r>
            <a:endParaRPr lang="nl-NL" sz="1400" dirty="0">
              <a:solidFill>
                <a:schemeClr val="bg1"/>
              </a:solidFill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400" dirty="0">
                <a:solidFill>
                  <a:schemeClr val="bg1"/>
                </a:solidFill>
              </a:rPr>
              <a:t>Группа: К4113с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5858</TotalTime>
  <Words>138</Words>
  <Application>Microsoft Office PowerPoint</Application>
  <PresentationFormat>Экран (16:9)</PresentationFormat>
  <Paragraphs>16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ALS Gorizont Bold Expanded</vt:lpstr>
      <vt:lpstr>Arial</vt:lpstr>
      <vt:lpstr>Calibri</vt:lpstr>
      <vt:lpstr>Golos Text</vt:lpstr>
      <vt:lpstr>Golos Text DemiBold</vt:lpstr>
      <vt:lpstr>Times New Roman</vt:lpstr>
      <vt:lpstr>Тема1</vt:lpstr>
      <vt:lpstr>NETCONF         </vt:lpstr>
      <vt:lpstr>Определение</vt:lpstr>
      <vt:lpstr>Архитектура</vt:lpstr>
      <vt:lpstr>Создание сеанса</vt:lpstr>
      <vt:lpstr>Платформа протокола</vt:lpstr>
      <vt:lpstr>Базовые операции</vt:lpstr>
      <vt:lpstr>Хранилища данных конфигурации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Angela Yumadilova</cp:lastModifiedBy>
  <cp:revision>126</cp:revision>
  <dcterms:created xsi:type="dcterms:W3CDTF">2014-06-27T12:30:22Z</dcterms:created>
  <dcterms:modified xsi:type="dcterms:W3CDTF">2024-05-17T10:35:16Z</dcterms:modified>
</cp:coreProperties>
</file>