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12D468-81DE-8FBB-B9ED-5D9D77A556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EA182A0-4875-235D-0BAA-5B7E04658E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755F6F-609C-8FAB-6F7D-5AA21C4D4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448C-3192-448C-9503-45557800485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A834630-FDB2-E99A-8AB5-5C7592C7F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A63C1B-7D90-1ECE-ABEA-8AABD9064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FBA3-DE0C-4FBA-B0CF-36572C9DC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4000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5113E1-54A6-1FC2-8AA0-E5E07B6C7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A68D320-D599-AF0D-4B95-DDA923D0C3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A166A3-30DF-7782-350F-6EAE42103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448C-3192-448C-9503-45557800485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E189D45-8475-4446-A6EA-A5BA5E184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94C8E5-7C51-A9FF-42DC-6245CC240E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FBA3-DE0C-4FBA-B0CF-36572C9DC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49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93F3DE9-ED74-1FCA-6C54-A3E1DCB076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B51318-D0AC-08A6-ABA4-A31D8E3A27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5E31F8-7E12-A819-060E-B4FA9CC02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448C-3192-448C-9503-45557800485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D46351-DFA7-8B78-A88B-FDBC6A679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97E3C87-EAFA-1132-0E65-758FEC6BD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FBA3-DE0C-4FBA-B0CF-36572C9DC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320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50815F-1D27-30F4-45F3-B93DD20F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879D11-7EA5-8FD8-7C97-D3C9980E8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5DF442-76A2-5677-F1BC-D8ADECED5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448C-3192-448C-9503-45557800485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FE78B3-3BE3-C065-51F0-25C4FA44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721B8B-99CD-0BFC-A636-8B5C3D893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FBA3-DE0C-4FBA-B0CF-36572C9DC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140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7A6DD9-7D55-2522-10D3-A00081391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CAF5E11-22D4-6BEF-B479-C3FA0DC19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DF1F71-3B3B-9AFC-2891-B1767D534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448C-3192-448C-9503-45557800485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3EAEE6-122D-D5F5-3292-508159E2C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FDB6DDA-DB0D-F559-FFEF-F096D057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FBA3-DE0C-4FBA-B0CF-36572C9DC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259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4D2390-8A7E-81A0-56B1-BAEF5CF68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8BA097-C464-33BC-8485-D27C85EE93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7644F5D-FC35-352F-2B43-B91187DEF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579259-3B0B-3530-978A-6080CC11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448C-3192-448C-9503-45557800485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459624-1589-5FC0-8D10-C7BECE75A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9C71BB3-3184-22C7-CDF6-1F2A9793C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FBA3-DE0C-4FBA-B0CF-36572C9DC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442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3BC98C-4AA1-A28E-E657-255898778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B5A5A5-0509-A06B-8473-593E4FAEA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8E1978C-42F2-4634-F4D0-D165D94DCF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0B8A6F5-5904-4A11-B463-6B57B41B3B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1CB8EBA-E84D-48A3-59FC-F0F867A66D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F8A6535-0CF8-6BAF-9DDE-0380CAE0D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448C-3192-448C-9503-45557800485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F3E022C-FCAC-4601-B173-DD2847B8B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A080A58-C808-B817-1453-E85C5B6722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FBA3-DE0C-4FBA-B0CF-36572C9DC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932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D49675-A989-7B73-04A5-A42E36929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07C0F9D-FC25-BA63-E2CC-D5911ECFC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448C-3192-448C-9503-45557800485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46F416B-DF8A-EB11-4F49-5E921D5B3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9B87F0A-00C7-C422-782A-4DF9164EC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FBA3-DE0C-4FBA-B0CF-36572C9DC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72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2F1F87A-58EF-683D-BDDB-F2A48B7C6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448C-3192-448C-9503-45557800485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687496A-EE67-4BCD-8991-0D572439E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B63788-7592-D4C9-35EA-292AC91E8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FBA3-DE0C-4FBA-B0CF-36572C9DC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844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FDC5A3-2D96-C16F-4862-F0E52345F9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B59342-FF08-49CF-F9DC-25DC77A5A6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27A92F7-CF57-A515-9AD8-42B4473A6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021BD7-43A6-DF07-7D68-3F0866169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448C-3192-448C-9503-45557800485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865F4BA-18F0-6E35-30CA-74C74D359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46447A-5B6B-1AC3-B154-1690229371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FBA3-DE0C-4FBA-B0CF-36572C9DC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081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DD66EB-CF54-79E6-870F-755820482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E359C8B-7243-990D-3C28-9F02796EED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704B849-CDEE-6AD7-E690-AD6CEF305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3314F95-41F5-1D75-E4FC-3B14CFEFC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F0448C-3192-448C-9503-45557800485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ED9F4DA-4270-10F7-9C67-B0F687206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0847527-83E3-F39C-C577-7C3E1924F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6FBA3-DE0C-4FBA-B0CF-36572C9DC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67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8CF874-2E3A-E2F3-222D-1C01386C9E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A15E15-B836-8FC2-7D91-3D626CB10E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ECC6A4-CCC0-4B57-43D8-81E49C429F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0448C-3192-448C-9503-455578004858}" type="datetimeFigureOut">
              <a:rPr lang="ru-RU" smtClean="0"/>
              <a:t>14.05.2024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6B7C41-1CC9-3404-B806-BADC715264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50DF63-C131-DC71-47C4-33E3D98D2C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6FBA3-DE0C-4FBA-B0CF-36572C9DC7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978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55372B-0265-F195-E02D-3B0C5D5A0C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Протокол </a:t>
            </a:r>
            <a:r>
              <a:rPr lang="en-AU" dirty="0"/>
              <a:t>BGP 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B1A3C29-83E5-ACA8-2407-B9847AB74A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97332" y="6070436"/>
            <a:ext cx="6994668" cy="668102"/>
          </a:xfrm>
        </p:spPr>
        <p:txBody>
          <a:bodyPr/>
          <a:lstStyle/>
          <a:p>
            <a:r>
              <a:rPr lang="ru-RU" dirty="0"/>
              <a:t>Смирнов Георгий Л4113с</a:t>
            </a:r>
          </a:p>
        </p:txBody>
      </p:sp>
    </p:spTree>
    <p:extLst>
      <p:ext uri="{BB962C8B-B14F-4D97-AF65-F5344CB8AC3E}">
        <p14:creationId xmlns:p14="http://schemas.microsoft.com/office/powerpoint/2010/main" val="867012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11A46D-8A70-8EC3-3818-40EBD67CE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459"/>
            <a:ext cx="10515600" cy="1325563"/>
          </a:xfrm>
        </p:spPr>
        <p:txBody>
          <a:bodyPr/>
          <a:lstStyle/>
          <a:p>
            <a:r>
              <a:rPr lang="ru-RU" dirty="0"/>
              <a:t>Модель </a:t>
            </a:r>
            <a:r>
              <a:rPr lang="en-AU" dirty="0"/>
              <a:t>OSI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4488D35-4FE1-733A-A128-9B4221A2B0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799" y="1027906"/>
            <a:ext cx="4268397" cy="5040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0267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551A15-D830-1C09-2C88-E80B5AA9F9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Архитектура </a:t>
            </a:r>
            <a:r>
              <a:rPr lang="en-AU" dirty="0"/>
              <a:t>SDN</a:t>
            </a:r>
            <a:endParaRPr lang="ru-RU" dirty="0"/>
          </a:p>
        </p:txBody>
      </p:sp>
      <p:pic>
        <p:nvPicPr>
          <p:cNvPr id="4" name="Picture 2" descr="Что такое Software-Defined Networking (SDN)? | FS сообщество">
            <a:extLst>
              <a:ext uri="{FF2B5EF4-FFF2-40B4-BE49-F238E27FC236}">
                <a16:creationId xmlns:a16="http://schemas.microsoft.com/office/drawing/2014/main" id="{D0F856B2-2F7B-1C8D-8971-E5FBCC2F2D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174" y="1587199"/>
            <a:ext cx="6995928" cy="413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7DC2A4C-8628-A7D8-4BCF-C889C2F04B95}"/>
              </a:ext>
            </a:extLst>
          </p:cNvPr>
          <p:cNvSpPr txBox="1"/>
          <p:nvPr/>
        </p:nvSpPr>
        <p:spPr>
          <a:xfrm>
            <a:off x="417250" y="5903650"/>
            <a:ext cx="89664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BGP </a:t>
            </a:r>
            <a:r>
              <a:rPr lang="ru-RU" dirty="0"/>
              <a:t>находится на уровне управления.</a:t>
            </a:r>
          </a:p>
        </p:txBody>
      </p:sp>
    </p:spTree>
    <p:extLst>
      <p:ext uri="{BB962C8B-B14F-4D97-AF65-F5344CB8AC3E}">
        <p14:creationId xmlns:p14="http://schemas.microsoft.com/office/powerpoint/2010/main" val="16116014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F31584-85F4-C40C-C583-C34EDE1A2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BGP – Border gateway protocol</a:t>
            </a:r>
            <a:endParaRPr lang="ru-RU" dirty="0"/>
          </a:p>
        </p:txBody>
      </p:sp>
      <p:pic>
        <p:nvPicPr>
          <p:cNvPr id="9" name="Объект 8">
            <a:extLst>
              <a:ext uri="{FF2B5EF4-FFF2-40B4-BE49-F238E27FC236}">
                <a16:creationId xmlns:a16="http://schemas.microsoft.com/office/drawing/2014/main" id="{F0B56DF6-9945-9235-351C-195DB05BED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6460" y="1839008"/>
            <a:ext cx="7379079" cy="4324572"/>
          </a:xfrm>
        </p:spPr>
      </p:pic>
    </p:spTree>
    <p:extLst>
      <p:ext uri="{BB962C8B-B14F-4D97-AF65-F5344CB8AC3E}">
        <p14:creationId xmlns:p14="http://schemas.microsoft.com/office/powerpoint/2010/main" val="19571353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2B0057-53F9-DAD5-6755-BF6E66921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Автономные системы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286F7AA-66BE-7A4F-D74A-A0880BDEC7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3430" y="2663092"/>
            <a:ext cx="5009524" cy="3109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984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95DC83-29B5-4D66-5185-6CBE3A2B5F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>
                <a:solidFill>
                  <a:srgbClr val="333333"/>
                </a:solidFill>
                <a:effectLst/>
                <a:latin typeface="Helvetica" panose="020B0604020202020204" pitchFamily="34" charset="0"/>
                <a:ea typeface="Calibri" panose="020F0502020204030204" pitchFamily="34" charset="0"/>
              </a:rPr>
              <a:t>BGP поддерживает каждую автономную систему для выполнения следующих задач:</a:t>
            </a:r>
            <a:endParaRPr lang="ru-RU" sz="60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59E7C5-AA4B-29D1-8376-83FB06A75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i="0" dirty="0">
                <a:solidFill>
                  <a:srgbClr val="333333"/>
                </a:solidFill>
                <a:effectLst/>
                <a:highlight>
                  <a:srgbClr val="FBFBFB"/>
                </a:highlight>
                <a:latin typeface="AmazonEmberBold"/>
              </a:rPr>
              <a:t>Поиск наилучшего маршрута</a:t>
            </a:r>
            <a:endParaRPr lang="ru-RU" b="1" i="0" dirty="0">
              <a:solidFill>
                <a:srgbClr val="333333"/>
              </a:solidFill>
              <a:effectLst/>
              <a:highlight>
                <a:srgbClr val="FBFBFB"/>
              </a:highlight>
              <a:latin typeface="AmazonEmber"/>
            </a:endParaRPr>
          </a:p>
          <a:p>
            <a:r>
              <a:rPr lang="ru-RU" dirty="0">
                <a:solidFill>
                  <a:srgbClr val="333333"/>
                </a:solidFill>
                <a:highlight>
                  <a:srgbClr val="FBFBFB"/>
                </a:highlight>
                <a:latin typeface="AmazonEmberBold"/>
              </a:rPr>
              <a:t>Изме</a:t>
            </a:r>
            <a:r>
              <a:rPr lang="ru-RU" b="0" i="0" dirty="0">
                <a:solidFill>
                  <a:srgbClr val="333333"/>
                </a:solidFill>
                <a:effectLst/>
                <a:highlight>
                  <a:srgbClr val="FBFBFB"/>
                </a:highlight>
                <a:latin typeface="AmazonEmberBold"/>
              </a:rPr>
              <a:t>нения в сетевом подключении</a:t>
            </a:r>
          </a:p>
          <a:p>
            <a:r>
              <a:rPr lang="ru-RU" b="0" i="0" dirty="0">
                <a:solidFill>
                  <a:srgbClr val="333333"/>
                </a:solidFill>
                <a:effectLst/>
                <a:highlight>
                  <a:srgbClr val="FBFBFB"/>
                </a:highlight>
                <a:latin typeface="AmazonEmberBold"/>
              </a:rPr>
              <a:t>Администрирование сетевых политик</a:t>
            </a:r>
            <a:endParaRPr lang="ru-RU" b="1" i="0" dirty="0">
              <a:solidFill>
                <a:srgbClr val="333333"/>
              </a:solidFill>
              <a:effectLst/>
              <a:highlight>
                <a:srgbClr val="FBFBFB"/>
              </a:highlight>
              <a:latin typeface="AmazonEmber"/>
            </a:endParaRPr>
          </a:p>
          <a:p>
            <a:r>
              <a:rPr lang="ru-RU" b="0" i="0" dirty="0">
                <a:solidFill>
                  <a:srgbClr val="333333"/>
                </a:solidFill>
                <a:effectLst/>
                <a:highlight>
                  <a:srgbClr val="FBFBFB"/>
                </a:highlight>
                <a:latin typeface="AmazonEmberBold"/>
              </a:rPr>
              <a:t>Добавление уровня сетевой безопасности</a:t>
            </a:r>
            <a:endParaRPr lang="ru-RU" b="1" i="0" dirty="0">
              <a:solidFill>
                <a:srgbClr val="333333"/>
              </a:solidFill>
              <a:effectLst/>
              <a:highlight>
                <a:srgbClr val="FBFBFB"/>
              </a:highlight>
              <a:latin typeface="AmazonEmber"/>
            </a:endParaRPr>
          </a:p>
          <a:p>
            <a:endParaRPr lang="ru-RU" b="1" i="0" dirty="0">
              <a:solidFill>
                <a:srgbClr val="333333"/>
              </a:solidFill>
              <a:effectLst/>
              <a:highlight>
                <a:srgbClr val="FBFBFB"/>
              </a:highlight>
              <a:latin typeface="AmazonEmber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113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1B8B58F-5636-7C33-F0B0-BF2354269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Применение в сетях </a:t>
            </a:r>
            <a:r>
              <a:rPr lang="en-AU" dirty="0"/>
              <a:t>SDN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248FCD-AE6F-4F28-F11C-8F7B7D1E04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Политики маршрутизации и управление трафиком</a:t>
            </a:r>
          </a:p>
          <a:p>
            <a:r>
              <a:rPr lang="ru-RU" dirty="0"/>
              <a:t>Интеграция с внешними сетями</a:t>
            </a:r>
          </a:p>
          <a:p>
            <a:r>
              <a:rPr lang="ru-RU" dirty="0"/>
              <a:t>Автоматизация и динамическая настройка</a:t>
            </a:r>
          </a:p>
          <a:p>
            <a:r>
              <a:rPr lang="ru-RU" dirty="0"/>
              <a:t>Гибкая маршрутизация и управление трафиком</a:t>
            </a:r>
          </a:p>
        </p:txBody>
      </p:sp>
    </p:spTree>
    <p:extLst>
      <p:ext uri="{BB962C8B-B14F-4D97-AF65-F5344CB8AC3E}">
        <p14:creationId xmlns:p14="http://schemas.microsoft.com/office/powerpoint/2010/main" val="2331436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80BD89-DB48-73E5-DB44-8CB5640D4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5354" y="2766218"/>
            <a:ext cx="6381291" cy="1325563"/>
          </a:xfrm>
        </p:spPr>
        <p:txBody>
          <a:bodyPr/>
          <a:lstStyle/>
          <a:p>
            <a:r>
              <a:rPr lang="ru-RU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922441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72</Words>
  <Application>Microsoft Office PowerPoint</Application>
  <PresentationFormat>Широкоэкранный</PresentationFormat>
  <Paragraphs>18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AmazonEmber</vt:lpstr>
      <vt:lpstr>AmazonEmberBold</vt:lpstr>
      <vt:lpstr>Arial</vt:lpstr>
      <vt:lpstr>Calibri</vt:lpstr>
      <vt:lpstr>Calibri Light</vt:lpstr>
      <vt:lpstr>Helvetica</vt:lpstr>
      <vt:lpstr>Тема Office</vt:lpstr>
      <vt:lpstr>Протокол BGP </vt:lpstr>
      <vt:lpstr>Модель OSI</vt:lpstr>
      <vt:lpstr>Архитектура SDN</vt:lpstr>
      <vt:lpstr>BGP – Border gateway protocol</vt:lpstr>
      <vt:lpstr>Автономные системы</vt:lpstr>
      <vt:lpstr>BGP поддерживает каждую автономную систему для выполнения следующих задач:</vt:lpstr>
      <vt:lpstr>Применение в сетях SDN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Протокол BGP </dc:title>
  <dc:creator>Gosha</dc:creator>
  <cp:lastModifiedBy>Gosha</cp:lastModifiedBy>
  <cp:revision>5</cp:revision>
  <dcterms:created xsi:type="dcterms:W3CDTF">2024-05-09T20:46:42Z</dcterms:created>
  <dcterms:modified xsi:type="dcterms:W3CDTF">2024-05-14T09:40:47Z</dcterms:modified>
</cp:coreProperties>
</file>