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Виртуализация сети и как она работает в ПКС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18036" y="5643418"/>
            <a:ext cx="514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Выполнил: Кудинов Александр Вадимович, Группа </a:t>
            </a:r>
            <a:r>
              <a:rPr lang="en-US" sz="1600" dirty="0" smtClean="0"/>
              <a:t>K34202</a:t>
            </a:r>
          </a:p>
          <a:p>
            <a:r>
              <a:rPr lang="ru-RU" sz="1600" dirty="0" smtClean="0"/>
              <a:t>Проверил: </a:t>
            </a:r>
            <a:r>
              <a:rPr lang="ru-RU" sz="1600" dirty="0" err="1" smtClean="0"/>
              <a:t>Шкребец</a:t>
            </a:r>
            <a:r>
              <a:rPr lang="ru-RU" sz="1600" dirty="0" smtClean="0"/>
              <a:t> Александр Евгеньевич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447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Архитектура ПКС</a:t>
            </a:r>
            <a:endParaRPr lang="ru-RU" dirty="0"/>
          </a:p>
        </p:txBody>
      </p:sp>
      <p:pic>
        <p:nvPicPr>
          <p:cNvPr id="1026" name="Picture 2" descr="https://thepresentation.ru/img/tmb/2/191872/736e28dd9a1083adae1bee81fd1314da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04" y="2191183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Виртуализация сети</a:t>
            </a:r>
            <a:endParaRPr lang="ru-RU" dirty="0"/>
          </a:p>
        </p:txBody>
      </p:sp>
      <p:pic>
        <p:nvPicPr>
          <p:cNvPr id="2050" name="Picture 2" descr="https://s3.amazonaws.com/bradhedlund2/2011/net-virt-chassis/net-virt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3" y="2163475"/>
            <a:ext cx="562318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1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виртуализации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858" y="2237645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Виртуальные </a:t>
            </a:r>
            <a:r>
              <a:rPr lang="ru-RU" dirty="0"/>
              <a:t>частные сети (VPN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Виртуализация </a:t>
            </a:r>
            <a:r>
              <a:rPr lang="ru-RU" dirty="0"/>
              <a:t>серверов и сетевого </a:t>
            </a:r>
            <a:r>
              <a:rPr lang="ru-RU" dirty="0" smtClean="0"/>
              <a:t>оборудования</a:t>
            </a:r>
          </a:p>
          <a:p>
            <a:r>
              <a:rPr lang="ru-RU" dirty="0" smtClean="0"/>
              <a:t>Виртуализация </a:t>
            </a:r>
            <a:r>
              <a:rPr lang="ru-RU" dirty="0"/>
              <a:t>сетевых функций (NFV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Виртуализация </a:t>
            </a:r>
            <a:r>
              <a:rPr lang="ru-RU" dirty="0"/>
              <a:t>контейнеров и </a:t>
            </a:r>
            <a:r>
              <a:rPr lang="ru-RU" dirty="0" err="1" smtClean="0"/>
              <a:t>микросервисов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36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Преимущества виртуализации </a:t>
            </a:r>
            <a:r>
              <a:rPr lang="ru-RU" sz="4000" dirty="0"/>
              <a:t>сети в ПКС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858" y="2237645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Компактность </a:t>
            </a:r>
            <a:r>
              <a:rPr lang="ru-RU" dirty="0"/>
              <a:t>и </a:t>
            </a:r>
            <a:r>
              <a:rPr lang="ru-RU" dirty="0" smtClean="0"/>
              <a:t>масштабируемость</a:t>
            </a:r>
          </a:p>
          <a:p>
            <a:r>
              <a:rPr lang="ru-RU" dirty="0" smtClean="0"/>
              <a:t>Быстрые </a:t>
            </a:r>
            <a:r>
              <a:rPr lang="ru-RU" dirty="0" err="1"/>
              <a:t>деплои</a:t>
            </a:r>
            <a:r>
              <a:rPr lang="ru-RU" dirty="0"/>
              <a:t>, обновления и </a:t>
            </a:r>
            <a:r>
              <a:rPr lang="ru-RU" dirty="0" smtClean="0"/>
              <a:t>откаты</a:t>
            </a:r>
          </a:p>
          <a:p>
            <a:r>
              <a:rPr lang="ru-RU" dirty="0" smtClean="0"/>
              <a:t>Ресурсная </a:t>
            </a:r>
            <a:r>
              <a:rPr lang="ru-RU" dirty="0"/>
              <a:t>оптимизация и </a:t>
            </a:r>
            <a:r>
              <a:rPr lang="ru-RU" dirty="0" smtClean="0"/>
              <a:t>экономность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и мониторинг </a:t>
            </a:r>
            <a:r>
              <a:rPr lang="ru-RU" dirty="0" smtClean="0"/>
              <a:t>системы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75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Ограничения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858" y="2237645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Уязвимости </a:t>
            </a:r>
            <a:r>
              <a:rPr lang="ru-RU" dirty="0"/>
              <a:t>и угрозы </a:t>
            </a:r>
            <a:r>
              <a:rPr lang="ru-RU" dirty="0" smtClean="0"/>
              <a:t>безопасности</a:t>
            </a:r>
          </a:p>
          <a:p>
            <a:r>
              <a:rPr lang="ru-RU" dirty="0" smtClean="0"/>
              <a:t>Ограничения </a:t>
            </a:r>
            <a:r>
              <a:rPr lang="ru-RU" dirty="0"/>
              <a:t>по производительности и </a:t>
            </a:r>
            <a:r>
              <a:rPr lang="ru-RU" dirty="0" smtClean="0"/>
              <a:t>масштабируемости</a:t>
            </a:r>
          </a:p>
          <a:p>
            <a:r>
              <a:rPr lang="ru-RU" dirty="0" smtClean="0"/>
              <a:t> </a:t>
            </a:r>
            <a:r>
              <a:rPr lang="ru-RU" dirty="0"/>
              <a:t>Зависимость от качества и надежности сетевых </a:t>
            </a:r>
            <a:r>
              <a:rPr lang="ru-RU" dirty="0" smtClean="0"/>
              <a:t>связей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7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3074" name="Picture 2" descr="https://android-robot.com/wp-content/uploads/2022/05/1-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" b="3633"/>
          <a:stretch/>
        </p:blipFill>
        <p:spPr bwMode="auto">
          <a:xfrm>
            <a:off x="2999375" y="2145003"/>
            <a:ext cx="5165571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8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89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Виртуализация сети и как она работает в ПКС</vt:lpstr>
      <vt:lpstr>Архитектура ПКС</vt:lpstr>
      <vt:lpstr>Виртуализация сети</vt:lpstr>
      <vt:lpstr>Виды виртуализации</vt:lpstr>
      <vt:lpstr>Преимущества виртуализации сети в ПКС</vt:lpstr>
      <vt:lpstr>Ограничения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Виртуализация сети и как она работает в ПКС</dc:title>
  <dc:creator>Александр Кудинов</dc:creator>
  <cp:lastModifiedBy>Александр Кудинов</cp:lastModifiedBy>
  <cp:revision>5</cp:revision>
  <dcterms:created xsi:type="dcterms:W3CDTF">2023-04-12T18:39:57Z</dcterms:created>
  <dcterms:modified xsi:type="dcterms:W3CDTF">2023-04-12T19:18:09Z</dcterms:modified>
</cp:coreProperties>
</file>