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2" r:id="rId10"/>
    <p:sldId id="274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nSU3cCmV3GEJHZGua0RBxHZqk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4" y="514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42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6" name="Google Shape;76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77" name="Google Shape;77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title"/>
          </p:nvPr>
        </p:nvSpPr>
        <p:spPr>
          <a:xfrm>
            <a:off x="1362075" y="2511275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dirty="0">
                <a:solidFill>
                  <a:schemeClr val="lt1"/>
                </a:solidFill>
              </a:rPr>
              <a:t>Трудности внедрения </a:t>
            </a:r>
            <a:r>
              <a:rPr lang="en-US" sz="4400" dirty="0">
                <a:solidFill>
                  <a:schemeClr val="lt1"/>
                </a:solidFill>
              </a:rPr>
              <a:t>SDN</a:t>
            </a:r>
            <a:endParaRPr lang="ru-RU" sz="4400" dirty="0">
              <a:solidFill>
                <a:schemeClr val="lt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A021F85-2870-234A-6944-9F9F3DDCDA34}"/>
              </a:ext>
            </a:extLst>
          </p:cNvPr>
          <p:cNvSpPr txBox="1">
            <a:spLocks/>
          </p:cNvSpPr>
          <p:nvPr/>
        </p:nvSpPr>
        <p:spPr>
          <a:xfrm>
            <a:off x="5052906" y="4084320"/>
            <a:ext cx="4091093" cy="76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ru-RU" sz="1800" dirty="0">
                <a:solidFill>
                  <a:schemeClr val="lt1"/>
                </a:solidFill>
              </a:rPr>
              <a:t>Выполнил: Русинов В.Д. </a:t>
            </a:r>
            <a:r>
              <a:rPr lang="en-US" sz="1800" dirty="0">
                <a:solidFill>
                  <a:schemeClr val="lt1"/>
                </a:solidFill>
              </a:rPr>
              <a:t>K342</a:t>
            </a:r>
            <a:r>
              <a:rPr lang="ru-RU" sz="1800" dirty="0">
                <a:solidFill>
                  <a:schemeClr val="lt1"/>
                </a:solidFill>
              </a:rPr>
              <a:t>1</a:t>
            </a:r>
            <a:r>
              <a:rPr lang="en-US" sz="1800" dirty="0">
                <a:solidFill>
                  <a:schemeClr val="lt1"/>
                </a:solidFill>
              </a:rPr>
              <a:t>2</a:t>
            </a:r>
            <a:endParaRPr lang="ru-RU" sz="1800" dirty="0">
              <a:solidFill>
                <a:schemeClr val="lt1"/>
              </a:solidFill>
            </a:endParaRPr>
          </a:p>
          <a:p>
            <a:pPr>
              <a:buSzPts val="1100"/>
            </a:pPr>
            <a:r>
              <a:rPr lang="ru-RU" sz="1800" dirty="0">
                <a:solidFill>
                  <a:schemeClr val="lt1"/>
                </a:solidFill>
              </a:rPr>
              <a:t>Проверил: </a:t>
            </a:r>
            <a:r>
              <a:rPr lang="ru-RU" sz="1800" dirty="0" err="1">
                <a:solidFill>
                  <a:schemeClr val="lt1"/>
                </a:solidFill>
              </a:rPr>
              <a:t>Шкребец</a:t>
            </a:r>
            <a:r>
              <a:rPr lang="ru-RU" sz="1800" dirty="0">
                <a:solidFill>
                  <a:schemeClr val="lt1"/>
                </a:solidFill>
              </a:rPr>
              <a:t> А. 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/>
              <a:t>Предполагаемые решения</a:t>
            </a:r>
            <a:endParaRPr dirty="0"/>
          </a:p>
        </p:txBody>
      </p:sp>
      <p:pic>
        <p:nvPicPr>
          <p:cNvPr id="6148" name="Picture 4" descr="Open Virtualization Blog - Open Source trends for 2018">
            <a:extLst>
              <a:ext uri="{FF2B5EF4-FFF2-40B4-BE49-F238E27FC236}">
                <a16:creationId xmlns:a16="http://schemas.microsoft.com/office/drawing/2014/main" id="{BDC8483E-1A0B-42E4-4B1F-D7BD2F20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" y="2150187"/>
            <a:ext cx="4299005" cy="2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9F1967-46B7-5E5A-0395-15939BF75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90" y="1242391"/>
            <a:ext cx="3028530" cy="35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93" name="Google Shape;193;p12"/>
          <p:cNvSpPr txBox="1"/>
          <p:nvPr/>
        </p:nvSpPr>
        <p:spPr>
          <a:xfrm>
            <a:off x="6909940" y="4220211"/>
            <a:ext cx="191469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</a:rPr>
              <a:t>Русинов Виталий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K342</a:t>
            </a:r>
            <a:r>
              <a:rPr lang="ru-RU" sz="1800" dirty="0">
                <a:solidFill>
                  <a:schemeClr val="lt1"/>
                </a:solidFill>
              </a:rPr>
              <a:t>12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624114" y="1233715"/>
            <a:ext cx="4902044" cy="313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Aalto University CSE-E4430 Methods and Tools for Network Systems Paper by Kimmo </a:t>
            </a:r>
            <a:r>
              <a:rPr lang="en-US" dirty="0" err="1"/>
              <a:t>Ahokas</a:t>
            </a:r>
            <a:r>
              <a:rPr lang="en-US" dirty="0"/>
              <a:t> of Aalto University School of Science.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dirty="0"/>
              <a:t>Мнение в научной среде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14E11-E1DC-9D67-CD0B-413065D4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16" y="2457516"/>
            <a:ext cx="1943371" cy="1914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ru-RU" dirty="0"/>
              <a:t>Мнение в научной среде</a:t>
            </a:r>
            <a:endParaRPr dirty="0"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457201" y="1211943"/>
            <a:ext cx="5734878" cy="250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/>
            <a:r>
              <a:rPr lang="en-US" sz="1600" dirty="0"/>
              <a:t>The Road to SDN: An Intellectual History of Programmable Networks Paper by Nick </a:t>
            </a:r>
            <a:r>
              <a:rPr lang="en-US" sz="1600" dirty="0" err="1"/>
              <a:t>Feamster</a:t>
            </a:r>
            <a:r>
              <a:rPr lang="en-US" sz="1600" dirty="0"/>
              <a:t>, Jennifer Rexford and Ellen Zegura from Georgia Tech Princeton University Georgia Tech, respectively</a:t>
            </a:r>
            <a:endParaRPr lang="ru-RU" sz="1600" u="none" strike="noStrike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5D983-788F-C3C5-DB58-CA802F2A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11" y="2464589"/>
            <a:ext cx="1952898" cy="19814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EF2D4F-722D-087C-69B0-4E95A607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5939"/>
            <a:ext cx="5657087" cy="1718491"/>
          </a:xfrm>
        </p:spPr>
        <p:txBody>
          <a:bodyPr>
            <a:normAutofit/>
          </a:bodyPr>
          <a:lstStyle/>
          <a:p>
            <a:pPr marL="228600" indent="0" algn="just"/>
            <a:r>
              <a:rPr lang="en-US" dirty="0" err="1"/>
              <a:t>HotSDN</a:t>
            </a:r>
            <a:r>
              <a:rPr lang="en-US" dirty="0"/>
              <a:t> 13 Proceedings of the second ACM SIGCOMM workshop on hot topics in software defined networking Page 55-60, Hong Kong China – Aug 16 – 16 2013. ISBN: 978-1-4503-2178-5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5D6A4F-4DDB-767B-E0FC-D020380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Мнение в научной среде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211DEAF1-9A73-F537-771B-6832A11EE49D}"/>
              </a:ext>
            </a:extLst>
          </p:cNvPr>
          <p:cNvSpPr txBox="1">
            <a:spLocks/>
          </p:cNvSpPr>
          <p:nvPr/>
        </p:nvSpPr>
        <p:spPr>
          <a:xfrm>
            <a:off x="5304587" y="2926079"/>
            <a:ext cx="3571189" cy="171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4285C3-1BD6-8552-7A83-CC6D8BC6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88" y="2265184"/>
            <a:ext cx="2238687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3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EF2D4F-722D-087C-69B0-4E95A607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12" y="1242391"/>
            <a:ext cx="6824381" cy="3402179"/>
          </a:xfrm>
        </p:spPr>
        <p:txBody>
          <a:bodyPr>
            <a:normAutofit/>
          </a:bodyPr>
          <a:lstStyle/>
          <a:p>
            <a:pPr marL="228600" indent="0"/>
            <a:r>
              <a:rPr lang="ru-RU" sz="2400" dirty="0"/>
              <a:t>1) Проблема безопасности и мониторинга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5D6A4F-4DDB-767B-E0FC-D020380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SDN Security and Monitoring</a:t>
            </a:r>
            <a:endParaRPr lang="ru-RU" dirty="0"/>
          </a:p>
        </p:txBody>
      </p:sp>
      <p:pic>
        <p:nvPicPr>
          <p:cNvPr id="1026" name="Picture 2" descr="компьютер и человечек с молотком - Создать мем - Meme-arsenal.com">
            <a:extLst>
              <a:ext uri="{FF2B5EF4-FFF2-40B4-BE49-F238E27FC236}">
                <a16:creationId xmlns:a16="http://schemas.microsoft.com/office/drawing/2014/main" id="{80380EB2-AB09-2D8B-E024-87363BD5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86" y="1691309"/>
            <a:ext cx="3818872" cy="29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4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EF2D4F-722D-087C-69B0-4E95A607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01417"/>
            <a:ext cx="10118108" cy="3243153"/>
          </a:xfrm>
        </p:spPr>
        <p:txBody>
          <a:bodyPr>
            <a:normAutofit/>
          </a:bodyPr>
          <a:lstStyle/>
          <a:p>
            <a:pPr marL="228600" indent="0"/>
            <a:r>
              <a:rPr lang="ru-RU" sz="2400" dirty="0"/>
              <a:t>2) Проблема автоматизации и процесса разработки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5D6A4F-4DDB-767B-E0FC-D020380B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6435"/>
            <a:ext cx="7126357" cy="527284"/>
          </a:xfrm>
        </p:spPr>
        <p:txBody>
          <a:bodyPr>
            <a:normAutofit fontScale="90000"/>
          </a:bodyPr>
          <a:lstStyle/>
          <a:p>
            <a:r>
              <a:rPr lang="en-US" dirty="0"/>
              <a:t>Proving Automation and Development Operation</a:t>
            </a:r>
            <a:endParaRPr lang="ru-RU" dirty="0"/>
          </a:p>
        </p:txBody>
      </p:sp>
      <p:pic>
        <p:nvPicPr>
          <p:cNvPr id="3074" name="Picture 2" descr="человечки для презентации без фона png с компьютером: 2 тыс изображений  найдено в Яндекс Картинках">
            <a:extLst>
              <a:ext uri="{FF2B5EF4-FFF2-40B4-BE49-F238E27FC236}">
                <a16:creationId xmlns:a16="http://schemas.microsoft.com/office/drawing/2014/main" id="{1D137011-BCBA-F4EE-4C76-8A1058DF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95" y="2007726"/>
            <a:ext cx="4244009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0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EF2D4F-722D-087C-69B0-4E95A607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7097"/>
            <a:ext cx="7247678" cy="1718491"/>
          </a:xfrm>
        </p:spPr>
        <p:txBody>
          <a:bodyPr>
            <a:normAutofit/>
          </a:bodyPr>
          <a:lstStyle/>
          <a:p>
            <a:pPr marL="228600" indent="0"/>
            <a:r>
              <a:rPr lang="ru-RU" sz="2400" dirty="0"/>
              <a:t>3) Проблема недостаточной осведомленности о технологии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5D6A4F-4DDB-767B-E0FC-D020380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familiarity</a:t>
            </a:r>
            <a:endParaRPr lang="ru-RU" dirty="0"/>
          </a:p>
        </p:txBody>
      </p:sp>
      <p:pic>
        <p:nvPicPr>
          <p:cNvPr id="2052" name="Picture 4" descr="3d человечек и лупа">
            <a:extLst>
              <a:ext uri="{FF2B5EF4-FFF2-40B4-BE49-F238E27FC236}">
                <a16:creationId xmlns:a16="http://schemas.microsoft.com/office/drawing/2014/main" id="{F36752AB-54B0-5579-45E6-0BF7D071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43" y="2479220"/>
            <a:ext cx="4194313" cy="2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2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EF2D4F-722D-087C-69B0-4E95A607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4230"/>
            <a:ext cx="7446461" cy="2935040"/>
          </a:xfrm>
        </p:spPr>
        <p:txBody>
          <a:bodyPr>
            <a:normAutofit/>
          </a:bodyPr>
          <a:lstStyle/>
          <a:p>
            <a:pPr marL="228600" indent="0"/>
            <a:r>
              <a:rPr lang="ru-RU" sz="2400" dirty="0"/>
              <a:t>4) Проблема четкого представления о наборе умений разработчика </a:t>
            </a:r>
            <a:r>
              <a:rPr lang="en-US" sz="2400" dirty="0"/>
              <a:t>SDN </a:t>
            </a:r>
            <a:r>
              <a:rPr lang="ru-RU" sz="2400" dirty="0"/>
              <a:t>сетей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5D6A4F-4DDB-767B-E0FC-D020380B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435"/>
            <a:ext cx="6978284" cy="527284"/>
          </a:xfrm>
        </p:spPr>
        <p:txBody>
          <a:bodyPr>
            <a:normAutofit fontScale="90000"/>
          </a:bodyPr>
          <a:lstStyle/>
          <a:p>
            <a:r>
              <a:rPr lang="en-US" dirty="0"/>
              <a:t>No standard Skillset availability of SDN</a:t>
            </a:r>
            <a:endParaRPr lang="ru-RU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211DEAF1-9A73-F537-771B-6832A11EE49D}"/>
              </a:ext>
            </a:extLst>
          </p:cNvPr>
          <p:cNvSpPr txBox="1">
            <a:spLocks/>
          </p:cNvSpPr>
          <p:nvPr/>
        </p:nvSpPr>
        <p:spPr>
          <a:xfrm>
            <a:off x="5921254" y="3944065"/>
            <a:ext cx="1982407" cy="39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endParaRPr lang="ru-RU" dirty="0"/>
          </a:p>
        </p:txBody>
      </p:sp>
      <p:pic>
        <p:nvPicPr>
          <p:cNvPr id="4098" name="Picture 2" descr="⬇ Скачать картинки 3d человечки учеба, стоковые фото 3d человечки учеба в  хорошем качестве | Depositphotos">
            <a:extLst>
              <a:ext uri="{FF2B5EF4-FFF2-40B4-BE49-F238E27FC236}">
                <a16:creationId xmlns:a16="http://schemas.microsoft.com/office/drawing/2014/main" id="{BD0388F6-BDDC-2928-8673-7A5C6C9E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7" y="1981851"/>
            <a:ext cx="1903476" cy="28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1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2400" dirty="0"/>
              <a:t>5) Проблема незаинтересованности бизнеса в покупке </a:t>
            </a:r>
            <a:r>
              <a:rPr lang="en-US" sz="2400" dirty="0"/>
              <a:t>SDN </a:t>
            </a:r>
            <a:r>
              <a:rPr lang="ru-RU" sz="2400" dirty="0"/>
              <a:t>решений </a:t>
            </a:r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Selling Power to the Decision-maker</a:t>
            </a:r>
            <a:endParaRPr dirty="0"/>
          </a:p>
        </p:txBody>
      </p:sp>
      <p:pic>
        <p:nvPicPr>
          <p:cNvPr id="5122" name="Picture 2" descr="⬇ Скачать картинки 3d человечки конфликт, стоковые фото 3d человечки  конфликт в хорошем качестве | Depositphotos">
            <a:extLst>
              <a:ext uri="{FF2B5EF4-FFF2-40B4-BE49-F238E27FC236}">
                <a16:creationId xmlns:a16="http://schemas.microsoft.com/office/drawing/2014/main" id="{0EA6B432-E098-0483-EBB0-7604400E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37009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188</Words>
  <Application>Microsoft Office PowerPoint</Application>
  <PresentationFormat>Экран (16:9)</PresentationFormat>
  <Paragraphs>23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Тема1</vt:lpstr>
      <vt:lpstr>Трудности внедрения SDN</vt:lpstr>
      <vt:lpstr>Мнение в научной среде</vt:lpstr>
      <vt:lpstr>Мнение в научной среде</vt:lpstr>
      <vt:lpstr>Мнение в научной среде</vt:lpstr>
      <vt:lpstr>SDN Security and Monitoring</vt:lpstr>
      <vt:lpstr>Proving Automation and Development Operation</vt:lpstr>
      <vt:lpstr>Lack of familiarity</vt:lpstr>
      <vt:lpstr>No standard Skillset availability of SDN</vt:lpstr>
      <vt:lpstr>Selling Power to the Decision-maker</vt:lpstr>
      <vt:lpstr>Предполагаемые решения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технологии gRPC на примере реализации сервера на языке Go</dc:title>
  <dc:creator>Al</dc:creator>
  <cp:lastModifiedBy>Русинов Виталий Дмитриевич</cp:lastModifiedBy>
  <cp:revision>9</cp:revision>
  <dcterms:created xsi:type="dcterms:W3CDTF">2014-06-27T12:30:22Z</dcterms:created>
  <dcterms:modified xsi:type="dcterms:W3CDTF">2023-03-20T12:20:15Z</dcterms:modified>
</cp:coreProperties>
</file>