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0"/>
  </p:notesMasterIdLst>
  <p:handoutMasterIdLst>
    <p:handoutMasterId r:id="rId11"/>
  </p:handoutMasterIdLst>
  <p:sldIdLst>
    <p:sldId id="265" r:id="rId2"/>
    <p:sldId id="334" r:id="rId3"/>
    <p:sldId id="342" r:id="rId4"/>
    <p:sldId id="338" r:id="rId5"/>
    <p:sldId id="339" r:id="rId6"/>
    <p:sldId id="340" r:id="rId7"/>
    <p:sldId id="343" r:id="rId8"/>
    <p:sldId id="263" r:id="rId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2DC5"/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72" autoAdjust="0"/>
  </p:normalViewPr>
  <p:slideViewPr>
    <p:cSldViewPr snapToGrid="0" snapToObjects="1" showGuides="1">
      <p:cViewPr varScale="1">
        <p:scale>
          <a:sx n="80" d="100"/>
          <a:sy n="80" d="100"/>
        </p:scale>
        <p:origin x="900" y="44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599" y="2442524"/>
            <a:ext cx="6897757" cy="1262783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Способы трансформации сетей к SDN-архитектуре 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Основная идея технологии </a:t>
            </a:r>
            <a:r>
              <a:rPr lang="en-US" dirty="0"/>
              <a:t>SDN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/>
              <a:t>Отделить управление сетевым оборудованием от управления передачей данных за счет создания специального программного обеспечения, которое может работать на обычном компьютере. 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Перейти от управления отдельными экземплярами сетевого оборудования к управлению сетью в целом. 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Создать программно-управляемый интерфейс между сетевым приложением и транспортной средой сети.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23369-7F45-B8FE-C7D5-35B36B076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Основные компоненты архитектуры </a:t>
            </a:r>
            <a:r>
              <a:rPr lang="en-US" dirty="0"/>
              <a:t>SDN</a:t>
            </a:r>
            <a:endParaRPr lang="ru-RU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BF76798-6C44-7CB3-A463-7CD9FD218C6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323" y="1041620"/>
            <a:ext cx="5333825" cy="399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079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80291B-24F3-1C18-878A-7C16D92E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Требования к способу миграции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F9DD1A-7B58-1CBC-C33B-3B6F6C371A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Целевая сеть должна обеспечивать совместное использование многочисленных устройств от различных производителей. 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Целевая сеть должна быть ориентирована на выполнение сервисов, для которых обеспечивается отказоустойчивость и автоматическое выполнение обновлений ПО. 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Целевая сеть должна поддерживать необходимое ПО, инструментальные средства (ИС) и симуляторы.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Должны быть определены этапы миграции.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8584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7C19BD8-D410-502A-0899-B2AC83A3AC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9034" y="3590575"/>
            <a:ext cx="2576591" cy="855235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Развертывание «с чистого листа»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CEE2B2-C2FC-F365-2DDB-05BEE04A12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46968" y="3590575"/>
            <a:ext cx="2589213" cy="855235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Смешанное развертывание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03749C-A89E-3433-BF29-46C3BB57E80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31638" y="3593173"/>
            <a:ext cx="2494296" cy="855235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Гибридное развертывание</a:t>
            </a:r>
          </a:p>
          <a:p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0DA71DC-CD03-E78E-8F77-521FB6D6F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6435"/>
            <a:ext cx="6291943" cy="1107498"/>
          </a:xfrm>
        </p:spPr>
        <p:txBody>
          <a:bodyPr>
            <a:normAutofit/>
          </a:bodyPr>
          <a:lstStyle/>
          <a:p>
            <a:r>
              <a:rPr lang="ru-RU" dirty="0"/>
              <a:t>Способы для реализации процедуры миграции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4DC4DE0-08E3-6557-C4A7-FCA00B7299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676" r="3676"/>
          <a:stretch>
            <a:fillRect/>
          </a:stretch>
        </p:blipFill>
        <p:spPr>
          <a:xfrm>
            <a:off x="519034" y="1824037"/>
            <a:ext cx="2576512" cy="14954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4862F8-3034-D536-5DCD-7F7A0101FFE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l="8828" r="8828"/>
          <a:stretch>
            <a:fillRect/>
          </a:stretch>
        </p:blipFill>
        <p:spPr>
          <a:xfrm>
            <a:off x="3271287" y="1934825"/>
            <a:ext cx="2576512" cy="13846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45B4698-2BB3-6512-AD75-05636AD2D6FD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/>
          <a:srcRect l="2130" r="2130"/>
          <a:stretch>
            <a:fillRect/>
          </a:stretch>
        </p:blipFill>
        <p:spPr>
          <a:xfrm>
            <a:off x="6048456" y="1824036"/>
            <a:ext cx="257810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11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7C19BD8-D410-502A-0899-B2AC83A3AC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2881" y="3740633"/>
            <a:ext cx="2577001" cy="855235"/>
          </a:xfrm>
        </p:spPr>
        <p:txBody>
          <a:bodyPr>
            <a:noAutofit/>
          </a:bodyPr>
          <a:lstStyle/>
          <a:p>
            <a:pPr algn="ctr"/>
            <a:r>
              <a:rPr lang="ru-RU" sz="1800" dirty="0"/>
              <a:t>Миграция А – миграция на уровне конечных точек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CEE2B2-C2FC-F365-2DDB-05BEE04A12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1287" y="3740632"/>
            <a:ext cx="2709403" cy="855235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Миграция В – миграция всего стека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03749C-A89E-3433-BF29-46C3BB57E80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80690" y="3740631"/>
            <a:ext cx="2593329" cy="855235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Миграция С – миграция части стека </a:t>
            </a:r>
          </a:p>
          <a:p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0DA71DC-CD03-E78E-8F77-521FB6D6F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6435"/>
            <a:ext cx="6291943" cy="1107498"/>
          </a:xfrm>
        </p:spPr>
        <p:txBody>
          <a:bodyPr>
            <a:normAutofit/>
          </a:bodyPr>
          <a:lstStyle/>
          <a:p>
            <a:r>
              <a:rPr lang="ru-RU" dirty="0"/>
              <a:t>Возможные сценарии миграции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1F23AF-346A-E922-24DD-4D95654931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3367" r="13367"/>
          <a:stretch>
            <a:fillRect/>
          </a:stretch>
        </p:blipFill>
        <p:spPr>
          <a:xfrm>
            <a:off x="392881" y="1490134"/>
            <a:ext cx="2577001" cy="202312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B25F3B3-4062-07B7-00DD-5F4CAE7EBB7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l="13852" r="13852"/>
          <a:stretch>
            <a:fillRect/>
          </a:stretch>
        </p:blipFill>
        <p:spPr>
          <a:xfrm>
            <a:off x="3221666" y="1630238"/>
            <a:ext cx="2577001" cy="188302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410F579-A267-6ADA-BCE5-E8CB9039EC6A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/>
          <a:srcRect l="9336" r="9336"/>
          <a:stretch>
            <a:fillRect/>
          </a:stretch>
        </p:blipFill>
        <p:spPr>
          <a:xfrm>
            <a:off x="5980690" y="1516418"/>
            <a:ext cx="2577001" cy="199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22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23369-7F45-B8FE-C7D5-35B36B076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F8450-D12B-E4E3-1A3D-2F60D1B281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Были описаны возможные сценарии развертывания SDN-сетей: развертывание «с чистого листа», смешанное развертывание, гибридное развертывание. Также описаны типовые сценарии миграции: миграция на уровне конечных точек, миграция всего стека, миграция части стека. </a:t>
            </a:r>
          </a:p>
        </p:txBody>
      </p:sp>
    </p:spTree>
    <p:extLst>
      <p:ext uri="{BB962C8B-B14F-4D97-AF65-F5344CB8AC3E}">
        <p14:creationId xmlns:p14="http://schemas.microsoft.com/office/powerpoint/2010/main" val="1605627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45834-34CB-F6E2-51BC-F26A92C144A1}"/>
              </a:ext>
            </a:extLst>
          </p:cNvPr>
          <p:cNvSpPr txBox="1"/>
          <p:nvPr/>
        </p:nvSpPr>
        <p:spPr>
          <a:xfrm>
            <a:off x="6210452" y="4468762"/>
            <a:ext cx="258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Сорокина Ирина К34212</a:t>
            </a: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5549</TotalTime>
  <Words>201</Words>
  <Application>Microsoft Office PowerPoint</Application>
  <PresentationFormat>Экран (16:9)</PresentationFormat>
  <Paragraphs>23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ALS Gorizont Bold Expanded</vt:lpstr>
      <vt:lpstr>Arial</vt:lpstr>
      <vt:lpstr>Calibri</vt:lpstr>
      <vt:lpstr>Golos Text</vt:lpstr>
      <vt:lpstr>Golos Text DemiBold</vt:lpstr>
      <vt:lpstr>Тема1</vt:lpstr>
      <vt:lpstr>Способы трансформации сетей к SDN-архитектуре </vt:lpstr>
      <vt:lpstr>Основная идея технологии SDN </vt:lpstr>
      <vt:lpstr>Основные компоненты архитектуры SDN</vt:lpstr>
      <vt:lpstr>Требования к способу миграции</vt:lpstr>
      <vt:lpstr>Способы для реализации процедуры миграции</vt:lpstr>
      <vt:lpstr>Возможные сценарии миграции</vt:lpstr>
      <vt:lpstr>Заключение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Сорокина Ирина Игоревна</cp:lastModifiedBy>
  <cp:revision>120</cp:revision>
  <dcterms:created xsi:type="dcterms:W3CDTF">2014-06-27T12:30:22Z</dcterms:created>
  <dcterms:modified xsi:type="dcterms:W3CDTF">2023-03-21T10:49:13Z</dcterms:modified>
</cp:coreProperties>
</file>