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3cd3242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3cd3242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3cd3242e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3cd3242e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3cd3242e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3cd3242e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3cd3242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3cd3242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3cd3242e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3cd3242e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3cd3242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3cd3242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3cd3242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3cd3242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SDN vs DevOps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DevOps и SDN – одно и то же?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950" y="1152472"/>
            <a:ext cx="5182774" cy="380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Вспомним, кто это – SDN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64">
                <a:solidFill>
                  <a:srgbClr val="565656"/>
                </a:solidFill>
                <a:highlight>
                  <a:srgbClr val="FFFFFF"/>
                </a:highlight>
              </a:rPr>
              <a:t>Программно-определяемая сеть (SDN) </a:t>
            </a:r>
            <a:r>
              <a:rPr lang="ru" sz="2064">
                <a:solidFill>
                  <a:srgbClr val="565656"/>
                </a:solidFill>
                <a:highlight>
                  <a:srgbClr val="FFFFFF"/>
                </a:highlight>
              </a:rPr>
              <a:t>— это подход, при котором для направления трафика в сети и взаимодействия с базовой аппаратной инфраструктурой используются контроллеры на базе ПО или API-интерфейсы.</a:t>
            </a:r>
            <a:endParaRPr sz="2064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64">
                <a:solidFill>
                  <a:srgbClr val="565656"/>
                </a:solidFill>
                <a:highlight>
                  <a:srgbClr val="FFFFFF"/>
                </a:highlight>
              </a:rPr>
              <a:t>Такая сеть отличается от традиционных, в которых для управления сетевым трафиком используются специальные устройства (маршрутизаторы и коммутаторы). </a:t>
            </a:r>
            <a:br>
              <a:rPr lang="ru" sz="2064">
                <a:solidFill>
                  <a:srgbClr val="565656"/>
                </a:solidFill>
                <a:highlight>
                  <a:srgbClr val="FFFFFF"/>
                </a:highlight>
              </a:rPr>
            </a:br>
            <a:br>
              <a:rPr lang="ru" sz="2064">
                <a:solidFill>
                  <a:srgbClr val="565656"/>
                </a:solidFill>
                <a:highlight>
                  <a:srgbClr val="FFFFFF"/>
                </a:highlight>
              </a:rPr>
            </a:br>
            <a:r>
              <a:rPr lang="ru" sz="2064">
                <a:solidFill>
                  <a:srgbClr val="565656"/>
                </a:solidFill>
                <a:highlight>
                  <a:srgbClr val="FFFFFF"/>
                </a:highlight>
              </a:rPr>
              <a:t>SDN можно использовать для создания и администрирования виртуальной сети или для управления обычной аппаратной сетью с помощью ПО.</a:t>
            </a:r>
            <a:endParaRPr sz="2064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t/>
            </a:r>
            <a:endParaRPr sz="4300">
              <a:solidFill>
                <a:srgbClr val="3D3D3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8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DevOps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58" y="2408433"/>
            <a:ext cx="4860825" cy="25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DevOps — методология активного взаимодействия специалистов по разработке со специалистами по информационно-технологическому обслуживанию и взаимная интеграция их рабочих процессов друг в друга для обеспечения качества продукта.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Один из компонентов DevOps - Infrastructure as a code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Скриншот с работы: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13" y="1674850"/>
            <a:ext cx="849918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125" y="2391875"/>
            <a:ext cx="7306373" cy="264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Технологии SDN идейно программируемы.</a:t>
            </a:r>
            <a:br>
              <a:rPr lang="ru"/>
            </a:br>
            <a:br>
              <a:rPr lang="ru"/>
            </a:br>
            <a:r>
              <a:rPr lang="ru"/>
              <a:t>Значит из можно представить как программу - как код.</a:t>
            </a:r>
            <a:br>
              <a:rPr lang="ru"/>
            </a:br>
            <a:br>
              <a:rPr lang="ru"/>
            </a:br>
            <a:r>
              <a:rPr lang="ru"/>
              <a:t>Значит, это часть подхода IaC, а значит и часть DevOps.</a:t>
            </a:r>
            <a:br>
              <a:rPr lang="ru"/>
            </a:br>
            <a:br>
              <a:rPr lang="ru"/>
            </a:br>
            <a:r>
              <a:rPr lang="ru"/>
              <a:t>А вы что думаете?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Кроссплатформенность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1772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Вопросы?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752" y="445025"/>
            <a:ext cx="2608074" cy="43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