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df74e0ef10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df74e0ef10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f74e0ef1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f74e0ef1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f74e0ef1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f74e0ef1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df74e0ef1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df74e0ef1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df74e0ef10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df74e0ef1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df74e0ef1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df74e0ef1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f74e0ef1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f74e0ef1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1e15a8a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1e15a8a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df74e0ef1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df74e0ef1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SDN и NFV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разбор отличий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42125"/>
            <a:ext cx="8839199" cy="323793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Разделение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Классические</a:t>
            </a:r>
            <a:r>
              <a:rPr lang="ru"/>
              <a:t> коммутаторы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113" y="1409700"/>
            <a:ext cx="7343775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SDN архитектура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9175" y="306275"/>
            <a:ext cx="710565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NFV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Архитектура NFV</a:t>
            </a:r>
            <a:endParaRPr/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8600" y="304800"/>
            <a:ext cx="6226808" cy="39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500" y="500125"/>
            <a:ext cx="800100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500" y="687275"/>
            <a:ext cx="8001000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0925" y="608863"/>
            <a:ext cx="6802160" cy="39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6775" y="608863"/>
            <a:ext cx="5721930" cy="392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SDN и NFV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