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b34f73e59_0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b34f73e5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fb34f73e59_0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b34f73e59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fb34f73e5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fb34f73e59_0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1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6" name="Google Shape;66;p11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7" name="Google Shape;67;p11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8" name="Google Shape;68;p11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9" name="Google Shape;69;p11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6" name="Google Shape;76;p12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7" name="Google Shape;77;p12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8" name="Google Shape;78;p12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2" name="Google Shape;82;p12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3" name="Google Shape;83;p12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3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23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23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23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9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0" name="Google Shape;50;p9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10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10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0" name="Google Shape;60;p10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1" name="Google Shape;61;p10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1371600" y="2442525"/>
            <a:ext cx="63594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3500">
                <a:solidFill>
                  <a:schemeClr val="lt1"/>
                </a:solidFill>
              </a:rPr>
              <a:t>Применение SDN в корпоративных сетях: сценарии использования и примеры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5470900" y="4372475"/>
            <a:ext cx="3284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</a:rPr>
              <a:t>Берете Мамади </a:t>
            </a:r>
            <a:r>
              <a:rPr lang="ru-RU" sz="1700">
                <a:solidFill>
                  <a:schemeClr val="lt1"/>
                </a:solidFill>
              </a:rPr>
              <a:t>К 34212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lt1"/>
                </a:solidFill>
              </a:rPr>
              <a:t>274506@niuitmo.ru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624125" y="1426350"/>
            <a:ext cx="7685400" cy="321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SDN (Software-Defined Networking)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 - это подход к управлению сетевыми устройствами и ресурсами, который основан на программно-конфигурируемой архитектуре. Он позволяет разделить управление сетью от передачи данных, что обеспечивает более гибкий и управляемый способ управления сетевыми ресурсами.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Основная цель SDN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 - это улучшение управления сетями и повышение их эффективности за счет централизованного управления.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lang="ru-RU" sz="3333">
                <a:latin typeface="Times New Roman"/>
                <a:ea typeface="Times New Roman"/>
                <a:cs typeface="Times New Roman"/>
                <a:sym typeface="Times New Roman"/>
              </a:rPr>
              <a:t>Определение SDN и его цели</a:t>
            </a:r>
            <a:endParaRPr sz="45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507951" y="1223175"/>
            <a:ext cx="29283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852"/>
              <a:buNone/>
            </a:pPr>
            <a:r>
              <a:rPr b="1" lang="ru-RU"/>
              <a:t>Корпоративная сеть -</a:t>
            </a:r>
            <a:r>
              <a:rPr lang="ru-RU"/>
              <a:t> это сеть, которая объединяет компьютеры и другие устройства внутри организации, позволяя им обмениваться данными, ресурсами и услугами. Она может включать в себя локальные сети (LAN), глобальные сети (WAN), виртуальные частные сети (VPN) и облачные сервисы.</a:t>
            </a:r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-RU" sz="3000">
                <a:latin typeface="Times New Roman"/>
                <a:ea typeface="Times New Roman"/>
                <a:cs typeface="Times New Roman"/>
                <a:sym typeface="Times New Roman"/>
              </a:rPr>
              <a:t>Краткое описание корпоративных сетей</a:t>
            </a:r>
            <a:r>
              <a:rPr b="0" lang="ru-RU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3000"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200" y="1080575"/>
            <a:ext cx="5305600" cy="36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5508175" y="1037350"/>
            <a:ext cx="32661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ru-RU" sz="1600"/>
              <a:t>Управление трафиком и QoS (Quality of Service)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ru-RU" sz="1600"/>
              <a:t>Управление политиками безопасности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ru-RU" sz="1600"/>
              <a:t>Повышение эффективности использования сетевых ресурсов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ru-RU" sz="1600"/>
              <a:t>Автоматизация сетевых процессов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57" name="Google Shape;157;p27"/>
          <p:cNvSpPr txBox="1"/>
          <p:nvPr/>
        </p:nvSpPr>
        <p:spPr>
          <a:xfrm>
            <a:off x="129650" y="209499"/>
            <a:ext cx="725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</a:rPr>
              <a:t>Сценарии использования SDN в корпоративных сетях</a:t>
            </a:r>
            <a:endParaRPr b="1" sz="2000">
              <a:solidFill>
                <a:schemeClr val="lt1"/>
              </a:solidFill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5" y="1037350"/>
            <a:ext cx="5166025" cy="37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508000" y="1167022"/>
            <a:ext cx="3635700" cy="21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ru-RU" sz="1600"/>
              <a:t>Пример использования SDN для управления политиками безопасности.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ru-RU" sz="1600"/>
              <a:t>Пример использования SDN для автоматизации сетевых процессов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ru-RU" sz="1600"/>
              <a:t>Пример использования SDN для управления трафиком и QoS</a:t>
            </a:r>
            <a:endParaRPr sz="1600"/>
          </a:p>
        </p:txBody>
      </p:sp>
      <p:sp>
        <p:nvSpPr>
          <p:cNvPr id="164" name="Google Shape;164;p28"/>
          <p:cNvSpPr txBox="1"/>
          <p:nvPr/>
        </p:nvSpPr>
        <p:spPr>
          <a:xfrm>
            <a:off x="389000" y="237725"/>
            <a:ext cx="639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</a:rPr>
              <a:t>Примеры применения SDN в корпоративных сетях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125" y="2182750"/>
            <a:ext cx="4095349" cy="27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-RU"/>
              <a:t>Вызовы, связанные с реализацией и использованием SDN в корпоративных сетях: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Необходимость в новых навыках и знаниях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Низкая степень зрелости рынка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Большое количество поставщиков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Сложность внедрения</a:t>
            </a:r>
            <a:endParaRPr/>
          </a:p>
        </p:txBody>
      </p:sp>
      <p:sp>
        <p:nvSpPr>
          <p:cNvPr id="171" name="Google Shape;171;p29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-RU"/>
              <a:t>Преимущества, которые могут быть получены с помощью SDN в корпоративных сетях: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Централизованное управление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Упрощенная настройка и конфигурация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Увеличение гибкости и масштабируемости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Улучшение производительности сети</a:t>
            </a:r>
            <a:endParaRPr/>
          </a:p>
        </p:txBody>
      </p:sp>
      <p:sp>
        <p:nvSpPr>
          <p:cNvPr id="172" name="Google Shape;172;p29"/>
          <p:cNvSpPr txBox="1"/>
          <p:nvPr/>
        </p:nvSpPr>
        <p:spPr>
          <a:xfrm>
            <a:off x="64825" y="0"/>
            <a:ext cx="808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/>
              <a:t>Вызовы и преимущества применения SDN в корпоративных сетях</a:t>
            </a:r>
            <a:endParaRPr sz="2000"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475" y="907675"/>
            <a:ext cx="4484925" cy="39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5508176" y="1153875"/>
            <a:ext cx="3046800" cy="342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В заключении можно отметить, что SDN представляет собой новую технологию управления сетью, которая может принести множество преимуществ в корпоративной среде. SDN позволяет централизованно управлять сетевыми ресурсами и устройствами, упрощает процесс настройки и конфигурации, а также повышает гибкость и масштабируемость сети. Однако внедрение SDN в корпоративной сети может столкнуться с некоторыми вызовами, такими как необходимость в новых навыках и знаниях, сложность внедрения и большое количество поставщиков на рынке. В целом, решение о внедрении SDN в корпоративной среде должно быть принято после тщательного анализа потенциальных выгод и вызовов, связанных с этой технологией.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529475" y="194500"/>
            <a:ext cx="622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</a:rPr>
              <a:t>Заключение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00" y="983325"/>
            <a:ext cx="5012700" cy="359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187" name="Google Shape;187;p31"/>
          <p:cNvSpPr txBox="1"/>
          <p:nvPr/>
        </p:nvSpPr>
        <p:spPr>
          <a:xfrm>
            <a:off x="5629325" y="4246950"/>
            <a:ext cx="317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Берете Мамади </a:t>
            </a:r>
            <a:r>
              <a:rPr lang="ru-RU" sz="1800">
                <a:solidFill>
                  <a:schemeClr val="lt1"/>
                </a:solidFill>
              </a:rPr>
              <a:t>К 34212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274506@niuitmo.ru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