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9"/>
  </p:notesMasterIdLst>
  <p:handoutMasterIdLst>
    <p:handoutMasterId r:id="rId10"/>
  </p:handoutMasterIdLst>
  <p:sldIdLst>
    <p:sldId id="265" r:id="rId2"/>
    <p:sldId id="266" r:id="rId3"/>
    <p:sldId id="267" r:id="rId4"/>
    <p:sldId id="268" r:id="rId5"/>
    <p:sldId id="269" r:id="rId6"/>
    <p:sldId id="270" r:id="rId7"/>
    <p:sldId id="263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203" d="100"/>
          <a:sy n="203" d="100"/>
        </p:scale>
        <p:origin x="1122" y="168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5768" y="2219325"/>
            <a:ext cx="8272463" cy="70485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Обзор контроллеров ПКС на основе протокола </a:t>
            </a:r>
            <a:r>
              <a:rPr lang="en-US" sz="2800" dirty="0">
                <a:solidFill>
                  <a:schemeClr val="bg1"/>
                </a:solidFill>
              </a:rPr>
              <a:t>OpenFlow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687BD-2775-8928-44FD-7FC0850B15BF}"/>
              </a:ext>
            </a:extLst>
          </p:cNvPr>
          <p:cNvSpPr txBox="1"/>
          <p:nvPr/>
        </p:nvSpPr>
        <p:spPr>
          <a:xfrm>
            <a:off x="619356" y="3431224"/>
            <a:ext cx="664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Golos Text" panose="020B0503020202020204"/>
              </a:rPr>
              <a:t>Выполнил</a:t>
            </a:r>
            <a:r>
              <a:rPr lang="en-US" sz="1600" dirty="0">
                <a:solidFill>
                  <a:schemeClr val="bg1"/>
                </a:solidFill>
                <a:latin typeface="Golos Text" panose="020B0503020202020204"/>
              </a:rPr>
              <a:t>: </a:t>
            </a:r>
            <a:r>
              <a:rPr lang="ru-RU" sz="1600" dirty="0">
                <a:solidFill>
                  <a:schemeClr val="bg1"/>
                </a:solidFill>
                <a:latin typeface="Golos Text" panose="020B0503020202020204"/>
              </a:rPr>
              <a:t>Заварзин Георгий </a:t>
            </a:r>
            <a:r>
              <a:rPr lang="en-US" sz="1600" dirty="0">
                <a:solidFill>
                  <a:schemeClr val="bg1"/>
                </a:solidFill>
                <a:latin typeface="Golos Text" panose="020B0503020202020204"/>
              </a:rPr>
              <a:t>K34212</a:t>
            </a:r>
            <a:endParaRPr lang="ru-RU" sz="1600" dirty="0">
              <a:solidFill>
                <a:schemeClr val="bg1"/>
              </a:solidFill>
              <a:latin typeface="Golos T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90EA3A0-A602-28C0-1902-95DCAA5202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Инфраструктурный уровень</a:t>
            </a:r>
            <a:r>
              <a:rPr lang="ru-RU" dirty="0"/>
              <a:t>, состоит из набора сетевых устройств  (коммутаторов и каналов передачи данных)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Уровень управления</a:t>
            </a:r>
            <a:r>
              <a:rPr lang="ru-RU" dirty="0"/>
              <a:t>, включает в себя сетевую операционную систему, которая обеспечивает приложениям сетевые сервисы и программные интерфейсы для управления сетевыми устройствами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Уровень сетевых сервисов</a:t>
            </a:r>
            <a:r>
              <a:rPr lang="ru-RU" dirty="0"/>
              <a:t>, включающий приложения позволяющие более гибко и эффективно управлять сетью </a:t>
            </a:r>
            <a:endParaRPr lang="ru-RU" b="1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FB73F85-E885-EA2A-6CF7-F70C11DFB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Архитектура ПКС на основе протокола </a:t>
            </a:r>
            <a:r>
              <a:rPr lang="en-US" dirty="0"/>
              <a:t>OpenFlow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424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D64212D-39B4-577A-89A1-68AFBCCF59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NOX/POX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OpenDaylight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Network Operation System (ONOS)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Floodlight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Ryu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RUNOS</a:t>
            </a:r>
          </a:p>
          <a:p>
            <a:endParaRPr lang="en-US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4AD6AB-9E1A-092C-F39A-B34E8FB2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Контроллеры ПКС на основе протокола </a:t>
            </a:r>
            <a:r>
              <a:rPr lang="en-US" dirty="0"/>
              <a:t>OpenFlow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507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27CA2BD-85C3-ABF4-11BA-9F1DD20782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Первый контроллер </a:t>
            </a:r>
            <a:r>
              <a:rPr lang="en-US" dirty="0"/>
              <a:t>OpenFlow </a:t>
            </a:r>
          </a:p>
          <a:p>
            <a:r>
              <a:rPr lang="ru-RU" dirty="0"/>
              <a:t>Две основные версии </a:t>
            </a:r>
            <a:r>
              <a:rPr lang="en-US" dirty="0"/>
              <a:t>NOX Classic </a:t>
            </a:r>
            <a:r>
              <a:rPr lang="ru-RU" dirty="0"/>
              <a:t>и </a:t>
            </a:r>
            <a:r>
              <a:rPr lang="en-US" dirty="0"/>
              <a:t>New NOX</a:t>
            </a:r>
            <a:endParaRPr lang="ru-RU" dirty="0"/>
          </a:p>
          <a:p>
            <a:r>
              <a:rPr lang="en-US" dirty="0"/>
              <a:t>POX – </a:t>
            </a:r>
            <a:r>
              <a:rPr lang="ru-RU" dirty="0"/>
              <a:t>универсальный контроллер с открытым кодом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FD5B0B-0BFC-9708-185E-12A86473C4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NOX/POX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C0B94E-7BC2-1203-EFC8-486F45DAD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Основан на архитектуре </a:t>
            </a:r>
            <a:r>
              <a:rPr lang="en-US" dirty="0"/>
              <a:t>Open Services Gateway Initiative,</a:t>
            </a:r>
            <a:r>
              <a:rPr lang="ru-RU" dirty="0"/>
              <a:t> представляющую собой динамическую модульную систему разработки приложения на </a:t>
            </a:r>
            <a:r>
              <a:rPr lang="en-US" dirty="0"/>
              <a:t>Java </a:t>
            </a:r>
            <a:endParaRPr lang="ru-RU" dirty="0"/>
          </a:p>
          <a:p>
            <a:r>
              <a:rPr lang="ru-RU" dirty="0"/>
              <a:t>Полностью совместим с продукцией </a:t>
            </a:r>
            <a:r>
              <a:rPr lang="en-US" dirty="0"/>
              <a:t>Big Switch </a:t>
            </a:r>
            <a:r>
              <a:rPr lang="ru-RU" dirty="0"/>
              <a:t>и </a:t>
            </a:r>
            <a:r>
              <a:rPr lang="en-US" dirty="0"/>
              <a:t>Cisco </a:t>
            </a:r>
          </a:p>
          <a:p>
            <a:r>
              <a:rPr lang="ru-RU" dirty="0"/>
              <a:t>Также поддерживает другие протоколы, такие как </a:t>
            </a:r>
            <a:r>
              <a:rPr lang="en-US" dirty="0"/>
              <a:t>BGP-LS </a:t>
            </a:r>
            <a:r>
              <a:rPr lang="ru-RU" dirty="0"/>
              <a:t>и </a:t>
            </a:r>
            <a:r>
              <a:rPr lang="en-US" dirty="0"/>
              <a:t>LISP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5FCD20-7EAD-11AD-908E-22B811067F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OpenDaylight</a:t>
            </a:r>
            <a:endParaRPr lang="en-US" dirty="0"/>
          </a:p>
          <a:p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0017A31-2374-644B-D773-192238AF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098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4B86E2A-365F-FB6A-747F-0C4AAA23E2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ONOS </a:t>
            </a:r>
            <a:r>
              <a:rPr lang="ru-RU" dirty="0"/>
              <a:t>является распределенным контроллером , который обеспечивает масштабируемость и высокую применимость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2F706F-923F-32B8-382D-2C45F6E79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Network Operation System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8C3D0D-71E0-CFBA-0BE1-C3D73A841A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В основном поддерживает физические и виртуальные коммутаторы </a:t>
            </a:r>
            <a:r>
              <a:rPr lang="en-US" dirty="0"/>
              <a:t>OpenFlow</a:t>
            </a:r>
            <a:endParaRPr lang="ru-RU" dirty="0"/>
          </a:p>
          <a:p>
            <a:r>
              <a:rPr lang="ru-RU" dirty="0"/>
              <a:t>Архитектура может быть описана как модульная 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7ED2ED-DC0E-DDCD-F271-97D288A973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Floodlight</a:t>
            </a: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486B0E1-BC23-1A5B-7D98-8D06CA8A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54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963C20D-A0F8-33FD-64BC-C5901CC26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Поддерживает несколько южных протоколов, такие как </a:t>
            </a:r>
            <a:r>
              <a:rPr lang="en-US" dirty="0"/>
              <a:t>OpenFlow, Network Configuration Protocol (NETCONF), OpenFlow Management and Configuration Protocol </a:t>
            </a:r>
          </a:p>
          <a:p>
            <a:r>
              <a:rPr lang="ru-RU" dirty="0"/>
              <a:t>Представляет собой программные компоненты с хорошо определенными </a:t>
            </a:r>
            <a:r>
              <a:rPr lang="en-US" dirty="0"/>
              <a:t>API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6277C4-3A01-07EB-A635-990E4E6449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Ryu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FB46C5-C2CE-C644-06E3-675866186D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Первый российский контроллер </a:t>
            </a:r>
            <a:r>
              <a:rPr lang="en-US" dirty="0"/>
              <a:t>OpenFlow </a:t>
            </a:r>
          </a:p>
          <a:p>
            <a:r>
              <a:rPr lang="ru-RU" dirty="0"/>
              <a:t>Обладает всеми свойствами, необходимыми для управления корпоративными сетями</a:t>
            </a:r>
            <a:r>
              <a:rPr lang="en-US" dirty="0"/>
              <a:t>: </a:t>
            </a:r>
            <a:r>
              <a:rPr lang="ru-RU" dirty="0"/>
              <a:t>отказоустойчивость, надежность, возможность балансировки нагрузок, доступ к динамической информации об изменениях состояния сети, безопасность и устойчивость к внешним нагрузкам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B1368E-B915-163C-CEDD-D9FD2A29D0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RUNOS</a:t>
            </a: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DE4B8DD-43DD-3EED-CB5F-95CCF8B6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02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5541</TotalTime>
  <Words>247</Words>
  <Application>Microsoft Office PowerPoint</Application>
  <PresentationFormat>Экран (16:9)</PresentationFormat>
  <Paragraphs>35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Обзор контроллеров ПКС на основе протокола OpenFlow</vt:lpstr>
      <vt:lpstr>Архитектура ПКС на основе протокола OpenFlow</vt:lpstr>
      <vt:lpstr>Контроллеры ПКС на основе протокола OpenFlow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Георгий Заварзин</cp:lastModifiedBy>
  <cp:revision>110</cp:revision>
  <dcterms:created xsi:type="dcterms:W3CDTF">2014-06-27T12:30:22Z</dcterms:created>
  <dcterms:modified xsi:type="dcterms:W3CDTF">2023-03-21T08:31:57Z</dcterms:modified>
</cp:coreProperties>
</file>