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70" r:id="rId1"/>
  </p:sldMasterIdLst>
  <p:notesMasterIdLst>
    <p:notesMasterId r:id="rId10"/>
  </p:notesMasterIdLst>
  <p:handoutMasterIdLst>
    <p:handoutMasterId r:id="rId11"/>
  </p:handoutMasterIdLst>
  <p:sldIdLst>
    <p:sldId id="265" r:id="rId2"/>
    <p:sldId id="324" r:id="rId3"/>
    <p:sldId id="316" r:id="rId4"/>
    <p:sldId id="325" r:id="rId5"/>
    <p:sldId id="322" r:id="rId6"/>
    <p:sldId id="284" r:id="rId7"/>
    <p:sldId id="326" r:id="rId8"/>
    <p:sldId id="263" r:id="rId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11">
          <p15:clr>
            <a:srgbClr val="A4A3A4"/>
          </p15:clr>
        </p15:guide>
        <p15:guide id="2" pos="287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2595315-6059-63B0-9BE8-AAFD11894995}" name="Елена Иванченко" initials="ЕИ" userId="7f7d7db965285a96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Самолетов" initials="С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90390B-AE16-46FD-AAA4-A23B81E8F934}" v="30" dt="2023-03-20T20:40:04.8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94672" autoAdjust="0"/>
  </p:normalViewPr>
  <p:slideViewPr>
    <p:cSldViewPr snapToGrid="0" snapToObjects="1" showGuides="1">
      <p:cViewPr varScale="1">
        <p:scale>
          <a:sx n="105" d="100"/>
          <a:sy n="105" d="100"/>
        </p:scale>
        <p:origin x="138" y="546"/>
      </p:cViewPr>
      <p:guideLst>
        <p:guide orient="horz" pos="1611"/>
        <p:guide pos="28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388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19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Ефимов Павел Леонидович" userId="4cee9533-8d0a-4b81-9ccf-c55e2a8c2607" providerId="ADAL" clId="{8890390B-AE16-46FD-AAA4-A23B81E8F934}"/>
    <pc:docChg chg="undo redo custSel delSld modSld sldOrd">
      <pc:chgData name="Ефимов Павел Леонидович" userId="4cee9533-8d0a-4b81-9ccf-c55e2a8c2607" providerId="ADAL" clId="{8890390B-AE16-46FD-AAA4-A23B81E8F934}" dt="2023-03-20T21:14:49.017" v="1064" actId="47"/>
      <pc:docMkLst>
        <pc:docMk/>
      </pc:docMkLst>
      <pc:sldChg chg="modSp mod ord">
        <pc:chgData name="Ефимов Павел Леонидович" userId="4cee9533-8d0a-4b81-9ccf-c55e2a8c2607" providerId="ADAL" clId="{8890390B-AE16-46FD-AAA4-A23B81E8F934}" dt="2023-03-20T20:43:19.362" v="809" actId="20577"/>
        <pc:sldMkLst>
          <pc:docMk/>
          <pc:sldMk cId="1864942597" sldId="263"/>
        </pc:sldMkLst>
        <pc:spChg chg="mod">
          <ac:chgData name="Ефимов Павел Леонидович" userId="4cee9533-8d0a-4b81-9ccf-c55e2a8c2607" providerId="ADAL" clId="{8890390B-AE16-46FD-AAA4-A23B81E8F934}" dt="2023-03-20T20:43:19.362" v="809" actId="20577"/>
          <ac:spMkLst>
            <pc:docMk/>
            <pc:sldMk cId="1864942597" sldId="263"/>
            <ac:spMk id="3" creationId="{EC445834-34CB-F6E2-51BC-F26A92C144A1}"/>
          </ac:spMkLst>
        </pc:spChg>
      </pc:sldChg>
      <pc:sldChg chg="modSp mod">
        <pc:chgData name="Ефимов Павел Леонидович" userId="4cee9533-8d0a-4b81-9ccf-c55e2a8c2607" providerId="ADAL" clId="{8890390B-AE16-46FD-AAA4-A23B81E8F934}" dt="2023-03-20T20:01:36.164" v="4"/>
        <pc:sldMkLst>
          <pc:docMk/>
          <pc:sldMk cId="87172503" sldId="265"/>
        </pc:sldMkLst>
        <pc:spChg chg="mod">
          <ac:chgData name="Ефимов Павел Леонидович" userId="4cee9533-8d0a-4b81-9ccf-c55e2a8c2607" providerId="ADAL" clId="{8890390B-AE16-46FD-AAA4-A23B81E8F934}" dt="2023-03-20T20:01:36.164" v="4"/>
          <ac:spMkLst>
            <pc:docMk/>
            <pc:sldMk cId="87172503" sldId="265"/>
            <ac:spMk id="5" creationId="{00000000-0000-0000-0000-000000000000}"/>
          </ac:spMkLst>
        </pc:spChg>
      </pc:sldChg>
      <pc:sldChg chg="del">
        <pc:chgData name="Ефимов Павел Леонидович" userId="4cee9533-8d0a-4b81-9ccf-c55e2a8c2607" providerId="ADAL" clId="{8890390B-AE16-46FD-AAA4-A23B81E8F934}" dt="2023-03-20T21:14:49.017" v="1064" actId="47"/>
        <pc:sldMkLst>
          <pc:docMk/>
          <pc:sldMk cId="2133433282" sldId="280"/>
        </pc:sldMkLst>
      </pc:sldChg>
      <pc:sldChg chg="modSp mod ord">
        <pc:chgData name="Ефимов Павел Леонидович" userId="4cee9533-8d0a-4b81-9ccf-c55e2a8c2607" providerId="ADAL" clId="{8890390B-AE16-46FD-AAA4-A23B81E8F934}" dt="2023-03-20T20:46:20.313" v="1063" actId="20577"/>
        <pc:sldMkLst>
          <pc:docMk/>
          <pc:sldMk cId="4287535555" sldId="284"/>
        </pc:sldMkLst>
        <pc:spChg chg="mod">
          <ac:chgData name="Ефимов Павел Леонидович" userId="4cee9533-8d0a-4b81-9ccf-c55e2a8c2607" providerId="ADAL" clId="{8890390B-AE16-46FD-AAA4-A23B81E8F934}" dt="2023-03-20T20:43:30.533" v="814" actId="20577"/>
          <ac:spMkLst>
            <pc:docMk/>
            <pc:sldMk cId="4287535555" sldId="284"/>
            <ac:spMk id="2" creationId="{9DED3B5E-9456-C8A4-07A4-95C3DB9820E7}"/>
          </ac:spMkLst>
        </pc:spChg>
        <pc:spChg chg="mod">
          <ac:chgData name="Ефимов Павел Леонидович" userId="4cee9533-8d0a-4b81-9ccf-c55e2a8c2607" providerId="ADAL" clId="{8890390B-AE16-46FD-AAA4-A23B81E8F934}" dt="2023-03-20T20:46:20.313" v="1063" actId="20577"/>
          <ac:spMkLst>
            <pc:docMk/>
            <pc:sldMk cId="4287535555" sldId="284"/>
            <ac:spMk id="3" creationId="{7BFEF9A1-78B4-FD4E-6902-56D70310F47D}"/>
          </ac:spMkLst>
        </pc:spChg>
      </pc:sldChg>
      <pc:sldChg chg="del">
        <pc:chgData name="Ефимов Павел Леонидович" userId="4cee9533-8d0a-4b81-9ccf-c55e2a8c2607" providerId="ADAL" clId="{8890390B-AE16-46FD-AAA4-A23B81E8F934}" dt="2023-03-20T21:14:49.017" v="1064" actId="47"/>
        <pc:sldMkLst>
          <pc:docMk/>
          <pc:sldMk cId="350182882" sldId="305"/>
        </pc:sldMkLst>
      </pc:sldChg>
      <pc:sldChg chg="del">
        <pc:chgData name="Ефимов Павел Леонидович" userId="4cee9533-8d0a-4b81-9ccf-c55e2a8c2607" providerId="ADAL" clId="{8890390B-AE16-46FD-AAA4-A23B81E8F934}" dt="2023-03-20T21:14:49.017" v="1064" actId="47"/>
        <pc:sldMkLst>
          <pc:docMk/>
          <pc:sldMk cId="4031685818" sldId="310"/>
        </pc:sldMkLst>
      </pc:sldChg>
      <pc:sldChg chg="del">
        <pc:chgData name="Ефимов Павел Леонидович" userId="4cee9533-8d0a-4b81-9ccf-c55e2a8c2607" providerId="ADAL" clId="{8890390B-AE16-46FD-AAA4-A23B81E8F934}" dt="2023-03-20T21:14:49.017" v="1064" actId="47"/>
        <pc:sldMkLst>
          <pc:docMk/>
          <pc:sldMk cId="3160398081" sldId="315"/>
        </pc:sldMkLst>
      </pc:sldChg>
      <pc:sldChg chg="addSp delSp modSp mod ord">
        <pc:chgData name="Ефимов Павел Леонидович" userId="4cee9533-8d0a-4b81-9ccf-c55e2a8c2607" providerId="ADAL" clId="{8890390B-AE16-46FD-AAA4-A23B81E8F934}" dt="2023-03-20T20:40:04.892" v="566" actId="1076"/>
        <pc:sldMkLst>
          <pc:docMk/>
          <pc:sldMk cId="3833283629" sldId="316"/>
        </pc:sldMkLst>
        <pc:spChg chg="mod">
          <ac:chgData name="Ефимов Павел Леонидович" userId="4cee9533-8d0a-4b81-9ccf-c55e2a8c2607" providerId="ADAL" clId="{8890390B-AE16-46FD-AAA4-A23B81E8F934}" dt="2023-03-20T20:39:02.158" v="529" actId="20577"/>
          <ac:spMkLst>
            <pc:docMk/>
            <pc:sldMk cId="3833283629" sldId="316"/>
            <ac:spMk id="3" creationId="{EA915A35-EC87-76A1-7F8F-9378EFC6B75C}"/>
          </ac:spMkLst>
        </pc:spChg>
        <pc:spChg chg="mod">
          <ac:chgData name="Ефимов Павел Леонидович" userId="4cee9533-8d0a-4b81-9ccf-c55e2a8c2607" providerId="ADAL" clId="{8890390B-AE16-46FD-AAA4-A23B81E8F934}" dt="2023-03-20T20:39:16.251" v="558" actId="255"/>
          <ac:spMkLst>
            <pc:docMk/>
            <pc:sldMk cId="3833283629" sldId="316"/>
            <ac:spMk id="4" creationId="{3CF7CD16-D4EE-5D1A-67C6-8FC838F9763D}"/>
          </ac:spMkLst>
        </pc:spChg>
        <pc:spChg chg="add del mod">
          <ac:chgData name="Ефимов Павел Леонидович" userId="4cee9533-8d0a-4b81-9ccf-c55e2a8c2607" providerId="ADAL" clId="{8890390B-AE16-46FD-AAA4-A23B81E8F934}" dt="2023-03-20T20:39:58.721" v="564" actId="478"/>
          <ac:spMkLst>
            <pc:docMk/>
            <pc:sldMk cId="3833283629" sldId="316"/>
            <ac:spMk id="5" creationId="{99BFDE05-CAA7-EE9B-3D73-C4C2F8434D9E}"/>
          </ac:spMkLst>
        </pc:spChg>
        <pc:picChg chg="del mod">
          <ac:chgData name="Ефимов Павел Леонидович" userId="4cee9533-8d0a-4b81-9ccf-c55e2a8c2607" providerId="ADAL" clId="{8890390B-AE16-46FD-AAA4-A23B81E8F934}" dt="2023-03-20T20:39:56.106" v="563" actId="478"/>
          <ac:picMkLst>
            <pc:docMk/>
            <pc:sldMk cId="3833283629" sldId="316"/>
            <ac:picMk id="6" creationId="{B39C447F-7789-D914-2682-159AE6820885}"/>
          </ac:picMkLst>
        </pc:picChg>
        <pc:picChg chg="add mod">
          <ac:chgData name="Ефимов Павел Леонидович" userId="4cee9533-8d0a-4b81-9ccf-c55e2a8c2607" providerId="ADAL" clId="{8890390B-AE16-46FD-AAA4-A23B81E8F934}" dt="2023-03-20T20:40:04.892" v="566" actId="1076"/>
          <ac:picMkLst>
            <pc:docMk/>
            <pc:sldMk cId="3833283629" sldId="316"/>
            <ac:picMk id="2050" creationId="{81978618-9D39-7651-2281-2BB57136C125}"/>
          </ac:picMkLst>
        </pc:picChg>
      </pc:sldChg>
      <pc:sldChg chg="del">
        <pc:chgData name="Ефимов Павел Леонидович" userId="4cee9533-8d0a-4b81-9ccf-c55e2a8c2607" providerId="ADAL" clId="{8890390B-AE16-46FD-AAA4-A23B81E8F934}" dt="2023-03-20T21:14:49.017" v="1064" actId="47"/>
        <pc:sldMkLst>
          <pc:docMk/>
          <pc:sldMk cId="2935888841" sldId="317"/>
        </pc:sldMkLst>
      </pc:sldChg>
      <pc:sldChg chg="del">
        <pc:chgData name="Ефимов Павел Леонидович" userId="4cee9533-8d0a-4b81-9ccf-c55e2a8c2607" providerId="ADAL" clId="{8890390B-AE16-46FD-AAA4-A23B81E8F934}" dt="2023-03-20T21:14:49.017" v="1064" actId="47"/>
        <pc:sldMkLst>
          <pc:docMk/>
          <pc:sldMk cId="3358523610" sldId="319"/>
        </pc:sldMkLst>
      </pc:sldChg>
      <pc:sldChg chg="del">
        <pc:chgData name="Ефимов Павел Леонидович" userId="4cee9533-8d0a-4b81-9ccf-c55e2a8c2607" providerId="ADAL" clId="{8890390B-AE16-46FD-AAA4-A23B81E8F934}" dt="2023-03-20T21:14:49.017" v="1064" actId="47"/>
        <pc:sldMkLst>
          <pc:docMk/>
          <pc:sldMk cId="509741022" sldId="320"/>
        </pc:sldMkLst>
      </pc:sldChg>
      <pc:sldChg chg="modSp mod">
        <pc:chgData name="Ефимов Павел Леонидович" userId="4cee9533-8d0a-4b81-9ccf-c55e2a8c2607" providerId="ADAL" clId="{8890390B-AE16-46FD-AAA4-A23B81E8F934}" dt="2023-03-20T20:32:16.271" v="353" actId="20577"/>
        <pc:sldMkLst>
          <pc:docMk/>
          <pc:sldMk cId="1043540765" sldId="322"/>
        </pc:sldMkLst>
        <pc:spChg chg="mod">
          <ac:chgData name="Ефимов Павел Леонидович" userId="4cee9533-8d0a-4b81-9ccf-c55e2a8c2607" providerId="ADAL" clId="{8890390B-AE16-46FD-AAA4-A23B81E8F934}" dt="2023-03-20T20:26:50.928" v="309" actId="12"/>
          <ac:spMkLst>
            <pc:docMk/>
            <pc:sldMk cId="1043540765" sldId="322"/>
            <ac:spMk id="2" creationId="{359C3AC6-6CD1-C215-A3EB-1B669F1857EC}"/>
          </ac:spMkLst>
        </pc:spChg>
        <pc:spChg chg="mod">
          <ac:chgData name="Ефимов Павел Леонидович" userId="4cee9533-8d0a-4b81-9ccf-c55e2a8c2607" providerId="ADAL" clId="{8890390B-AE16-46FD-AAA4-A23B81E8F934}" dt="2023-03-20T20:26:26.789" v="300" actId="20577"/>
          <ac:spMkLst>
            <pc:docMk/>
            <pc:sldMk cId="1043540765" sldId="322"/>
            <ac:spMk id="3" creationId="{22A005B5-E37E-D5F7-C74B-2628D4CDB876}"/>
          </ac:spMkLst>
        </pc:spChg>
        <pc:spChg chg="mod">
          <ac:chgData name="Ефимов Павел Леонидович" userId="4cee9533-8d0a-4b81-9ccf-c55e2a8c2607" providerId="ADAL" clId="{8890390B-AE16-46FD-AAA4-A23B81E8F934}" dt="2023-03-20T20:21:31.044" v="284" actId="20577"/>
          <ac:spMkLst>
            <pc:docMk/>
            <pc:sldMk cId="1043540765" sldId="322"/>
            <ac:spMk id="4" creationId="{0683ECEF-C126-4F4F-2B77-7FC63C7D7FF0}"/>
          </ac:spMkLst>
        </pc:spChg>
        <pc:spChg chg="mod">
          <ac:chgData name="Ефимов Павел Леонидович" userId="4cee9533-8d0a-4b81-9ccf-c55e2a8c2607" providerId="ADAL" clId="{8890390B-AE16-46FD-AAA4-A23B81E8F934}" dt="2023-03-20T20:32:16.271" v="353" actId="20577"/>
          <ac:spMkLst>
            <pc:docMk/>
            <pc:sldMk cId="1043540765" sldId="322"/>
            <ac:spMk id="5" creationId="{907358EA-8600-ADBA-52DF-6AC12A92CAA4}"/>
          </ac:spMkLst>
        </pc:spChg>
        <pc:spChg chg="mod">
          <ac:chgData name="Ефимов Павел Леонидович" userId="4cee9533-8d0a-4b81-9ccf-c55e2a8c2607" providerId="ADAL" clId="{8890390B-AE16-46FD-AAA4-A23B81E8F934}" dt="2023-03-20T20:26:59.355" v="319" actId="20577"/>
          <ac:spMkLst>
            <pc:docMk/>
            <pc:sldMk cId="1043540765" sldId="322"/>
            <ac:spMk id="6" creationId="{F6774C3B-FC5A-185E-8092-889B7F24F4F1}"/>
          </ac:spMkLst>
        </pc:spChg>
      </pc:sldChg>
      <pc:sldChg chg="modSp mod">
        <pc:chgData name="Ефимов Павел Леонидович" userId="4cee9533-8d0a-4b81-9ccf-c55e2a8c2607" providerId="ADAL" clId="{8890390B-AE16-46FD-AAA4-A23B81E8F934}" dt="2023-03-20T20:12:47.221" v="100" actId="20577"/>
        <pc:sldMkLst>
          <pc:docMk/>
          <pc:sldMk cId="3962654949" sldId="324"/>
        </pc:sldMkLst>
        <pc:spChg chg="mod">
          <ac:chgData name="Ефимов Павел Леонидович" userId="4cee9533-8d0a-4b81-9ccf-c55e2a8c2607" providerId="ADAL" clId="{8890390B-AE16-46FD-AAA4-A23B81E8F934}" dt="2023-03-20T20:05:57.730" v="39" actId="20577"/>
          <ac:spMkLst>
            <pc:docMk/>
            <pc:sldMk cId="3962654949" sldId="324"/>
            <ac:spMk id="4" creationId="{BD03A893-ECFA-DEED-F342-DE63BD722266}"/>
          </ac:spMkLst>
        </pc:spChg>
        <pc:spChg chg="mod">
          <ac:chgData name="Ефимов Павел Леонидович" userId="4cee9533-8d0a-4b81-9ccf-c55e2a8c2607" providerId="ADAL" clId="{8890390B-AE16-46FD-AAA4-A23B81E8F934}" dt="2023-03-20T20:12:47.221" v="100" actId="20577"/>
          <ac:spMkLst>
            <pc:docMk/>
            <pc:sldMk cId="3962654949" sldId="324"/>
            <ac:spMk id="5" creationId="{2BEA39AC-0C16-00A4-A7D1-16251640B1AD}"/>
          </ac:spMkLst>
        </pc:spChg>
      </pc:sldChg>
      <pc:sldChg chg="addSp delSp modSp mod">
        <pc:chgData name="Ефимов Павел Леонидович" userId="4cee9533-8d0a-4b81-9ccf-c55e2a8c2607" providerId="ADAL" clId="{8890390B-AE16-46FD-AAA4-A23B81E8F934}" dt="2023-03-20T20:18:58.905" v="270" actId="20577"/>
        <pc:sldMkLst>
          <pc:docMk/>
          <pc:sldMk cId="3998376298" sldId="325"/>
        </pc:sldMkLst>
        <pc:spChg chg="mod">
          <ac:chgData name="Ефимов Павел Леонидович" userId="4cee9533-8d0a-4b81-9ccf-c55e2a8c2607" providerId="ADAL" clId="{8890390B-AE16-46FD-AAA4-A23B81E8F934}" dt="2023-03-20T20:10:11.437" v="62" actId="20577"/>
          <ac:spMkLst>
            <pc:docMk/>
            <pc:sldMk cId="3998376298" sldId="325"/>
            <ac:spMk id="2" creationId="{5B469534-90B7-5774-2306-1A9DD2D6F28F}"/>
          </ac:spMkLst>
        </pc:spChg>
        <pc:spChg chg="add del">
          <ac:chgData name="Ефимов Павел Леонидович" userId="4cee9533-8d0a-4b81-9ccf-c55e2a8c2607" providerId="ADAL" clId="{8890390B-AE16-46FD-AAA4-A23B81E8F934}" dt="2023-03-20T20:10:44.135" v="77"/>
          <ac:spMkLst>
            <pc:docMk/>
            <pc:sldMk cId="3998376298" sldId="325"/>
            <ac:spMk id="3" creationId="{D6F04732-FA0C-6214-4E09-404CAC7C88A8}"/>
          </ac:spMkLst>
        </pc:spChg>
        <pc:spChg chg="mod">
          <ac:chgData name="Ефимов Павел Леонидович" userId="4cee9533-8d0a-4b81-9ccf-c55e2a8c2607" providerId="ADAL" clId="{8890390B-AE16-46FD-AAA4-A23B81E8F934}" dt="2023-03-20T20:18:58.905" v="270" actId="20577"/>
          <ac:spMkLst>
            <pc:docMk/>
            <pc:sldMk cId="3998376298" sldId="325"/>
            <ac:spMk id="4" creationId="{7E95D14C-0749-B366-DF60-831456AD6EED}"/>
          </ac:spMkLst>
        </pc:spChg>
        <pc:picChg chg="add del mod">
          <ac:chgData name="Ефимов Павел Леонидович" userId="4cee9533-8d0a-4b81-9ccf-c55e2a8c2607" providerId="ADAL" clId="{8890390B-AE16-46FD-AAA4-A23B81E8F934}" dt="2023-03-20T20:10:36.313" v="68" actId="931"/>
          <ac:picMkLst>
            <pc:docMk/>
            <pc:sldMk cId="3998376298" sldId="325"/>
            <ac:picMk id="6" creationId="{EC685686-5210-A60B-B32B-D11D5B75D9F0}"/>
          </ac:picMkLst>
        </pc:picChg>
        <pc:picChg chg="add del mod">
          <ac:chgData name="Ефимов Павел Леонидович" userId="4cee9533-8d0a-4b81-9ccf-c55e2a8c2607" providerId="ADAL" clId="{8890390B-AE16-46FD-AAA4-A23B81E8F934}" dt="2023-03-20T20:10:29.213" v="65"/>
          <ac:picMkLst>
            <pc:docMk/>
            <pc:sldMk cId="3998376298" sldId="325"/>
            <ac:picMk id="1026" creationId="{2D8BE77B-03F3-5B0E-534B-70E41A87C626}"/>
          </ac:picMkLst>
        </pc:picChg>
        <pc:picChg chg="add del mod">
          <ac:chgData name="Ефимов Павел Леонидович" userId="4cee9533-8d0a-4b81-9ccf-c55e2a8c2607" providerId="ADAL" clId="{8890390B-AE16-46FD-AAA4-A23B81E8F934}" dt="2023-03-20T20:11:03.026" v="87" actId="1076"/>
          <ac:picMkLst>
            <pc:docMk/>
            <pc:sldMk cId="3998376298" sldId="325"/>
            <ac:picMk id="1028" creationId="{28D61C5F-331B-29EB-992F-41D4961BB48E}"/>
          </ac:picMkLst>
        </pc:picChg>
      </pc:sldChg>
      <pc:sldChg chg="modSp mod">
        <pc:chgData name="Ефимов Павел Леонидович" userId="4cee9533-8d0a-4b81-9ccf-c55e2a8c2607" providerId="ADAL" clId="{8890390B-AE16-46FD-AAA4-A23B81E8F934}" dt="2023-03-20T20:43:01.366" v="780"/>
        <pc:sldMkLst>
          <pc:docMk/>
          <pc:sldMk cId="568716978" sldId="326"/>
        </pc:sldMkLst>
        <pc:spChg chg="mod">
          <ac:chgData name="Ефимов Павел Леонидович" userId="4cee9533-8d0a-4b81-9ccf-c55e2a8c2607" providerId="ADAL" clId="{8890390B-AE16-46FD-AAA4-A23B81E8F934}" dt="2023-03-20T20:41:53.170" v="653" actId="20577"/>
          <ac:spMkLst>
            <pc:docMk/>
            <pc:sldMk cId="568716978" sldId="326"/>
            <ac:spMk id="2" creationId="{3B75BB7E-5242-607C-D973-5C88E2FAB347}"/>
          </ac:spMkLst>
        </pc:spChg>
        <pc:spChg chg="mod">
          <ac:chgData name="Ефимов Павел Леонидович" userId="4cee9533-8d0a-4b81-9ccf-c55e2a8c2607" providerId="ADAL" clId="{8890390B-AE16-46FD-AAA4-A23B81E8F934}" dt="2023-03-20T20:42:48.851" v="770" actId="20577"/>
          <ac:spMkLst>
            <pc:docMk/>
            <pc:sldMk cId="568716978" sldId="326"/>
            <ac:spMk id="3" creationId="{7E922D73-8950-E8DA-530F-B7973DB0ECBD}"/>
          </ac:spMkLst>
        </pc:spChg>
        <pc:spChg chg="mod">
          <ac:chgData name="Ефимов Павел Леонидович" userId="4cee9533-8d0a-4b81-9ccf-c55e2a8c2607" providerId="ADAL" clId="{8890390B-AE16-46FD-AAA4-A23B81E8F934}" dt="2023-03-20T20:43:01.366" v="780"/>
          <ac:spMkLst>
            <pc:docMk/>
            <pc:sldMk cId="568716978" sldId="326"/>
            <ac:spMk id="4" creationId="{422F25C4-7663-582D-5776-E7C30E76E2A7}"/>
          </ac:spMkLst>
        </pc:spChg>
        <pc:spChg chg="mod">
          <ac:chgData name="Ефимов Павел Леонидович" userId="4cee9533-8d0a-4b81-9ccf-c55e2a8c2607" providerId="ADAL" clId="{8890390B-AE16-46FD-AAA4-A23B81E8F934}" dt="2023-03-20T20:41:22.095" v="576" actId="20577"/>
          <ac:spMkLst>
            <pc:docMk/>
            <pc:sldMk cId="568716978" sldId="326"/>
            <ac:spMk id="5" creationId="{1D6CCC61-BB2F-AF7A-925F-8FDA44CDAEFC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412975-4CFD-C441-A244-B7FD9A9579C2}" type="datetimeFigureOut">
              <a:rPr lang="en-US" smtClean="0"/>
              <a:pPr/>
              <a:t>3/20/2023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660DC-725D-2A44-9F89-74FE668A9C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1254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AFD1C8-470D-774F-8B40-381C3059BD4A}" type="datetimeFigureOut">
              <a:rPr lang="en-US" smtClean="0"/>
              <a:pPr/>
              <a:t>3/20/2023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9711C-DB87-6342-8123-FE7E39EB00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0732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098416" y="490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10801" y="4272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783B35-4D64-24CD-46E0-32E9FC276C40}"/>
              </a:ext>
            </a:extLst>
          </p:cNvPr>
          <p:cNvSpPr txBox="1"/>
          <p:nvPr userDrawn="1"/>
        </p:nvSpPr>
        <p:spPr>
          <a:xfrm>
            <a:off x="5098416" y="490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FEFD47-67FA-CC9C-A247-DDA306E69DC7}"/>
              </a:ext>
            </a:extLst>
          </p:cNvPr>
          <p:cNvSpPr txBox="1"/>
          <p:nvPr userDrawn="1"/>
        </p:nvSpPr>
        <p:spPr>
          <a:xfrm>
            <a:off x="5910801" y="4272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B74B261-5474-8217-1C1F-DF8DF956D9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5A92729-C745-7CCF-6847-2DF14BA7138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aseline="0"/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ru-RU" sz="20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20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8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3599776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8ABD215D-CFC7-1CAC-2144-1C4A51F1FE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569F4-01AC-6221-63B9-0F06F87F25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360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7">
            <a:extLst>
              <a:ext uri="{FF2B5EF4-FFF2-40B4-BE49-F238E27FC236}">
                <a16:creationId xmlns:a16="http://schemas.microsoft.com/office/drawing/2014/main" id="{3706F3BB-2486-D68F-6966-44BBD62CEC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49722966-1EC6-6348-3A3A-25A27C8E50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D2BFFE86-F97D-E925-927B-0F6BBD2D6E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ADAF316B-52C6-704E-CB38-0E76498CD5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888714-60F8-FF59-CB87-38F52214F9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2600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8C44632-7642-B672-30DB-BEE8EBC23C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AF7BB137-1C7F-56D5-5D41-70ED6DEA4C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8957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D9C7E817-A2F7-D228-2EB2-8CC2710635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2927035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1F5CFB9-FFF2-E218-2283-FA3AC247B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1CCADC5-135D-DC69-A40F-E7939EE42C8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31102738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Финал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4">
            <a:extLst>
              <a:ext uri="{FF2B5EF4-FFF2-40B4-BE49-F238E27FC236}">
                <a16:creationId xmlns:a16="http://schemas.microsoft.com/office/drawing/2014/main" id="{164235EB-093A-2BDE-8127-460B61C5B6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6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конец списка.</a:t>
            </a:r>
          </a:p>
          <a:p>
            <a:pPr lvl="0"/>
            <a:endParaRPr lang="ru-RU" dirty="0"/>
          </a:p>
          <a:p>
            <a:pPr lvl="0"/>
            <a:endParaRPr lang="ru-RU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FD6E8F6-2854-A3A1-FCCA-4BC7B8C564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4405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25FAEC5-3811-8889-0016-6EA3B2AC41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Текст 7">
            <a:extLst>
              <a:ext uri="{FF2B5EF4-FFF2-40B4-BE49-F238E27FC236}">
                <a16:creationId xmlns:a16="http://schemas.microsoft.com/office/drawing/2014/main" id="{CAC739FE-CC7A-A005-60BE-713B90BFE7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5" name="Текст 13">
            <a:extLst>
              <a:ext uri="{FF2B5EF4-FFF2-40B4-BE49-F238E27FC236}">
                <a16:creationId xmlns:a16="http://schemas.microsoft.com/office/drawing/2014/main" id="{0280BF47-780B-2175-23F6-FDC24D601F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6" name="Текст 7">
            <a:extLst>
              <a:ext uri="{FF2B5EF4-FFF2-40B4-BE49-F238E27FC236}">
                <a16:creationId xmlns:a16="http://schemas.microsoft.com/office/drawing/2014/main" id="{E58E80D7-3F9A-CA73-1A7E-C864B8F1B1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7" name="Текст 13">
            <a:extLst>
              <a:ext uri="{FF2B5EF4-FFF2-40B4-BE49-F238E27FC236}">
                <a16:creationId xmlns:a16="http://schemas.microsoft.com/office/drawing/2014/main" id="{BF0BE89B-425E-821E-10AB-56C164DAED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2062931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F282CACE-D64E-E390-8227-23E049D60AA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61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FD893D5-8CB5-3E29-008C-CC0E0591AE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6E126262-C015-9DD6-F87F-1B632AE744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17363212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02428" y="943208"/>
            <a:ext cx="5526315" cy="3875536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6" name="Рисунок 2">
            <a:extLst>
              <a:ext uri="{FF2B5EF4-FFF2-40B4-BE49-F238E27FC236}">
                <a16:creationId xmlns:a16="http://schemas.microsoft.com/office/drawing/2014/main" id="{E0DDF7E5-74E5-85B7-0EAB-6118F548A9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943208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7936B987-FE27-33B7-4612-FDB9F2B35C6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7200" y="2935720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55286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6">
            <a:extLst>
              <a:ext uri="{FF2B5EF4-FFF2-40B4-BE49-F238E27FC236}">
                <a16:creationId xmlns:a16="http://schemas.microsoft.com/office/drawing/2014/main" id="{604BBFFB-7572-35FA-4787-0F445C5632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1" y="1059322"/>
            <a:ext cx="3897086" cy="1734678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4" name="Текст 6">
            <a:extLst>
              <a:ext uri="{FF2B5EF4-FFF2-40B4-BE49-F238E27FC236}">
                <a16:creationId xmlns:a16="http://schemas.microsoft.com/office/drawing/2014/main" id="{4BFD2DD0-1A50-CC19-1239-4EE4F12EA9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3105836"/>
            <a:ext cx="3897084" cy="1640335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73A9D63A-5180-ED0A-F619-007A1570C1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9714" y="1059322"/>
            <a:ext cx="3632201" cy="3686849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075CB2-AC7B-1521-E0C8-0618DBE0FE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3591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1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4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209454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5969804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3287828"/>
            <a:ext cx="2588883" cy="1395548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207251" y="3299578"/>
            <a:ext cx="2591416" cy="1395548"/>
          </a:xfrm>
        </p:spPr>
        <p:txBody>
          <a:bodyPr>
            <a:noAutofit/>
          </a:bodyPr>
          <a:lstStyle>
            <a:lvl1pPr marL="0" indent="0">
              <a:buNone/>
              <a:defRPr sz="1200" baseline="0"/>
            </a:lvl1pPr>
            <a:lvl2pPr>
              <a:defRPr sz="1200" baseline="0"/>
            </a:lvl2pPr>
            <a:lvl3pPr>
              <a:defRPr sz="1200" baseline="0"/>
            </a:lvl3pPr>
            <a:lvl4pPr>
              <a:defRPr sz="1200" baseline="0"/>
            </a:lvl4pPr>
            <a:lvl5pPr>
              <a:defRPr sz="12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84827D-CE53-9591-037D-C963F1C740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5AE50A46-F4A6-68CE-7C12-AA2301388718}"/>
              </a:ext>
            </a:extLst>
          </p:cNvPr>
          <p:cNvSpPr>
            <a:spLocks noGrp="1"/>
          </p:cNvSpPr>
          <p:nvPr>
            <p:ph sz="half" idx="26" hasCustomPrompt="1"/>
          </p:nvPr>
        </p:nvSpPr>
        <p:spPr>
          <a:xfrm>
            <a:off x="5967600" y="3299578"/>
            <a:ext cx="2591416" cy="1395548"/>
          </a:xfrm>
        </p:spPr>
        <p:txBody>
          <a:bodyPr>
            <a:noAutofit/>
          </a:bodyPr>
          <a:lstStyle>
            <a:lvl1pPr marL="0" indent="0">
              <a:buNone/>
              <a:defRPr sz="1200" baseline="0"/>
            </a:lvl1pPr>
            <a:lvl2pPr>
              <a:defRPr sz="1200" baseline="0"/>
            </a:lvl2pPr>
            <a:lvl3pPr>
              <a:defRPr sz="1200" baseline="0"/>
            </a:lvl3pPr>
            <a:lvl4pPr>
              <a:defRPr sz="1200" baseline="0"/>
            </a:lvl4pPr>
            <a:lvl5pPr>
              <a:defRPr sz="12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42AB405F-D2C7-9CD0-F8A2-C5B08DACE9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9081" y="944463"/>
            <a:ext cx="2577001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20D20C24-934F-4A5C-CF04-B479AF2D0D5F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221666" y="944462"/>
            <a:ext cx="2577001" cy="1883023"/>
          </a:xfrm>
          <a:prstGeom prst="roundRect">
            <a:avLst>
              <a:gd name="adj" fmla="val 12905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6" name="Рисунок 2">
            <a:extLst>
              <a:ext uri="{FF2B5EF4-FFF2-40B4-BE49-F238E27FC236}">
                <a16:creationId xmlns:a16="http://schemas.microsoft.com/office/drawing/2014/main" id="{2D750E3A-97C5-5CBE-A3C9-0F2565E569E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980690" y="944463"/>
            <a:ext cx="2577001" cy="1883023"/>
          </a:xfrm>
          <a:prstGeom prst="roundRect">
            <a:avLst>
              <a:gd name="adj" fmla="val 10512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3842539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kfq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211943"/>
            <a:ext cx="7467600" cy="344714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ru-RU" sz="2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24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20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3509715879"/>
      </p:ext>
    </p:extLst>
  </p:cSld>
  <p:clrMapOvr>
    <a:masterClrMapping/>
  </p:clrMapOvr>
  <p:hf sldNum="0"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33143" y="949330"/>
            <a:ext cx="2895600" cy="3895724"/>
          </a:xfrm>
        </p:spPr>
        <p:txBody>
          <a:bodyPr>
            <a:normAutofit/>
          </a:bodyPr>
          <a:lstStyle>
            <a:lvl1pPr marL="0" indent="0">
              <a:buNone/>
              <a:defRPr sz="1400" b="0" i="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F1233E17-1183-B76E-8FDC-B4E51177D9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949329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D225B0AE-7C4E-EA08-3FB1-DC344CD724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095171" y="949328"/>
            <a:ext cx="2532744" cy="1883023"/>
          </a:xfrm>
          <a:prstGeom prst="roundRect">
            <a:avLst>
              <a:gd name="adj" fmla="val 11879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8F0CB042-A157-2892-A9F3-8F41034FBC2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95171" y="2962031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B7890194-FBA6-DE42-AD42-307D6F999BE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7199" y="2962031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64274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Текст 6">
            <a:extLst>
              <a:ext uri="{FF2B5EF4-FFF2-40B4-BE49-F238E27FC236}">
                <a16:creationId xmlns:a16="http://schemas.microsoft.com/office/drawing/2014/main" id="{46AE54EB-260E-9A56-307F-307DC6AE32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1" y="963397"/>
            <a:ext cx="2532744" cy="1883023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lvl="0"/>
            <a:r>
              <a:rPr lang="ru-RU" dirty="0"/>
              <a:t>Ключевая фраза слайда</a:t>
            </a:r>
          </a:p>
        </p:txBody>
      </p:sp>
      <p:sp>
        <p:nvSpPr>
          <p:cNvPr id="7" name="Рисунок 2">
            <a:extLst>
              <a:ext uri="{FF2B5EF4-FFF2-40B4-BE49-F238E27FC236}">
                <a16:creationId xmlns:a16="http://schemas.microsoft.com/office/drawing/2014/main" id="{20DDEE97-30A5-E948-6E23-28FB2BCF96F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95171" y="963397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AAC08422-7D47-2B7E-7D28-680BC07B364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33141" y="966928"/>
            <a:ext cx="2532744" cy="1883023"/>
          </a:xfrm>
          <a:prstGeom prst="roundRect">
            <a:avLst>
              <a:gd name="adj" fmla="val 11196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4D0F3CB7-1C07-A606-10E8-3541ED42DF3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733141" y="2954042"/>
            <a:ext cx="2532744" cy="1883023"/>
          </a:xfrm>
          <a:prstGeom prst="roundRect">
            <a:avLst>
              <a:gd name="adj" fmla="val 8802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AFE5227E-AF6F-5CD4-3762-3B690A4EFAC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95171" y="2960314"/>
            <a:ext cx="2532744" cy="1883023"/>
          </a:xfrm>
          <a:prstGeom prst="roundRect">
            <a:avLst>
              <a:gd name="adj" fmla="val 8459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id="{F1DACFFD-7F12-BA1F-C994-00039280C0A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57200" y="2960314"/>
            <a:ext cx="2532744" cy="1883023"/>
          </a:xfrm>
          <a:prstGeom prst="roundRect">
            <a:avLst>
              <a:gd name="adj" fmla="val 10169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18188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1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275819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7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6085706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F822C9-93DB-8981-8DE8-9669C842C9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ABC6181E-5380-5398-36BA-70EAD01E6B6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54050" y="952607"/>
            <a:ext cx="2589213" cy="1304294"/>
          </a:xfrm>
          <a:prstGeom prst="roundRect">
            <a:avLst>
              <a:gd name="adj" fmla="val 9261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6C8F21F1-75B3-D8F1-2DB5-6F70F86F1DBF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275818" y="952607"/>
            <a:ext cx="2589213" cy="1304294"/>
          </a:xfrm>
          <a:prstGeom prst="roundRect">
            <a:avLst>
              <a:gd name="adj" fmla="val 11730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id="{276AF22E-2A7E-F9AB-5142-9D689D32BAC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089789" y="952607"/>
            <a:ext cx="2589213" cy="1304294"/>
          </a:xfrm>
          <a:prstGeom prst="roundRect">
            <a:avLst>
              <a:gd name="adj" fmla="val 10249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4" name="Text Placeholder 24">
            <a:extLst>
              <a:ext uri="{FF2B5EF4-FFF2-40B4-BE49-F238E27FC236}">
                <a16:creationId xmlns:a16="http://schemas.microsoft.com/office/drawing/2014/main" id="{4381B90F-578B-03FE-3E62-01B123DDCA0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0352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Text Placeholder 24">
            <a:extLst>
              <a:ext uri="{FF2B5EF4-FFF2-40B4-BE49-F238E27FC236}">
                <a16:creationId xmlns:a16="http://schemas.microsoft.com/office/drawing/2014/main" id="{78F39546-2C38-A484-9527-E82840466A9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278970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7" name="Text Placeholder 24">
            <a:extLst>
              <a:ext uri="{FF2B5EF4-FFF2-40B4-BE49-F238E27FC236}">
                <a16:creationId xmlns:a16="http://schemas.microsoft.com/office/drawing/2014/main" id="{62CF135A-DC57-BFA7-737D-7E89CABB27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88857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2DF9285-C300-85F5-A106-92A286165DE1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457201" y="2866358"/>
            <a:ext cx="2589213" cy="1304294"/>
          </a:xfrm>
          <a:prstGeom prst="roundRect">
            <a:avLst>
              <a:gd name="adj" fmla="val 12224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3E7EB42F-DA19-C666-2E68-46C62D129469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3278969" y="2866358"/>
            <a:ext cx="2589213" cy="1304294"/>
          </a:xfrm>
          <a:prstGeom prst="roundRect">
            <a:avLst>
              <a:gd name="adj" fmla="val 11236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31" name="Рисунок 2">
            <a:extLst>
              <a:ext uri="{FF2B5EF4-FFF2-40B4-BE49-F238E27FC236}">
                <a16:creationId xmlns:a16="http://schemas.microsoft.com/office/drawing/2014/main" id="{8819B960-AE2A-9E43-B370-CD1D6A1ACE8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092940" y="2866358"/>
            <a:ext cx="2589213" cy="1304294"/>
          </a:xfrm>
          <a:prstGeom prst="roundRect">
            <a:avLst>
              <a:gd name="adj" fmla="val 9755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val="7186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7">
            <a:extLst>
              <a:ext uri="{FF2B5EF4-FFF2-40B4-BE49-F238E27FC236}">
                <a16:creationId xmlns:a16="http://schemas.microsoft.com/office/drawing/2014/main" id="{DC7664A4-1431-5B79-D831-F6220EA436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9A5E5274-1C05-A7BB-B9D5-BE8CD4A5E9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5FC28AB9-3129-9DBE-782C-D2B113A5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12C4E9B1-800A-20F6-E4F7-84C6B3BE94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8C1609-7E48-B73D-CDA4-19FD56B59E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329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56F42A0-92A9-ED41-A4B6-1B839857D4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784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</p:spTree>
    <p:extLst>
      <p:ext uri="{BB962C8B-B14F-4D97-AF65-F5344CB8AC3E}">
        <p14:creationId xmlns:p14="http://schemas.microsoft.com/office/powerpoint/2010/main" val="439475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60393FA-3ECC-3158-E15E-58890F60BD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13DB0C6-E4DE-9A4B-998D-34852F1B3E9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4034559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8ABD215D-CFC7-1CAC-2144-1C4A51F1FE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569F4-01AC-6221-63B9-0F06F87F25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414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>
            <a:extLst>
              <a:ext uri="{FF2B5EF4-FFF2-40B4-BE49-F238E27FC236}">
                <a16:creationId xmlns:a16="http://schemas.microsoft.com/office/drawing/2014/main" id="{36D9692A-5DC0-3DF1-F516-70164F11C5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16" name="Текст 13">
            <a:extLst>
              <a:ext uri="{FF2B5EF4-FFF2-40B4-BE49-F238E27FC236}">
                <a16:creationId xmlns:a16="http://schemas.microsoft.com/office/drawing/2014/main" id="{C2C41F40-A63A-48C4-01DC-A4A13BB7B8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D5B27C-CA4C-7381-3F84-F0595A76CE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Текст 7">
            <a:extLst>
              <a:ext uri="{FF2B5EF4-FFF2-40B4-BE49-F238E27FC236}">
                <a16:creationId xmlns:a16="http://schemas.microsoft.com/office/drawing/2014/main" id="{2AA24315-FE73-04A8-D530-E746EC0C20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69578C56-72EB-AE17-C6D4-CE1E8FBA30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018934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AE2ED3E-3221-72A5-8340-4E08819C8F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19B43694-08A8-116E-FA12-468591D136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952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E75CB8B0-7394-87DF-B065-6F242AB2D01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1993366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E98E654-ABDC-7E78-775E-43A2D6214C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5D71CC7-EEA6-E9D0-68AD-36562CCF607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2540818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06434"/>
            <a:ext cx="8229600" cy="620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1912"/>
            <a:ext cx="8229600" cy="289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865051" y="4134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4D3E97-5D7A-1D29-BA55-742D76C1C8C4}"/>
              </a:ext>
            </a:extLst>
          </p:cNvPr>
          <p:cNvSpPr txBox="1"/>
          <p:nvPr userDrawn="1"/>
        </p:nvSpPr>
        <p:spPr>
          <a:xfrm>
            <a:off x="-865051" y="4134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678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2" r:id="rId2"/>
    <p:sldLayoutId id="2147483885" r:id="rId3"/>
    <p:sldLayoutId id="2147483877" r:id="rId4"/>
    <p:sldLayoutId id="2147483891" r:id="rId5"/>
    <p:sldLayoutId id="2147483883" r:id="rId6"/>
    <p:sldLayoutId id="2147483873" r:id="rId7"/>
    <p:sldLayoutId id="2147483888" r:id="rId8"/>
    <p:sldLayoutId id="2147483892" r:id="rId9"/>
    <p:sldLayoutId id="2147483874" r:id="rId10"/>
    <p:sldLayoutId id="2147483886" r:id="rId11"/>
    <p:sldLayoutId id="2147483889" r:id="rId12"/>
    <p:sldLayoutId id="2147483893" r:id="rId13"/>
    <p:sldLayoutId id="2147483879" r:id="rId14"/>
    <p:sldLayoutId id="2147483887" r:id="rId15"/>
    <p:sldLayoutId id="2147483890" r:id="rId16"/>
    <p:sldLayoutId id="2147483880" r:id="rId17"/>
    <p:sldLayoutId id="2147483894" r:id="rId18"/>
    <p:sldLayoutId id="2147483875" r:id="rId19"/>
    <p:sldLayoutId id="2147483881" r:id="rId20"/>
    <p:sldLayoutId id="2147483882" r:id="rId21"/>
    <p:sldLayoutId id="2147483706" r:id="rId22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 baseline="0">
          <a:solidFill>
            <a:schemeClr val="tx1"/>
          </a:solidFill>
          <a:latin typeface="ALS Gorizont Bold Expanded" panose="00000805000000000000" pitchFamily="50" charset="0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SzPct val="100000"/>
        <a:buFont typeface="Arial" panose="020B0604020202020204" pitchFamily="34" charset="0"/>
        <a:buNone/>
        <a:defRPr sz="20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4pPr>
      <a:lvl5pPr marL="1828800" indent="0" algn="l" defTabSz="457200" rtl="0" eaLnBrk="1" latinLnBrk="0" hangingPunct="1">
        <a:spcBef>
          <a:spcPct val="20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371600" y="2442525"/>
            <a:ext cx="6400800" cy="704850"/>
          </a:xfrm>
        </p:spPr>
        <p:txBody>
          <a:bodyPr>
            <a:no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</a:rPr>
              <a:t>Облачные сети и </a:t>
            </a:r>
            <a:r>
              <a:rPr lang="en-US" sz="4400" dirty="0">
                <a:solidFill>
                  <a:schemeClr val="bg1"/>
                </a:solidFill>
              </a:rPr>
              <a:t>SDN</a:t>
            </a:r>
          </a:p>
        </p:txBody>
      </p:sp>
    </p:spTree>
    <p:extLst>
      <p:ext uri="{BB962C8B-B14F-4D97-AF65-F5344CB8AC3E}">
        <p14:creationId xmlns:p14="http://schemas.microsoft.com/office/powerpoint/2010/main" val="87172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2BEA39AC-0C16-00A4-A7D1-16251640B1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/>
              <a:t>SDN (Software-</a:t>
            </a:r>
            <a:r>
              <a:rPr lang="ru-RU" b="1" dirty="0" err="1"/>
              <a:t>Defined</a:t>
            </a:r>
            <a:r>
              <a:rPr lang="ru-RU" b="1" dirty="0"/>
              <a:t> </a:t>
            </a:r>
            <a:r>
              <a:rPr lang="ru-RU" b="1" dirty="0" err="1"/>
              <a:t>Networking</a:t>
            </a:r>
            <a:r>
              <a:rPr lang="ru-RU" b="1" dirty="0"/>
              <a:t>) </a:t>
            </a:r>
            <a:r>
              <a:rPr lang="ru-RU" dirty="0"/>
              <a:t>- это подход к управлению сетью, который отделяет управление сетью от ее инфраструктуры. Это позволяет управлять сетью с помощью программного обеспечения и упрощает ее управление.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/>
              <a:t>Облачные сети </a:t>
            </a:r>
            <a:r>
              <a:rPr lang="ru-RU" dirty="0"/>
              <a:t>- это тип компьютерных сетей, в которых ресурсы и услуги поставляются через Интернет. Облачные сети могут быть настроены для увеличения масштабируемости, гибкости и доступности ресурсов, а также для уменьшения затрат на ИТ-инфраструктуру.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/>
              <a:t>ЦОД</a:t>
            </a:r>
            <a:r>
              <a:rPr lang="ru-RU" dirty="0"/>
              <a:t> - специализированные помещения или целые здания, где устанавливается серверное и сетевое оборудование, а также выстраивается соответствующая инфраструктура.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D03A893-ECFA-DEED-F342-DE63BD722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Определения</a:t>
            </a:r>
          </a:p>
        </p:txBody>
      </p:sp>
    </p:spTree>
    <p:extLst>
      <p:ext uri="{BB962C8B-B14F-4D97-AF65-F5344CB8AC3E}">
        <p14:creationId xmlns:p14="http://schemas.microsoft.com/office/powerpoint/2010/main" val="3962654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A915A35-EC87-76A1-7F8F-9378EFC6B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Виды облаков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CF7CD16-D4EE-5D1A-67C6-8FC838F976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dirty="0"/>
              <a:t>Публичные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dirty="0"/>
              <a:t>Частные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dirty="0"/>
              <a:t>Гибридные</a:t>
            </a:r>
          </a:p>
        </p:txBody>
      </p:sp>
      <p:pic>
        <p:nvPicPr>
          <p:cNvPr id="2050" name="Picture 2" descr="Частное облако: кому и зачем это нужно? | Xelent">
            <a:extLst>
              <a:ext uri="{FF2B5EF4-FFF2-40B4-BE49-F238E27FC236}">
                <a16:creationId xmlns:a16="http://schemas.microsoft.com/office/drawing/2014/main" id="{81978618-9D39-7651-2281-2BB57136C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" y="1217894"/>
            <a:ext cx="5018342" cy="308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2836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469534-90B7-5774-2306-1A9DD2D6F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Почему важно сейчас?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E95D14C-0749-B366-DF60-831456AD6E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Управление ресурсами на нескольких </a:t>
            </a:r>
            <a:r>
              <a:rPr lang="ru-RU" dirty="0" err="1"/>
              <a:t>ЦОДах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Контролировать производительность и ресурсы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Управлять трафиком (балансировка)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Защищает от отказа оборудования</a:t>
            </a:r>
            <a:r>
              <a:rPr lang="en-US" dirty="0"/>
              <a:t>/</a:t>
            </a:r>
            <a:r>
              <a:rPr lang="ru-RU" dirty="0"/>
              <a:t>канала</a:t>
            </a:r>
          </a:p>
        </p:txBody>
      </p:sp>
      <p:pic>
        <p:nvPicPr>
          <p:cNvPr id="1028" name="Picture 4" descr="Рис. 1. Облачный мульти-ЦОД с виртуальным сетевым оператором ">
            <a:extLst>
              <a:ext uri="{FF2B5EF4-FFF2-40B4-BE49-F238E27FC236}">
                <a16:creationId xmlns:a16="http://schemas.microsoft.com/office/drawing/2014/main" id="{28D61C5F-331B-29EB-992F-41D4961BB48E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5910" y="1299938"/>
            <a:ext cx="5022759" cy="313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83762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359C3AC6-6CD1-C215-A3EB-1B669F1857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/>
              <a:t>Улучшенная масштабируемость и гибкость сети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/>
              <a:t>Высокая скорость и производительность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/>
              <a:t>Уменьшение затрат на обслуживание и управление сетью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/>
              <a:t>Улучшенная безопасность и защита данных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/>
              <a:t>Снижение времени на внедрение новых функций в сеть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2A005B5-E37E-D5F7-C74B-2628D4CDB8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Преимущества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683ECEF-C126-4F4F-2B77-7FC63C7D7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Плюсы и минусы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07358EA-8600-ADBA-52DF-6AC12A92CA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/>
              <a:t>Недостаток опыта и знаний у ИТ-специалистов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/>
              <a:t>Сложности совместимости с существующей инфраструктурой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/>
              <a:t>Высокая стоимость внедрения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F6774C3B-FC5A-185E-8092-889B7F24F4F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Недостатки</a:t>
            </a:r>
          </a:p>
        </p:txBody>
      </p:sp>
    </p:spTree>
    <p:extLst>
      <p:ext uri="{BB962C8B-B14F-4D97-AF65-F5344CB8AC3E}">
        <p14:creationId xmlns:p14="http://schemas.microsoft.com/office/powerpoint/2010/main" val="1043540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ED3B5E-9456-C8A4-07A4-95C3DB982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Примеры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FEF9A1-78B4-FD4E-6902-56D70310F47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ru-RU" b="1" dirty="0">
                <a:solidFill>
                  <a:srgbClr val="2C2D2E"/>
                </a:solidFill>
                <a:latin typeface="Golos Text" panose="020B0503020202020204"/>
              </a:rPr>
              <a:t>Использование: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C2D2E"/>
                </a:solidFill>
                <a:latin typeface="Golos Text" panose="020B0503020202020204"/>
              </a:rPr>
              <a:t>Хранить данные локально, а основная работа проходит на публичном облаке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C2D2E"/>
                </a:solidFill>
                <a:latin typeface="Golos Text" panose="020B0503020202020204"/>
              </a:rPr>
              <a:t>В случае увеличение трафика легко увеличить количество серверов, соответственно экономия при малом количестве</a:t>
            </a:r>
            <a:endParaRPr lang="en-US" dirty="0">
              <a:solidFill>
                <a:srgbClr val="2C2D2E"/>
              </a:solidFill>
              <a:latin typeface="Golos Text" panose="020B050302020202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solidFill>
                <a:srgbClr val="2C2D2E"/>
              </a:solidFill>
              <a:latin typeface="Golos Text" panose="020B050302020202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solidFill>
                <a:srgbClr val="2C2D2E"/>
              </a:solidFill>
              <a:latin typeface="Golos Text" panose="020B050302020202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2C2D2E"/>
              </a:solidFill>
              <a:latin typeface="Golos Text" panose="020B0503020202020204"/>
            </a:endParaRPr>
          </a:p>
          <a:p>
            <a:r>
              <a:rPr lang="ru-RU" b="1" dirty="0">
                <a:solidFill>
                  <a:srgbClr val="2C2D2E"/>
                </a:solidFill>
                <a:latin typeface="Golos Text" panose="020B0503020202020204"/>
              </a:rPr>
              <a:t>Облачные провайдеры</a:t>
            </a:r>
            <a:endParaRPr lang="en-US" b="1" dirty="0">
              <a:solidFill>
                <a:srgbClr val="2C2D2E"/>
              </a:solidFill>
              <a:latin typeface="Golos Text" panose="020B050302020202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C2D2E"/>
                </a:solidFill>
                <a:latin typeface="Golos Text" panose="020B0503020202020204"/>
              </a:rPr>
              <a:t>Yandex Cloud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VK Cloud</a:t>
            </a:r>
            <a:endParaRPr lang="ru-RU" sz="1400" b="0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i="0" dirty="0" err="1">
                <a:solidFill>
                  <a:srgbClr val="2C2D2E"/>
                </a:solidFill>
                <a:effectLst/>
                <a:latin typeface="Golos Text" panose="020B0503020202020204"/>
              </a:rPr>
              <a:t>Selectel</a:t>
            </a:r>
            <a:endParaRPr lang="en-US" sz="1400" b="0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C2D2E"/>
                </a:solidFill>
                <a:latin typeface="Golos Text" panose="020B0503020202020204"/>
              </a:rPr>
              <a:t>AWS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Google Cloud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C2D2E"/>
                </a:solidFill>
                <a:latin typeface="Golos Text" panose="020B0503020202020204"/>
              </a:rPr>
              <a:t>Azure</a:t>
            </a:r>
            <a:endParaRPr lang="en-US" sz="1400" b="0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b="0" i="0" dirty="0">
              <a:solidFill>
                <a:srgbClr val="2C2D2E"/>
              </a:solidFill>
              <a:effectLst/>
              <a:latin typeface="Golos Text" panose="020B05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2875355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3B75BB7E-5242-607C-D973-5C88E2FAB3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Улучшены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Настройка и мониторинг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Управление ресурсами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Безопасность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E922D73-8950-E8DA-530F-B7973DB0ECB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Публичные облачные провайдеры настраивают </a:t>
            </a:r>
            <a:r>
              <a:rPr lang="en-US" dirty="0"/>
              <a:t>SDN </a:t>
            </a:r>
            <a:r>
              <a:rPr lang="ru-RU" dirty="0"/>
              <a:t>внутри, чтобы предоставлять доступ к своим серверам постоянно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22F25C4-7663-582D-5776-E7C30E76E2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Вывод:</a:t>
            </a:r>
          </a:p>
          <a:p>
            <a:r>
              <a:rPr lang="ru-RU" dirty="0"/>
              <a:t>Облачные сети и SDN представляют собой новые технологии, которые могут помочь улучшить производительность, масштабируемость, гибкость, безопасность и управляемость сетей. Однако при их внедрении могут возникать различные вызовы и проблемы, которые необходимо учитывать</a:t>
            </a: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D6CCC61-BB2F-AF7A-925F-8FDA44CDA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Заключение</a:t>
            </a:r>
          </a:p>
        </p:txBody>
      </p:sp>
    </p:spTree>
    <p:extLst>
      <p:ext uri="{BB962C8B-B14F-4D97-AF65-F5344CB8AC3E}">
        <p14:creationId xmlns:p14="http://schemas.microsoft.com/office/powerpoint/2010/main" val="5687169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01813"/>
            <a:ext cx="8229600" cy="620712"/>
          </a:xfrm>
        </p:spPr>
        <p:txBody>
          <a:bodyPr>
            <a:noAutofit/>
          </a:bodyPr>
          <a:lstStyle/>
          <a:p>
            <a:pPr algn="ctr"/>
            <a:r>
              <a:rPr lang="ru-RU" sz="4400" dirty="0"/>
              <a:t>Спасибо</a:t>
            </a:r>
            <a:br>
              <a:rPr lang="ru-RU" sz="4400" dirty="0"/>
            </a:br>
            <a:r>
              <a:rPr lang="ru-RU" sz="4400" dirty="0"/>
              <a:t>за внимание!</a:t>
            </a:r>
            <a:endParaRPr lang="en-US" sz="4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445834-34CB-F6E2-51BC-F26A92C144A1}"/>
              </a:ext>
            </a:extLst>
          </p:cNvPr>
          <p:cNvSpPr txBox="1"/>
          <p:nvPr/>
        </p:nvSpPr>
        <p:spPr>
          <a:xfrm>
            <a:off x="6440452" y="4468762"/>
            <a:ext cx="2354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Ефимов Павел </a:t>
            </a:r>
            <a:r>
              <a:rPr lang="en-US" dirty="0">
                <a:solidFill>
                  <a:schemeClr val="bg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K34202</a:t>
            </a:r>
            <a:endParaRPr lang="ru-RU" dirty="0">
              <a:solidFill>
                <a:schemeClr val="bg1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86494259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Другая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EC0B43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Тема1" id="{4DAE9245-FD5C-48A3-9F61-0C8FFBFAE07A}" vid="{20E0B42B-372D-46F0-B56F-89DFAD950D3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5427</TotalTime>
  <Words>284</Words>
  <Application>Microsoft Office PowerPoint</Application>
  <PresentationFormat>Экран (16:9)</PresentationFormat>
  <Paragraphs>49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ALS Gorizont Bold Expanded</vt:lpstr>
      <vt:lpstr>Arial</vt:lpstr>
      <vt:lpstr>Calibri</vt:lpstr>
      <vt:lpstr>Golos Text</vt:lpstr>
      <vt:lpstr>Golos Text DemiBold</vt:lpstr>
      <vt:lpstr>Тема1</vt:lpstr>
      <vt:lpstr>Облачные сети и SDN</vt:lpstr>
      <vt:lpstr>Определения</vt:lpstr>
      <vt:lpstr>Виды облаков</vt:lpstr>
      <vt:lpstr>Почему важно сейчас?</vt:lpstr>
      <vt:lpstr>Плюсы и минусы</vt:lpstr>
      <vt:lpstr>Примеры</vt:lpstr>
      <vt:lpstr>Заключение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</dc:creator>
  <cp:lastModifiedBy>Ефимов Павел Леонидович</cp:lastModifiedBy>
  <cp:revision>103</cp:revision>
  <dcterms:created xsi:type="dcterms:W3CDTF">2014-06-27T12:30:22Z</dcterms:created>
  <dcterms:modified xsi:type="dcterms:W3CDTF">2023-03-20T21:14:57Z</dcterms:modified>
</cp:coreProperties>
</file>