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20" userDrawn="1">
          <p15:clr>
            <a:srgbClr val="A4A3A4"/>
          </p15:clr>
        </p15:guide>
        <p15:guide id="2" pos="10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5E98"/>
    <a:srgbClr val="AB8DB9"/>
    <a:srgbClr val="91A3CB"/>
    <a:srgbClr val="7188BB"/>
    <a:srgbClr val="4A6E57"/>
    <a:srgbClr val="70A081"/>
    <a:srgbClr val="785E2A"/>
    <a:srgbClr val="B78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A36614-F5C8-4428-90FB-DCAAF9E9552A}" v="81" dt="2023-03-04T17:38:20.4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660"/>
  </p:normalViewPr>
  <p:slideViewPr>
    <p:cSldViewPr showGuides="1">
      <p:cViewPr varScale="1">
        <p:scale>
          <a:sx n="76" d="100"/>
          <a:sy n="76" d="100"/>
        </p:scale>
        <p:origin x="845" y="48"/>
      </p:cViewPr>
      <p:guideLst>
        <p:guide orient="horz" pos="1820"/>
        <p:guide pos="10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80000" cy="18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Дарья Сидоренко" userId="d1f48a1ec851bd2f" providerId="LiveId" clId="{5EA36614-F5C8-4428-90FB-DCAAF9E9552A}"/>
    <pc:docChg chg="undo redo custSel addSld modSld sldOrd">
      <pc:chgData name="Дарья Сидоренко" userId="d1f48a1ec851bd2f" providerId="LiveId" clId="{5EA36614-F5C8-4428-90FB-DCAAF9E9552A}" dt="2023-03-04T17:38:20.461" v="1122"/>
      <pc:docMkLst>
        <pc:docMk/>
      </pc:docMkLst>
      <pc:sldChg chg="addSp delSp modSp new mod">
        <pc:chgData name="Дарья Сидоренко" userId="d1f48a1ec851bd2f" providerId="LiveId" clId="{5EA36614-F5C8-4428-90FB-DCAAF9E9552A}" dt="2023-03-04T13:16:23.982" v="178" actId="478"/>
        <pc:sldMkLst>
          <pc:docMk/>
          <pc:sldMk cId="3523564744" sldId="256"/>
        </pc:sldMkLst>
        <pc:spChg chg="mod">
          <ac:chgData name="Дарья Сидоренко" userId="d1f48a1ec851bd2f" providerId="LiveId" clId="{5EA36614-F5C8-4428-90FB-DCAAF9E9552A}" dt="2023-03-04T10:18:41.986" v="79" actId="1076"/>
          <ac:spMkLst>
            <pc:docMk/>
            <pc:sldMk cId="3523564744" sldId="256"/>
            <ac:spMk id="2" creationId="{4CA307FA-9F6E-1929-BAC0-CCEC3D3AAF8A}"/>
          </ac:spMkLst>
        </pc:spChg>
        <pc:spChg chg="mod">
          <ac:chgData name="Дарья Сидоренко" userId="d1f48a1ec851bd2f" providerId="LiveId" clId="{5EA36614-F5C8-4428-90FB-DCAAF9E9552A}" dt="2023-03-04T10:18:55.971" v="103" actId="20577"/>
          <ac:spMkLst>
            <pc:docMk/>
            <pc:sldMk cId="3523564744" sldId="256"/>
            <ac:spMk id="3" creationId="{FBC1833E-6DEC-6BF5-1189-99984AE23EB9}"/>
          </ac:spMkLst>
        </pc:spChg>
        <pc:spChg chg="del">
          <ac:chgData name="Дарья Сидоренко" userId="d1f48a1ec851bd2f" providerId="LiveId" clId="{5EA36614-F5C8-4428-90FB-DCAAF9E9552A}" dt="2023-03-04T13:16:23.982" v="178" actId="478"/>
          <ac:spMkLst>
            <pc:docMk/>
            <pc:sldMk cId="3523564744" sldId="256"/>
            <ac:spMk id="6" creationId="{D2356CCD-642F-55E6-D127-1F32887AF508}"/>
          </ac:spMkLst>
        </pc:spChg>
        <pc:picChg chg="add mod">
          <ac:chgData name="Дарья Сидоренко" userId="d1f48a1ec851bd2f" providerId="LiveId" clId="{5EA36614-F5C8-4428-90FB-DCAAF9E9552A}" dt="2023-03-04T10:18:43.958" v="80" actId="1076"/>
          <ac:picMkLst>
            <pc:docMk/>
            <pc:sldMk cId="3523564744" sldId="256"/>
            <ac:picMk id="5" creationId="{F3DD16BC-CCD5-7D32-36EC-2D402F254AAD}"/>
          </ac:picMkLst>
        </pc:picChg>
      </pc:sldChg>
      <pc:sldChg chg="addSp delSp modSp new mod">
        <pc:chgData name="Дарья Сидоренко" userId="d1f48a1ec851bd2f" providerId="LiveId" clId="{5EA36614-F5C8-4428-90FB-DCAAF9E9552A}" dt="2023-03-04T13:54:51.715" v="641" actId="2710"/>
        <pc:sldMkLst>
          <pc:docMk/>
          <pc:sldMk cId="3476710790" sldId="257"/>
        </pc:sldMkLst>
        <pc:spChg chg="add mod">
          <ac:chgData name="Дарья Сидоренко" userId="d1f48a1ec851bd2f" providerId="LiveId" clId="{5EA36614-F5C8-4428-90FB-DCAAF9E9552A}" dt="2023-03-04T13:54:51.715" v="641" actId="2710"/>
          <ac:spMkLst>
            <pc:docMk/>
            <pc:sldMk cId="3476710790" sldId="257"/>
            <ac:spMk id="3" creationId="{054A5FD8-5D48-B35F-D4B9-6A0F43710CF2}"/>
          </ac:spMkLst>
        </pc:spChg>
        <pc:spChg chg="add mod">
          <ac:chgData name="Дарья Сидоренко" userId="d1f48a1ec851bd2f" providerId="LiveId" clId="{5EA36614-F5C8-4428-90FB-DCAAF9E9552A}" dt="2023-03-04T13:18:59.528" v="235" actId="1076"/>
          <ac:spMkLst>
            <pc:docMk/>
            <pc:sldMk cId="3476710790" sldId="257"/>
            <ac:spMk id="4" creationId="{13DAC2E8-4003-D09C-5957-8A748B3BBC07}"/>
          </ac:spMkLst>
        </pc:spChg>
        <pc:spChg chg="mod">
          <ac:chgData name="Дарья Сидоренко" userId="d1f48a1ec851bd2f" providerId="LiveId" clId="{5EA36614-F5C8-4428-90FB-DCAAF9E9552A}" dt="2023-03-04T13:16:42.457" v="184" actId="1076"/>
          <ac:spMkLst>
            <pc:docMk/>
            <pc:sldMk cId="3476710790" sldId="257"/>
            <ac:spMk id="5" creationId="{5DE3D5B1-9765-FD4B-B834-83F29B2011B2}"/>
          </ac:spMkLst>
        </pc:spChg>
        <pc:spChg chg="add del mod">
          <ac:chgData name="Дарья Сидоренко" userId="d1f48a1ec851bd2f" providerId="LiveId" clId="{5EA36614-F5C8-4428-90FB-DCAAF9E9552A}" dt="2023-03-04T13:17:46.004" v="194" actId="478"/>
          <ac:spMkLst>
            <pc:docMk/>
            <pc:sldMk cId="3476710790" sldId="257"/>
            <ac:spMk id="6" creationId="{55626D1C-6BE6-81ED-964E-7593ED9497A9}"/>
          </ac:spMkLst>
        </pc:spChg>
        <pc:picChg chg="add mod">
          <ac:chgData name="Дарья Сидоренко" userId="d1f48a1ec851bd2f" providerId="LiveId" clId="{5EA36614-F5C8-4428-90FB-DCAAF9E9552A}" dt="2023-03-04T13:19:11.724" v="239" actId="1076"/>
          <ac:picMkLst>
            <pc:docMk/>
            <pc:sldMk cId="3476710790" sldId="257"/>
            <ac:picMk id="1026" creationId="{716F139D-B0F0-BEB9-ABB8-F5487BF5CD26}"/>
          </ac:picMkLst>
        </pc:picChg>
      </pc:sldChg>
      <pc:sldChg chg="addSp delSp modSp add mod">
        <pc:chgData name="Дарья Сидоренко" userId="d1f48a1ec851bd2f" providerId="LiveId" clId="{5EA36614-F5C8-4428-90FB-DCAAF9E9552A}" dt="2023-03-04T13:23:41.195" v="285" actId="692"/>
        <pc:sldMkLst>
          <pc:docMk/>
          <pc:sldMk cId="3878182608" sldId="258"/>
        </pc:sldMkLst>
        <pc:spChg chg="del">
          <ac:chgData name="Дарья Сидоренко" userId="d1f48a1ec851bd2f" providerId="LiveId" clId="{5EA36614-F5C8-4428-90FB-DCAAF9E9552A}" dt="2023-03-04T13:16:51.013" v="188" actId="478"/>
          <ac:spMkLst>
            <pc:docMk/>
            <pc:sldMk cId="3878182608" sldId="258"/>
            <ac:spMk id="3" creationId="{054A5FD8-5D48-B35F-D4B9-6A0F43710CF2}"/>
          </ac:spMkLst>
        </pc:spChg>
        <pc:spChg chg="del">
          <ac:chgData name="Дарья Сидоренко" userId="d1f48a1ec851bd2f" providerId="LiveId" clId="{5EA36614-F5C8-4428-90FB-DCAAF9E9552A}" dt="2023-03-04T13:16:49.946" v="187" actId="478"/>
          <ac:spMkLst>
            <pc:docMk/>
            <pc:sldMk cId="3878182608" sldId="258"/>
            <ac:spMk id="4" creationId="{13DAC2E8-4003-D09C-5957-8A748B3BBC07}"/>
          </ac:spMkLst>
        </pc:spChg>
        <pc:spChg chg="add mod">
          <ac:chgData name="Дарья Сидоренко" userId="d1f48a1ec851bd2f" providerId="LiveId" clId="{5EA36614-F5C8-4428-90FB-DCAAF9E9552A}" dt="2023-03-04T13:20:51.945" v="253" actId="2711"/>
          <ac:spMkLst>
            <pc:docMk/>
            <pc:sldMk cId="3878182608" sldId="258"/>
            <ac:spMk id="6" creationId="{090B5CB4-2B40-224E-E6D1-4BC8128A016E}"/>
          </ac:spMkLst>
        </pc:spChg>
        <pc:spChg chg="add del mod">
          <ac:chgData name="Дарья Сидоренко" userId="d1f48a1ec851bd2f" providerId="LiveId" clId="{5EA36614-F5C8-4428-90FB-DCAAF9E9552A}" dt="2023-03-04T13:18:13.698" v="202"/>
          <ac:spMkLst>
            <pc:docMk/>
            <pc:sldMk cId="3878182608" sldId="258"/>
            <ac:spMk id="8" creationId="{FF6CB665-4F7B-9E44-D53B-5C4176FC1FFB}"/>
          </ac:spMkLst>
        </pc:spChg>
        <pc:spChg chg="add mod">
          <ac:chgData name="Дарья Сидоренко" userId="d1f48a1ec851bd2f" providerId="LiveId" clId="{5EA36614-F5C8-4428-90FB-DCAAF9E9552A}" dt="2023-03-04T13:19:34.022" v="242" actId="1076"/>
          <ac:spMkLst>
            <pc:docMk/>
            <pc:sldMk cId="3878182608" sldId="258"/>
            <ac:spMk id="9" creationId="{6551A095-0015-F673-DC9D-28109E5F88ED}"/>
          </ac:spMkLst>
        </pc:spChg>
        <pc:picChg chg="del">
          <ac:chgData name="Дарья Сидоренко" userId="d1f48a1ec851bd2f" providerId="LiveId" clId="{5EA36614-F5C8-4428-90FB-DCAAF9E9552A}" dt="2023-03-04T13:16:47.816" v="186" actId="478"/>
          <ac:picMkLst>
            <pc:docMk/>
            <pc:sldMk cId="3878182608" sldId="258"/>
            <ac:picMk id="1026" creationId="{716F139D-B0F0-BEB9-ABB8-F5487BF5CD26}"/>
          </ac:picMkLst>
        </pc:picChg>
        <pc:cxnChg chg="add mod">
          <ac:chgData name="Дарья Сидоренко" userId="d1f48a1ec851bd2f" providerId="LiveId" clId="{5EA36614-F5C8-4428-90FB-DCAAF9E9552A}" dt="2023-03-04T13:23:41.195" v="285" actId="692"/>
          <ac:cxnSpMkLst>
            <pc:docMk/>
            <pc:sldMk cId="3878182608" sldId="258"/>
            <ac:cxnSpMk id="11" creationId="{011A74F0-127E-F52F-B6AA-668AED420733}"/>
          </ac:cxnSpMkLst>
        </pc:cxnChg>
      </pc:sldChg>
      <pc:sldChg chg="addSp modSp add mod">
        <pc:chgData name="Дарья Сидоренко" userId="d1f48a1ec851bd2f" providerId="LiveId" clId="{5EA36614-F5C8-4428-90FB-DCAAF9E9552A}" dt="2023-03-04T13:23:46.994" v="286" actId="692"/>
        <pc:sldMkLst>
          <pc:docMk/>
          <pc:sldMk cId="2682374255" sldId="259"/>
        </pc:sldMkLst>
        <pc:spChg chg="mod">
          <ac:chgData name="Дарья Сидоренко" userId="d1f48a1ec851bd2f" providerId="LiveId" clId="{5EA36614-F5C8-4428-90FB-DCAAF9E9552A}" dt="2023-03-04T13:21:40.864" v="263" actId="20577"/>
          <ac:spMkLst>
            <pc:docMk/>
            <pc:sldMk cId="2682374255" sldId="259"/>
            <ac:spMk id="6" creationId="{090B5CB4-2B40-224E-E6D1-4BC8128A016E}"/>
          </ac:spMkLst>
        </pc:spChg>
        <pc:spChg chg="mod">
          <ac:chgData name="Дарья Сидоренко" userId="d1f48a1ec851bd2f" providerId="LiveId" clId="{5EA36614-F5C8-4428-90FB-DCAAF9E9552A}" dt="2023-03-04T13:20:33.203" v="252" actId="20577"/>
          <ac:spMkLst>
            <pc:docMk/>
            <pc:sldMk cId="2682374255" sldId="259"/>
            <ac:spMk id="9" creationId="{6551A095-0015-F673-DC9D-28109E5F88ED}"/>
          </ac:spMkLst>
        </pc:spChg>
        <pc:cxnChg chg="add mod">
          <ac:chgData name="Дарья Сидоренко" userId="d1f48a1ec851bd2f" providerId="LiveId" clId="{5EA36614-F5C8-4428-90FB-DCAAF9E9552A}" dt="2023-03-04T13:23:46.994" v="286" actId="692"/>
          <ac:cxnSpMkLst>
            <pc:docMk/>
            <pc:sldMk cId="2682374255" sldId="259"/>
            <ac:cxnSpMk id="2" creationId="{52EEC018-45B3-3E35-FC60-8523B3A220B1}"/>
          </ac:cxnSpMkLst>
        </pc:cxnChg>
      </pc:sldChg>
      <pc:sldChg chg="addSp delSp modSp add mod ord modAnim">
        <pc:chgData name="Дарья Сидоренко" userId="d1f48a1ec851bd2f" providerId="LiveId" clId="{5EA36614-F5C8-4428-90FB-DCAAF9E9552A}" dt="2023-03-04T13:50:41.970" v="638"/>
        <pc:sldMkLst>
          <pc:docMk/>
          <pc:sldMk cId="4126313970" sldId="260"/>
        </pc:sldMkLst>
        <pc:spChg chg="add mod">
          <ac:chgData name="Дарья Сидоренко" userId="d1f48a1ec851bd2f" providerId="LiveId" clId="{5EA36614-F5C8-4428-90FB-DCAAF9E9552A}" dt="2023-03-04T13:47:30.502" v="600" actId="1076"/>
          <ac:spMkLst>
            <pc:docMk/>
            <pc:sldMk cId="4126313970" sldId="260"/>
            <ac:spMk id="2" creationId="{6CEFDA41-493F-B008-5494-D1BD5F6BC4A5}"/>
          </ac:spMkLst>
        </pc:spChg>
        <pc:spChg chg="del">
          <ac:chgData name="Дарья Сидоренко" userId="d1f48a1ec851bd2f" providerId="LiveId" clId="{5EA36614-F5C8-4428-90FB-DCAAF9E9552A}" dt="2023-03-04T13:25:46.202" v="317" actId="478"/>
          <ac:spMkLst>
            <pc:docMk/>
            <pc:sldMk cId="4126313970" sldId="260"/>
            <ac:spMk id="3" creationId="{054A5FD8-5D48-B35F-D4B9-6A0F43710CF2}"/>
          </ac:spMkLst>
        </pc:spChg>
        <pc:spChg chg="mod">
          <ac:chgData name="Дарья Сидоренко" userId="d1f48a1ec851bd2f" providerId="LiveId" clId="{5EA36614-F5C8-4428-90FB-DCAAF9E9552A}" dt="2023-03-04T13:25:52.033" v="319" actId="14100"/>
          <ac:spMkLst>
            <pc:docMk/>
            <pc:sldMk cId="4126313970" sldId="260"/>
            <ac:spMk id="4" creationId="{13DAC2E8-4003-D09C-5957-8A748B3BBC07}"/>
          </ac:spMkLst>
        </pc:spChg>
        <pc:spChg chg="add mod">
          <ac:chgData name="Дарья Сидоренко" userId="d1f48a1ec851bd2f" providerId="LiveId" clId="{5EA36614-F5C8-4428-90FB-DCAAF9E9552A}" dt="2023-03-04T13:44:13.525" v="535" actId="1076"/>
          <ac:spMkLst>
            <pc:docMk/>
            <pc:sldMk cId="4126313970" sldId="260"/>
            <ac:spMk id="7" creationId="{061C1E7C-CE3D-7D54-A58B-10E0D031E67A}"/>
          </ac:spMkLst>
        </pc:spChg>
        <pc:spChg chg="add del">
          <ac:chgData name="Дарья Сидоренко" userId="d1f48a1ec851bd2f" providerId="LiveId" clId="{5EA36614-F5C8-4428-90FB-DCAAF9E9552A}" dt="2023-03-04T13:27:43.171" v="353" actId="478"/>
          <ac:spMkLst>
            <pc:docMk/>
            <pc:sldMk cId="4126313970" sldId="260"/>
            <ac:spMk id="8" creationId="{2B38D13D-CB54-E586-6195-98002D449F66}"/>
          </ac:spMkLst>
        </pc:spChg>
        <pc:spChg chg="add mod">
          <ac:chgData name="Дарья Сидоренко" userId="d1f48a1ec851bd2f" providerId="LiveId" clId="{5EA36614-F5C8-4428-90FB-DCAAF9E9552A}" dt="2023-03-04T13:29:26.453" v="390" actId="1076"/>
          <ac:spMkLst>
            <pc:docMk/>
            <pc:sldMk cId="4126313970" sldId="260"/>
            <ac:spMk id="9" creationId="{784105B0-8578-BA49-29BD-753FE1D367CB}"/>
          </ac:spMkLst>
        </pc:spChg>
        <pc:spChg chg="add mod">
          <ac:chgData name="Дарья Сидоренко" userId="d1f48a1ec851bd2f" providerId="LiveId" clId="{5EA36614-F5C8-4428-90FB-DCAAF9E9552A}" dt="2023-03-04T13:29:26.453" v="390" actId="1076"/>
          <ac:spMkLst>
            <pc:docMk/>
            <pc:sldMk cId="4126313970" sldId="260"/>
            <ac:spMk id="10" creationId="{BC7EDB2B-8B96-44E1-0E2C-EFC919EC96BA}"/>
          </ac:spMkLst>
        </pc:spChg>
        <pc:spChg chg="add mod">
          <ac:chgData name="Дарья Сидоренко" userId="d1f48a1ec851bd2f" providerId="LiveId" clId="{5EA36614-F5C8-4428-90FB-DCAAF9E9552A}" dt="2023-03-04T13:29:26.453" v="390" actId="1076"/>
          <ac:spMkLst>
            <pc:docMk/>
            <pc:sldMk cId="4126313970" sldId="260"/>
            <ac:spMk id="11" creationId="{39AD2566-CC4C-3439-4889-34A3D077CAC8}"/>
          </ac:spMkLst>
        </pc:spChg>
        <pc:spChg chg="add mod">
          <ac:chgData name="Дарья Сидоренко" userId="d1f48a1ec851bd2f" providerId="LiveId" clId="{5EA36614-F5C8-4428-90FB-DCAAF9E9552A}" dt="2023-03-04T13:29:26.453" v="390" actId="1076"/>
          <ac:spMkLst>
            <pc:docMk/>
            <pc:sldMk cId="4126313970" sldId="260"/>
            <ac:spMk id="12" creationId="{D6BE9E0D-BD81-42A3-084F-CADF90CF22CE}"/>
          </ac:spMkLst>
        </pc:spChg>
        <pc:spChg chg="add mod">
          <ac:chgData name="Дарья Сидоренко" userId="d1f48a1ec851bd2f" providerId="LiveId" clId="{5EA36614-F5C8-4428-90FB-DCAAF9E9552A}" dt="2023-03-04T13:29:29.603" v="391" actId="1076"/>
          <ac:spMkLst>
            <pc:docMk/>
            <pc:sldMk cId="4126313970" sldId="260"/>
            <ac:spMk id="13" creationId="{5E4ABDB9-538C-5F52-B278-9A6F4926F6A3}"/>
          </ac:spMkLst>
        </pc:spChg>
        <pc:spChg chg="add mod">
          <ac:chgData name="Дарья Сидоренко" userId="d1f48a1ec851bd2f" providerId="LiveId" clId="{5EA36614-F5C8-4428-90FB-DCAAF9E9552A}" dt="2023-03-04T13:32:53.677" v="428" actId="164"/>
          <ac:spMkLst>
            <pc:docMk/>
            <pc:sldMk cId="4126313970" sldId="260"/>
            <ac:spMk id="14" creationId="{599ED3FB-B807-C79D-5E98-98EAD151404C}"/>
          </ac:spMkLst>
        </pc:spChg>
        <pc:spChg chg="add mod">
          <ac:chgData name="Дарья Сидоренко" userId="d1f48a1ec851bd2f" providerId="LiveId" clId="{5EA36614-F5C8-4428-90FB-DCAAF9E9552A}" dt="2023-03-04T13:32:53.677" v="428" actId="164"/>
          <ac:spMkLst>
            <pc:docMk/>
            <pc:sldMk cId="4126313970" sldId="260"/>
            <ac:spMk id="15" creationId="{ACB3EF74-CB6C-CBEA-06AF-A0708181C72F}"/>
          </ac:spMkLst>
        </pc:spChg>
        <pc:spChg chg="add mod">
          <ac:chgData name="Дарья Сидоренко" userId="d1f48a1ec851bd2f" providerId="LiveId" clId="{5EA36614-F5C8-4428-90FB-DCAAF9E9552A}" dt="2023-03-04T13:32:53.677" v="428" actId="164"/>
          <ac:spMkLst>
            <pc:docMk/>
            <pc:sldMk cId="4126313970" sldId="260"/>
            <ac:spMk id="16" creationId="{1578E740-0040-ABA9-1493-3FBF28A518C3}"/>
          </ac:spMkLst>
        </pc:spChg>
        <pc:spChg chg="add del">
          <ac:chgData name="Дарья Сидоренко" userId="d1f48a1ec851bd2f" providerId="LiveId" clId="{5EA36614-F5C8-4428-90FB-DCAAF9E9552A}" dt="2023-03-04T13:31:50.222" v="419" actId="22"/>
          <ac:spMkLst>
            <pc:docMk/>
            <pc:sldMk cId="4126313970" sldId="260"/>
            <ac:spMk id="18" creationId="{A00D6F3A-AD26-B307-2338-1D9EF5E4037F}"/>
          </ac:spMkLst>
        </pc:spChg>
        <pc:spChg chg="add mod">
          <ac:chgData name="Дарья Сидоренко" userId="d1f48a1ec851bd2f" providerId="LiveId" clId="{5EA36614-F5C8-4428-90FB-DCAAF9E9552A}" dt="2023-03-04T13:32:53.677" v="428" actId="164"/>
          <ac:spMkLst>
            <pc:docMk/>
            <pc:sldMk cId="4126313970" sldId="260"/>
            <ac:spMk id="19" creationId="{AA5D0D6A-713E-00FC-C854-DD6B23F8A3EA}"/>
          </ac:spMkLst>
        </pc:spChg>
        <pc:spChg chg="mod topLvl">
          <ac:chgData name="Дарья Сидоренко" userId="d1f48a1ec851bd2f" providerId="LiveId" clId="{5EA36614-F5C8-4428-90FB-DCAAF9E9552A}" dt="2023-03-04T13:48:06.023" v="609" actId="164"/>
          <ac:spMkLst>
            <pc:docMk/>
            <pc:sldMk cId="4126313970" sldId="260"/>
            <ac:spMk id="22" creationId="{1D977B30-2409-983C-770C-83903EEE8738}"/>
          </ac:spMkLst>
        </pc:spChg>
        <pc:spChg chg="mod topLvl">
          <ac:chgData name="Дарья Сидоренко" userId="d1f48a1ec851bd2f" providerId="LiveId" clId="{5EA36614-F5C8-4428-90FB-DCAAF9E9552A}" dt="2023-03-04T13:48:06.023" v="609" actId="164"/>
          <ac:spMkLst>
            <pc:docMk/>
            <pc:sldMk cId="4126313970" sldId="260"/>
            <ac:spMk id="23" creationId="{A5DDCCA1-944B-0815-586C-A3A0E0292801}"/>
          </ac:spMkLst>
        </pc:spChg>
        <pc:spChg chg="mod topLvl">
          <ac:chgData name="Дарья Сидоренко" userId="d1f48a1ec851bd2f" providerId="LiveId" clId="{5EA36614-F5C8-4428-90FB-DCAAF9E9552A}" dt="2023-03-04T13:48:06.023" v="609" actId="164"/>
          <ac:spMkLst>
            <pc:docMk/>
            <pc:sldMk cId="4126313970" sldId="260"/>
            <ac:spMk id="24" creationId="{3F0FC0B0-E928-2D07-DBA0-1E03E7062815}"/>
          </ac:spMkLst>
        </pc:spChg>
        <pc:spChg chg="mod topLvl">
          <ac:chgData name="Дарья Сидоренко" userId="d1f48a1ec851bd2f" providerId="LiveId" clId="{5EA36614-F5C8-4428-90FB-DCAAF9E9552A}" dt="2023-03-04T13:48:06.023" v="609" actId="164"/>
          <ac:spMkLst>
            <pc:docMk/>
            <pc:sldMk cId="4126313970" sldId="260"/>
            <ac:spMk id="25" creationId="{F9979711-AD9D-7316-2369-F44C653CE3DA}"/>
          </ac:spMkLst>
        </pc:spChg>
        <pc:spChg chg="add mod">
          <ac:chgData name="Дарья Сидоренко" userId="d1f48a1ec851bd2f" providerId="LiveId" clId="{5EA36614-F5C8-4428-90FB-DCAAF9E9552A}" dt="2023-03-04T13:41:10.743" v="471" actId="164"/>
          <ac:spMkLst>
            <pc:docMk/>
            <pc:sldMk cId="4126313970" sldId="260"/>
            <ac:spMk id="32" creationId="{52F0C668-1E94-FFB8-8F4D-6FEA354DD0AE}"/>
          </ac:spMkLst>
        </pc:spChg>
        <pc:spChg chg="add mod">
          <ac:chgData name="Дарья Сидоренко" userId="d1f48a1ec851bd2f" providerId="LiveId" clId="{5EA36614-F5C8-4428-90FB-DCAAF9E9552A}" dt="2023-03-04T13:41:10.743" v="471" actId="164"/>
          <ac:spMkLst>
            <pc:docMk/>
            <pc:sldMk cId="4126313970" sldId="260"/>
            <ac:spMk id="33" creationId="{E19AAE01-5320-E371-9D01-077670EF7C67}"/>
          </ac:spMkLst>
        </pc:spChg>
        <pc:spChg chg="add mod topLvl">
          <ac:chgData name="Дарья Сидоренко" userId="d1f48a1ec851bd2f" providerId="LiveId" clId="{5EA36614-F5C8-4428-90FB-DCAAF9E9552A}" dt="2023-03-04T13:50:03.027" v="631" actId="164"/>
          <ac:spMkLst>
            <pc:docMk/>
            <pc:sldMk cId="4126313970" sldId="260"/>
            <ac:spMk id="35" creationId="{1AAEB28F-A174-A84E-D1BD-2B526D546D57}"/>
          </ac:spMkLst>
        </pc:spChg>
        <pc:spChg chg="add mod topLvl">
          <ac:chgData name="Дарья Сидоренко" userId="d1f48a1ec851bd2f" providerId="LiveId" clId="{5EA36614-F5C8-4428-90FB-DCAAF9E9552A}" dt="2023-03-04T13:50:03.027" v="631" actId="164"/>
          <ac:spMkLst>
            <pc:docMk/>
            <pc:sldMk cId="4126313970" sldId="260"/>
            <ac:spMk id="36" creationId="{63EA6225-7CCA-347D-E2E1-868DA1A5AF8D}"/>
          </ac:spMkLst>
        </pc:spChg>
        <pc:spChg chg="add mod">
          <ac:chgData name="Дарья Сидоренко" userId="d1f48a1ec851bd2f" providerId="LiveId" clId="{5EA36614-F5C8-4428-90FB-DCAAF9E9552A}" dt="2023-03-04T13:48:06.023" v="609" actId="164"/>
          <ac:spMkLst>
            <pc:docMk/>
            <pc:sldMk cId="4126313970" sldId="260"/>
            <ac:spMk id="38" creationId="{70052959-C226-98F8-CADD-85A1E0A4FC97}"/>
          </ac:spMkLst>
        </pc:spChg>
        <pc:spChg chg="add mod">
          <ac:chgData name="Дарья Сидоренко" userId="d1f48a1ec851bd2f" providerId="LiveId" clId="{5EA36614-F5C8-4428-90FB-DCAAF9E9552A}" dt="2023-03-04T13:48:06.023" v="609" actId="164"/>
          <ac:spMkLst>
            <pc:docMk/>
            <pc:sldMk cId="4126313970" sldId="260"/>
            <ac:spMk id="39" creationId="{CD3410F7-A8F3-86D3-5888-09D13C4F5436}"/>
          </ac:spMkLst>
        </pc:spChg>
        <pc:spChg chg="mod">
          <ac:chgData name="Дарья Сидоренко" userId="d1f48a1ec851bd2f" providerId="LiveId" clId="{5EA36614-F5C8-4428-90FB-DCAAF9E9552A}" dt="2023-03-04T13:47:24.865" v="595"/>
          <ac:spMkLst>
            <pc:docMk/>
            <pc:sldMk cId="4126313970" sldId="260"/>
            <ac:spMk id="43" creationId="{1AE120A3-4B8E-75EC-8E1B-A1A91E170F20}"/>
          </ac:spMkLst>
        </pc:spChg>
        <pc:spChg chg="mod">
          <ac:chgData name="Дарья Сидоренко" userId="d1f48a1ec851bd2f" providerId="LiveId" clId="{5EA36614-F5C8-4428-90FB-DCAAF9E9552A}" dt="2023-03-04T13:47:24.865" v="595"/>
          <ac:spMkLst>
            <pc:docMk/>
            <pc:sldMk cId="4126313970" sldId="260"/>
            <ac:spMk id="44" creationId="{17CA12AB-6C68-F0A8-57BF-44CC0B099E77}"/>
          </ac:spMkLst>
        </pc:spChg>
        <pc:spChg chg="del mod topLvl">
          <ac:chgData name="Дарья Сидоренко" userId="d1f48a1ec851bd2f" providerId="LiveId" clId="{5EA36614-F5C8-4428-90FB-DCAAF9E9552A}" dt="2023-03-04T13:47:44.118" v="604" actId="478"/>
          <ac:spMkLst>
            <pc:docMk/>
            <pc:sldMk cId="4126313970" sldId="260"/>
            <ac:spMk id="48" creationId="{AC1491F9-F34A-82B5-5464-B376048BE8B6}"/>
          </ac:spMkLst>
        </pc:spChg>
        <pc:spChg chg="del mod topLvl">
          <ac:chgData name="Дарья Сидоренко" userId="d1f48a1ec851bd2f" providerId="LiveId" clId="{5EA36614-F5C8-4428-90FB-DCAAF9E9552A}" dt="2023-03-04T13:47:42.404" v="603" actId="478"/>
          <ac:spMkLst>
            <pc:docMk/>
            <pc:sldMk cId="4126313970" sldId="260"/>
            <ac:spMk id="49" creationId="{43386B03-CEE5-D39E-F1C9-2D3BFE678B9A}"/>
          </ac:spMkLst>
        </pc:spChg>
        <pc:spChg chg="add mod">
          <ac:chgData name="Дарья Сидоренко" userId="d1f48a1ec851bd2f" providerId="LiveId" clId="{5EA36614-F5C8-4428-90FB-DCAAF9E9552A}" dt="2023-03-04T13:48:18.347" v="612"/>
          <ac:spMkLst>
            <pc:docMk/>
            <pc:sldMk cId="4126313970" sldId="260"/>
            <ac:spMk id="53" creationId="{F5D9CC5D-BECB-35EF-114D-D01C694E4AF5}"/>
          </ac:spMkLst>
        </pc:spChg>
        <pc:spChg chg="add mod">
          <ac:chgData name="Дарья Сидоренко" userId="d1f48a1ec851bd2f" providerId="LiveId" clId="{5EA36614-F5C8-4428-90FB-DCAAF9E9552A}" dt="2023-03-04T13:49:51.912" v="629" actId="164"/>
          <ac:spMkLst>
            <pc:docMk/>
            <pc:sldMk cId="4126313970" sldId="260"/>
            <ac:spMk id="54" creationId="{A55AF971-9FCF-81F9-27FF-93532C820A03}"/>
          </ac:spMkLst>
        </pc:spChg>
        <pc:spChg chg="add mod">
          <ac:chgData name="Дарья Сидоренко" userId="d1f48a1ec851bd2f" providerId="LiveId" clId="{5EA36614-F5C8-4428-90FB-DCAAF9E9552A}" dt="2023-03-04T13:49:51.912" v="629" actId="164"/>
          <ac:spMkLst>
            <pc:docMk/>
            <pc:sldMk cId="4126313970" sldId="260"/>
            <ac:spMk id="55" creationId="{05BF3DE3-0973-AA0F-D65A-B2E170A8DE8D}"/>
          </ac:spMkLst>
        </pc:spChg>
        <pc:spChg chg="add del mod">
          <ac:chgData name="Дарья Сидоренко" userId="d1f48a1ec851bd2f" providerId="LiveId" clId="{5EA36614-F5C8-4428-90FB-DCAAF9E9552A}" dt="2023-03-04T13:49:17.486" v="622" actId="478"/>
          <ac:spMkLst>
            <pc:docMk/>
            <pc:sldMk cId="4126313970" sldId="260"/>
            <ac:spMk id="56" creationId="{88F80747-D19A-E5B7-7E39-3A71378DF636}"/>
          </ac:spMkLst>
        </pc:spChg>
        <pc:grpChg chg="add mod">
          <ac:chgData name="Дарья Сидоренко" userId="d1f48a1ec851bd2f" providerId="LiveId" clId="{5EA36614-F5C8-4428-90FB-DCAAF9E9552A}" dt="2023-03-04T13:47:28.003" v="598" actId="1076"/>
          <ac:grpSpMkLst>
            <pc:docMk/>
            <pc:sldMk cId="4126313970" sldId="260"/>
            <ac:grpSpMk id="20" creationId="{0E797908-330C-7C88-E390-8F8A84BFC707}"/>
          </ac:grpSpMkLst>
        </pc:grpChg>
        <pc:grpChg chg="add del mod">
          <ac:chgData name="Дарья Сидоренко" userId="d1f48a1ec851bd2f" providerId="LiveId" clId="{5EA36614-F5C8-4428-90FB-DCAAF9E9552A}" dt="2023-03-04T13:44:46.146" v="553" actId="165"/>
          <ac:grpSpMkLst>
            <pc:docMk/>
            <pc:sldMk cId="4126313970" sldId="260"/>
            <ac:grpSpMk id="21" creationId="{F8645E9D-D057-6A0C-BCEB-AC86B643942E}"/>
          </ac:grpSpMkLst>
        </pc:grpChg>
        <pc:grpChg chg="add mod">
          <ac:chgData name="Дарья Сидоренко" userId="d1f48a1ec851bd2f" providerId="LiveId" clId="{5EA36614-F5C8-4428-90FB-DCAAF9E9552A}" dt="2023-03-04T13:41:10.743" v="471" actId="164"/>
          <ac:grpSpMkLst>
            <pc:docMk/>
            <pc:sldMk cId="4126313970" sldId="260"/>
            <ac:grpSpMk id="34" creationId="{02C99B08-2C19-E5CA-5014-4A50B78516B8}"/>
          </ac:grpSpMkLst>
        </pc:grpChg>
        <pc:grpChg chg="add del mod">
          <ac:chgData name="Дарья Сидоренко" userId="d1f48a1ec851bd2f" providerId="LiveId" clId="{5EA36614-F5C8-4428-90FB-DCAAF9E9552A}" dt="2023-03-04T13:48:33.395" v="615" actId="165"/>
          <ac:grpSpMkLst>
            <pc:docMk/>
            <pc:sldMk cId="4126313970" sldId="260"/>
            <ac:grpSpMk id="37" creationId="{41EE6F94-D8DE-A786-7328-2DFAB17167C1}"/>
          </ac:grpSpMkLst>
        </pc:grpChg>
        <pc:grpChg chg="add mod">
          <ac:chgData name="Дарья Сидоренко" userId="d1f48a1ec851bd2f" providerId="LiveId" clId="{5EA36614-F5C8-4428-90FB-DCAAF9E9552A}" dt="2023-03-04T13:47:24.865" v="595"/>
          <ac:grpSpMkLst>
            <pc:docMk/>
            <pc:sldMk cId="4126313970" sldId="260"/>
            <ac:grpSpMk id="40" creationId="{01E61DFB-D197-1FB3-6A7B-F9C9580275F9}"/>
          </ac:grpSpMkLst>
        </pc:grpChg>
        <pc:grpChg chg="add del mod">
          <ac:chgData name="Дарья Сидоренко" userId="d1f48a1ec851bd2f" providerId="LiveId" clId="{5EA36614-F5C8-4428-90FB-DCAAF9E9552A}" dt="2023-03-04T13:47:39.738" v="602" actId="165"/>
          <ac:grpSpMkLst>
            <pc:docMk/>
            <pc:sldMk cId="4126313970" sldId="260"/>
            <ac:grpSpMk id="45" creationId="{DA0809AE-8AC7-E055-8296-87DC22A10EE7}"/>
          </ac:grpSpMkLst>
        </pc:grpChg>
        <pc:grpChg chg="add mod">
          <ac:chgData name="Дарья Сидоренко" userId="d1f48a1ec851bd2f" providerId="LiveId" clId="{5EA36614-F5C8-4428-90FB-DCAAF9E9552A}" dt="2023-03-04T13:48:06.023" v="609" actId="164"/>
          <ac:grpSpMkLst>
            <pc:docMk/>
            <pc:sldMk cId="4126313970" sldId="260"/>
            <ac:grpSpMk id="52" creationId="{2AD70EB7-0A23-423B-D823-E41F92F8AAD6}"/>
          </ac:grpSpMkLst>
        </pc:grpChg>
        <pc:grpChg chg="add mod">
          <ac:chgData name="Дарья Сидоренко" userId="d1f48a1ec851bd2f" providerId="LiveId" clId="{5EA36614-F5C8-4428-90FB-DCAAF9E9552A}" dt="2023-03-04T13:49:51.912" v="629" actId="164"/>
          <ac:grpSpMkLst>
            <pc:docMk/>
            <pc:sldMk cId="4126313970" sldId="260"/>
            <ac:grpSpMk id="57" creationId="{3874A757-EEF9-93F7-1DFD-A99D41059440}"/>
          </ac:grpSpMkLst>
        </pc:grpChg>
        <pc:grpChg chg="add mod">
          <ac:chgData name="Дарья Сидоренко" userId="d1f48a1ec851bd2f" providerId="LiveId" clId="{5EA36614-F5C8-4428-90FB-DCAAF9E9552A}" dt="2023-03-04T13:50:03.027" v="631" actId="164"/>
          <ac:grpSpMkLst>
            <pc:docMk/>
            <pc:sldMk cId="4126313970" sldId="260"/>
            <ac:grpSpMk id="58" creationId="{030F4ED6-EE95-0B96-AF95-8EFA240D6503}"/>
          </ac:grpSpMkLst>
        </pc:grpChg>
        <pc:picChg chg="add del mod">
          <ac:chgData name="Дарья Сидоренко" userId="d1f48a1ec851bd2f" providerId="LiveId" clId="{5EA36614-F5C8-4428-90FB-DCAAF9E9552A}" dt="2023-03-04T13:26:48.005" v="326" actId="478"/>
          <ac:picMkLst>
            <pc:docMk/>
            <pc:sldMk cId="4126313970" sldId="260"/>
            <ac:picMk id="6" creationId="{42052E96-10FF-7F71-C1ED-C2966AC152E2}"/>
          </ac:picMkLst>
        </pc:picChg>
        <pc:picChg chg="del">
          <ac:chgData name="Дарья Сидоренко" userId="d1f48a1ec851bd2f" providerId="LiveId" clId="{5EA36614-F5C8-4428-90FB-DCAAF9E9552A}" dt="2023-03-04T13:25:10.886" v="316" actId="478"/>
          <ac:picMkLst>
            <pc:docMk/>
            <pc:sldMk cId="4126313970" sldId="260"/>
            <ac:picMk id="1026" creationId="{716F139D-B0F0-BEB9-ABB8-F5487BF5CD26}"/>
          </ac:picMkLst>
        </pc:picChg>
        <pc:cxnChg chg="add mod">
          <ac:chgData name="Дарья Сидоренко" userId="d1f48a1ec851bd2f" providerId="LiveId" clId="{5EA36614-F5C8-4428-90FB-DCAAF9E9552A}" dt="2023-03-04T13:41:10.743" v="471" actId="164"/>
          <ac:cxnSpMkLst>
            <pc:docMk/>
            <pc:sldMk cId="4126313970" sldId="260"/>
            <ac:cxnSpMk id="27" creationId="{CC75AC6C-CF23-B5D7-630A-CEB4C7D0553B}"/>
          </ac:cxnSpMkLst>
        </pc:cxnChg>
        <pc:cxnChg chg="add del mod">
          <ac:chgData name="Дарья Сидоренко" userId="d1f48a1ec851bd2f" providerId="LiveId" clId="{5EA36614-F5C8-4428-90FB-DCAAF9E9552A}" dt="2023-03-04T13:40:19.690" v="458" actId="478"/>
          <ac:cxnSpMkLst>
            <pc:docMk/>
            <pc:sldMk cId="4126313970" sldId="260"/>
            <ac:cxnSpMk id="30" creationId="{2069C3AD-94D4-5A26-DC4E-74E411AA030C}"/>
          </ac:cxnSpMkLst>
        </pc:cxnChg>
        <pc:cxnChg chg="add mod">
          <ac:chgData name="Дарья Сидоренко" userId="d1f48a1ec851bd2f" providerId="LiveId" clId="{5EA36614-F5C8-4428-90FB-DCAAF9E9552A}" dt="2023-03-04T13:41:10.743" v="471" actId="164"/>
          <ac:cxnSpMkLst>
            <pc:docMk/>
            <pc:sldMk cId="4126313970" sldId="260"/>
            <ac:cxnSpMk id="31" creationId="{6C697F6D-C5A3-619A-435B-409E9A3E45FE}"/>
          </ac:cxnSpMkLst>
        </pc:cxnChg>
        <pc:cxnChg chg="mod">
          <ac:chgData name="Дарья Сидоренко" userId="d1f48a1ec851bd2f" providerId="LiveId" clId="{5EA36614-F5C8-4428-90FB-DCAAF9E9552A}" dt="2023-03-04T13:47:24.865" v="595"/>
          <ac:cxnSpMkLst>
            <pc:docMk/>
            <pc:sldMk cId="4126313970" sldId="260"/>
            <ac:cxnSpMk id="41" creationId="{A3CFFAFA-DCB0-D870-91DC-54C1D27FC0C6}"/>
          </ac:cxnSpMkLst>
        </pc:cxnChg>
        <pc:cxnChg chg="mod">
          <ac:chgData name="Дарья Сидоренко" userId="d1f48a1ec851bd2f" providerId="LiveId" clId="{5EA36614-F5C8-4428-90FB-DCAAF9E9552A}" dt="2023-03-04T13:47:24.865" v="595"/>
          <ac:cxnSpMkLst>
            <pc:docMk/>
            <pc:sldMk cId="4126313970" sldId="260"/>
            <ac:cxnSpMk id="42" creationId="{2D8C60C2-86F1-7EAC-1E52-3B7950B2CD96}"/>
          </ac:cxnSpMkLst>
        </pc:cxnChg>
        <pc:cxnChg chg="mod topLvl">
          <ac:chgData name="Дарья Сидоренко" userId="d1f48a1ec851bd2f" providerId="LiveId" clId="{5EA36614-F5C8-4428-90FB-DCAAF9E9552A}" dt="2023-03-04T13:49:51.912" v="629" actId="164"/>
          <ac:cxnSpMkLst>
            <pc:docMk/>
            <pc:sldMk cId="4126313970" sldId="260"/>
            <ac:cxnSpMk id="46" creationId="{5A5E854B-DFA0-EE7F-29C4-E67F0E688F5A}"/>
          </ac:cxnSpMkLst>
        </pc:cxnChg>
        <pc:cxnChg chg="mod topLvl">
          <ac:chgData name="Дарья Сидоренко" userId="d1f48a1ec851bd2f" providerId="LiveId" clId="{5EA36614-F5C8-4428-90FB-DCAAF9E9552A}" dt="2023-03-04T13:49:51.912" v="629" actId="164"/>
          <ac:cxnSpMkLst>
            <pc:docMk/>
            <pc:sldMk cId="4126313970" sldId="260"/>
            <ac:cxnSpMk id="47" creationId="{15BA45B1-A42D-3E8F-7056-344B1559CE82}"/>
          </ac:cxnSpMkLst>
        </pc:cxnChg>
        <pc:cxnChg chg="add mod">
          <ac:chgData name="Дарья Сидоренко" userId="d1f48a1ec851bd2f" providerId="LiveId" clId="{5EA36614-F5C8-4428-90FB-DCAAF9E9552A}" dt="2023-03-04T13:49:51.912" v="629" actId="164"/>
          <ac:cxnSpMkLst>
            <pc:docMk/>
            <pc:sldMk cId="4126313970" sldId="260"/>
            <ac:cxnSpMk id="50" creationId="{A0F011DD-6703-D863-2917-2E88904B3A53}"/>
          </ac:cxnSpMkLst>
        </pc:cxnChg>
        <pc:cxnChg chg="add mod">
          <ac:chgData name="Дарья Сидоренко" userId="d1f48a1ec851bd2f" providerId="LiveId" clId="{5EA36614-F5C8-4428-90FB-DCAAF9E9552A}" dt="2023-03-04T13:49:51.912" v="629" actId="164"/>
          <ac:cxnSpMkLst>
            <pc:docMk/>
            <pc:sldMk cId="4126313970" sldId="260"/>
            <ac:cxnSpMk id="51" creationId="{4AC75C3B-3EAE-4090-1FDB-9B0BC10F66D1}"/>
          </ac:cxnSpMkLst>
        </pc:cxnChg>
      </pc:sldChg>
      <pc:sldChg chg="addSp delSp modSp add mod ord modAnim">
        <pc:chgData name="Дарья Сидоренко" userId="d1f48a1ec851bd2f" providerId="LiveId" clId="{5EA36614-F5C8-4428-90FB-DCAAF9E9552A}" dt="2023-03-04T17:38:20.461" v="1122"/>
        <pc:sldMkLst>
          <pc:docMk/>
          <pc:sldMk cId="847712615" sldId="261"/>
        </pc:sldMkLst>
        <pc:spChg chg="add mod">
          <ac:chgData name="Дарья Сидоренко" userId="d1f48a1ec851bd2f" providerId="LiveId" clId="{5EA36614-F5C8-4428-90FB-DCAAF9E9552A}" dt="2023-03-04T14:11:38.025" v="1116" actId="114"/>
          <ac:spMkLst>
            <pc:docMk/>
            <pc:sldMk cId="847712615" sldId="261"/>
            <ac:spMk id="3" creationId="{D48C4AEB-C82C-6492-AEB4-00BF4016205D}"/>
          </ac:spMkLst>
        </pc:spChg>
        <pc:spChg chg="add del mod">
          <ac:chgData name="Дарья Сидоренко" userId="d1f48a1ec851bd2f" providerId="LiveId" clId="{5EA36614-F5C8-4428-90FB-DCAAF9E9552A}" dt="2023-03-04T14:11:34.343" v="1115" actId="114"/>
          <ac:spMkLst>
            <pc:docMk/>
            <pc:sldMk cId="847712615" sldId="261"/>
            <ac:spMk id="6" creationId="{090B5CB4-2B40-224E-E6D1-4BC8128A016E}"/>
          </ac:spMkLst>
        </pc:spChg>
        <pc:spChg chg="mod">
          <ac:chgData name="Дарья Сидоренко" userId="d1f48a1ec851bd2f" providerId="LiveId" clId="{5EA36614-F5C8-4428-90FB-DCAAF9E9552A}" dt="2023-03-04T13:55:30.882" v="652" actId="20577"/>
          <ac:spMkLst>
            <pc:docMk/>
            <pc:sldMk cId="847712615" sldId="261"/>
            <ac:spMk id="9" creationId="{6551A095-0015-F673-DC9D-28109E5F88ED}"/>
          </ac:spMkLst>
        </pc:spChg>
        <pc:cxnChg chg="del">
          <ac:chgData name="Дарья Сидоренко" userId="d1f48a1ec851bd2f" providerId="LiveId" clId="{5EA36614-F5C8-4428-90FB-DCAAF9E9552A}" dt="2023-03-04T13:55:33.927" v="653" actId="478"/>
          <ac:cxnSpMkLst>
            <pc:docMk/>
            <pc:sldMk cId="847712615" sldId="261"/>
            <ac:cxnSpMk id="2" creationId="{52EEC018-45B3-3E35-FC60-8523B3A220B1}"/>
          </ac:cxnSpMkLst>
        </pc:cxnChg>
      </pc:sldChg>
      <pc:sldChg chg="add ord">
        <pc:chgData name="Дарья Сидоренко" userId="d1f48a1ec851bd2f" providerId="LiveId" clId="{5EA36614-F5C8-4428-90FB-DCAAF9E9552A}" dt="2023-03-04T14:12:00.899" v="1119"/>
        <pc:sldMkLst>
          <pc:docMk/>
          <pc:sldMk cId="1904969822" sldId="2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656274-0B3C-4A2F-957C-7A25AC3CA2FC}" type="datetimeFigureOut">
              <a:rPr lang="ru-RU" smtClean="0"/>
              <a:t>04.03.2023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FDA3A1-8C5E-4CE6-A46B-229576A796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214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3E8C5C-DE29-9053-6D85-30231E69BD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37D5C17-6CFA-9B3D-F1C7-510F137058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A51FE0-3B31-D13F-A920-799A89B39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9AD56-1AF7-4545-8B00-F0CF527341A1}" type="datetime1">
              <a:rPr lang="ru-RU" smtClean="0"/>
              <a:t>04.03.2023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30A3C9-C7F3-BC65-B474-BEDB617BA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F62B83-78E0-99E3-2E03-B14F023C8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63FE2-CC5E-4A06-B076-02D2131003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682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655846-23CD-986F-A075-E60C4F054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CAE4C0F-50AE-7F0B-8DBB-BC30B200D0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D6C933-02C0-E5EE-BFBE-1FAD3A2C3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26BA9-369C-46DC-B97F-1248A336A70F}" type="datetime1">
              <a:rPr lang="ru-RU" smtClean="0"/>
              <a:t>04.03.2023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52078D-66C7-006E-98FA-6ED6DB121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4C6454-95AC-2099-3241-9F19675BB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63FE2-CC5E-4A06-B076-02D2131003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538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18231AB-850C-0AFD-5B41-182489DC8B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984248D-60F0-0AF8-4234-799C6396B0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24A84A-8F02-04A5-1C8C-AB7D0BDB0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2161F-4B95-4A0A-80B6-AE81D932F02E}" type="datetime1">
              <a:rPr lang="ru-RU" smtClean="0"/>
              <a:t>04.03.2023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70D7A4-B171-9F5D-9300-52107BE0A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8F61A6-5038-D075-DDFA-90F14D1C2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63FE2-CC5E-4A06-B076-02D2131003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530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76E83E-A245-9DAF-A7C5-13C322835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E62EA8-395F-ED29-6212-08963E6A9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AFD597-9E34-11E0-12FA-E732C42DC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27E60-246E-4AFC-800A-B5D816DF1CAB}" type="datetime1">
              <a:rPr lang="ru-RU" smtClean="0"/>
              <a:t>04.03.2023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95508F-7394-2980-7846-8B93765D1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884093-4021-863C-0AA8-915605A34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63FE2-CC5E-4A06-B076-02D2131003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09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60B340-715C-958F-19E5-41B6F2DC5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756C952-9D0E-5EC6-C874-0718AFDFB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C5377F-7271-D875-DDDA-48CFF87E1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D7FF3-FF0B-4BDD-BA76-45A151A04556}" type="datetime1">
              <a:rPr lang="ru-RU" smtClean="0"/>
              <a:t>04.03.2023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242E19-5997-881A-536F-399BDC183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9B6313-1092-6391-F0E4-3C36A0FD6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63FE2-CC5E-4A06-B076-02D2131003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986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94D7FD-4835-F914-4527-D7DD39FF8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201D75-E7DD-2C5A-A10F-DAFE4F08AB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1CBD23F-3997-DC2F-D09E-6A319C621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08B356A-6EFA-2944-A772-DE3174D9A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EF311-D18A-4669-A012-6CC90B09ED36}" type="datetime1">
              <a:rPr lang="ru-RU" smtClean="0"/>
              <a:t>04.03.2023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672298C-E73F-AF3B-FC89-162A1241D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023F061-D519-F610-ECCB-9D7D1E93B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63FE2-CC5E-4A06-B076-02D2131003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304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798DC1-FDB0-ED97-5BAC-D8B6AFA62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81C132C-6800-93F2-D842-A907A75C9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4D16694-670D-E538-667F-CE9029B77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EB81B52-EC68-D1F8-2F74-F492A1A7FF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F7150D2-771F-5D7D-52A4-7CC506266F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7748C19-58FB-D2B6-8851-D9AE47935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90DF0-82EA-4350-936B-1B058A1035A0}" type="datetime1">
              <a:rPr lang="ru-RU" smtClean="0"/>
              <a:t>04.03.2023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9D20FFA-034E-4CE4-0F77-4FEC2FDE3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E6DFC3C-C59A-77CC-3F6B-46B79D864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63FE2-CC5E-4A06-B076-02D2131003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766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877D51-D859-696B-FCE2-AD676E470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93C4B25-0673-DDF8-675C-6E674DE2F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C478-FFE8-415D-867B-85BC09F3E0C8}" type="datetime1">
              <a:rPr lang="ru-RU" smtClean="0"/>
              <a:t>04.03.2023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9EAE2B2-B39A-49B2-70E1-2063DDF05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7F42279-1B52-25F3-00D3-1E7E198FF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63FE2-CC5E-4A06-B076-02D2131003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64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C0A8D9A-C51E-5E80-4E24-220A4A5DD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2F20-D1D0-4B9A-9E4A-53C9406D19A7}" type="datetime1">
              <a:rPr lang="ru-RU" smtClean="0"/>
              <a:t>04.03.2023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671198F-14D5-8063-2298-393D1304C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D8975B3-C963-DCC3-DAED-3A333513E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63FE2-CC5E-4A06-B076-02D2131003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234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3E2BC6-FF7A-90C5-24F2-3FC19BC71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60AC89-1750-2A79-6B93-E8B9084A9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1C755B1-B4E6-4217-05EF-A49932B446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569C426-9363-448F-639E-ACDD98206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B379E-A1E3-4960-B470-4417C124D3EA}" type="datetime1">
              <a:rPr lang="ru-RU" smtClean="0"/>
              <a:t>04.03.2023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DE2EB1F-CCA3-4D02-23B5-797E9DC6E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93E5876-8AD8-391F-DB38-12EB136EE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63FE2-CC5E-4A06-B076-02D2131003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361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768756-0162-8B75-A143-62A192B77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1687121-C804-F4A2-0690-E32BCA6D5C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3B8FE2D-AB2A-CA70-4FFC-A8FB981669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E28F9D1-4DB3-F2FE-0947-B0FC4A6F4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624F-CDFE-4AFA-8F54-F96C112E18DB}" type="datetime1">
              <a:rPr lang="ru-RU" smtClean="0"/>
              <a:t>04.03.2023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A30CAE-B2CB-1C55-EA45-DE057FACF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01BDE02-67DF-5470-78B6-714AC3D29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63FE2-CC5E-4A06-B076-02D2131003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655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DFCAEE-71F2-66E9-35BB-198A15742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64D8060-5E2D-FC63-EC2B-325B32A8FA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AB68D1-0482-83B9-35DC-203B381D7A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0BB72-7D43-46FD-A30F-B0B34E511C23}" type="datetime1">
              <a:rPr lang="ru-RU" smtClean="0"/>
              <a:t>04.03.2023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4A7CDA-6C5B-6FAE-D90B-DBC38C13A6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8623BF-DB99-F924-20A5-F1EF89E548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63FE2-CC5E-4A06-B076-02D2131003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773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A307FA-9F6E-1929-BAC0-CCEC3D3AA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09000"/>
            <a:ext cx="9144000" cy="2387600"/>
          </a:xfrm>
        </p:spPr>
        <p:txBody>
          <a:bodyPr/>
          <a:lstStyle/>
          <a:p>
            <a:pPr algn="l"/>
            <a:r>
              <a:rPr lang="de-AT" dirty="0" err="1">
                <a:latin typeface="Amasis MT Pro Medium" panose="02040604050005020304" pitchFamily="18" charset="0"/>
              </a:rPr>
              <a:t>Northbound</a:t>
            </a:r>
            <a:r>
              <a:rPr lang="de-AT" dirty="0">
                <a:latin typeface="Amasis MT Pro Medium" panose="02040604050005020304" pitchFamily="18" charset="0"/>
              </a:rPr>
              <a:t> and </a:t>
            </a:r>
            <a:r>
              <a:rPr lang="de-AT" dirty="0" err="1">
                <a:latin typeface="Amasis MT Pro Medium" panose="02040604050005020304" pitchFamily="18" charset="0"/>
              </a:rPr>
              <a:t>Southbound</a:t>
            </a:r>
            <a:r>
              <a:rPr lang="de-AT" dirty="0">
                <a:latin typeface="Amasis MT Pro Medium" panose="02040604050005020304" pitchFamily="18" charset="0"/>
              </a:rPr>
              <a:t> Interfaces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BC1833E-6DEC-6BF5-1189-99984AE23E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88675"/>
            <a:ext cx="9144000" cy="906962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ru-RU" sz="2000" dirty="0">
                <a:latin typeface="Artifakt Element" panose="020B0503050000020004" pitchFamily="34" charset="-52"/>
                <a:ea typeface="Artifakt Element" panose="020B0503050000020004" pitchFamily="34" charset="-52"/>
              </a:rPr>
              <a:t>Программно-конфигурируемые сети. Университет ИТМО.</a:t>
            </a:r>
          </a:p>
          <a:p>
            <a:pPr algn="l">
              <a:lnSpc>
                <a:spcPct val="100000"/>
              </a:lnSpc>
            </a:pPr>
            <a:r>
              <a:rPr lang="ru-RU" sz="2000" dirty="0">
                <a:latin typeface="Artifakt Element" panose="020B0503050000020004" pitchFamily="34" charset="-52"/>
                <a:ea typeface="Artifakt Element" panose="020B0503050000020004" pitchFamily="34" charset="-52"/>
              </a:rPr>
              <a:t>Сидоренко Дарья, группа К34202</a:t>
            </a:r>
          </a:p>
        </p:txBody>
      </p:sp>
      <p:pic>
        <p:nvPicPr>
          <p:cNvPr id="5" name="Рисунок 4" descr="Изображение выглядит как часы, датчик&#10;&#10;Автоматически созданное описание">
            <a:extLst>
              <a:ext uri="{FF2B5EF4-FFF2-40B4-BE49-F238E27FC236}">
                <a16:creationId xmlns:a16="http://schemas.microsoft.com/office/drawing/2014/main" id="{F3DD16BC-CCD5-7D32-36EC-2D402F254A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59056" flipH="1">
            <a:off x="7287298" y="1164171"/>
            <a:ext cx="3705510" cy="246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564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54A5FD8-5D48-B35F-D4B9-6A0F43710CF2}"/>
              </a:ext>
            </a:extLst>
          </p:cNvPr>
          <p:cNvSpPr txBox="1"/>
          <p:nvPr/>
        </p:nvSpPr>
        <p:spPr>
          <a:xfrm>
            <a:off x="5196000" y="2967335"/>
            <a:ext cx="5580000" cy="17197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800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</a:rPr>
              <a:t>Название интерфейсов определяется по компасу и соответствуют названиям сторон света. Если система передает данные в систему верхнего уровня — север, нижнего — юг.</a:t>
            </a:r>
            <a:endParaRPr lang="ru-RU" dirty="0">
              <a:latin typeface="Artifakt Element" panose="020B0503050000020004" pitchFamily="34" charset="-52"/>
              <a:ea typeface="Artifakt Element" panose="020B0503050000020004" pitchFamily="34" charset="-52"/>
            </a:endParaRPr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716F139D-B0F0-BEB9-ABB8-F5487BF5CD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5438" y="1778671"/>
            <a:ext cx="3055263" cy="27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13DAC2E8-4003-D09C-5957-8A748B3BBC07}"/>
              </a:ext>
            </a:extLst>
          </p:cNvPr>
          <p:cNvSpPr txBox="1">
            <a:spLocks/>
          </p:cNvSpPr>
          <p:nvPr/>
        </p:nvSpPr>
        <p:spPr>
          <a:xfrm>
            <a:off x="5224536" y="2067335"/>
            <a:ext cx="6480000" cy="900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Amasis MT Pro Medium" panose="02040604050005020304" pitchFamily="18" charset="0"/>
              </a:rPr>
              <a:t>North and South</a:t>
            </a:r>
            <a:r>
              <a:rPr lang="ru-RU" dirty="0">
                <a:latin typeface="Amasis MT Pro Medium" panose="02040604050005020304" pitchFamily="18" charset="0"/>
              </a:rPr>
              <a:t>?</a:t>
            </a:r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DE3D5B1-9765-FD4B-B834-83F29B20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32800" y="6129000"/>
            <a:ext cx="2743200" cy="365125"/>
          </a:xfrm>
        </p:spPr>
        <p:txBody>
          <a:bodyPr/>
          <a:lstStyle/>
          <a:p>
            <a:fld id="{42663FE2-CC5E-4A06-B076-02D213100387}" type="slidenum">
              <a:rPr lang="ru-RU" sz="1400" smtClean="0">
                <a:solidFill>
                  <a:schemeClr val="tx1"/>
                </a:solidFill>
                <a:latin typeface="Artifakt Element" panose="020B0503050000020004" pitchFamily="34" charset="-52"/>
                <a:ea typeface="Artifakt Element" panose="020B0503050000020004" pitchFamily="34" charset="-52"/>
              </a:rPr>
              <a:t>2</a:t>
            </a:fld>
            <a:endParaRPr lang="ru-RU" sz="1400" dirty="0">
              <a:solidFill>
                <a:schemeClr val="tx1"/>
              </a:solidFill>
              <a:latin typeface="Artifakt Element" panose="020B0503050000020004" pitchFamily="34" charset="-52"/>
              <a:ea typeface="Artifakt Element" panose="020B05030500000200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476710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DE3D5B1-9765-FD4B-B834-83F29B20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32800" y="6129000"/>
            <a:ext cx="2743200" cy="365125"/>
          </a:xfrm>
        </p:spPr>
        <p:txBody>
          <a:bodyPr/>
          <a:lstStyle/>
          <a:p>
            <a:fld id="{42663FE2-CC5E-4A06-B076-02D213100387}" type="slidenum">
              <a:rPr lang="ru-RU" sz="1400" smtClean="0">
                <a:solidFill>
                  <a:schemeClr val="tx1"/>
                </a:solidFill>
                <a:latin typeface="Artifakt Element" panose="020B0503050000020004" pitchFamily="34" charset="-52"/>
                <a:ea typeface="Artifakt Element" panose="020B0503050000020004" pitchFamily="34" charset="-52"/>
              </a:rPr>
              <a:t>3</a:t>
            </a:fld>
            <a:endParaRPr lang="ru-RU" sz="1400" dirty="0">
              <a:solidFill>
                <a:schemeClr val="tx1"/>
              </a:solidFill>
              <a:latin typeface="Artifakt Element" panose="020B0503050000020004" pitchFamily="34" charset="-52"/>
              <a:ea typeface="Artifakt Element" panose="020B0503050000020004" pitchFamily="34" charset="-5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0B5CB4-2B40-224E-E6D1-4BC8128A016E}"/>
              </a:ext>
            </a:extLst>
          </p:cNvPr>
          <p:cNvSpPr txBox="1"/>
          <p:nvPr/>
        </p:nvSpPr>
        <p:spPr>
          <a:xfrm>
            <a:off x="1584690" y="2709000"/>
            <a:ext cx="8651309" cy="17197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Северный интерфейс</a:t>
            </a:r>
            <a:r>
              <a:rPr lang="en-US" b="1" dirty="0"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—</a:t>
            </a:r>
            <a:r>
              <a:rPr lang="en-US" sz="1800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программный интерфейс, с помощью которого приложение представляет низкоуровневые детали вышестоящему в архитектуре системы приложению. Северный интерфейс обычно рисуют наверху архитектурной схемы.</a:t>
            </a:r>
            <a:endParaRPr lang="ru-RU" sz="1400" dirty="0">
              <a:effectLst/>
              <a:latin typeface="Artifakt Element" panose="020B0503050000020004" pitchFamily="34" charset="-52"/>
              <a:ea typeface="Artifakt Element" panose="020B0503050000020004" pitchFamily="34" charset="-52"/>
              <a:cs typeface="Times New Roman" panose="02020603050405020304" pitchFamily="18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6551A095-0015-F673-DC9D-28109E5F88ED}"/>
              </a:ext>
            </a:extLst>
          </p:cNvPr>
          <p:cNvSpPr txBox="1">
            <a:spLocks/>
          </p:cNvSpPr>
          <p:nvPr/>
        </p:nvSpPr>
        <p:spPr>
          <a:xfrm>
            <a:off x="1549377" y="1608112"/>
            <a:ext cx="6480000" cy="900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Amasis MT Pro Medium" panose="02040604050005020304" pitchFamily="18" charset="0"/>
              </a:rPr>
              <a:t>Northbound Interface</a:t>
            </a:r>
            <a:endParaRPr lang="ru-RU" dirty="0"/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011A74F0-127E-F52F-B6AA-668AED420733}"/>
              </a:ext>
            </a:extLst>
          </p:cNvPr>
          <p:cNvCxnSpPr>
            <a:cxnSpLocks/>
          </p:cNvCxnSpPr>
          <p:nvPr/>
        </p:nvCxnSpPr>
        <p:spPr>
          <a:xfrm flipV="1">
            <a:off x="10596000" y="1989000"/>
            <a:ext cx="0" cy="2924446"/>
          </a:xfrm>
          <a:prstGeom prst="straightConnector1">
            <a:avLst/>
          </a:prstGeom>
          <a:ln w="15875">
            <a:solidFill>
              <a:schemeClr val="tx1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8182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DE3D5B1-9765-FD4B-B834-83F29B20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32800" y="6129000"/>
            <a:ext cx="2743200" cy="365125"/>
          </a:xfrm>
        </p:spPr>
        <p:txBody>
          <a:bodyPr/>
          <a:lstStyle/>
          <a:p>
            <a:fld id="{42663FE2-CC5E-4A06-B076-02D213100387}" type="slidenum">
              <a:rPr lang="ru-RU" sz="1400" smtClean="0">
                <a:solidFill>
                  <a:schemeClr val="tx1"/>
                </a:solidFill>
                <a:latin typeface="Artifakt Element" panose="020B0503050000020004" pitchFamily="34" charset="-52"/>
                <a:ea typeface="Artifakt Element" panose="020B0503050000020004" pitchFamily="34" charset="-52"/>
              </a:rPr>
              <a:t>4</a:t>
            </a:fld>
            <a:endParaRPr lang="ru-RU" sz="1400" dirty="0">
              <a:solidFill>
                <a:schemeClr val="tx1"/>
              </a:solidFill>
              <a:latin typeface="Artifakt Element" panose="020B0503050000020004" pitchFamily="34" charset="-52"/>
              <a:ea typeface="Artifakt Element" panose="020B0503050000020004" pitchFamily="34" charset="-5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0B5CB4-2B40-224E-E6D1-4BC8128A016E}"/>
              </a:ext>
            </a:extLst>
          </p:cNvPr>
          <p:cNvSpPr txBox="1"/>
          <p:nvPr/>
        </p:nvSpPr>
        <p:spPr>
          <a:xfrm>
            <a:off x="1584690" y="2709000"/>
            <a:ext cx="8651309" cy="1304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Южный интерфейс</a:t>
            </a:r>
            <a:r>
              <a:rPr lang="en-US" sz="1800" b="1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—</a:t>
            </a:r>
            <a:r>
              <a:rPr lang="en-US" sz="1800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это программный интерфейс, с помощью которого приложение обращается к нижестоящему в архитектуре системы, приложению. Южные интерфейсы рисуют внизу архитектурной схемы.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6551A095-0015-F673-DC9D-28109E5F88ED}"/>
              </a:ext>
            </a:extLst>
          </p:cNvPr>
          <p:cNvSpPr txBox="1">
            <a:spLocks/>
          </p:cNvSpPr>
          <p:nvPr/>
        </p:nvSpPr>
        <p:spPr>
          <a:xfrm>
            <a:off x="1549377" y="1608112"/>
            <a:ext cx="6480000" cy="900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Amasis MT Pro Medium" panose="02040604050005020304" pitchFamily="18" charset="0"/>
              </a:rPr>
              <a:t>Southbound Interface</a:t>
            </a:r>
            <a:endParaRPr lang="ru-RU" dirty="0"/>
          </a:p>
        </p:txBody>
      </p:sp>
      <p:cxnSp>
        <p:nvCxnSpPr>
          <p:cNvPr id="2" name="Прямая со стрелкой 1">
            <a:extLst>
              <a:ext uri="{FF2B5EF4-FFF2-40B4-BE49-F238E27FC236}">
                <a16:creationId xmlns:a16="http://schemas.microsoft.com/office/drawing/2014/main" id="{52EEC018-45B3-3E35-FC60-8523B3A220B1}"/>
              </a:ext>
            </a:extLst>
          </p:cNvPr>
          <p:cNvCxnSpPr>
            <a:cxnSpLocks/>
          </p:cNvCxnSpPr>
          <p:nvPr/>
        </p:nvCxnSpPr>
        <p:spPr>
          <a:xfrm flipV="1">
            <a:off x="10596000" y="1989000"/>
            <a:ext cx="0" cy="2924446"/>
          </a:xfrm>
          <a:prstGeom prst="straightConnector1">
            <a:avLst/>
          </a:prstGeom>
          <a:ln w="15875">
            <a:solidFill>
              <a:schemeClr val="tx1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2374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13DAC2E8-4003-D09C-5957-8A748B3BBC07}"/>
              </a:ext>
            </a:extLst>
          </p:cNvPr>
          <p:cNvSpPr txBox="1">
            <a:spLocks/>
          </p:cNvSpPr>
          <p:nvPr/>
        </p:nvSpPr>
        <p:spPr>
          <a:xfrm>
            <a:off x="1416000" y="1089000"/>
            <a:ext cx="9900000" cy="900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Amasis MT Pro Medium" panose="02040604050005020304" pitchFamily="18" charset="0"/>
              </a:rPr>
              <a:t>Northbound and Southbound in SDN</a:t>
            </a:r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DE3D5B1-9765-FD4B-B834-83F29B20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32800" y="6129000"/>
            <a:ext cx="2743200" cy="365125"/>
          </a:xfrm>
        </p:spPr>
        <p:txBody>
          <a:bodyPr/>
          <a:lstStyle/>
          <a:p>
            <a:fld id="{42663FE2-CC5E-4A06-B076-02D213100387}" type="slidenum">
              <a:rPr lang="ru-RU" sz="1400" smtClean="0">
                <a:solidFill>
                  <a:schemeClr val="tx1"/>
                </a:solidFill>
                <a:latin typeface="Artifakt Element" panose="020B0503050000020004" pitchFamily="34" charset="-52"/>
                <a:ea typeface="Artifakt Element" panose="020B0503050000020004" pitchFamily="34" charset="-52"/>
              </a:rPr>
              <a:t>5</a:t>
            </a:fld>
            <a:endParaRPr lang="ru-RU" sz="1400" dirty="0">
              <a:solidFill>
                <a:schemeClr val="tx1"/>
              </a:solidFill>
              <a:latin typeface="Artifakt Element" panose="020B0503050000020004" pitchFamily="34" charset="-52"/>
              <a:ea typeface="Artifakt Element" panose="020B0503050000020004" pitchFamily="34" charset="-52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CEFDA41-493F-B008-5494-D1BD5F6BC4A5}"/>
              </a:ext>
            </a:extLst>
          </p:cNvPr>
          <p:cNvSpPr/>
          <p:nvPr/>
        </p:nvSpPr>
        <p:spPr>
          <a:xfrm>
            <a:off x="3576000" y="1988999"/>
            <a:ext cx="5040000" cy="834573"/>
          </a:xfrm>
          <a:prstGeom prst="rect">
            <a:avLst/>
          </a:prstGeom>
          <a:solidFill>
            <a:srgbClr val="B78F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1C1E7C-CE3D-7D54-A58B-10E0D031E67A}"/>
              </a:ext>
            </a:extLst>
          </p:cNvPr>
          <p:cNvSpPr txBox="1"/>
          <p:nvPr/>
        </p:nvSpPr>
        <p:spPr>
          <a:xfrm>
            <a:off x="1414160" y="2073552"/>
            <a:ext cx="2351309" cy="473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Application Layer</a:t>
            </a:r>
            <a:endParaRPr lang="ru-RU" sz="1800" dirty="0">
              <a:effectLst/>
              <a:latin typeface="Artifakt Element" panose="020B0503050000020004" pitchFamily="34" charset="-52"/>
              <a:ea typeface="Artifakt Element" panose="020B0503050000020004" pitchFamily="34" charset="-52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84105B0-8578-BA49-29BD-753FE1D367CB}"/>
              </a:ext>
            </a:extLst>
          </p:cNvPr>
          <p:cNvSpPr/>
          <p:nvPr/>
        </p:nvSpPr>
        <p:spPr>
          <a:xfrm>
            <a:off x="5200541" y="2392542"/>
            <a:ext cx="290868" cy="290868"/>
          </a:xfrm>
          <a:prstGeom prst="rect">
            <a:avLst/>
          </a:prstGeom>
          <a:solidFill>
            <a:srgbClr val="785E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C7EDB2B-8B96-44E1-0E2C-EFC919EC96BA}"/>
              </a:ext>
            </a:extLst>
          </p:cNvPr>
          <p:cNvSpPr/>
          <p:nvPr/>
        </p:nvSpPr>
        <p:spPr>
          <a:xfrm>
            <a:off x="5740541" y="2396779"/>
            <a:ext cx="290868" cy="290868"/>
          </a:xfrm>
          <a:prstGeom prst="rect">
            <a:avLst/>
          </a:prstGeom>
          <a:solidFill>
            <a:srgbClr val="785E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9AD2566-CC4C-3439-4889-34A3D077CAC8}"/>
              </a:ext>
            </a:extLst>
          </p:cNvPr>
          <p:cNvSpPr/>
          <p:nvPr/>
        </p:nvSpPr>
        <p:spPr>
          <a:xfrm>
            <a:off x="6280541" y="2389702"/>
            <a:ext cx="290868" cy="290868"/>
          </a:xfrm>
          <a:prstGeom prst="rect">
            <a:avLst/>
          </a:prstGeom>
          <a:solidFill>
            <a:srgbClr val="785E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D6BE9E0D-BD81-42A3-084F-CADF90CF22CE}"/>
              </a:ext>
            </a:extLst>
          </p:cNvPr>
          <p:cNvSpPr/>
          <p:nvPr/>
        </p:nvSpPr>
        <p:spPr>
          <a:xfrm>
            <a:off x="6820541" y="2396779"/>
            <a:ext cx="290868" cy="290868"/>
          </a:xfrm>
          <a:prstGeom prst="rect">
            <a:avLst/>
          </a:prstGeom>
          <a:solidFill>
            <a:srgbClr val="785E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E4ABDB9-538C-5F52-B278-9A6F4926F6A3}"/>
              </a:ext>
            </a:extLst>
          </p:cNvPr>
          <p:cNvSpPr txBox="1"/>
          <p:nvPr/>
        </p:nvSpPr>
        <p:spPr>
          <a:xfrm>
            <a:off x="4893704" y="1923573"/>
            <a:ext cx="2520000" cy="473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dirty="0"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Network a</a:t>
            </a:r>
            <a:r>
              <a:rPr lang="en-US" sz="1800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pplications</a:t>
            </a:r>
            <a:endParaRPr lang="ru-RU" sz="1800" dirty="0">
              <a:effectLst/>
              <a:latin typeface="Artifakt Element" panose="020B0503050000020004" pitchFamily="34" charset="-52"/>
              <a:ea typeface="Artifakt Element" panose="020B0503050000020004" pitchFamily="34" charset="-52"/>
              <a:cs typeface="Times New Roman" panose="02020603050405020304" pitchFamily="18" charset="0"/>
            </a:endParaRPr>
          </a:p>
        </p:txBody>
      </p:sp>
      <p:grpSp>
        <p:nvGrpSpPr>
          <p:cNvPr id="20" name="Группа 19">
            <a:extLst>
              <a:ext uri="{FF2B5EF4-FFF2-40B4-BE49-F238E27FC236}">
                <a16:creationId xmlns:a16="http://schemas.microsoft.com/office/drawing/2014/main" id="{0E797908-330C-7C88-E390-8F8A84BFC707}"/>
              </a:ext>
            </a:extLst>
          </p:cNvPr>
          <p:cNvGrpSpPr/>
          <p:nvPr/>
        </p:nvGrpSpPr>
        <p:grpSpPr>
          <a:xfrm>
            <a:off x="1416000" y="3257321"/>
            <a:ext cx="7200000" cy="899999"/>
            <a:chOff x="1416000" y="3257321"/>
            <a:chExt cx="7200000" cy="899999"/>
          </a:xfrm>
        </p:grpSpPr>
        <p:sp>
          <p:nvSpPr>
            <p:cNvPr id="14" name="Прямоугольник 13">
              <a:extLst>
                <a:ext uri="{FF2B5EF4-FFF2-40B4-BE49-F238E27FC236}">
                  <a16:creationId xmlns:a16="http://schemas.microsoft.com/office/drawing/2014/main" id="{599ED3FB-B807-C79D-5E98-98EAD151404C}"/>
                </a:ext>
              </a:extLst>
            </p:cNvPr>
            <p:cNvSpPr/>
            <p:nvPr/>
          </p:nvSpPr>
          <p:spPr>
            <a:xfrm>
              <a:off x="3576000" y="3322747"/>
              <a:ext cx="5040000" cy="834573"/>
            </a:xfrm>
            <a:prstGeom prst="rect">
              <a:avLst/>
            </a:prstGeom>
            <a:solidFill>
              <a:srgbClr val="70A0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CB3EF74-CB6C-CBEA-06AF-A0708181C72F}"/>
                </a:ext>
              </a:extLst>
            </p:cNvPr>
            <p:cNvSpPr txBox="1"/>
            <p:nvPr/>
          </p:nvSpPr>
          <p:spPr>
            <a:xfrm>
              <a:off x="1416000" y="3407299"/>
              <a:ext cx="2351309" cy="47320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800"/>
                </a:spcAft>
              </a:pPr>
              <a:r>
                <a:rPr lang="en-US" sz="1800" dirty="0">
                  <a:effectLst/>
                  <a:latin typeface="Artifakt Element" panose="020B0503050000020004" pitchFamily="34" charset="-52"/>
                  <a:ea typeface="Artifakt Element" panose="020B0503050000020004" pitchFamily="34" charset="-52"/>
                  <a:cs typeface="Times New Roman" panose="02020603050405020304" pitchFamily="18" charset="0"/>
                </a:rPr>
                <a:t>Control Layer</a:t>
              </a:r>
              <a:endParaRPr lang="ru-RU" sz="1800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578E740-0040-ABA9-1493-3FBF28A518C3}"/>
                </a:ext>
              </a:extLst>
            </p:cNvPr>
            <p:cNvSpPr txBox="1"/>
            <p:nvPr/>
          </p:nvSpPr>
          <p:spPr>
            <a:xfrm>
              <a:off x="5132580" y="3257321"/>
              <a:ext cx="1926837" cy="47320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800"/>
                </a:spcAft>
              </a:pPr>
              <a:r>
                <a:rPr lang="en-US" dirty="0">
                  <a:latin typeface="Artifakt Element" panose="020B0503050000020004" pitchFamily="34" charset="-52"/>
                  <a:ea typeface="Artifakt Element" panose="020B0503050000020004" pitchFamily="34" charset="-52"/>
                  <a:cs typeface="Times New Roman" panose="02020603050405020304" pitchFamily="18" charset="0"/>
                </a:rPr>
                <a:t>SDN controller</a:t>
              </a:r>
              <a:endParaRPr lang="ru-RU" sz="1800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endParaRPr>
            </a:p>
          </p:txBody>
        </p:sp>
        <p:sp>
          <p:nvSpPr>
            <p:cNvPr id="19" name="Прямоугольник 18">
              <a:extLst>
                <a:ext uri="{FF2B5EF4-FFF2-40B4-BE49-F238E27FC236}">
                  <a16:creationId xmlns:a16="http://schemas.microsoft.com/office/drawing/2014/main" id="{AA5D0D6A-713E-00FC-C854-DD6B23F8A3EA}"/>
                </a:ext>
              </a:extLst>
            </p:cNvPr>
            <p:cNvSpPr/>
            <p:nvPr/>
          </p:nvSpPr>
          <p:spPr>
            <a:xfrm>
              <a:off x="5280726" y="3795953"/>
              <a:ext cx="1630547" cy="290868"/>
            </a:xfrm>
            <a:prstGeom prst="rect">
              <a:avLst/>
            </a:prstGeom>
            <a:solidFill>
              <a:srgbClr val="4A6E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4" name="Группа 33">
            <a:extLst>
              <a:ext uri="{FF2B5EF4-FFF2-40B4-BE49-F238E27FC236}">
                <a16:creationId xmlns:a16="http://schemas.microsoft.com/office/drawing/2014/main" id="{02C99B08-2C19-E5CA-5014-4A50B78516B8}"/>
              </a:ext>
            </a:extLst>
          </p:cNvPr>
          <p:cNvGrpSpPr/>
          <p:nvPr/>
        </p:nvGrpSpPr>
        <p:grpSpPr>
          <a:xfrm>
            <a:off x="3966337" y="2680570"/>
            <a:ext cx="4205624" cy="813354"/>
            <a:chOff x="3966337" y="2680570"/>
            <a:chExt cx="4205624" cy="813354"/>
          </a:xfrm>
        </p:grpSpPr>
        <p:cxnSp>
          <p:nvCxnSpPr>
            <p:cNvPr id="27" name="Прямая со стрелкой 26">
              <a:extLst>
                <a:ext uri="{FF2B5EF4-FFF2-40B4-BE49-F238E27FC236}">
                  <a16:creationId xmlns:a16="http://schemas.microsoft.com/office/drawing/2014/main" id="{CC75AC6C-CF23-B5D7-630A-CEB4C7D0553B}"/>
                </a:ext>
              </a:extLst>
            </p:cNvPr>
            <p:cNvCxnSpPr>
              <a:cxnSpLocks/>
            </p:cNvCxnSpPr>
            <p:nvPr/>
          </p:nvCxnSpPr>
          <p:spPr>
            <a:xfrm>
              <a:off x="4656000" y="2680570"/>
              <a:ext cx="0" cy="813354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 стрелкой 30">
              <a:extLst>
                <a:ext uri="{FF2B5EF4-FFF2-40B4-BE49-F238E27FC236}">
                  <a16:creationId xmlns:a16="http://schemas.microsoft.com/office/drawing/2014/main" id="{6C697F6D-C5A3-619A-435B-409E9A3E45FE}"/>
                </a:ext>
              </a:extLst>
            </p:cNvPr>
            <p:cNvCxnSpPr>
              <a:cxnSpLocks/>
            </p:cNvCxnSpPr>
            <p:nvPr/>
          </p:nvCxnSpPr>
          <p:spPr>
            <a:xfrm>
              <a:off x="7536000" y="2680570"/>
              <a:ext cx="0" cy="813354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2F0C668-1E94-FFB8-8F4D-6FEA354DD0AE}"/>
                </a:ext>
              </a:extLst>
            </p:cNvPr>
            <p:cNvSpPr txBox="1"/>
            <p:nvPr/>
          </p:nvSpPr>
          <p:spPr>
            <a:xfrm>
              <a:off x="3966337" y="2816657"/>
              <a:ext cx="635965" cy="47320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800"/>
                </a:spcAft>
              </a:pPr>
              <a:r>
                <a:rPr lang="en-US" sz="1800" dirty="0">
                  <a:effectLst/>
                  <a:latin typeface="Artifakt Element" panose="020B0503050000020004" pitchFamily="34" charset="-52"/>
                  <a:ea typeface="Artifakt Element" panose="020B0503050000020004" pitchFamily="34" charset="-52"/>
                  <a:cs typeface="Times New Roman" panose="02020603050405020304" pitchFamily="18" charset="0"/>
                </a:rPr>
                <a:t>API</a:t>
              </a:r>
              <a:endParaRPr lang="ru-RU" sz="1800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E19AAE01-5320-E371-9D01-077670EF7C67}"/>
                </a:ext>
              </a:extLst>
            </p:cNvPr>
            <p:cNvSpPr txBox="1"/>
            <p:nvPr/>
          </p:nvSpPr>
          <p:spPr>
            <a:xfrm>
              <a:off x="7535996" y="2829641"/>
              <a:ext cx="635965" cy="47320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800"/>
                </a:spcAft>
              </a:pPr>
              <a:r>
                <a:rPr lang="en-US" sz="1800" dirty="0">
                  <a:effectLst/>
                  <a:latin typeface="Artifakt Element" panose="020B0503050000020004" pitchFamily="34" charset="-52"/>
                  <a:ea typeface="Artifakt Element" panose="020B0503050000020004" pitchFamily="34" charset="-52"/>
                  <a:cs typeface="Times New Roman" panose="02020603050405020304" pitchFamily="18" charset="0"/>
                </a:rPr>
                <a:t>API</a:t>
              </a:r>
              <a:endParaRPr lang="ru-RU" sz="1800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8" name="Группа 57">
            <a:extLst>
              <a:ext uri="{FF2B5EF4-FFF2-40B4-BE49-F238E27FC236}">
                <a16:creationId xmlns:a16="http://schemas.microsoft.com/office/drawing/2014/main" id="{030F4ED6-EE95-0B96-AF95-8EFA240D6503}"/>
              </a:ext>
            </a:extLst>
          </p:cNvPr>
          <p:cNvGrpSpPr/>
          <p:nvPr/>
        </p:nvGrpSpPr>
        <p:grpSpPr>
          <a:xfrm>
            <a:off x="8564008" y="2219047"/>
            <a:ext cx="2846386" cy="1091399"/>
            <a:chOff x="8564008" y="2219047"/>
            <a:chExt cx="2846386" cy="1091399"/>
          </a:xfrm>
        </p:grpSpPr>
        <p:sp>
          <p:nvSpPr>
            <p:cNvPr id="35" name="Стрелка: вниз 34">
              <a:extLst>
                <a:ext uri="{FF2B5EF4-FFF2-40B4-BE49-F238E27FC236}">
                  <a16:creationId xmlns:a16="http://schemas.microsoft.com/office/drawing/2014/main" id="{1AAEB28F-A174-A84E-D1BD-2B526D546D57}"/>
                </a:ext>
              </a:extLst>
            </p:cNvPr>
            <p:cNvSpPr/>
            <p:nvPr/>
          </p:nvSpPr>
          <p:spPr>
            <a:xfrm rot="5400000">
              <a:off x="9400002" y="1934453"/>
              <a:ext cx="539999" cy="2211988"/>
            </a:xfrm>
            <a:prstGeom prst="downArrow">
              <a:avLst>
                <a:gd name="adj1" fmla="val 53763"/>
                <a:gd name="adj2" fmla="val 98919"/>
              </a:avLst>
            </a:prstGeom>
            <a:solidFill>
              <a:srgbClr val="91A3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63EA6225-7CCA-347D-E2E1-868DA1A5AF8D}"/>
                </a:ext>
              </a:extLst>
            </p:cNvPr>
            <p:cNvSpPr txBox="1"/>
            <p:nvPr/>
          </p:nvSpPr>
          <p:spPr>
            <a:xfrm>
              <a:off x="9198405" y="2219047"/>
              <a:ext cx="2211989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spcAft>
                  <a:spcPts val="800"/>
                </a:spcAft>
              </a:pPr>
              <a:r>
                <a:rPr lang="en-US" sz="1800" b="1" dirty="0">
                  <a:effectLst/>
                  <a:latin typeface="Artifakt Element" panose="020B0503050000020004" pitchFamily="34" charset="-52"/>
                  <a:ea typeface="Artifakt Element" panose="020B0503050000020004" pitchFamily="34" charset="-52"/>
                  <a:cs typeface="Times New Roman" panose="02020603050405020304" pitchFamily="18" charset="0"/>
                </a:rPr>
                <a:t>Northbound Interface</a:t>
              </a:r>
              <a:endParaRPr lang="ru-RU" sz="1800" b="1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2" name="Группа 51">
            <a:extLst>
              <a:ext uri="{FF2B5EF4-FFF2-40B4-BE49-F238E27FC236}">
                <a16:creationId xmlns:a16="http://schemas.microsoft.com/office/drawing/2014/main" id="{2AD70EB7-0A23-423B-D823-E41F92F8AAD6}"/>
              </a:ext>
            </a:extLst>
          </p:cNvPr>
          <p:cNvGrpSpPr/>
          <p:nvPr/>
        </p:nvGrpSpPr>
        <p:grpSpPr>
          <a:xfrm>
            <a:off x="1414160" y="4443230"/>
            <a:ext cx="7037096" cy="1145770"/>
            <a:chOff x="1414160" y="4443230"/>
            <a:chExt cx="7037096" cy="1145770"/>
          </a:xfrm>
        </p:grpSpPr>
        <p:sp>
          <p:nvSpPr>
            <p:cNvPr id="22" name="Прямоугольник 21">
              <a:extLst>
                <a:ext uri="{FF2B5EF4-FFF2-40B4-BE49-F238E27FC236}">
                  <a16:creationId xmlns:a16="http://schemas.microsoft.com/office/drawing/2014/main" id="{1D977B30-2409-983C-770C-83903EEE8738}"/>
                </a:ext>
              </a:extLst>
            </p:cNvPr>
            <p:cNvSpPr/>
            <p:nvPr/>
          </p:nvSpPr>
          <p:spPr>
            <a:xfrm>
              <a:off x="3787469" y="4509000"/>
              <a:ext cx="4663787" cy="1080000"/>
            </a:xfrm>
            <a:prstGeom prst="rect">
              <a:avLst/>
            </a:prstGeom>
            <a:solidFill>
              <a:srgbClr val="AB8D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5DDCCA1-944B-0815-586C-A3A0E0292801}"/>
                </a:ext>
              </a:extLst>
            </p:cNvPr>
            <p:cNvSpPr txBox="1"/>
            <p:nvPr/>
          </p:nvSpPr>
          <p:spPr>
            <a:xfrm>
              <a:off x="1414160" y="4701247"/>
              <a:ext cx="2552177" cy="47320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800"/>
                </a:spcAft>
              </a:pPr>
              <a:r>
                <a:rPr lang="en-US" sz="1800" dirty="0">
                  <a:effectLst/>
                  <a:latin typeface="Artifakt Element" panose="020B0503050000020004" pitchFamily="34" charset="-52"/>
                  <a:ea typeface="Artifakt Element" panose="020B0503050000020004" pitchFamily="34" charset="-52"/>
                  <a:cs typeface="Times New Roman" panose="02020603050405020304" pitchFamily="18" charset="0"/>
                </a:rPr>
                <a:t>Infrastructure Layer</a:t>
              </a:r>
              <a:endParaRPr lang="ru-RU" sz="1800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F0FC0B0-E928-2D07-DBA0-1E03E7062815}"/>
                </a:ext>
              </a:extLst>
            </p:cNvPr>
            <p:cNvSpPr txBox="1"/>
            <p:nvPr/>
          </p:nvSpPr>
          <p:spPr>
            <a:xfrm>
              <a:off x="5266287" y="4443230"/>
              <a:ext cx="2019628" cy="47320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800"/>
                </a:spcAft>
              </a:pPr>
              <a:r>
                <a:rPr lang="en-US" dirty="0">
                  <a:latin typeface="Artifakt Element" panose="020B0503050000020004" pitchFamily="34" charset="-52"/>
                  <a:ea typeface="Artifakt Element" panose="020B0503050000020004" pitchFamily="34" charset="-52"/>
                  <a:cs typeface="Times New Roman" panose="02020603050405020304" pitchFamily="18" charset="0"/>
                </a:rPr>
                <a:t>Network Devices</a:t>
              </a:r>
              <a:endParaRPr lang="ru-RU" sz="1800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endParaRPr>
            </a:p>
          </p:txBody>
        </p:sp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id="{F9979711-AD9D-7316-2369-F44C653CE3DA}"/>
                </a:ext>
              </a:extLst>
            </p:cNvPr>
            <p:cNvSpPr/>
            <p:nvPr/>
          </p:nvSpPr>
          <p:spPr>
            <a:xfrm>
              <a:off x="4801888" y="4876312"/>
              <a:ext cx="661384" cy="376405"/>
            </a:xfrm>
            <a:prstGeom prst="rect">
              <a:avLst/>
            </a:prstGeom>
            <a:solidFill>
              <a:srgbClr val="865E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Прямоугольник 37">
              <a:extLst>
                <a:ext uri="{FF2B5EF4-FFF2-40B4-BE49-F238E27FC236}">
                  <a16:creationId xmlns:a16="http://schemas.microsoft.com/office/drawing/2014/main" id="{70052959-C226-98F8-CADD-85A1E0A4FC97}"/>
                </a:ext>
              </a:extLst>
            </p:cNvPr>
            <p:cNvSpPr/>
            <p:nvPr/>
          </p:nvSpPr>
          <p:spPr>
            <a:xfrm>
              <a:off x="5726745" y="5080256"/>
              <a:ext cx="661384" cy="376405"/>
            </a:xfrm>
            <a:prstGeom prst="rect">
              <a:avLst/>
            </a:prstGeom>
            <a:solidFill>
              <a:srgbClr val="865E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Овал 38">
              <a:extLst>
                <a:ext uri="{FF2B5EF4-FFF2-40B4-BE49-F238E27FC236}">
                  <a16:creationId xmlns:a16="http://schemas.microsoft.com/office/drawing/2014/main" id="{CD3410F7-A8F3-86D3-5888-09D13C4F5436}"/>
                </a:ext>
              </a:extLst>
            </p:cNvPr>
            <p:cNvSpPr/>
            <p:nvPr/>
          </p:nvSpPr>
          <p:spPr>
            <a:xfrm>
              <a:off x="6702294" y="4892054"/>
              <a:ext cx="661384" cy="376405"/>
            </a:xfrm>
            <a:prstGeom prst="ellipse">
              <a:avLst/>
            </a:prstGeom>
            <a:solidFill>
              <a:srgbClr val="865E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7" name="Группа 56">
            <a:extLst>
              <a:ext uri="{FF2B5EF4-FFF2-40B4-BE49-F238E27FC236}">
                <a16:creationId xmlns:a16="http://schemas.microsoft.com/office/drawing/2014/main" id="{3874A757-EEF9-93F7-1DFD-A99D41059440}"/>
              </a:ext>
            </a:extLst>
          </p:cNvPr>
          <p:cNvGrpSpPr/>
          <p:nvPr/>
        </p:nvGrpSpPr>
        <p:grpSpPr>
          <a:xfrm>
            <a:off x="4644288" y="3940430"/>
            <a:ext cx="6792892" cy="1221030"/>
            <a:chOff x="4644288" y="3940430"/>
            <a:chExt cx="6792892" cy="1221030"/>
          </a:xfrm>
        </p:grpSpPr>
        <p:cxnSp>
          <p:nvCxnSpPr>
            <p:cNvPr id="46" name="Прямая со стрелкой 45">
              <a:extLst>
                <a:ext uri="{FF2B5EF4-FFF2-40B4-BE49-F238E27FC236}">
                  <a16:creationId xmlns:a16="http://schemas.microsoft.com/office/drawing/2014/main" id="{5A5E854B-DFA0-EE7F-29C4-E67F0E688F5A}"/>
                </a:ext>
              </a:extLst>
            </p:cNvPr>
            <p:cNvCxnSpPr>
              <a:cxnSpLocks/>
            </p:cNvCxnSpPr>
            <p:nvPr/>
          </p:nvCxnSpPr>
          <p:spPr>
            <a:xfrm>
              <a:off x="4644288" y="3940430"/>
              <a:ext cx="0" cy="813354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 стрелкой 46">
              <a:extLst>
                <a:ext uri="{FF2B5EF4-FFF2-40B4-BE49-F238E27FC236}">
                  <a16:creationId xmlns:a16="http://schemas.microsoft.com/office/drawing/2014/main" id="{15BA45B1-A42D-3E8F-7056-344B1559CE82}"/>
                </a:ext>
              </a:extLst>
            </p:cNvPr>
            <p:cNvCxnSpPr>
              <a:cxnSpLocks/>
            </p:cNvCxnSpPr>
            <p:nvPr/>
          </p:nvCxnSpPr>
          <p:spPr>
            <a:xfrm>
              <a:off x="7524288" y="3940430"/>
              <a:ext cx="0" cy="813354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 стрелкой 49">
              <a:extLst>
                <a:ext uri="{FF2B5EF4-FFF2-40B4-BE49-F238E27FC236}">
                  <a16:creationId xmlns:a16="http://schemas.microsoft.com/office/drawing/2014/main" id="{A0F011DD-6703-D863-2917-2E88904B3A53}"/>
                </a:ext>
              </a:extLst>
            </p:cNvPr>
            <p:cNvCxnSpPr>
              <a:cxnSpLocks/>
            </p:cNvCxnSpPr>
            <p:nvPr/>
          </p:nvCxnSpPr>
          <p:spPr>
            <a:xfrm>
              <a:off x="5132580" y="3940430"/>
              <a:ext cx="0" cy="813354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 стрелкой 50">
              <a:extLst>
                <a:ext uri="{FF2B5EF4-FFF2-40B4-BE49-F238E27FC236}">
                  <a16:creationId xmlns:a16="http://schemas.microsoft.com/office/drawing/2014/main" id="{4AC75C3B-3EAE-4090-1FDB-9B0BC10F66D1}"/>
                </a:ext>
              </a:extLst>
            </p:cNvPr>
            <p:cNvCxnSpPr>
              <a:cxnSpLocks/>
            </p:cNvCxnSpPr>
            <p:nvPr/>
          </p:nvCxnSpPr>
          <p:spPr>
            <a:xfrm>
              <a:off x="7896000" y="3940430"/>
              <a:ext cx="0" cy="813354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A55AF971-9FCF-81F9-27FF-93532C820A03}"/>
                </a:ext>
              </a:extLst>
            </p:cNvPr>
            <p:cNvSpPr txBox="1"/>
            <p:nvPr/>
          </p:nvSpPr>
          <p:spPr>
            <a:xfrm>
              <a:off x="9225191" y="4515129"/>
              <a:ext cx="2211989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spcAft>
                  <a:spcPts val="800"/>
                </a:spcAft>
              </a:pPr>
              <a:r>
                <a:rPr lang="en-US" sz="1800" b="1" dirty="0">
                  <a:effectLst/>
                  <a:latin typeface="Artifakt Element" panose="020B0503050000020004" pitchFamily="34" charset="-52"/>
                  <a:ea typeface="Artifakt Element" panose="020B0503050000020004" pitchFamily="34" charset="-52"/>
                  <a:cs typeface="Times New Roman" panose="02020603050405020304" pitchFamily="18" charset="0"/>
                </a:rPr>
                <a:t>Southbound Interface</a:t>
              </a:r>
              <a:endParaRPr lang="ru-RU" sz="1800" b="1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endParaRPr>
            </a:p>
          </p:txBody>
        </p:sp>
        <p:sp>
          <p:nvSpPr>
            <p:cNvPr id="55" name="Стрелка: вниз 54">
              <a:extLst>
                <a:ext uri="{FF2B5EF4-FFF2-40B4-BE49-F238E27FC236}">
                  <a16:creationId xmlns:a16="http://schemas.microsoft.com/office/drawing/2014/main" id="{05BF3DE3-0973-AA0F-D65A-B2E170A8DE8D}"/>
                </a:ext>
              </a:extLst>
            </p:cNvPr>
            <p:cNvSpPr/>
            <p:nvPr/>
          </p:nvSpPr>
          <p:spPr>
            <a:xfrm rot="5400000">
              <a:off x="9466969" y="3250827"/>
              <a:ext cx="539999" cy="2211988"/>
            </a:xfrm>
            <a:prstGeom prst="downArrow">
              <a:avLst>
                <a:gd name="adj1" fmla="val 53763"/>
                <a:gd name="adj2" fmla="val 98919"/>
              </a:avLst>
            </a:prstGeom>
            <a:solidFill>
              <a:srgbClr val="91A3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126313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DE3D5B1-9765-FD4B-B834-83F29B20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32800" y="6129000"/>
            <a:ext cx="2743200" cy="365125"/>
          </a:xfrm>
        </p:spPr>
        <p:txBody>
          <a:bodyPr/>
          <a:lstStyle/>
          <a:p>
            <a:fld id="{42663FE2-CC5E-4A06-B076-02D213100387}" type="slidenum">
              <a:rPr lang="ru-RU" sz="1400" smtClean="0">
                <a:solidFill>
                  <a:schemeClr val="tx1"/>
                </a:solidFill>
                <a:latin typeface="Artifakt Element" panose="020B0503050000020004" pitchFamily="34" charset="-52"/>
                <a:ea typeface="Artifakt Element" panose="020B0503050000020004" pitchFamily="34" charset="-52"/>
              </a:rPr>
              <a:t>6</a:t>
            </a:fld>
            <a:endParaRPr lang="ru-RU" sz="1400" dirty="0">
              <a:solidFill>
                <a:schemeClr val="tx1"/>
              </a:solidFill>
              <a:latin typeface="Artifakt Element" panose="020B0503050000020004" pitchFamily="34" charset="-52"/>
              <a:ea typeface="Artifakt Element" panose="020B0503050000020004" pitchFamily="34" charset="-5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0B5CB4-2B40-224E-E6D1-4BC8128A016E}"/>
              </a:ext>
            </a:extLst>
          </p:cNvPr>
          <p:cNvSpPr txBox="1"/>
          <p:nvPr/>
        </p:nvSpPr>
        <p:spPr>
          <a:xfrm>
            <a:off x="6598992" y="2499992"/>
            <a:ext cx="4357008" cy="32726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Южный интерфейс</a:t>
            </a:r>
            <a:endParaRPr lang="en-US" sz="1800" b="1" dirty="0">
              <a:effectLst/>
              <a:latin typeface="Artifakt Element" panose="020B0503050000020004" pitchFamily="34" charset="-52"/>
              <a:ea typeface="Artifakt Element" panose="020B0503050000020004" pitchFamily="34" charset="-5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r>
              <a:rPr lang="ru-RU" dirty="0"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что? протоколы маршрутизации, сетевая безопасность, управление трафиком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r>
              <a:rPr lang="ru-RU" dirty="0"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к</a:t>
            </a:r>
            <a:r>
              <a:rPr lang="ru-RU" sz="1800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то? </a:t>
            </a:r>
            <a:r>
              <a:rPr lang="ru-RU" dirty="0"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с</a:t>
            </a:r>
            <a:r>
              <a:rPr lang="ru-RU" sz="1800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етевые инженеры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endParaRPr lang="ru-RU" dirty="0">
              <a:latin typeface="Artifakt Element" panose="020B0503050000020004" pitchFamily="34" charset="-52"/>
              <a:ea typeface="Artifakt Element" panose="020B0503050000020004" pitchFamily="34" charset="-52"/>
              <a:cs typeface="Times New Roman" panose="02020603050405020304" pitchFamily="18" charset="0"/>
            </a:endParaRPr>
          </a:p>
          <a:p>
            <a:r>
              <a:rPr lang="en-US" i="1" dirty="0">
                <a:latin typeface="Artifakt Element" panose="020B0503050000020004" pitchFamily="34" charset="-52"/>
                <a:ea typeface="Artifakt Element" panose="020B0503050000020004" pitchFamily="34" charset="-52"/>
              </a:rPr>
              <a:t>OpenFlow</a:t>
            </a:r>
            <a:r>
              <a:rPr lang="ru-RU" i="1" dirty="0">
                <a:latin typeface="Artifakt Element" panose="020B0503050000020004" pitchFamily="34" charset="-52"/>
                <a:ea typeface="Artifakt Element" panose="020B0503050000020004" pitchFamily="34" charset="-52"/>
              </a:rPr>
              <a:t>, </a:t>
            </a:r>
            <a:r>
              <a:rPr lang="en-US" i="1" dirty="0">
                <a:latin typeface="Artifakt Element" panose="020B0503050000020004" pitchFamily="34" charset="-52"/>
                <a:ea typeface="Artifakt Element" panose="020B0503050000020004" pitchFamily="34" charset="-52"/>
              </a:rPr>
              <a:t>BGP</a:t>
            </a:r>
            <a:r>
              <a:rPr lang="ru-RU" i="1" dirty="0">
                <a:latin typeface="Artifakt Element" panose="020B0503050000020004" pitchFamily="34" charset="-52"/>
                <a:ea typeface="Artifakt Element" panose="020B0503050000020004" pitchFamily="34" charset="-52"/>
              </a:rPr>
              <a:t>, </a:t>
            </a:r>
            <a:r>
              <a:rPr lang="en-US" i="1" dirty="0">
                <a:latin typeface="Artifakt Element" panose="020B0503050000020004" pitchFamily="34" charset="-52"/>
                <a:ea typeface="Artifakt Element" panose="020B0503050000020004" pitchFamily="34" charset="-52"/>
              </a:rPr>
              <a:t>IS-IS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6551A095-0015-F673-DC9D-28109E5F88ED}"/>
              </a:ext>
            </a:extLst>
          </p:cNvPr>
          <p:cNvSpPr txBox="1">
            <a:spLocks/>
          </p:cNvSpPr>
          <p:nvPr/>
        </p:nvSpPr>
        <p:spPr>
          <a:xfrm>
            <a:off x="1549377" y="1608112"/>
            <a:ext cx="6480000" cy="900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Amasis MT Pro Medium" panose="02040604050005020304" pitchFamily="18" charset="0"/>
              </a:rPr>
              <a:t>Examples</a:t>
            </a:r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8C4AEB-C82C-6492-AEB4-00BF4016205D}"/>
              </a:ext>
            </a:extLst>
          </p:cNvPr>
          <p:cNvSpPr txBox="1"/>
          <p:nvPr/>
        </p:nvSpPr>
        <p:spPr>
          <a:xfrm>
            <a:off x="1604737" y="2499991"/>
            <a:ext cx="3971310" cy="3273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Северный интерфейс</a:t>
            </a:r>
            <a:endParaRPr lang="en-US" sz="1800" b="1" dirty="0">
              <a:effectLst/>
              <a:latin typeface="Artifakt Element" panose="020B0503050000020004" pitchFamily="34" charset="-52"/>
              <a:ea typeface="Artifakt Element" panose="020B0503050000020004" pitchFamily="34" charset="-5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r>
              <a:rPr lang="ru-RU" dirty="0"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ч</a:t>
            </a:r>
            <a:r>
              <a:rPr lang="ru-RU" sz="1800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то? маршрутизация, безопасность, управление трафиком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r>
              <a:rPr lang="ru-RU" dirty="0"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кто? сетевые администраторы, разработчики</a:t>
            </a:r>
            <a:endParaRPr lang="ru-RU" sz="1800" dirty="0">
              <a:effectLst/>
              <a:latin typeface="Artifakt Element" panose="020B0503050000020004" pitchFamily="34" charset="-52"/>
              <a:ea typeface="Artifakt Element" panose="020B0503050000020004" pitchFamily="34" charset="-5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1800" i="1" dirty="0">
                <a:effectLst/>
                <a:latin typeface="Artifakt Element" panose="020B0503050000020004" pitchFamily="34" charset="-52"/>
                <a:ea typeface="Artifakt Element" panose="020B0503050000020004" pitchFamily="34" charset="-52"/>
                <a:cs typeface="Times New Roman" panose="02020603050405020304" pitchFamily="18" charset="0"/>
              </a:rPr>
              <a:t>REST API, SNMP, CLI</a:t>
            </a:r>
            <a:endParaRPr lang="ru-RU" sz="1800" i="1" dirty="0">
              <a:effectLst/>
              <a:latin typeface="Artifakt Element" panose="020B0503050000020004" pitchFamily="34" charset="-52"/>
              <a:ea typeface="Artifakt Element" panose="020B0503050000020004" pitchFamily="34" charset="-5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12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A307FA-9F6E-1929-BAC0-CCEC3D3AA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09000"/>
            <a:ext cx="9144000" cy="2387600"/>
          </a:xfrm>
        </p:spPr>
        <p:txBody>
          <a:bodyPr/>
          <a:lstStyle/>
          <a:p>
            <a:pPr algn="l"/>
            <a:r>
              <a:rPr lang="de-AT" dirty="0" err="1">
                <a:latin typeface="Amasis MT Pro Medium" panose="02040604050005020304" pitchFamily="18" charset="0"/>
              </a:rPr>
              <a:t>Northbound</a:t>
            </a:r>
            <a:r>
              <a:rPr lang="de-AT" dirty="0">
                <a:latin typeface="Amasis MT Pro Medium" panose="02040604050005020304" pitchFamily="18" charset="0"/>
              </a:rPr>
              <a:t> and </a:t>
            </a:r>
            <a:r>
              <a:rPr lang="de-AT" dirty="0" err="1">
                <a:latin typeface="Amasis MT Pro Medium" panose="02040604050005020304" pitchFamily="18" charset="0"/>
              </a:rPr>
              <a:t>Southbound</a:t>
            </a:r>
            <a:r>
              <a:rPr lang="de-AT" dirty="0">
                <a:latin typeface="Amasis MT Pro Medium" panose="02040604050005020304" pitchFamily="18" charset="0"/>
              </a:rPr>
              <a:t> Interfaces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BC1833E-6DEC-6BF5-1189-99984AE23E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88675"/>
            <a:ext cx="9144000" cy="906962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ru-RU" sz="2000" dirty="0">
                <a:latin typeface="Artifakt Element" panose="020B0503050000020004" pitchFamily="34" charset="-52"/>
                <a:ea typeface="Artifakt Element" panose="020B0503050000020004" pitchFamily="34" charset="-52"/>
              </a:rPr>
              <a:t>Программно-конфигурируемые сети. Университет ИТМО.</a:t>
            </a:r>
          </a:p>
          <a:p>
            <a:pPr algn="l">
              <a:lnSpc>
                <a:spcPct val="100000"/>
              </a:lnSpc>
            </a:pPr>
            <a:r>
              <a:rPr lang="ru-RU" sz="2000" dirty="0">
                <a:latin typeface="Artifakt Element" panose="020B0503050000020004" pitchFamily="34" charset="-52"/>
                <a:ea typeface="Artifakt Element" panose="020B0503050000020004" pitchFamily="34" charset="-52"/>
              </a:rPr>
              <a:t>Сидоренко Дарья, группа К34202</a:t>
            </a:r>
          </a:p>
        </p:txBody>
      </p:sp>
      <p:pic>
        <p:nvPicPr>
          <p:cNvPr id="5" name="Рисунок 4" descr="Изображение выглядит как часы, датчик&#10;&#10;Автоматически созданное описание">
            <a:extLst>
              <a:ext uri="{FF2B5EF4-FFF2-40B4-BE49-F238E27FC236}">
                <a16:creationId xmlns:a16="http://schemas.microsoft.com/office/drawing/2014/main" id="{F3DD16BC-CCD5-7D32-36EC-2D402F254A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59056" flipH="1">
            <a:off x="7287298" y="1164171"/>
            <a:ext cx="3705510" cy="246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9698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190</Words>
  <Application>Microsoft Office PowerPoint</Application>
  <PresentationFormat>Широкоэкранный</PresentationFormat>
  <Paragraphs>38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Amasis MT Pro Medium</vt:lpstr>
      <vt:lpstr>Arial</vt:lpstr>
      <vt:lpstr>Artifakt Element</vt:lpstr>
      <vt:lpstr>Calibri</vt:lpstr>
      <vt:lpstr>Calibri Light</vt:lpstr>
      <vt:lpstr>Тема Office</vt:lpstr>
      <vt:lpstr>Northbound and Southbound Interfaces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Northbound and Southbound Interfaces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Northbound and Southbound Interfaces</dc:title>
  <dc:creator>Дарья Сидоренко</dc:creator>
  <cp:lastModifiedBy>Дарья Сидоренко</cp:lastModifiedBy>
  <cp:revision>1</cp:revision>
  <dcterms:created xsi:type="dcterms:W3CDTF">2023-03-04T10:05:02Z</dcterms:created>
  <dcterms:modified xsi:type="dcterms:W3CDTF">2023-03-04T17:38:27Z</dcterms:modified>
</cp:coreProperties>
</file>