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theme/theme2.xml" ContentType="application/vnd.openxmlformats-officedocument.theme+xml"/>
  <Override PartName="/ppt/media/image19.jpeg" ContentType="image/jpeg"/>
  <Override PartName="/ppt/media/image20.jpeg" ContentType="image/jpeg"/>
  <Override PartName="/ppt/media/image2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CACD"/>
          </a:solidFill>
        </a:fill>
      </a:tcStyle>
    </a:wholeTbl>
    <a:band2H>
      <a:tcTxStyle b="def" i="def"/>
      <a:tcStyle>
        <a:tcBdr/>
        <a:fill>
          <a:solidFill>
            <a:srgbClr val="FBE6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CDCDC"/>
          </a:solidFill>
        </a:fill>
      </a:tcStyle>
    </a:wholeTbl>
    <a:band2H>
      <a:tcTxStyle b="def" i="def"/>
      <a:tcStyle>
        <a:tcBdr/>
        <a:fill>
          <a:solidFill>
            <a:schemeClr val="accent6">
              <a:lumOff val="63215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 b="def" i="def"/>
      <a:tcStyle>
        <a:tcBdr/>
        <a:fill>
          <a:solidFill>
            <a:srgbClr val="E8E8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4" name="Shape 25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</a:t>
            </a:r>
          </a:p>
        </p:txBody>
      </p:sp>
      <p:sp>
        <p:nvSpPr>
          <p:cNvPr id="12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Здесь при необходимости располагается основной текст слайда, ключевая формулировка.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_Custom Layou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Уровень текста 1…"/>
          <p:cNvSpPr txBox="1"/>
          <p:nvPr>
            <p:ph type="body" idx="1" hasCustomPrompt="1"/>
          </p:nvPr>
        </p:nvSpPr>
        <p:spPr>
          <a:xfrm>
            <a:off x="624113" y="1233715"/>
            <a:ext cx="7170057" cy="3410857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600"/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/>
            <a:r>
              <a:t>Здесь при необходимости располагается основной текст слайда, ключевая формулировка.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1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Заголовок</a:t>
            </a:r>
          </a:p>
        </p:txBody>
      </p:sp>
      <p:sp>
        <p:nvSpPr>
          <p:cNvPr id="10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Пользовательский макет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Уровень текста 1…"/>
          <p:cNvSpPr txBox="1"/>
          <p:nvPr>
            <p:ph type="body" sz="quarter" idx="1" hasCustomPrompt="1"/>
          </p:nvPr>
        </p:nvSpPr>
        <p:spPr>
          <a:xfrm>
            <a:off x="507998" y="1792285"/>
            <a:ext cx="3635831" cy="1573672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2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/>
            <a:r>
              <a:t>Здесь при необходимости располагается основной текст слайда, ключевая формулировка.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Текст 13"/>
          <p:cNvSpPr/>
          <p:nvPr>
            <p:ph type="body" sz="quarter" idx="21" hasCustomPrompt="1"/>
          </p:nvPr>
        </p:nvSpPr>
        <p:spPr>
          <a:xfrm>
            <a:off x="507998" y="1182459"/>
            <a:ext cx="2960915" cy="59508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600" u="sng">
                <a:latin typeface="Golos Text DemiBold"/>
                <a:ea typeface="Golos Text DemiBold"/>
                <a:cs typeface="Golos Text DemiBold"/>
                <a:sym typeface="Golos Text DemiBold"/>
              </a:defRPr>
            </a:lvl1pPr>
          </a:lstStyle>
          <a:p>
            <a:pPr/>
            <a:r>
              <a:t>Подзаголовок</a:t>
            </a:r>
          </a:p>
        </p:txBody>
      </p:sp>
      <p:sp>
        <p:nvSpPr>
          <p:cNvPr id="111" name="Текст 7"/>
          <p:cNvSpPr/>
          <p:nvPr>
            <p:ph type="body" sz="quarter" idx="22" hasCustomPrompt="1"/>
          </p:nvPr>
        </p:nvSpPr>
        <p:spPr>
          <a:xfrm>
            <a:off x="5000171" y="3011485"/>
            <a:ext cx="3635831" cy="1573672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200"/>
            </a:lvl1pPr>
          </a:lstStyle>
          <a:p>
            <a:pPr/>
            <a:r>
              <a:t>Основной текст слайда, ключевая формулировка.
Начало списка:
 список;
 список;
 конец списка.</a:t>
            </a:r>
          </a:p>
        </p:txBody>
      </p:sp>
      <p:sp>
        <p:nvSpPr>
          <p:cNvPr id="112" name="Текст 13"/>
          <p:cNvSpPr/>
          <p:nvPr>
            <p:ph type="body" sz="quarter" idx="23" hasCustomPrompt="1"/>
          </p:nvPr>
        </p:nvSpPr>
        <p:spPr>
          <a:xfrm>
            <a:off x="5000171" y="2401659"/>
            <a:ext cx="2960914" cy="59508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600" u="sng">
                <a:latin typeface="Golos Text DemiBold"/>
                <a:ea typeface="Golos Text DemiBold"/>
                <a:cs typeface="Golos Text DemiBold"/>
                <a:sym typeface="Golos Text DemiBold"/>
              </a:defRPr>
            </a:lvl1pPr>
          </a:lstStyle>
          <a:p>
            <a:pPr/>
            <a:r>
              <a:t>Подзаголовок</a:t>
            </a:r>
          </a:p>
        </p:txBody>
      </p:sp>
      <p:sp>
        <p:nvSpPr>
          <p:cNvPr id="113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Заголовок</a:t>
            </a:r>
          </a:p>
        </p:txBody>
      </p:sp>
      <p:sp>
        <p:nvSpPr>
          <p:cNvPr id="11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_Пользовательский макет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Заголовок</a:t>
            </a:r>
          </a:p>
        </p:txBody>
      </p:sp>
      <p:sp>
        <p:nvSpPr>
          <p:cNvPr id="122" name="Рисунок 2"/>
          <p:cNvSpPr/>
          <p:nvPr>
            <p:ph type="pic" sz="half" idx="21"/>
          </p:nvPr>
        </p:nvSpPr>
        <p:spPr>
          <a:xfrm>
            <a:off x="457200" y="936852"/>
            <a:ext cx="4608513" cy="384215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23" name="Уровень текста 1…"/>
          <p:cNvSpPr txBox="1"/>
          <p:nvPr>
            <p:ph type="body" sz="quarter" idx="1" hasCustomPrompt="1"/>
          </p:nvPr>
        </p:nvSpPr>
        <p:spPr>
          <a:xfrm>
            <a:off x="5508171" y="1153885"/>
            <a:ext cx="2532744" cy="3425373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/>
            <a:r>
              <a:t>Основной текст слайда, ключевая формулировка.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8_Пользовательский макет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Заголовок</a:t>
            </a:r>
          </a:p>
        </p:txBody>
      </p:sp>
      <p:sp>
        <p:nvSpPr>
          <p:cNvPr id="132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Основной текст слайда, ключевая формулировка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инал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Уровень текста 1…"/>
          <p:cNvSpPr txBox="1"/>
          <p:nvPr>
            <p:ph type="body" idx="1" hasCustomPrompt="1"/>
          </p:nvPr>
        </p:nvSpPr>
        <p:spPr>
          <a:xfrm>
            <a:off x="624113" y="1233715"/>
            <a:ext cx="7170057" cy="3410857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600"/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/>
            <a:r>
              <a:t>Здесь при необходимости располагается основной текст слайда, ключевая формулировка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1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Заголовок</a:t>
            </a:r>
          </a:p>
        </p:txBody>
      </p:sp>
      <p:sp>
        <p:nvSpPr>
          <p:cNvPr id="14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2_Пользовательский макет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Заголовок</a:t>
            </a:r>
          </a:p>
        </p:txBody>
      </p:sp>
      <p:sp>
        <p:nvSpPr>
          <p:cNvPr id="150" name="Уровень текста 1…"/>
          <p:cNvSpPr txBox="1"/>
          <p:nvPr>
            <p:ph type="body" sz="quarter" idx="1" hasCustomPrompt="1"/>
          </p:nvPr>
        </p:nvSpPr>
        <p:spPr>
          <a:xfrm>
            <a:off x="507998" y="1792285"/>
            <a:ext cx="3635831" cy="1573672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2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/>
            <a:r>
              <a:t>Здесь при необходимости располагается основной текст слайда, ключевая формулировка.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51" name="Текст 13"/>
          <p:cNvSpPr/>
          <p:nvPr>
            <p:ph type="body" sz="quarter" idx="21" hasCustomPrompt="1"/>
          </p:nvPr>
        </p:nvSpPr>
        <p:spPr>
          <a:xfrm>
            <a:off x="507998" y="1182459"/>
            <a:ext cx="2960915" cy="59508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600" u="sng">
                <a:latin typeface="Golos Text DemiBold"/>
                <a:ea typeface="Golos Text DemiBold"/>
                <a:cs typeface="Golos Text DemiBold"/>
                <a:sym typeface="Golos Text DemiBold"/>
              </a:defRPr>
            </a:lvl1pPr>
          </a:lstStyle>
          <a:p>
            <a:pPr/>
            <a:r>
              <a:t>Подзаголовок</a:t>
            </a:r>
          </a:p>
        </p:txBody>
      </p:sp>
      <p:sp>
        <p:nvSpPr>
          <p:cNvPr id="152" name="Текст 7"/>
          <p:cNvSpPr/>
          <p:nvPr>
            <p:ph type="body" sz="quarter" idx="22" hasCustomPrompt="1"/>
          </p:nvPr>
        </p:nvSpPr>
        <p:spPr>
          <a:xfrm>
            <a:off x="5000171" y="3011485"/>
            <a:ext cx="3635831" cy="1573672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200"/>
            </a:lvl1pPr>
          </a:lstStyle>
          <a:p>
            <a:pPr/>
            <a:r>
              <a:t>Основной текст слайда, ключевая формулировка.
Начало списка:
 список;
 список;
 конец списка.</a:t>
            </a:r>
          </a:p>
        </p:txBody>
      </p:sp>
      <p:sp>
        <p:nvSpPr>
          <p:cNvPr id="153" name="Текст 13"/>
          <p:cNvSpPr/>
          <p:nvPr>
            <p:ph type="body" sz="quarter" idx="23" hasCustomPrompt="1"/>
          </p:nvPr>
        </p:nvSpPr>
        <p:spPr>
          <a:xfrm>
            <a:off x="5000171" y="2401659"/>
            <a:ext cx="2960914" cy="59508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600" u="sng">
                <a:latin typeface="Golos Text DemiBold"/>
                <a:ea typeface="Golos Text DemiBold"/>
                <a:cs typeface="Golos Text DemiBold"/>
                <a:sym typeface="Golos Text DemiBold"/>
              </a:defRPr>
            </a:lvl1pPr>
          </a:lstStyle>
          <a:p>
            <a:pPr/>
            <a:r>
              <a:t>Подзаголовок</a:t>
            </a:r>
          </a:p>
        </p:txBody>
      </p:sp>
      <p:sp>
        <p:nvSpPr>
          <p:cNvPr id="15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5_Пользовательский макет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Рисунок 2"/>
          <p:cNvSpPr/>
          <p:nvPr>
            <p:ph type="pic" sz="half" idx="21"/>
          </p:nvPr>
        </p:nvSpPr>
        <p:spPr>
          <a:xfrm>
            <a:off x="457200" y="936852"/>
            <a:ext cx="4608513" cy="384215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62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Заголовок</a:t>
            </a:r>
          </a:p>
        </p:txBody>
      </p:sp>
      <p:sp>
        <p:nvSpPr>
          <p:cNvPr id="163" name="Уровень текста 1…"/>
          <p:cNvSpPr txBox="1"/>
          <p:nvPr>
            <p:ph type="body" sz="quarter" idx="1" hasCustomPrompt="1"/>
          </p:nvPr>
        </p:nvSpPr>
        <p:spPr>
          <a:xfrm>
            <a:off x="5508171" y="1153885"/>
            <a:ext cx="2532744" cy="3425373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/>
            <a:r>
              <a:t>Основной текст слайда, ключевая формулировка.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6_Custom Layou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Заголовок"/>
          <p:cNvSpPr txBox="1"/>
          <p:nvPr>
            <p:ph type="title" hasCustomPrompt="1"/>
          </p:nvPr>
        </p:nvSpPr>
        <p:spPr>
          <a:xfrm>
            <a:off x="457200" y="306435"/>
            <a:ext cx="6291944" cy="527284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</a:t>
            </a:r>
          </a:p>
        </p:txBody>
      </p:sp>
      <p:sp>
        <p:nvSpPr>
          <p:cNvPr id="172" name="Уровень текста 1…"/>
          <p:cNvSpPr txBox="1"/>
          <p:nvPr>
            <p:ph type="body" idx="1" hasCustomPrompt="1"/>
          </p:nvPr>
        </p:nvSpPr>
        <p:spPr>
          <a:xfrm>
            <a:off x="3102428" y="943208"/>
            <a:ext cx="5526316" cy="387553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/>
            <a:r>
              <a:t>Здесь при необходимости располагается основной текст слайда, ключевая формулировка.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3" name="Рисунок 2"/>
          <p:cNvSpPr/>
          <p:nvPr>
            <p:ph type="pic" sz="quarter" idx="21"/>
          </p:nvPr>
        </p:nvSpPr>
        <p:spPr>
          <a:xfrm>
            <a:off x="457200" y="943208"/>
            <a:ext cx="2532745" cy="188302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74" name="Рисунок 2"/>
          <p:cNvSpPr/>
          <p:nvPr>
            <p:ph type="pic" sz="quarter" idx="22"/>
          </p:nvPr>
        </p:nvSpPr>
        <p:spPr>
          <a:xfrm>
            <a:off x="457200" y="2935720"/>
            <a:ext cx="2532745" cy="188302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7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9_Пользовательский макет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Уровень текста 1…"/>
          <p:cNvSpPr txBox="1"/>
          <p:nvPr>
            <p:ph type="body" sz="quarter" idx="1" hasCustomPrompt="1"/>
          </p:nvPr>
        </p:nvSpPr>
        <p:spPr>
          <a:xfrm>
            <a:off x="457201" y="1059321"/>
            <a:ext cx="3897087" cy="1734679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>
                <a:solidFill>
                  <a:srgbClr val="FFFFFF"/>
                </a:solidFill>
              </a:defRPr>
            </a:lvl1pPr>
            <a:lvl2pPr>
              <a:spcBef>
                <a:spcPts val="300"/>
              </a:spcBef>
              <a:defRPr sz="1400">
                <a:solidFill>
                  <a:srgbClr val="FFFFFF"/>
                </a:solidFill>
              </a:defRPr>
            </a:lvl2pPr>
            <a:lvl3pPr>
              <a:spcBef>
                <a:spcPts val="300"/>
              </a:spcBef>
              <a:defRPr sz="1400">
                <a:solidFill>
                  <a:srgbClr val="FFFFFF"/>
                </a:solidFill>
              </a:defRPr>
            </a:lvl3pPr>
            <a:lvl4pPr>
              <a:spcBef>
                <a:spcPts val="300"/>
              </a:spcBef>
              <a:defRPr sz="1400">
                <a:solidFill>
                  <a:srgbClr val="FFFFFF"/>
                </a:solidFill>
              </a:defRPr>
            </a:lvl4pPr>
            <a:lvl5pPr>
              <a:spcBef>
                <a:spcPts val="300"/>
              </a:spcBef>
              <a:defRPr sz="1400">
                <a:solidFill>
                  <a:srgbClr val="FFFFFF"/>
                </a:solidFill>
              </a:defRPr>
            </a:lvl5pPr>
          </a:lstStyle>
          <a:p>
            <a:pPr/>
            <a:r>
              <a:t>Основной текст слайда, ключевая формулировка.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83" name="Текст 6"/>
          <p:cNvSpPr/>
          <p:nvPr>
            <p:ph type="body" sz="quarter" idx="21" hasCustomPrompt="1"/>
          </p:nvPr>
        </p:nvSpPr>
        <p:spPr>
          <a:xfrm>
            <a:off x="457201" y="3105836"/>
            <a:ext cx="3897084" cy="1640335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Основной текст слайда, ключевая формулировка.</a:t>
            </a:r>
          </a:p>
        </p:txBody>
      </p:sp>
      <p:sp>
        <p:nvSpPr>
          <p:cNvPr id="184" name="Текст 6"/>
          <p:cNvSpPr/>
          <p:nvPr>
            <p:ph type="body" sz="half" idx="22" hasCustomPrompt="1"/>
          </p:nvPr>
        </p:nvSpPr>
        <p:spPr>
          <a:xfrm>
            <a:off x="4789713" y="1059321"/>
            <a:ext cx="3632203" cy="3686850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Основной текст слайда, ключевая формулировка.</a:t>
            </a:r>
          </a:p>
        </p:txBody>
      </p:sp>
      <p:sp>
        <p:nvSpPr>
          <p:cNvPr id="185" name="Заголовок"/>
          <p:cNvSpPr txBox="1"/>
          <p:nvPr>
            <p:ph type="title" hasCustomPrompt="1"/>
          </p:nvPr>
        </p:nvSpPr>
        <p:spPr>
          <a:xfrm>
            <a:off x="457200" y="306435"/>
            <a:ext cx="6291944" cy="527284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</a:t>
            </a:r>
          </a:p>
        </p:txBody>
      </p:sp>
      <p:sp>
        <p:nvSpPr>
          <p:cNvPr id="18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Уровень текста 1…"/>
          <p:cNvSpPr txBox="1"/>
          <p:nvPr>
            <p:ph type="body" sz="quarter" idx="1" hasCustomPrompt="1"/>
          </p:nvPr>
        </p:nvSpPr>
        <p:spPr>
          <a:xfrm>
            <a:off x="457201" y="2933901"/>
            <a:ext cx="2589214" cy="269082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b="1" sz="1200"/>
            </a:lvl1pPr>
            <a:lvl2pPr marL="628650" indent="-171450">
              <a:spcBef>
                <a:spcPts val="200"/>
              </a:spcBef>
              <a:buSzPct val="100000"/>
              <a:buChar char="•"/>
              <a:defRPr b="1" sz="1200"/>
            </a:lvl2pPr>
            <a:lvl3pPr marL="1085850" indent="-171450">
              <a:spcBef>
                <a:spcPts val="200"/>
              </a:spcBef>
              <a:buSzPct val="100000"/>
              <a:buChar char="•"/>
              <a:defRPr b="1" sz="1200"/>
            </a:lvl3pPr>
            <a:lvl4pPr marL="1543050" indent="-171450">
              <a:spcBef>
                <a:spcPts val="200"/>
              </a:spcBef>
              <a:buSzPct val="100000"/>
              <a:buChar char="•"/>
              <a:defRPr b="1" sz="1200"/>
            </a:lvl4pPr>
            <a:lvl5pPr>
              <a:spcBef>
                <a:spcPts val="200"/>
              </a:spcBef>
              <a:defRPr b="1" sz="1200"/>
            </a:lvl5pPr>
          </a:lstStyle>
          <a:p>
            <a:pPr/>
            <a:r>
              <a:t>Подзаголовок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94" name="Text Placeholder 24"/>
          <p:cNvSpPr/>
          <p:nvPr>
            <p:ph type="body" sz="quarter" idx="21" hasCustomPrompt="1"/>
          </p:nvPr>
        </p:nvSpPr>
        <p:spPr>
          <a:xfrm>
            <a:off x="3209453" y="2933901"/>
            <a:ext cx="2589214" cy="269082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b="1" sz="1200"/>
            </a:lvl1pPr>
          </a:lstStyle>
          <a:p>
            <a:pPr/>
            <a:r>
              <a:t>Подзаголовок</a:t>
            </a:r>
          </a:p>
        </p:txBody>
      </p:sp>
      <p:sp>
        <p:nvSpPr>
          <p:cNvPr id="195" name="Text Placeholder 24"/>
          <p:cNvSpPr/>
          <p:nvPr>
            <p:ph type="body" sz="quarter" idx="22" hasCustomPrompt="1"/>
          </p:nvPr>
        </p:nvSpPr>
        <p:spPr>
          <a:xfrm>
            <a:off x="5969803" y="2933901"/>
            <a:ext cx="2589214" cy="269082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b="1" sz="1200"/>
            </a:lvl1pPr>
          </a:lstStyle>
          <a:p>
            <a:pPr/>
            <a:r>
              <a:t>Подзаголовок</a:t>
            </a:r>
          </a:p>
        </p:txBody>
      </p:sp>
      <p:sp>
        <p:nvSpPr>
          <p:cNvPr id="196" name="Заголовок"/>
          <p:cNvSpPr txBox="1"/>
          <p:nvPr>
            <p:ph type="title" hasCustomPrompt="1"/>
          </p:nvPr>
        </p:nvSpPr>
        <p:spPr>
          <a:xfrm>
            <a:off x="457200" y="306435"/>
            <a:ext cx="6291944" cy="527284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</a:t>
            </a:r>
          </a:p>
        </p:txBody>
      </p:sp>
      <p:sp>
        <p:nvSpPr>
          <p:cNvPr id="197" name="Рисунок 2"/>
          <p:cNvSpPr/>
          <p:nvPr>
            <p:ph type="pic" sz="quarter" idx="23"/>
          </p:nvPr>
        </p:nvSpPr>
        <p:spPr>
          <a:xfrm>
            <a:off x="469081" y="944462"/>
            <a:ext cx="2577002" cy="18830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98" name="Рисунок 2"/>
          <p:cNvSpPr/>
          <p:nvPr>
            <p:ph type="pic" sz="quarter" idx="24"/>
          </p:nvPr>
        </p:nvSpPr>
        <p:spPr>
          <a:xfrm>
            <a:off x="3221665" y="944462"/>
            <a:ext cx="2577002" cy="188302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199" name="Рисунок 2"/>
          <p:cNvSpPr/>
          <p:nvPr>
            <p:ph type="pic" sz="quarter" idx="25"/>
          </p:nvPr>
        </p:nvSpPr>
        <p:spPr>
          <a:xfrm>
            <a:off x="5980689" y="944462"/>
            <a:ext cx="2577003" cy="18830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0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kfq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</a:t>
            </a:r>
          </a:p>
        </p:txBody>
      </p:sp>
      <p:sp>
        <p:nvSpPr>
          <p:cNvPr id="21" name="Уровень текста 1…"/>
          <p:cNvSpPr txBox="1"/>
          <p:nvPr>
            <p:ph type="body" idx="1" hasCustomPrompt="1"/>
          </p:nvPr>
        </p:nvSpPr>
        <p:spPr>
          <a:xfrm>
            <a:off x="457200" y="1211942"/>
            <a:ext cx="7467600" cy="3447145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 marL="623887" indent="-166687">
              <a:spcBef>
                <a:spcPts val="300"/>
              </a:spcBef>
              <a:buSzPct val="100000"/>
              <a:buChar char="•"/>
              <a:defRPr sz="1400"/>
            </a:lvl2pPr>
            <a:lvl3pPr marL="1074419" indent="-160019">
              <a:spcBef>
                <a:spcPts val="300"/>
              </a:spcBef>
              <a:buSzPct val="100000"/>
              <a:buChar char="•"/>
              <a:defRPr sz="1400"/>
            </a:lvl3pPr>
            <a:lvl4pPr marL="1549400" indent="-177800">
              <a:spcBef>
                <a:spcPts val="300"/>
              </a:spcBef>
              <a:buSzPct val="100000"/>
              <a:buChar char="•"/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/>
            <a:r>
              <a:t>Здесь при необходимости располагается основной текст слайда, ключевая формулировка.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7_Custom Layou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Заголовок"/>
          <p:cNvSpPr txBox="1"/>
          <p:nvPr>
            <p:ph type="title" hasCustomPrompt="1"/>
          </p:nvPr>
        </p:nvSpPr>
        <p:spPr>
          <a:xfrm>
            <a:off x="457200" y="306435"/>
            <a:ext cx="6291944" cy="527284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</a:t>
            </a:r>
          </a:p>
        </p:txBody>
      </p:sp>
      <p:sp>
        <p:nvSpPr>
          <p:cNvPr id="208" name="Уровень текста 1…"/>
          <p:cNvSpPr txBox="1"/>
          <p:nvPr>
            <p:ph type="body" sz="half" idx="1" hasCustomPrompt="1"/>
          </p:nvPr>
        </p:nvSpPr>
        <p:spPr>
          <a:xfrm>
            <a:off x="5733143" y="949330"/>
            <a:ext cx="2895601" cy="3895724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/>
            <a:r>
              <a:t>Текст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09" name="Рисунок 2"/>
          <p:cNvSpPr/>
          <p:nvPr>
            <p:ph type="pic" sz="quarter" idx="21"/>
          </p:nvPr>
        </p:nvSpPr>
        <p:spPr>
          <a:xfrm>
            <a:off x="457200" y="949328"/>
            <a:ext cx="2532745" cy="18830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10" name="Рисунок 2"/>
          <p:cNvSpPr/>
          <p:nvPr>
            <p:ph type="pic" sz="quarter" idx="22"/>
          </p:nvPr>
        </p:nvSpPr>
        <p:spPr>
          <a:xfrm>
            <a:off x="3095170" y="949328"/>
            <a:ext cx="2532746" cy="188302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11" name="Рисунок 2"/>
          <p:cNvSpPr/>
          <p:nvPr>
            <p:ph type="pic" sz="quarter" idx="23"/>
          </p:nvPr>
        </p:nvSpPr>
        <p:spPr>
          <a:xfrm>
            <a:off x="3095170" y="2962031"/>
            <a:ext cx="2532746" cy="188302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12" name="Рисунок 2"/>
          <p:cNvSpPr/>
          <p:nvPr>
            <p:ph type="pic" sz="quarter" idx="24"/>
          </p:nvPr>
        </p:nvSpPr>
        <p:spPr>
          <a:xfrm>
            <a:off x="457198" y="2962031"/>
            <a:ext cx="2532746" cy="188302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8_Custom Layou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Заголовок"/>
          <p:cNvSpPr txBox="1"/>
          <p:nvPr>
            <p:ph type="title" hasCustomPrompt="1"/>
          </p:nvPr>
        </p:nvSpPr>
        <p:spPr>
          <a:xfrm>
            <a:off x="457200" y="306435"/>
            <a:ext cx="6291944" cy="527284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</a:t>
            </a:r>
          </a:p>
        </p:txBody>
      </p:sp>
      <p:sp>
        <p:nvSpPr>
          <p:cNvPr id="221" name="Уровень текста 1…"/>
          <p:cNvSpPr txBox="1"/>
          <p:nvPr>
            <p:ph type="body" sz="quarter" idx="1" hasCustomPrompt="1"/>
          </p:nvPr>
        </p:nvSpPr>
        <p:spPr>
          <a:xfrm>
            <a:off x="457201" y="963397"/>
            <a:ext cx="2532745" cy="1883024"/>
          </a:xfrm>
          <a:prstGeom prst="rect">
            <a:avLst/>
          </a:prstGeom>
        </p:spPr>
        <p:txBody>
          <a:bodyPr/>
          <a:lstStyle>
            <a:lvl1pPr>
              <a:defRPr b="1" sz="1800"/>
            </a:lvl1pPr>
            <a:lvl2pPr>
              <a:defRPr b="1" sz="1800"/>
            </a:lvl2pPr>
            <a:lvl3pPr>
              <a:defRPr b="1" sz="1800"/>
            </a:lvl3pPr>
            <a:lvl4pPr>
              <a:defRPr b="1" sz="1800"/>
            </a:lvl4pPr>
            <a:lvl5pPr>
              <a:defRPr b="1" sz="1800"/>
            </a:lvl5pPr>
          </a:lstStyle>
          <a:p>
            <a:pPr/>
            <a:r>
              <a:t>Ключевая фраза слайда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22" name="Рисунок 2"/>
          <p:cNvSpPr/>
          <p:nvPr>
            <p:ph type="pic" sz="quarter" idx="21"/>
          </p:nvPr>
        </p:nvSpPr>
        <p:spPr>
          <a:xfrm>
            <a:off x="3095170" y="963397"/>
            <a:ext cx="2532746" cy="188302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23" name="Рисунок 2"/>
          <p:cNvSpPr/>
          <p:nvPr>
            <p:ph type="pic" sz="quarter" idx="22"/>
          </p:nvPr>
        </p:nvSpPr>
        <p:spPr>
          <a:xfrm>
            <a:off x="5733141" y="966927"/>
            <a:ext cx="2532745" cy="18830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24" name="Рисунок 2"/>
          <p:cNvSpPr/>
          <p:nvPr>
            <p:ph type="pic" sz="quarter" idx="23"/>
          </p:nvPr>
        </p:nvSpPr>
        <p:spPr>
          <a:xfrm>
            <a:off x="5733141" y="2954041"/>
            <a:ext cx="2532745" cy="18830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25" name="Рисунок 2"/>
          <p:cNvSpPr/>
          <p:nvPr>
            <p:ph type="pic" sz="quarter" idx="24"/>
          </p:nvPr>
        </p:nvSpPr>
        <p:spPr>
          <a:xfrm>
            <a:off x="3095170" y="2960314"/>
            <a:ext cx="2532746" cy="188302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26" name="Рисунок 2"/>
          <p:cNvSpPr/>
          <p:nvPr>
            <p:ph type="pic" sz="quarter" idx="25"/>
          </p:nvPr>
        </p:nvSpPr>
        <p:spPr>
          <a:xfrm>
            <a:off x="457200" y="2960314"/>
            <a:ext cx="2532745" cy="1883024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2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Уровень текста 1…"/>
          <p:cNvSpPr txBox="1"/>
          <p:nvPr>
            <p:ph type="body" sz="quarter" idx="1" hasCustomPrompt="1"/>
          </p:nvPr>
        </p:nvSpPr>
        <p:spPr>
          <a:xfrm>
            <a:off x="457201" y="2367645"/>
            <a:ext cx="2589214" cy="269082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b="1" sz="1200"/>
            </a:lvl1pPr>
            <a:lvl2pPr marL="628650" indent="-171450">
              <a:spcBef>
                <a:spcPts val="200"/>
              </a:spcBef>
              <a:buSzPct val="100000"/>
              <a:buChar char="•"/>
              <a:defRPr b="1" sz="1200"/>
            </a:lvl2pPr>
            <a:lvl3pPr marL="1085850" indent="-171450">
              <a:spcBef>
                <a:spcPts val="200"/>
              </a:spcBef>
              <a:buSzPct val="100000"/>
              <a:buChar char="•"/>
              <a:defRPr b="1" sz="1200"/>
            </a:lvl3pPr>
            <a:lvl4pPr marL="1543050" indent="-171450">
              <a:spcBef>
                <a:spcPts val="200"/>
              </a:spcBef>
              <a:buSzPct val="100000"/>
              <a:buChar char="•"/>
              <a:defRPr b="1" sz="1200"/>
            </a:lvl4pPr>
            <a:lvl5pPr>
              <a:spcBef>
                <a:spcPts val="200"/>
              </a:spcBef>
              <a:defRPr b="1" sz="1200"/>
            </a:lvl5pPr>
          </a:lstStyle>
          <a:p>
            <a:pPr/>
            <a:r>
              <a:t>Подзаголовок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35" name="Text Placeholder 24"/>
          <p:cNvSpPr/>
          <p:nvPr>
            <p:ph type="body" sz="quarter" idx="21" hasCustomPrompt="1"/>
          </p:nvPr>
        </p:nvSpPr>
        <p:spPr>
          <a:xfrm>
            <a:off x="3275819" y="2367645"/>
            <a:ext cx="2589214" cy="269082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b="1" sz="1200"/>
            </a:lvl1pPr>
          </a:lstStyle>
          <a:p>
            <a:pPr/>
            <a:r>
              <a:t>Подзаголовок</a:t>
            </a:r>
          </a:p>
        </p:txBody>
      </p:sp>
      <p:sp>
        <p:nvSpPr>
          <p:cNvPr id="236" name="Text Placeholder 24"/>
          <p:cNvSpPr/>
          <p:nvPr>
            <p:ph type="body" sz="quarter" idx="22" hasCustomPrompt="1"/>
          </p:nvPr>
        </p:nvSpPr>
        <p:spPr>
          <a:xfrm>
            <a:off x="6085706" y="2367645"/>
            <a:ext cx="2589214" cy="269082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b="1" sz="1200"/>
            </a:lvl1pPr>
          </a:lstStyle>
          <a:p>
            <a:pPr/>
            <a:r>
              <a:t>Подзаголовок</a:t>
            </a:r>
          </a:p>
        </p:txBody>
      </p:sp>
      <p:sp>
        <p:nvSpPr>
          <p:cNvPr id="237" name="Заголовок"/>
          <p:cNvSpPr txBox="1"/>
          <p:nvPr>
            <p:ph type="title" hasCustomPrompt="1"/>
          </p:nvPr>
        </p:nvSpPr>
        <p:spPr>
          <a:xfrm>
            <a:off x="457200" y="306435"/>
            <a:ext cx="6291944" cy="527284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</a:t>
            </a:r>
          </a:p>
        </p:txBody>
      </p:sp>
      <p:sp>
        <p:nvSpPr>
          <p:cNvPr id="238" name="Рисунок 2"/>
          <p:cNvSpPr/>
          <p:nvPr>
            <p:ph type="pic" sz="quarter" idx="23"/>
          </p:nvPr>
        </p:nvSpPr>
        <p:spPr>
          <a:xfrm>
            <a:off x="454049" y="952606"/>
            <a:ext cx="2589215" cy="130429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39" name="Рисунок 2"/>
          <p:cNvSpPr/>
          <p:nvPr>
            <p:ph type="pic" sz="quarter" idx="24"/>
          </p:nvPr>
        </p:nvSpPr>
        <p:spPr>
          <a:xfrm>
            <a:off x="3275817" y="952606"/>
            <a:ext cx="2589214" cy="130429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40" name="Рисунок 2"/>
          <p:cNvSpPr/>
          <p:nvPr>
            <p:ph type="pic" sz="quarter" idx="25"/>
          </p:nvPr>
        </p:nvSpPr>
        <p:spPr>
          <a:xfrm>
            <a:off x="6089789" y="952606"/>
            <a:ext cx="2589214" cy="130429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41" name="Text Placeholder 24"/>
          <p:cNvSpPr/>
          <p:nvPr>
            <p:ph type="body" sz="quarter" idx="26" hasCustomPrompt="1"/>
          </p:nvPr>
        </p:nvSpPr>
        <p:spPr>
          <a:xfrm>
            <a:off x="460351" y="4281396"/>
            <a:ext cx="2589215" cy="269082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b="1" sz="1200"/>
            </a:lvl1pPr>
          </a:lstStyle>
          <a:p>
            <a:pPr/>
            <a:r>
              <a:t>Подзаголовок</a:t>
            </a:r>
          </a:p>
        </p:txBody>
      </p:sp>
      <p:sp>
        <p:nvSpPr>
          <p:cNvPr id="242" name="Text Placeholder 24"/>
          <p:cNvSpPr/>
          <p:nvPr>
            <p:ph type="body" sz="quarter" idx="27" hasCustomPrompt="1"/>
          </p:nvPr>
        </p:nvSpPr>
        <p:spPr>
          <a:xfrm>
            <a:off x="3278970" y="4281396"/>
            <a:ext cx="2589214" cy="269082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b="1" sz="1200"/>
            </a:lvl1pPr>
          </a:lstStyle>
          <a:p>
            <a:pPr/>
            <a:r>
              <a:t>Подзаголовок</a:t>
            </a:r>
          </a:p>
        </p:txBody>
      </p:sp>
      <p:sp>
        <p:nvSpPr>
          <p:cNvPr id="243" name="Text Placeholder 24"/>
          <p:cNvSpPr/>
          <p:nvPr>
            <p:ph type="body" sz="quarter" idx="28" hasCustomPrompt="1"/>
          </p:nvPr>
        </p:nvSpPr>
        <p:spPr>
          <a:xfrm>
            <a:off x="6088857" y="4281396"/>
            <a:ext cx="2589214" cy="269082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b="1" sz="1200"/>
            </a:lvl1pPr>
          </a:lstStyle>
          <a:p>
            <a:pPr/>
            <a:r>
              <a:t>Подзаголовок</a:t>
            </a:r>
          </a:p>
        </p:txBody>
      </p:sp>
      <p:sp>
        <p:nvSpPr>
          <p:cNvPr id="244" name="Рисунок 2"/>
          <p:cNvSpPr/>
          <p:nvPr>
            <p:ph type="pic" sz="quarter" idx="29"/>
          </p:nvPr>
        </p:nvSpPr>
        <p:spPr>
          <a:xfrm>
            <a:off x="457200" y="2866357"/>
            <a:ext cx="2589215" cy="130429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45" name="Рисунок 2"/>
          <p:cNvSpPr/>
          <p:nvPr>
            <p:ph type="pic" sz="quarter" idx="30"/>
          </p:nvPr>
        </p:nvSpPr>
        <p:spPr>
          <a:xfrm>
            <a:off x="3278968" y="2866357"/>
            <a:ext cx="2589214" cy="130429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46" name="Рисунок 2"/>
          <p:cNvSpPr/>
          <p:nvPr>
            <p:ph type="pic" sz="quarter" idx="31"/>
          </p:nvPr>
        </p:nvSpPr>
        <p:spPr>
          <a:xfrm>
            <a:off x="6092940" y="2866357"/>
            <a:ext cx="2589214" cy="130429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4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ользовательский макет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Уровень текста 1…"/>
          <p:cNvSpPr txBox="1"/>
          <p:nvPr>
            <p:ph type="body" sz="quarter" idx="1" hasCustomPrompt="1"/>
          </p:nvPr>
        </p:nvSpPr>
        <p:spPr>
          <a:xfrm>
            <a:off x="507998" y="1792285"/>
            <a:ext cx="3635831" cy="1573672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2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/>
            <a:r>
              <a:t>Здесь при необходимости располагается основной текст слайда, ключевая формулировка.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0" name="Текст 13"/>
          <p:cNvSpPr/>
          <p:nvPr>
            <p:ph type="body" sz="quarter" idx="21" hasCustomPrompt="1"/>
          </p:nvPr>
        </p:nvSpPr>
        <p:spPr>
          <a:xfrm>
            <a:off x="507998" y="1182459"/>
            <a:ext cx="2960915" cy="59508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600" u="sng">
                <a:latin typeface="Golos Text DemiBold"/>
                <a:ea typeface="Golos Text DemiBold"/>
                <a:cs typeface="Golos Text DemiBold"/>
                <a:sym typeface="Golos Text DemiBold"/>
              </a:defRPr>
            </a:lvl1pPr>
          </a:lstStyle>
          <a:p>
            <a:pPr/>
            <a:r>
              <a:t>Подзаголовок</a:t>
            </a:r>
          </a:p>
        </p:txBody>
      </p:sp>
      <p:sp>
        <p:nvSpPr>
          <p:cNvPr id="31" name="Текст 7"/>
          <p:cNvSpPr/>
          <p:nvPr>
            <p:ph type="body" sz="quarter" idx="22" hasCustomPrompt="1"/>
          </p:nvPr>
        </p:nvSpPr>
        <p:spPr>
          <a:xfrm>
            <a:off x="5000171" y="3011485"/>
            <a:ext cx="3635831" cy="1573672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200"/>
            </a:lvl1pPr>
          </a:lstStyle>
          <a:p>
            <a:pPr/>
            <a:r>
              <a:t>Основной текст слайда, ключевая формулировка.
Начало списка:
 список;
 список;
 конец списка.</a:t>
            </a:r>
          </a:p>
        </p:txBody>
      </p:sp>
      <p:sp>
        <p:nvSpPr>
          <p:cNvPr id="32" name="Текст 13"/>
          <p:cNvSpPr/>
          <p:nvPr>
            <p:ph type="body" sz="quarter" idx="23" hasCustomPrompt="1"/>
          </p:nvPr>
        </p:nvSpPr>
        <p:spPr>
          <a:xfrm>
            <a:off x="5000171" y="2401659"/>
            <a:ext cx="2960914" cy="59508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600" u="sng">
                <a:latin typeface="Golos Text DemiBold"/>
                <a:ea typeface="Golos Text DemiBold"/>
                <a:cs typeface="Golos Text DemiBold"/>
                <a:sym typeface="Golos Text DemiBold"/>
              </a:defRPr>
            </a:lvl1pPr>
          </a:lstStyle>
          <a:p>
            <a:pPr/>
            <a:r>
              <a:t>Подзаголовок</a:t>
            </a:r>
          </a:p>
        </p:txBody>
      </p:sp>
      <p:sp>
        <p:nvSpPr>
          <p:cNvPr id="33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Заголовок</a:t>
            </a:r>
          </a:p>
        </p:txBody>
      </p:sp>
      <p:sp>
        <p:nvSpPr>
          <p:cNvPr id="3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5_Custom Layou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Рисунок 2"/>
          <p:cNvSpPr/>
          <p:nvPr>
            <p:ph type="pic" sz="half" idx="21"/>
          </p:nvPr>
        </p:nvSpPr>
        <p:spPr>
          <a:xfrm>
            <a:off x="457200" y="936852"/>
            <a:ext cx="4608513" cy="384215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42" name="Заголовок"/>
          <p:cNvSpPr txBox="1"/>
          <p:nvPr>
            <p:ph type="title" hasCustomPrompt="1"/>
          </p:nvPr>
        </p:nvSpPr>
        <p:spPr>
          <a:xfrm>
            <a:off x="457200" y="306435"/>
            <a:ext cx="6291944" cy="527284"/>
          </a:xfrm>
          <a:prstGeom prst="rect">
            <a:avLst/>
          </a:prstGeom>
        </p:spPr>
        <p:txBody>
          <a:bodyPr/>
          <a:lstStyle/>
          <a:p>
            <a:pPr/>
            <a:r>
              <a:t>Заголовок</a:t>
            </a:r>
          </a:p>
        </p:txBody>
      </p:sp>
      <p:sp>
        <p:nvSpPr>
          <p:cNvPr id="43" name="Уровень текста 1…"/>
          <p:cNvSpPr txBox="1"/>
          <p:nvPr>
            <p:ph type="body" sz="quarter" idx="1" hasCustomPrompt="1"/>
          </p:nvPr>
        </p:nvSpPr>
        <p:spPr>
          <a:xfrm>
            <a:off x="5508171" y="1153885"/>
            <a:ext cx="2532744" cy="3425373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/>
            <a:r>
              <a:t>Здесь при необходимости располагается основной текст слайда, ключевая формулировка.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6_Пользовательский макет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Заголовок</a:t>
            </a:r>
          </a:p>
        </p:txBody>
      </p:sp>
      <p:sp>
        <p:nvSpPr>
          <p:cNvPr id="52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Основной текст слайда, ключевая формулировка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9_Custom Layou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Уровень текста 1…"/>
          <p:cNvSpPr txBox="1"/>
          <p:nvPr>
            <p:ph type="body" idx="1" hasCustomPrompt="1"/>
          </p:nvPr>
        </p:nvSpPr>
        <p:spPr>
          <a:xfrm>
            <a:off x="624113" y="1233715"/>
            <a:ext cx="7170057" cy="3410857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600"/>
            </a:lvl1pPr>
            <a:lvl2pPr>
              <a:spcBef>
                <a:spcPts val="300"/>
              </a:spcBef>
              <a:defRPr sz="1600"/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/>
            <a:r>
              <a:t>Здесь при необходимости располагается основной текст слайда, ключевая формулировка.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Заголовок</a:t>
            </a:r>
          </a:p>
        </p:txBody>
      </p:sp>
      <p:sp>
        <p:nvSpPr>
          <p:cNvPr id="6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Custom Layou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Уровень текста 1…"/>
          <p:cNvSpPr txBox="1"/>
          <p:nvPr>
            <p:ph type="body" sz="quarter" idx="1" hasCustomPrompt="1"/>
          </p:nvPr>
        </p:nvSpPr>
        <p:spPr>
          <a:xfrm>
            <a:off x="507998" y="1792285"/>
            <a:ext cx="3635831" cy="1573672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2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/>
            <a:r>
              <a:t>Здесь при необходимости располагается основной текст слайда, ключевая формулировка.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0" name="Текст 13"/>
          <p:cNvSpPr/>
          <p:nvPr>
            <p:ph type="body" sz="quarter" idx="21" hasCustomPrompt="1"/>
          </p:nvPr>
        </p:nvSpPr>
        <p:spPr>
          <a:xfrm>
            <a:off x="507998" y="1182459"/>
            <a:ext cx="2960915" cy="59508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600" u="sng">
                <a:latin typeface="Golos Text DemiBold"/>
                <a:ea typeface="Golos Text DemiBold"/>
                <a:cs typeface="Golos Text DemiBold"/>
                <a:sym typeface="Golos Text DemiBold"/>
              </a:defRPr>
            </a:lvl1pPr>
          </a:lstStyle>
          <a:p>
            <a:pPr/>
            <a:r>
              <a:t>Подзаголовок</a:t>
            </a:r>
          </a:p>
        </p:txBody>
      </p:sp>
      <p:sp>
        <p:nvSpPr>
          <p:cNvPr id="71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Заголовок</a:t>
            </a:r>
          </a:p>
        </p:txBody>
      </p:sp>
      <p:sp>
        <p:nvSpPr>
          <p:cNvPr id="72" name="Текст 7"/>
          <p:cNvSpPr/>
          <p:nvPr>
            <p:ph type="body" sz="quarter" idx="22" hasCustomPrompt="1"/>
          </p:nvPr>
        </p:nvSpPr>
        <p:spPr>
          <a:xfrm>
            <a:off x="5000171" y="3011485"/>
            <a:ext cx="3635831" cy="1573672"/>
          </a:xfrm>
          <a:prstGeom prst="rect">
            <a:avLst/>
          </a:prstGeom>
        </p:spPr>
        <p:txBody>
          <a:bodyPr/>
          <a:lstStyle>
            <a:lvl1pPr>
              <a:spcBef>
                <a:spcPts val="200"/>
              </a:spcBef>
              <a:defRPr sz="1200"/>
            </a:lvl1pPr>
          </a:lstStyle>
          <a:p>
            <a:pPr/>
            <a:r>
              <a:t>Основной текст слайда, ключевая формулировка.
Начало списка:
 список;
 список;
 конец списка.</a:t>
            </a:r>
          </a:p>
        </p:txBody>
      </p:sp>
      <p:sp>
        <p:nvSpPr>
          <p:cNvPr id="73" name="Текст 13"/>
          <p:cNvSpPr/>
          <p:nvPr>
            <p:ph type="body" sz="quarter" idx="23" hasCustomPrompt="1"/>
          </p:nvPr>
        </p:nvSpPr>
        <p:spPr>
          <a:xfrm>
            <a:off x="5000171" y="2401659"/>
            <a:ext cx="2960914" cy="59508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600" u="sng">
                <a:latin typeface="Golos Text DemiBold"/>
                <a:ea typeface="Golos Text DemiBold"/>
                <a:cs typeface="Golos Text DemiBold"/>
                <a:sym typeface="Golos Text DemiBold"/>
              </a:defRPr>
            </a:lvl1pPr>
          </a:lstStyle>
          <a:p>
            <a:pPr/>
            <a:r>
              <a:t>Подзаголовок</a:t>
            </a:r>
          </a:p>
        </p:txBody>
      </p:sp>
      <p:sp>
        <p:nvSpPr>
          <p:cNvPr id="7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_Пользовательский макет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Заголовок</a:t>
            </a:r>
          </a:p>
        </p:txBody>
      </p:sp>
      <p:sp>
        <p:nvSpPr>
          <p:cNvPr id="82" name="Рисунок 2"/>
          <p:cNvSpPr/>
          <p:nvPr>
            <p:ph type="pic" sz="half" idx="21"/>
          </p:nvPr>
        </p:nvSpPr>
        <p:spPr>
          <a:xfrm>
            <a:off x="457200" y="936852"/>
            <a:ext cx="4608513" cy="384215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3" name="Уровень текста 1…"/>
          <p:cNvSpPr txBox="1"/>
          <p:nvPr>
            <p:ph type="body" sz="quarter" idx="1" hasCustomPrompt="1"/>
          </p:nvPr>
        </p:nvSpPr>
        <p:spPr>
          <a:xfrm>
            <a:off x="5508171" y="1153885"/>
            <a:ext cx="2532744" cy="3425373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defRPr sz="1400"/>
            </a:lvl1pPr>
            <a:lvl2pPr>
              <a:spcBef>
                <a:spcPts val="300"/>
              </a:spcBef>
              <a:defRPr sz="1400"/>
            </a:lvl2pPr>
            <a:lvl3pPr>
              <a:spcBef>
                <a:spcPts val="300"/>
              </a:spcBef>
              <a:defRPr sz="1400"/>
            </a:lvl3pPr>
            <a:lvl4pPr>
              <a:spcBef>
                <a:spcPts val="300"/>
              </a:spcBef>
              <a:defRPr sz="1400"/>
            </a:lvl4pPr>
            <a:lvl5pPr>
              <a:spcBef>
                <a:spcPts val="300"/>
              </a:spcBef>
              <a:defRPr sz="1400"/>
            </a:lvl5pPr>
          </a:lstStyle>
          <a:p>
            <a:pPr/>
            <a:r>
              <a:t>Основной текст слайда, ключевая формулировка.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7_Пользовательский макет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Заголовок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Заголовок</a:t>
            </a:r>
          </a:p>
        </p:txBody>
      </p:sp>
      <p:sp>
        <p:nvSpPr>
          <p:cNvPr id="92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Основной текст слайда, ключевая формулировка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"/>
          <p:cNvSpPr txBox="1"/>
          <p:nvPr>
            <p:ph type="title" hasCustomPrompt="1"/>
          </p:nvPr>
        </p:nvSpPr>
        <p:spPr>
          <a:xfrm>
            <a:off x="457200" y="306435"/>
            <a:ext cx="6824382" cy="527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Заголовок</a:t>
            </a:r>
          </a:p>
        </p:txBody>
      </p:sp>
      <p:sp>
        <p:nvSpPr>
          <p:cNvPr id="3" name="Уровень текста 1…"/>
          <p:cNvSpPr txBox="1"/>
          <p:nvPr>
            <p:ph type="body" idx="1" hasCustomPrompt="1"/>
          </p:nvPr>
        </p:nvSpPr>
        <p:spPr>
          <a:xfrm>
            <a:off x="457198" y="1040161"/>
            <a:ext cx="8389258" cy="3735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Здесь при необходимости располагается основной текст слайда, ключевая формулировка.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transition xmlns:p14="http://schemas.microsoft.com/office/powerpoint/2010/main" spd="med" advClick="1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000000"/>
          </a:solidFill>
          <a:uFillTx/>
          <a:latin typeface="Golos Text DemiBold"/>
          <a:ea typeface="Golos Text DemiBold"/>
          <a:cs typeface="Golos Text DemiBold"/>
          <a:sym typeface="Golos Text DemiBold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000000"/>
          </a:solidFill>
          <a:uFillTx/>
          <a:latin typeface="Golos Text DemiBold"/>
          <a:ea typeface="Golos Text DemiBold"/>
          <a:cs typeface="Golos Text DemiBold"/>
          <a:sym typeface="Golos Text DemiBold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000000"/>
          </a:solidFill>
          <a:uFillTx/>
          <a:latin typeface="Golos Text DemiBold"/>
          <a:ea typeface="Golos Text DemiBold"/>
          <a:cs typeface="Golos Text DemiBold"/>
          <a:sym typeface="Golos Text DemiBold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000000"/>
          </a:solidFill>
          <a:uFillTx/>
          <a:latin typeface="Golos Text DemiBold"/>
          <a:ea typeface="Golos Text DemiBold"/>
          <a:cs typeface="Golos Text DemiBold"/>
          <a:sym typeface="Golos Text DemiBold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000000"/>
          </a:solidFill>
          <a:uFillTx/>
          <a:latin typeface="Golos Text DemiBold"/>
          <a:ea typeface="Golos Text DemiBold"/>
          <a:cs typeface="Golos Text DemiBold"/>
          <a:sym typeface="Golos Text DemiBold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000000"/>
          </a:solidFill>
          <a:uFillTx/>
          <a:latin typeface="Golos Text DemiBold"/>
          <a:ea typeface="Golos Text DemiBold"/>
          <a:cs typeface="Golos Text DemiBold"/>
          <a:sym typeface="Golos Text DemiBold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000000"/>
          </a:solidFill>
          <a:uFillTx/>
          <a:latin typeface="Golos Text DemiBold"/>
          <a:ea typeface="Golos Text DemiBold"/>
          <a:cs typeface="Golos Text DemiBold"/>
          <a:sym typeface="Golos Text DemiBold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000000"/>
          </a:solidFill>
          <a:uFillTx/>
          <a:latin typeface="Golos Text DemiBold"/>
          <a:ea typeface="Golos Text DemiBold"/>
          <a:cs typeface="Golos Text DemiBold"/>
          <a:sym typeface="Golos Text DemiBold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200" u="none">
          <a:solidFill>
            <a:srgbClr val="000000"/>
          </a:solidFill>
          <a:uFillTx/>
          <a:latin typeface="Golos Text DemiBold"/>
          <a:ea typeface="Golos Text DemiBold"/>
          <a:cs typeface="Golos Text DemiBold"/>
          <a:sym typeface="Golos Text DemiBold"/>
        </a:defRPr>
      </a:lvl9pPr>
    </p:titleStyle>
    <p:bodyStyle>
      <a:lvl1pPr marL="0" marR="0" indent="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rgbClr val="000000"/>
          </a:solidFill>
          <a:uFillTx/>
          <a:latin typeface="Golos Text"/>
          <a:ea typeface="Golos Text"/>
          <a:cs typeface="Golos Text"/>
          <a:sym typeface="Golos Text"/>
        </a:defRPr>
      </a:lvl1pPr>
      <a:lvl2pPr marL="0" marR="0" indent="4572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rgbClr val="000000"/>
          </a:solidFill>
          <a:uFillTx/>
          <a:latin typeface="Golos Text"/>
          <a:ea typeface="Golos Text"/>
          <a:cs typeface="Golos Text"/>
          <a:sym typeface="Golos Text"/>
        </a:defRPr>
      </a:lvl2pPr>
      <a:lvl3pPr marL="0" marR="0" indent="9144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rgbClr val="000000"/>
          </a:solidFill>
          <a:uFillTx/>
          <a:latin typeface="Golos Text"/>
          <a:ea typeface="Golos Text"/>
          <a:cs typeface="Golos Text"/>
          <a:sym typeface="Golos Text"/>
        </a:defRPr>
      </a:lvl3pPr>
      <a:lvl4pPr marL="0" marR="0" indent="13716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rgbClr val="000000"/>
          </a:solidFill>
          <a:uFillTx/>
          <a:latin typeface="Golos Text"/>
          <a:ea typeface="Golos Text"/>
          <a:cs typeface="Golos Text"/>
          <a:sym typeface="Golos Text"/>
        </a:defRPr>
      </a:lvl4pPr>
      <a:lvl5pPr marL="0" marR="0" indent="18288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rgbClr val="000000"/>
          </a:solidFill>
          <a:uFillTx/>
          <a:latin typeface="Golos Text"/>
          <a:ea typeface="Golos Text"/>
          <a:cs typeface="Golos Text"/>
          <a:sym typeface="Golos Text"/>
        </a:defRPr>
      </a:lvl5pPr>
      <a:lvl6pPr marL="2540000" marR="0" indent="-2540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Golos Text"/>
          <a:ea typeface="Golos Text"/>
          <a:cs typeface="Golos Text"/>
          <a:sym typeface="Golos Text"/>
        </a:defRPr>
      </a:lvl6pPr>
      <a:lvl7pPr marL="2997200" marR="0" indent="-2540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Golos Text"/>
          <a:ea typeface="Golos Text"/>
          <a:cs typeface="Golos Text"/>
          <a:sym typeface="Golos Text"/>
        </a:defRPr>
      </a:lvl7pPr>
      <a:lvl8pPr marL="3454400" marR="0" indent="-2540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Golos Text"/>
          <a:ea typeface="Golos Text"/>
          <a:cs typeface="Golos Text"/>
          <a:sym typeface="Golos Text"/>
        </a:defRPr>
      </a:lvl8pPr>
      <a:lvl9pPr marL="3911600" marR="0" indent="-254000" algn="l" defTabSz="457200" rtl="0" latinLnBrk="0">
        <a:lnSpc>
          <a:spcPct val="100000"/>
        </a:lnSpc>
        <a:spcBef>
          <a:spcPts val="400"/>
        </a:spcBef>
        <a:spcAft>
          <a:spcPts val="0"/>
        </a:spcAft>
        <a:buClrTx/>
        <a:buSzPct val="100000"/>
        <a:buFontTx/>
        <a:buChar char="•"/>
        <a:tabLst/>
        <a:defRPr b="0" baseline="0" cap="none" i="0" spc="0" strike="noStrike" sz="2000" u="none">
          <a:solidFill>
            <a:srgbClr val="000000"/>
          </a:solidFill>
          <a:uFillTx/>
          <a:latin typeface="Golos Text"/>
          <a:ea typeface="Golos Text"/>
          <a:cs typeface="Golos Text"/>
          <a:sym typeface="Golos Text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3.g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.gif"/><Relationship Id="rId3" Type="http://schemas.openxmlformats.org/officeDocument/2006/relationships/image" Target="../media/image5.g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g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g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tle 4"/>
          <p:cNvSpPr txBox="1"/>
          <p:nvPr>
            <p:ph type="ctrTitle"/>
          </p:nvPr>
        </p:nvSpPr>
        <p:spPr>
          <a:xfrm>
            <a:off x="1371600" y="2442524"/>
            <a:ext cx="6400800" cy="704851"/>
          </a:xfrm>
          <a:prstGeom prst="rect">
            <a:avLst/>
          </a:prstGeom>
        </p:spPr>
        <p:txBody>
          <a:bodyPr/>
          <a:lstStyle>
            <a:lvl1pPr algn="ctr" defTabSz="425195">
              <a:defRPr sz="4092">
                <a:solidFill>
                  <a:srgbClr val="FFFFFF"/>
                </a:solidFill>
              </a:defRPr>
            </a:lvl1pPr>
          </a:lstStyle>
          <a:p>
            <a:pPr/>
            <a:r>
              <a:t>MPLS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Заголовок 3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/>
            <a:r>
              <a:t>DU против DoD</a:t>
            </a:r>
          </a:p>
        </p:txBody>
      </p:sp>
      <p:pic>
        <p:nvPicPr>
          <p:cNvPr id="289" name="DU_1051018.png" descr="DU_10510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1570" y="996545"/>
            <a:ext cx="4895642" cy="1675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b5652310c50f4238938f1bda1e8e7206.gif" descr="b5652310c50f4238938f1bda1e8e7206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6815" y="2835167"/>
            <a:ext cx="5005152" cy="1713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Заголовок 3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</p:spPr>
        <p:txBody>
          <a:bodyPr/>
          <a:lstStyle>
            <a:lvl1pPr defTabSz="397763">
              <a:defRPr sz="2436"/>
            </a:lvl1pPr>
          </a:lstStyle>
          <a:p>
            <a:pPr/>
            <a:r>
              <a:t>Ordered Control против Independent Control</a:t>
            </a:r>
          </a:p>
        </p:txBody>
      </p:sp>
      <p:pic>
        <p:nvPicPr>
          <p:cNvPr id="293" name="36fea5c7edcb49679ded58494d19d604.gif" descr="36fea5c7edcb49679ded58494d19d604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1570" y="996545"/>
            <a:ext cx="4895642" cy="1675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08db3daf5031411a9e2b6fcc1407fe16.gif" descr="08db3daf5031411a9e2b6fcc1407fe16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66815" y="2835167"/>
            <a:ext cx="5005152" cy="1713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Заголовок 3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</p:spPr>
        <p:txBody>
          <a:bodyPr/>
          <a:lstStyle>
            <a:lvl1pPr defTabSz="246888">
              <a:defRPr sz="1512"/>
            </a:lvl1pPr>
          </a:lstStyle>
          <a:p>
            <a:pPr/>
            <a:r>
              <a:t>Liberal Label Retention Mode против Conservative Label Retention Mod</a:t>
            </a:r>
          </a:p>
        </p:txBody>
      </p:sp>
      <p:pic>
        <p:nvPicPr>
          <p:cNvPr id="297" name="Retention Mode.png" descr="Retention Mode.png"/>
          <p:cNvPicPr>
            <a:picLocks noChangeAspect="1"/>
          </p:cNvPicPr>
          <p:nvPr/>
        </p:nvPicPr>
        <p:blipFill>
          <a:blip r:embed="rId2">
            <a:extLst/>
          </a:blip>
          <a:srcRect l="0" t="15769" r="0" b="15769"/>
          <a:stretch>
            <a:fillRect/>
          </a:stretch>
        </p:blipFill>
        <p:spPr>
          <a:xfrm>
            <a:off x="875341" y="1580615"/>
            <a:ext cx="6773448" cy="2318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Title 1"/>
          <p:cNvSpPr txBox="1"/>
          <p:nvPr>
            <p:ph type="title"/>
          </p:nvPr>
        </p:nvSpPr>
        <p:spPr>
          <a:xfrm>
            <a:off x="457200" y="1801813"/>
            <a:ext cx="8229600" cy="620713"/>
          </a:xfrm>
          <a:prstGeom prst="rect">
            <a:avLst/>
          </a:prstGeom>
        </p:spPr>
        <p:txBody>
          <a:bodyPr/>
          <a:lstStyle/>
          <a:p>
            <a:pPr algn="ctr" defTabSz="182880">
              <a:defRPr sz="1760"/>
            </a:pPr>
            <a:r>
              <a:t>Спасибо за внимание</a:t>
            </a:r>
            <a:br/>
            <a:r>
              <a:t>за внимание!</a:t>
            </a:r>
          </a:p>
        </p:txBody>
      </p:sp>
      <p:sp>
        <p:nvSpPr>
          <p:cNvPr id="300" name="TextBox 2"/>
          <p:cNvSpPr txBox="1"/>
          <p:nvPr/>
        </p:nvSpPr>
        <p:spPr>
          <a:xfrm>
            <a:off x="6962227" y="4313559"/>
            <a:ext cx="201967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r">
              <a:defRPr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defRPr>
            </a:pPr>
            <a:r>
              <a:t>Комаров Алексей</a:t>
            </a:r>
          </a:p>
          <a:p>
            <a:pPr algn="r">
              <a:defRPr>
                <a:solidFill>
                  <a:srgbClr val="FFFFFF"/>
                </a:solidFill>
                <a:latin typeface="Golos Text"/>
                <a:ea typeface="Golos Text"/>
                <a:cs typeface="Golos Text"/>
                <a:sym typeface="Golos Text"/>
              </a:defRPr>
            </a:pPr>
            <a:r>
              <a:t> K34212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images.jpeg" descr="images.jpe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533778" y="1644394"/>
            <a:ext cx="4364596" cy="2444175"/>
          </a:xfrm>
          <a:prstGeom prst="rect">
            <a:avLst/>
          </a:prstGeom>
        </p:spPr>
      </p:pic>
      <p:sp>
        <p:nvSpPr>
          <p:cNvPr id="259" name="Заголовок 2"/>
          <p:cNvSpPr txBox="1"/>
          <p:nvPr>
            <p:ph type="title"/>
          </p:nvPr>
        </p:nvSpPr>
        <p:spPr>
          <a:xfrm>
            <a:off x="457199" y="306435"/>
            <a:ext cx="6291945" cy="527284"/>
          </a:xfrm>
          <a:prstGeom prst="rect">
            <a:avLst/>
          </a:prstGeom>
        </p:spPr>
        <p:txBody>
          <a:bodyPr/>
          <a:lstStyle/>
          <a:p>
            <a:pPr lvl="1">
              <a:defRPr sz="2800"/>
            </a:pPr>
            <a:r>
              <a:t>Почему он был нужен</a:t>
            </a:r>
          </a:p>
        </p:txBody>
      </p:sp>
      <p:sp>
        <p:nvSpPr>
          <p:cNvPr id="260" name="Текст 3"/>
          <p:cNvSpPr txBox="1"/>
          <p:nvPr>
            <p:ph type="body" sz="quarter" idx="1"/>
          </p:nvPr>
        </p:nvSpPr>
        <p:spPr>
          <a:xfrm>
            <a:off x="5508171" y="1153885"/>
            <a:ext cx="2532744" cy="3425373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defRPr sz="1800">
                <a:solidFill>
                  <a:srgbClr val="28282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Необходимость заставить работать сеть, использующую несколько протоколов, не придумывая при этом способы связать два конкретных протокола, а создав универсальный способ.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32cf205d34d648caa6ab8c2983f754db.gif" descr="32cf205d34d648caa6ab8c2983f754db.gif"/>
          <p:cNvPicPr>
            <a:picLocks noChangeAspect="0"/>
          </p:cNvPicPr>
          <p:nvPr>
            <p:ph type="pic" idx="21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539997" y="1874291"/>
            <a:ext cx="4280684" cy="1984463"/>
          </a:xfrm>
          <a:prstGeom prst="rect">
            <a:avLst/>
          </a:prstGeom>
        </p:spPr>
      </p:pic>
      <p:sp>
        <p:nvSpPr>
          <p:cNvPr id="263" name="Заголовок 2"/>
          <p:cNvSpPr txBox="1"/>
          <p:nvPr>
            <p:ph type="title"/>
          </p:nvPr>
        </p:nvSpPr>
        <p:spPr>
          <a:xfrm>
            <a:off x="457199" y="306435"/>
            <a:ext cx="6291945" cy="527284"/>
          </a:xfrm>
          <a:prstGeom prst="rect">
            <a:avLst/>
          </a:prstGeom>
        </p:spPr>
        <p:txBody>
          <a:bodyPr/>
          <a:lstStyle/>
          <a:p>
            <a:pPr lvl="1">
              <a:defRPr sz="2800"/>
            </a:pPr>
            <a:r>
              <a:t>Как он работает</a:t>
            </a:r>
          </a:p>
        </p:txBody>
      </p:sp>
      <p:sp>
        <p:nvSpPr>
          <p:cNvPr id="264" name="Текст 3"/>
          <p:cNvSpPr txBox="1"/>
          <p:nvPr>
            <p:ph type="body" sz="quarter" idx="1"/>
          </p:nvPr>
        </p:nvSpPr>
        <p:spPr>
          <a:xfrm>
            <a:off x="5508171" y="1153885"/>
            <a:ext cx="2532744" cy="3425373"/>
          </a:xfrm>
          <a:prstGeom prst="rect">
            <a:avLst/>
          </a:prstGeom>
        </p:spPr>
        <p:txBody>
          <a:bodyPr/>
          <a:lstStyle>
            <a:lvl1pPr defTabSz="434340">
              <a:spcBef>
                <a:spcPts val="700"/>
              </a:spcBef>
              <a:defRPr sz="1710">
                <a:solidFill>
                  <a:srgbClr val="28282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MPLS не заменяет IP маршрутизацию, а работает поверх нее. Когда IP-пакет от ПК1 попадает в сеть MPLS первый маршрутизатор навешивает метку, дальше этот пакет идёт к точке назначения, а каждый следующий маршрутизатор меняет одну метку на другую.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Заголовок 1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/>
            <a:r>
              <a:t>Пример</a:t>
            </a:r>
          </a:p>
        </p:txBody>
      </p:sp>
      <p:pic>
        <p:nvPicPr>
          <p:cNvPr id="267" name="c316ae95bc8d4450a30e99e111354025.gif" descr="c316ae95bc8d4450a30e99e111354025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4511" y="1068294"/>
            <a:ext cx="5418561" cy="36123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Basic_diag_BGP_MPLS.png" descr="Basic_diag_BGP_MPLS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48201" y="1015338"/>
            <a:ext cx="5087880" cy="1679399"/>
          </a:xfrm>
          <a:prstGeom prst="rect">
            <a:avLst/>
          </a:prstGeom>
        </p:spPr>
      </p:pic>
      <p:sp>
        <p:nvSpPr>
          <p:cNvPr id="270" name="Заголовок 2"/>
          <p:cNvSpPr txBox="1"/>
          <p:nvPr>
            <p:ph type="title"/>
          </p:nvPr>
        </p:nvSpPr>
        <p:spPr>
          <a:xfrm>
            <a:off x="457199" y="306435"/>
            <a:ext cx="6291945" cy="527284"/>
          </a:xfrm>
          <a:prstGeom prst="rect">
            <a:avLst/>
          </a:prstGeom>
        </p:spPr>
        <p:txBody>
          <a:bodyPr/>
          <a:lstStyle/>
          <a:p>
            <a:pPr lvl="1">
              <a:defRPr sz="2800"/>
            </a:pPr>
            <a:r>
              <a:t>MPLS и BGP</a:t>
            </a:r>
          </a:p>
        </p:txBody>
      </p:sp>
      <p:sp>
        <p:nvSpPr>
          <p:cNvPr id="271" name="Текст 3"/>
          <p:cNvSpPr txBox="1"/>
          <p:nvPr>
            <p:ph type="body" sz="quarter" idx="1"/>
          </p:nvPr>
        </p:nvSpPr>
        <p:spPr>
          <a:xfrm>
            <a:off x="5508171" y="1153885"/>
            <a:ext cx="2532744" cy="3425373"/>
          </a:xfrm>
          <a:prstGeom prst="rect">
            <a:avLst/>
          </a:prstGeom>
        </p:spPr>
        <p:txBody>
          <a:bodyPr/>
          <a:lstStyle/>
          <a:p>
            <a:pPr defTabSz="402336">
              <a:spcBef>
                <a:spcPts val="700"/>
              </a:spcBef>
              <a:defRPr sz="1584">
                <a:solidFill>
                  <a:srgbClr val="282828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На</a:t>
            </a:r>
            <a:r>
              <a:rPr b="1"/>
              <a:t> </a:t>
            </a:r>
            <a:r>
              <a:t>каждом маршрутизаторе в нашей AS должен быть настроен BGP. Иначе мы не сможем передавать трафик соседних AS и наших клиентов, через нашу AS. Когда в нашей сети настроен MPLS, нам больше не обязательно настраивать BGP на каждом маршрутизаторе в сети. </a:t>
            </a:r>
          </a:p>
        </p:txBody>
      </p:sp>
      <p:pic>
        <p:nvPicPr>
          <p:cNvPr id="272" name="Снимок экрана 2023-03-07 в 12.04.05 PM.png" descr="Снимок экрана 2023-03-07 в 12.04.0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754" y="2990678"/>
            <a:ext cx="5262912" cy="11371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Текст 4"/>
          <p:cNvSpPr txBox="1"/>
          <p:nvPr>
            <p:ph type="body" idx="1"/>
          </p:nvPr>
        </p:nvSpPr>
        <p:spPr>
          <a:xfrm>
            <a:off x="624113" y="1233714"/>
            <a:ext cx="7170057" cy="3410858"/>
          </a:xfrm>
          <a:prstGeom prst="rect">
            <a:avLst/>
          </a:prstGeom>
        </p:spPr>
        <p:txBody>
          <a:bodyPr numCol="2" spcCol="358502"/>
          <a:lstStyle/>
          <a:p>
            <a:pPr marL="180473" indent="-180473">
              <a:spcBef>
                <a:spcPts val="800"/>
              </a:spcBef>
              <a:buSzPct val="100000"/>
              <a:buChar char="•"/>
              <a:defRPr b="1" sz="1800" u="sng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b="0" u="none"/>
              <a:t>Label </a:t>
            </a:r>
            <a:endParaRPr b="0" u="none"/>
          </a:p>
          <a:p>
            <a:pPr marL="180473" indent="-180473">
              <a:spcBef>
                <a:spcPts val="800"/>
              </a:spcBef>
              <a:buSzPct val="100000"/>
              <a:buChar char="•"/>
              <a:defRPr b="1" sz="1800" u="sng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b="0" u="none"/>
              <a:t>Label Stack</a:t>
            </a:r>
            <a:endParaRPr b="0" u="none"/>
          </a:p>
          <a:p>
            <a:pPr marL="180473" indent="-180473">
              <a:spcBef>
                <a:spcPts val="800"/>
              </a:spcBef>
              <a:buSzPct val="100000"/>
              <a:buChar char="•"/>
              <a:defRPr b="1" sz="1800" u="sng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b="0" u="none"/>
              <a:t>Push Label</a:t>
            </a:r>
            <a:endParaRPr b="0" u="none"/>
          </a:p>
          <a:p>
            <a:pPr marL="180473" indent="-180473">
              <a:spcBef>
                <a:spcPts val="800"/>
              </a:spcBef>
              <a:buSzPct val="100000"/>
              <a:buChar char="•"/>
              <a:defRPr b="1" sz="1800" u="sng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b="0" u="none"/>
              <a:t>Swap Label</a:t>
            </a:r>
            <a:endParaRPr b="0" u="none"/>
          </a:p>
          <a:p>
            <a:pPr marL="180473" indent="-180473">
              <a:spcBef>
                <a:spcPts val="800"/>
              </a:spcBef>
              <a:buSzPct val="100000"/>
              <a:buChar char="•"/>
              <a:defRPr b="1" sz="1800" u="sng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b="0" u="none"/>
              <a:t>Pop Label</a:t>
            </a:r>
            <a:endParaRPr b="0" u="none"/>
          </a:p>
          <a:p>
            <a:pPr marL="180473" indent="-180473">
              <a:spcBef>
                <a:spcPts val="800"/>
              </a:spcBef>
              <a:buSzPct val="100000"/>
              <a:buChar char="•"/>
              <a:defRPr b="1" sz="1800" u="sng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b="0" u="none"/>
              <a:t>LSR — Label Switch Router</a:t>
            </a:r>
            <a:endParaRPr b="0" u="none"/>
          </a:p>
          <a:p>
            <a:pPr marL="180473" indent="-180473">
              <a:spcBef>
                <a:spcPts val="800"/>
              </a:spcBef>
              <a:buSzPct val="100000"/>
              <a:buChar char="•"/>
              <a:defRPr sz="18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t>Intermediate LSR</a:t>
            </a:r>
          </a:p>
          <a:p>
            <a:pPr marL="180473" indent="-180473">
              <a:spcBef>
                <a:spcPts val="800"/>
              </a:spcBef>
              <a:buSzPct val="100000"/>
              <a:buChar char="•"/>
              <a:defRPr sz="18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t>Ingress LSR</a:t>
            </a:r>
          </a:p>
          <a:p>
            <a:pPr marL="180473" indent="-180473">
              <a:spcBef>
                <a:spcPts val="800"/>
              </a:spcBef>
              <a:buSzPct val="100000"/>
              <a:buChar char="•"/>
              <a:defRPr sz="18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t>Egress LSR</a:t>
            </a:r>
          </a:p>
          <a:p>
            <a:pPr marL="180473" indent="-180473">
              <a:spcBef>
                <a:spcPts val="800"/>
              </a:spcBef>
              <a:buSzPct val="100000"/>
              <a:buChar char="•"/>
              <a:defRPr sz="18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t>LER — Label Edge Router</a:t>
            </a:r>
          </a:p>
          <a:p>
            <a:pPr marL="180473" indent="-180473">
              <a:spcBef>
                <a:spcPts val="800"/>
              </a:spcBef>
              <a:buSzPct val="100000"/>
              <a:buChar char="•"/>
              <a:defRPr sz="18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t>LSP — Label Switched Path</a:t>
            </a:r>
          </a:p>
          <a:p>
            <a:pPr marL="180473" indent="-180473">
              <a:spcBef>
                <a:spcPts val="800"/>
              </a:spcBef>
              <a:buSzPct val="100000"/>
              <a:buChar char="•"/>
              <a:defRPr sz="18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t>FEC — Forwarding Equivalence Class</a:t>
            </a:r>
          </a:p>
          <a:p>
            <a:pPr marL="180473" indent="-180473">
              <a:spcBef>
                <a:spcPts val="800"/>
              </a:spcBef>
              <a:buSzPct val="100000"/>
              <a:buChar char="•"/>
              <a:defRPr sz="18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t>LIB — Label Information Base — таблица меток.</a:t>
            </a:r>
          </a:p>
          <a:p>
            <a:pPr marL="180473" indent="-180473">
              <a:spcBef>
                <a:spcPts val="800"/>
              </a:spcBef>
              <a:buSzPct val="100000"/>
              <a:buChar char="•"/>
              <a:defRPr sz="1800">
                <a:solidFill>
                  <a:srgbClr val="282828"/>
                </a:solidFill>
                <a:uFill>
                  <a:solidFill>
                    <a:srgbClr val="282828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t>LFIB — Label Forwarding Information Base — по аналогии с FIB</a:t>
            </a:r>
          </a:p>
        </p:txBody>
      </p:sp>
      <p:sp>
        <p:nvSpPr>
          <p:cNvPr id="275" name="Заголовок 3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/>
            <a:r>
              <a:t>Терминология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MPLS_Header_new.png" descr="MPLS_Header_new.png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90772" y="1070333"/>
            <a:ext cx="5207230" cy="674622"/>
          </a:xfrm>
          <a:prstGeom prst="rect">
            <a:avLst/>
          </a:prstGeom>
        </p:spPr>
      </p:pic>
      <p:sp>
        <p:nvSpPr>
          <p:cNvPr id="278" name="Заголовок 2"/>
          <p:cNvSpPr txBox="1"/>
          <p:nvPr>
            <p:ph type="title"/>
          </p:nvPr>
        </p:nvSpPr>
        <p:spPr>
          <a:xfrm>
            <a:off x="457199" y="306435"/>
            <a:ext cx="6291945" cy="527284"/>
          </a:xfrm>
          <a:prstGeom prst="rect">
            <a:avLst/>
          </a:prstGeom>
        </p:spPr>
        <p:txBody>
          <a:bodyPr/>
          <a:lstStyle/>
          <a:p>
            <a:pPr lvl="1">
              <a:defRPr sz="2800"/>
            </a:pPr>
            <a:r>
              <a:t>Заголовок MPLS</a:t>
            </a:r>
          </a:p>
        </p:txBody>
      </p:sp>
      <p:sp>
        <p:nvSpPr>
          <p:cNvPr id="279" name="Текст 3"/>
          <p:cNvSpPr txBox="1"/>
          <p:nvPr>
            <p:ph type="body" sz="quarter" idx="1"/>
          </p:nvPr>
        </p:nvSpPr>
        <p:spPr>
          <a:xfrm>
            <a:off x="5508171" y="1153885"/>
            <a:ext cx="2532744" cy="3425373"/>
          </a:xfrm>
          <a:prstGeom prst="rect">
            <a:avLst/>
          </a:prstGeom>
        </p:spPr>
        <p:txBody>
          <a:bodyPr/>
          <a:lstStyle>
            <a:lvl1pPr>
              <a:spcBef>
                <a:spcPts val="800"/>
              </a:spcBef>
              <a:defRPr sz="1800">
                <a:solidFill>
                  <a:srgbClr val="28282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Весь заголовок MPLS — это 32 бита. Формат полей и их длина фиксированы. Часто весь заголовок называют меткой, хотя это не совсем и верно.</a:t>
            </a:r>
          </a:p>
        </p:txBody>
      </p:sp>
      <p:pic>
        <p:nvPicPr>
          <p:cNvPr id="280" name="MPLS_Stack.png" descr="MPLS_Stack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72634" y="2047598"/>
            <a:ext cx="5043787" cy="5043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Текст 4"/>
          <p:cNvSpPr txBox="1"/>
          <p:nvPr>
            <p:ph type="body" idx="1"/>
          </p:nvPr>
        </p:nvSpPr>
        <p:spPr>
          <a:xfrm>
            <a:off x="624113" y="1233714"/>
            <a:ext cx="7170057" cy="3410858"/>
          </a:xfrm>
          <a:prstGeom prst="rect">
            <a:avLst/>
          </a:prstGeom>
        </p:spPr>
        <p:txBody>
          <a:bodyPr/>
          <a:lstStyle/>
          <a:p>
            <a:pPr marL="180473" indent="-180473">
              <a:spcBef>
                <a:spcPts val="0"/>
              </a:spcBef>
              <a:buSzPct val="100000"/>
              <a:buChar char="•"/>
              <a:defRPr sz="1800">
                <a:solidFill>
                  <a:srgbClr val="2222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0</a:t>
            </a:r>
            <a:r>
              <a:t>: IPv4 Explicit NULL Label. «Явная пустая метка».</a:t>
            </a:r>
          </a:p>
          <a:p>
            <a:pPr marL="180473" indent="-180473">
              <a:spcBef>
                <a:spcPts val="0"/>
              </a:spcBef>
              <a:buSzPct val="100000"/>
              <a:buChar char="•"/>
              <a:defRPr sz="1800">
                <a:solidFill>
                  <a:srgbClr val="2222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1</a:t>
            </a:r>
            <a:r>
              <a:t>: Метка Router Alert Label — аналог опции Router Alert в IP</a:t>
            </a:r>
          </a:p>
          <a:p>
            <a:pPr marL="180473" indent="-180473">
              <a:spcBef>
                <a:spcPts val="0"/>
              </a:spcBef>
              <a:buSzPct val="100000"/>
              <a:buChar char="•"/>
              <a:defRPr sz="1800">
                <a:solidFill>
                  <a:srgbClr val="2222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2</a:t>
            </a:r>
            <a:r>
              <a:t>: IPv6 Explicit NULL Label — то же, что и 0, только с поправкой на версию протокола IP.</a:t>
            </a:r>
          </a:p>
          <a:p>
            <a:pPr marL="180473" indent="-180473">
              <a:spcBef>
                <a:spcPts val="0"/>
              </a:spcBef>
              <a:buSzPct val="100000"/>
              <a:buChar char="•"/>
              <a:defRPr sz="1800">
                <a:solidFill>
                  <a:srgbClr val="2222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3</a:t>
            </a:r>
            <a:r>
              <a:t>: Implicit Null. Фиктивная метка, которая используется для оптимизации процесса передачи пакета MPLS на Egress LSR.</a:t>
            </a:r>
          </a:p>
          <a:p>
            <a:pPr marL="180473" indent="-180473">
              <a:spcBef>
                <a:spcPts val="0"/>
              </a:spcBef>
              <a:buSzPct val="100000"/>
              <a:buChar char="•"/>
              <a:defRPr sz="1800">
                <a:solidFill>
                  <a:srgbClr val="2222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b="1"/>
              <a:t>4-15</a:t>
            </a:r>
            <a:r>
              <a:t>: Зарезервированы.</a:t>
            </a:r>
          </a:p>
        </p:txBody>
      </p:sp>
      <p:sp>
        <p:nvSpPr>
          <p:cNvPr id="283" name="Заголовок 3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/>
            <a:r>
              <a:t>Пространство меток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Текст 4"/>
          <p:cNvSpPr txBox="1"/>
          <p:nvPr>
            <p:ph type="body" idx="1"/>
          </p:nvPr>
        </p:nvSpPr>
        <p:spPr>
          <a:xfrm>
            <a:off x="624113" y="1233714"/>
            <a:ext cx="7170057" cy="341085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defRPr sz="1800">
                <a:solidFill>
                  <a:srgbClr val="2222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Существует три базовых протокола для распространения меток — LDP, RSVP-TE и MBGP. </a:t>
            </a:r>
          </a:p>
          <a:p>
            <a:pPr marL="180473" indent="-180473">
              <a:spcBef>
                <a:spcPts val="0"/>
              </a:spcBef>
              <a:buSzPct val="100000"/>
              <a:buChar char="•"/>
              <a:defRPr sz="1800">
                <a:solidFill>
                  <a:srgbClr val="2222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LDP — самый простой и понятный способ — опирается на маршрутную информацию узлов. </a:t>
            </a:r>
          </a:p>
          <a:p>
            <a:pPr marL="180473" indent="-180473">
              <a:spcBef>
                <a:spcPts val="0"/>
              </a:spcBef>
              <a:buSzPct val="100000"/>
              <a:buChar char="•"/>
              <a:defRPr sz="1800">
                <a:solidFill>
                  <a:srgbClr val="222222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RSVP-TE — это развитие некогда разработанного, но непопулярного протокола RSVP — используется в MPLS-TE для построения LSP, удовлетворяющих определённым условиям.</a:t>
            </a:r>
          </a:p>
          <a:p>
            <a:pPr marL="180473" indent="-180473">
              <a:spcBef>
                <a:spcPts val="800"/>
              </a:spcBef>
              <a:buSzPct val="100000"/>
              <a:buChar char="•"/>
              <a:defRPr sz="1800">
                <a:solidFill>
                  <a:srgbClr val="282828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MBGP — близкий родственник BGP, но это протокол из немного другой истории, он передаёт метки для других целей.</a:t>
            </a:r>
          </a:p>
        </p:txBody>
      </p:sp>
      <p:sp>
        <p:nvSpPr>
          <p:cNvPr id="286" name="Заголовок 3"/>
          <p:cNvSpPr txBox="1"/>
          <p:nvPr>
            <p:ph type="title"/>
          </p:nvPr>
        </p:nvSpPr>
        <p:spPr>
          <a:xfrm>
            <a:off x="457200" y="306435"/>
            <a:ext cx="6824382" cy="52728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pPr/>
            <a:r>
              <a:t>Распространение меток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Тема1">
  <a:themeElements>
    <a:clrScheme name="Тема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Тема1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Тема1">
  <a:themeElements>
    <a:clrScheme name="Тема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C0B43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Тема1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