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8"/>
  </p:notesMasterIdLst>
  <p:handoutMasterIdLst>
    <p:handoutMasterId r:id="rId9"/>
  </p:handoutMasterIdLst>
  <p:sldIdLst>
    <p:sldId id="265" r:id="rId2"/>
    <p:sldId id="344" r:id="rId3"/>
    <p:sldId id="345" r:id="rId4"/>
    <p:sldId id="336" r:id="rId5"/>
    <p:sldId id="341" r:id="rId6"/>
    <p:sldId id="263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DC5"/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8" autoAdjust="0"/>
    <p:restoredTop sz="94675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682" y="67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111111"/>
                </a:solidFill>
                <a:effectLst/>
                <a:latin typeface="-apple-system"/>
              </a:rPr>
              <a:t>поскольку ПКС(</a:t>
            </a:r>
            <a:r>
              <a:rPr lang="en" b="0" i="0" dirty="0">
                <a:solidFill>
                  <a:srgbClr val="111111"/>
                </a:solidFill>
                <a:effectLst/>
                <a:latin typeface="-apple-system"/>
              </a:rPr>
              <a:t>SDN) </a:t>
            </a:r>
            <a:r>
              <a:rPr lang="ru-RU" b="0" i="0" dirty="0">
                <a:solidFill>
                  <a:srgbClr val="111111"/>
                </a:solidFill>
                <a:effectLst/>
                <a:latin typeface="-apple-system"/>
              </a:rPr>
              <a:t>использует общие абстракции для пересылки пакетов, которые сетевая операционная система использует для управления сетевыми коммутаторами.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0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16182" y="2054597"/>
            <a:ext cx="6400800" cy="1436748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Традиционные сети</a:t>
            </a:r>
            <a:r>
              <a:rPr lang="en-US" sz="4400" dirty="0" smtClean="0">
                <a:solidFill>
                  <a:schemeClr val="bg1"/>
                </a:solidFill>
              </a:rPr>
              <a:t/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ru-RU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vs</a:t>
            </a:r>
            <a:r>
              <a:rPr lang="ru-RU" sz="4400" dirty="0" smtClean="0">
                <a:solidFill>
                  <a:schemeClr val="bg1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SDN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72545" y="4177146"/>
            <a:ext cx="3381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Выполнила студентка гр. К4111С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Авдеева М.Л.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Архитектура традиционных сетей</a:t>
            </a:r>
            <a:endParaRPr lang="ru-RU" dirty="0"/>
          </a:p>
        </p:txBody>
      </p:sp>
      <p:pic>
        <p:nvPicPr>
          <p:cNvPr id="1026" name="Picture 2" descr="Иерархическая модель сети от Cisc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19" y="1183554"/>
            <a:ext cx="5376143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869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Особенности традиционных сет</a:t>
            </a:r>
            <a:r>
              <a:rPr lang="en-US" dirty="0" smtClean="0"/>
              <a:t>e</a:t>
            </a:r>
            <a:r>
              <a:rPr lang="ru-RU" dirty="0" smtClean="0"/>
              <a:t>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 hop behavior;</a:t>
            </a:r>
          </a:p>
          <a:p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Унификация плоскостей управления, данных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Топологические ограничения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ru-RU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Технологическая </a:t>
            </a:r>
            <a:r>
              <a:rPr lang="ru-RU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нагруженность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134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50020A9B-420F-955D-A689-10F3B3438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6291943" cy="5272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Концепция </a:t>
            </a:r>
            <a:r>
              <a:rPr lang="en-US" dirty="0" smtClean="0"/>
              <a:t>SDN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5E1106-6D28-44F5-108A-C20B60524E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326" y="1190481"/>
            <a:ext cx="5230092" cy="3763535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latin typeface="+mj-lt"/>
              </a:rPr>
              <a:t>Отделить управление сетевым оборудованием от управления передачей данных за счет создания специального программного обеспечения, которое может работать на обычном отдельном компьютере и которое находится под контролем администратора сети.</a:t>
            </a:r>
          </a:p>
          <a:p>
            <a:pPr marL="342900" indent="-342900">
              <a:buAutoNum type="arabicPeriod"/>
            </a:pPr>
            <a:endParaRPr lang="ru-RU" sz="1600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ru-RU" sz="1600" dirty="0">
                <a:latin typeface="+mj-lt"/>
              </a:rPr>
              <a:t> Перейти от управления отдельными экземплярами сетевого оборудования к управлению сетью в целом.</a:t>
            </a:r>
          </a:p>
          <a:p>
            <a:pPr marL="342900" indent="-342900">
              <a:buAutoNum type="arabicPeriod"/>
            </a:pPr>
            <a:endParaRPr lang="ru-RU" sz="1600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ru-RU" sz="1600" dirty="0">
                <a:latin typeface="+mj-lt"/>
              </a:rPr>
              <a:t>Создать интеллектуальный программно-управляемый интерфейс между сетевым приложением и транспортной </a:t>
            </a:r>
            <a:r>
              <a:rPr lang="ru-RU" sz="1600" dirty="0" smtClean="0">
                <a:latin typeface="+mj-lt"/>
              </a:rPr>
              <a:t>средой </a:t>
            </a:r>
            <a:r>
              <a:rPr lang="ru-RU" sz="1600" dirty="0">
                <a:latin typeface="+mj-lt"/>
              </a:rPr>
              <a:t>сети</a:t>
            </a:r>
            <a:r>
              <a:rPr lang="ru-RU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2991632-CFED-5117-E8F7-6E5CA96B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941" y="1190481"/>
            <a:ext cx="3189681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624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7FE0D3A-4404-6EB0-7D25-67EF504E29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500" dirty="0">
                <a:latin typeface="+mj-lt"/>
              </a:rPr>
              <a:t>Централизованное управление сетью</a:t>
            </a:r>
            <a:endParaRPr lang="en-US" sz="25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500" dirty="0">
                <a:latin typeface="+mj-lt"/>
              </a:rPr>
              <a:t>Быстрая и гибкая настройка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500" dirty="0">
                <a:latin typeface="+mj-lt"/>
              </a:rPr>
              <a:t>Масштабируемость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500" b="0" i="0" dirty="0">
                <a:solidFill>
                  <a:srgbClr val="111111"/>
                </a:solidFill>
                <a:effectLst/>
                <a:latin typeface="+mj-lt"/>
              </a:rPr>
              <a:t>Виртуализация физических ресурсов сети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500" b="0" i="0" dirty="0">
                <a:solidFill>
                  <a:srgbClr val="111111"/>
                </a:solidFill>
                <a:effectLst/>
                <a:latin typeface="+mj-lt"/>
              </a:rPr>
              <a:t>Сокращение затрат на управление </a:t>
            </a:r>
            <a:r>
              <a:rPr lang="ru-RU" sz="2500" b="0" i="0" dirty="0" smtClean="0">
                <a:solidFill>
                  <a:srgbClr val="111111"/>
                </a:solidFill>
                <a:effectLst/>
                <a:latin typeface="+mj-lt"/>
              </a:rPr>
              <a:t>сетями</a:t>
            </a:r>
            <a:endParaRPr lang="ru-RU" sz="2500" dirty="0">
              <a:latin typeface="+mj-lt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CBEEBFA-548B-4F00-4373-468918FD8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Преимущества </a:t>
            </a:r>
            <a:r>
              <a:rPr lang="ru-RU" dirty="0" err="1"/>
              <a:t>S</a:t>
            </a:r>
            <a:r>
              <a:rPr lang="en-US" dirty="0"/>
              <a:t>DN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45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5901200" y="4468762"/>
            <a:ext cx="2893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+mj-lt"/>
                <a:cs typeface="Golos Text" panose="020B0503020202020204" pitchFamily="34" charset="-52"/>
              </a:rPr>
              <a:t>Авдеева Маргарита К4111С</a:t>
            </a:r>
            <a:endParaRPr lang="ru-RU" dirty="0">
              <a:solidFill>
                <a:schemeClr val="bg1"/>
              </a:solidFill>
              <a:latin typeface="+mj-lt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5951</TotalTime>
  <Words>146</Words>
  <Application>Microsoft Office PowerPoint</Application>
  <PresentationFormat>Экран (16:9)</PresentationFormat>
  <Paragraphs>25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ALS Gorizont Bold Expanded</vt:lpstr>
      <vt:lpstr>-apple-system</vt:lpstr>
      <vt:lpstr>Arial</vt:lpstr>
      <vt:lpstr>Calibri</vt:lpstr>
      <vt:lpstr>Golos Text</vt:lpstr>
      <vt:lpstr>Golos Text DemiBold</vt:lpstr>
      <vt:lpstr>Тема1</vt:lpstr>
      <vt:lpstr>Традиционные сети  vs SDN</vt:lpstr>
      <vt:lpstr>Архитектура традиционных сетей</vt:lpstr>
      <vt:lpstr>Особенности традиционных сетeй</vt:lpstr>
      <vt:lpstr>Концепция SDN</vt:lpstr>
      <vt:lpstr>Преимущества SDN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Пользователь Windows</cp:lastModifiedBy>
  <cp:revision>128</cp:revision>
  <dcterms:created xsi:type="dcterms:W3CDTF">2014-06-27T12:30:22Z</dcterms:created>
  <dcterms:modified xsi:type="dcterms:W3CDTF">2023-04-18T11:31:52Z</dcterms:modified>
</cp:coreProperties>
</file>