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0"/>
  </p:notesMasterIdLst>
  <p:handoutMasterIdLst>
    <p:handoutMasterId r:id="rId11"/>
  </p:handoutMasterIdLst>
  <p:sldIdLst>
    <p:sldId id="265" r:id="rId2"/>
    <p:sldId id="324" r:id="rId3"/>
    <p:sldId id="325" r:id="rId4"/>
    <p:sldId id="326" r:id="rId5"/>
    <p:sldId id="327" r:id="rId6"/>
    <p:sldId id="333" r:id="rId7"/>
    <p:sldId id="328" r:id="rId8"/>
    <p:sldId id="263" r:id="rId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72" autoAdjust="0"/>
  </p:normalViewPr>
  <p:slideViewPr>
    <p:cSldViewPr snapToGrid="0" snapToObjects="1" showGuides="1">
      <p:cViewPr varScale="1">
        <p:scale>
          <a:sx n="97" d="100"/>
          <a:sy n="97" d="100"/>
        </p:scale>
        <p:origin x="624" y="84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2442525"/>
            <a:ext cx="6400800" cy="70485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Технология </a:t>
            </a:r>
            <a:r>
              <a:rPr lang="en-US" sz="4400" dirty="0">
                <a:solidFill>
                  <a:schemeClr val="bg1"/>
                </a:solidFill>
              </a:rPr>
              <a:t>SD</a:t>
            </a:r>
            <a:r>
              <a:rPr lang="ru-RU" sz="4400" dirty="0">
                <a:solidFill>
                  <a:schemeClr val="bg1"/>
                </a:solidFill>
              </a:rPr>
              <a:t>-</a:t>
            </a:r>
            <a:r>
              <a:rPr lang="en-US" sz="4400" dirty="0">
                <a:solidFill>
                  <a:schemeClr val="bg1"/>
                </a:solidFill>
              </a:rPr>
              <a:t>WAN 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SD-WAN — это автоматизированный планомерный подход к управлению корпоративными возможностями сетевого подключения и расходами на разветвленные схемы сетей. Он расширяет возможности программно-определяемых сетей (SDN) до приложения, которое компании могут использовать для быстрого создания интеллектуальной гибридной сети WAN.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2654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82852" y="2579226"/>
            <a:ext cx="3848571" cy="76896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Архетектура</a:t>
            </a:r>
            <a:r>
              <a:rPr lang="ru-RU" dirty="0"/>
              <a:t> сети</a:t>
            </a:r>
            <a:r>
              <a:rPr lang="en-US" dirty="0"/>
              <a:t> SD</a:t>
            </a:r>
            <a:r>
              <a:rPr lang="ru-RU" dirty="0"/>
              <a:t>-</a:t>
            </a:r>
            <a:r>
              <a:rPr lang="en-US" dirty="0"/>
              <a:t>WAN </a:t>
            </a:r>
            <a:r>
              <a:rPr lang="ru-RU" dirty="0"/>
              <a:t> </a:t>
            </a:r>
          </a:p>
        </p:txBody>
      </p:sp>
      <p:pic>
        <p:nvPicPr>
          <p:cNvPr id="1026" name="Picture 2" descr="Ликбез №14. Что такое SD-WAN. | Telecom &amp; IT">
            <a:extLst>
              <a:ext uri="{FF2B5EF4-FFF2-40B4-BE49-F238E27FC236}">
                <a16:creationId xmlns:a16="http://schemas.microsoft.com/office/drawing/2014/main" id="{9343C882-FD4B-42C8-9BC1-2FD5438A5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74" y="1404232"/>
            <a:ext cx="7148052" cy="282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812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500" dirty="0"/>
              <a:t>SD WAN </a:t>
            </a:r>
            <a:r>
              <a:rPr lang="ru-RU" sz="1500" dirty="0"/>
              <a:t>обладает следующими характеристиками: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500" dirty="0"/>
              <a:t>Поддержка различных типов подключения, включая MPLS (</a:t>
            </a:r>
            <a:r>
              <a:rPr lang="ru-RU" sz="1500" dirty="0" err="1"/>
              <a:t>multiprotocol</a:t>
            </a:r>
            <a:r>
              <a:rPr lang="ru-RU" sz="1500" dirty="0"/>
              <a:t> </a:t>
            </a:r>
            <a:r>
              <a:rPr lang="ru-RU" sz="1500" dirty="0" err="1"/>
              <a:t>label</a:t>
            </a:r>
            <a:r>
              <a:rPr lang="ru-RU" sz="1500" dirty="0"/>
              <a:t> </a:t>
            </a:r>
            <a:r>
              <a:rPr lang="ru-RU" sz="1500" dirty="0" err="1"/>
              <a:t>switching</a:t>
            </a:r>
            <a:r>
              <a:rPr lang="ru-RU" sz="1500" dirty="0"/>
              <a:t> — «многопротокольная коммутация по меткам», наиболее распространенный механизм передачи данных в современных компьютерных сетях), мобильный стандарт передачи данных LTE и т.д.;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500" dirty="0"/>
              <a:t>«Динамический», в режиме реального времени, выбор маршрута передачи данных для балансировки нагрузки на сеть;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500" dirty="0"/>
              <a:t>Простой интерфейс управления, который позволяет упростить процесс конфигурации (по сравнению с командной строкой);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500" dirty="0"/>
              <a:t>Возможность поддержки VPN, а также других сервисов сторонних производителей (WAN-оптимизаторы, межсетевые экраны, интернет-шлюзы).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655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Концепция «нулевого доверия» — это модель безопасности, разработанная Национальным институтом стандартов и технологий США</a:t>
            </a:r>
            <a:r>
              <a:rPr lang="en-US" dirty="0"/>
              <a:t> (NIST)</a:t>
            </a:r>
            <a:r>
              <a:rPr lang="ru-RU" dirty="0"/>
              <a:t>. </a:t>
            </a:r>
          </a:p>
          <a:p>
            <a:r>
              <a:rPr lang="ru-RU" dirty="0"/>
              <a:t>В ходе исследования требовалось собрать полную информацию о </a:t>
            </a:r>
            <a:r>
              <a:rPr lang="ru-RU" dirty="0" err="1"/>
              <a:t>киберугрозах</a:t>
            </a:r>
            <a:r>
              <a:rPr lang="ru-RU" dirty="0"/>
              <a:t>, с которыми приходилось сталкиваться государственным организациям и коммерческим компаниям В результате проведенных работ появился перечень рекомендаций под названием «Модель "нулевого доверия"» 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Безопасность </a:t>
            </a:r>
            <a:r>
              <a:rPr lang="en-US" dirty="0"/>
              <a:t>SD</a:t>
            </a:r>
            <a:r>
              <a:rPr lang="ru-RU" dirty="0"/>
              <a:t>-</a:t>
            </a:r>
            <a:r>
              <a:rPr lang="en-US" dirty="0"/>
              <a:t>WAN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400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Распространяется на любые бизнес-компании и государственные организации;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Может применяться к продукции любого вендора или технологии;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Заменяет принципы, учитываемые при распространении данных, а именно: передачу любых данных делает общедоступной, но предписывает размещение защищаемого контента;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Не влечет пересмотра общепризнанного перечня гражданских свобод.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Безопасность </a:t>
            </a:r>
            <a:r>
              <a:rPr lang="en-US" dirty="0"/>
              <a:t>SD</a:t>
            </a:r>
            <a:r>
              <a:rPr lang="ru-RU" dirty="0"/>
              <a:t>-</a:t>
            </a:r>
            <a:r>
              <a:rPr lang="en-US" dirty="0"/>
              <a:t>WAN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0140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SD-WAN позволяют повысить уровень сетевой защищенности по сравнению с традиционными территориальными сетями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Использование SD-WAN упрощает подключение филиалов, что повышает общую защищенность сети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Внедрение SD-WAN позволяет развернуть программно-определяемые брандмауэры на оконечных устройствах.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Безопасная маршрутизация трафика в публичном Интернете помогает SD-WAN устранить необходимость прокладки дорогостоящих частных сетей с многопротокольной коммутацией (MPLS).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SD-WAN предоставляет возможность уточнить пропускную способность и оперативно перестроить маршрутизацию с учетом времени прохождения трафика по различным сегментам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На основе SD-WAN возможен постоянный контроль доступности сервиса, уровня задержек, производительности сети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Преимущества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2770952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45834-34CB-F6E2-51BC-F26A92C144A1}"/>
              </a:ext>
            </a:extLst>
          </p:cNvPr>
          <p:cNvSpPr txBox="1"/>
          <p:nvPr/>
        </p:nvSpPr>
        <p:spPr>
          <a:xfrm>
            <a:off x="6405762" y="4468762"/>
            <a:ext cx="2389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Ваши контакты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Семенов К.Б </a:t>
            </a:r>
            <a:r>
              <a:rPr lang="ru-RU" dirty="0" err="1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гр</a:t>
            </a:r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к4113с</a:t>
            </a: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5509</TotalTime>
  <Words>358</Words>
  <Application>Microsoft Office PowerPoint</Application>
  <PresentationFormat>Экран (16:9)</PresentationFormat>
  <Paragraphs>26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ALS Gorizont Bold Expanded</vt:lpstr>
      <vt:lpstr>Arial</vt:lpstr>
      <vt:lpstr>Calibri</vt:lpstr>
      <vt:lpstr>Golos Text</vt:lpstr>
      <vt:lpstr>Golos Text DemiBold</vt:lpstr>
      <vt:lpstr>Тема1</vt:lpstr>
      <vt:lpstr>Технология SD-WAN </vt:lpstr>
      <vt:lpstr>Презентация PowerPoint</vt:lpstr>
      <vt:lpstr>Архетектура сети SD-WAN  </vt:lpstr>
      <vt:lpstr>Презентация PowerPoint</vt:lpstr>
      <vt:lpstr>Безопасность SD-WAN </vt:lpstr>
      <vt:lpstr>Безопасность SD-WAN </vt:lpstr>
      <vt:lpstr>Преимущества технологии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BORIS</cp:lastModifiedBy>
  <cp:revision>107</cp:revision>
  <dcterms:created xsi:type="dcterms:W3CDTF">2014-06-27T12:30:22Z</dcterms:created>
  <dcterms:modified xsi:type="dcterms:W3CDTF">2023-04-18T16:13:37Z</dcterms:modified>
</cp:coreProperties>
</file>