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8" r:id="rId10"/>
    <p:sldId id="269" r:id="rId11"/>
    <p:sldId id="274" r:id="rId12"/>
    <p:sldId id="271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1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er 1" userId="e4347bb5d5d4e99d" providerId="LiveId" clId="{5C0A482E-0D32-4B12-BCE0-537A780E1949}"/>
    <pc:docChg chg="undo custSel addSld delSld modSld sldOrd">
      <pc:chgData name="User 1" userId="e4347bb5d5d4e99d" providerId="LiveId" clId="{5C0A482E-0D32-4B12-BCE0-537A780E1949}" dt="2023-04-15T13:13:34.951" v="1903"/>
      <pc:docMkLst>
        <pc:docMk/>
      </pc:docMkLst>
      <pc:sldChg chg="addSp delSp modSp add mod setBg delAnim modAnim">
        <pc:chgData name="User 1" userId="e4347bb5d5d4e99d" providerId="LiveId" clId="{5C0A482E-0D32-4B12-BCE0-537A780E1949}" dt="2023-04-15T06:07:55.688" v="242"/>
        <pc:sldMkLst>
          <pc:docMk/>
          <pc:sldMk cId="3989573944" sldId="256"/>
        </pc:sldMkLst>
        <pc:spChg chg="del">
          <ac:chgData name="User 1" userId="e4347bb5d5d4e99d" providerId="LiveId" clId="{5C0A482E-0D32-4B12-BCE0-537A780E1949}" dt="2023-04-15T05:58:29.569" v="3" actId="478"/>
          <ac:spMkLst>
            <pc:docMk/>
            <pc:sldMk cId="3989573944" sldId="256"/>
            <ac:spMk id="2" creationId="{BE807686-2162-6C3E-A1A0-104F167BC8A4}"/>
          </ac:spMkLst>
        </pc:spChg>
        <pc:spChg chg="del mod">
          <ac:chgData name="User 1" userId="e4347bb5d5d4e99d" providerId="LiveId" clId="{5C0A482E-0D32-4B12-BCE0-537A780E1949}" dt="2023-04-15T06:01:46.703" v="121" actId="478"/>
          <ac:spMkLst>
            <pc:docMk/>
            <pc:sldMk cId="3989573944" sldId="256"/>
            <ac:spMk id="3" creationId="{11708E17-D197-7841-264A-34350C0E969C}"/>
          </ac:spMkLst>
        </pc:spChg>
        <pc:spChg chg="mod">
          <ac:chgData name="User 1" userId="e4347bb5d5d4e99d" providerId="LiveId" clId="{5C0A482E-0D32-4B12-BCE0-537A780E1949}" dt="2023-04-15T06:06:14.815" v="235" actId="1076"/>
          <ac:spMkLst>
            <pc:docMk/>
            <pc:sldMk cId="3989573944" sldId="256"/>
            <ac:spMk id="4" creationId="{8CF4AEB3-9AE3-2FFA-323B-2581E0A018A3}"/>
          </ac:spMkLst>
        </pc:spChg>
        <pc:spChg chg="add del mod">
          <ac:chgData name="User 1" userId="e4347bb5d5d4e99d" providerId="LiveId" clId="{5C0A482E-0D32-4B12-BCE0-537A780E1949}" dt="2023-04-15T05:58:42.176" v="5" actId="478"/>
          <ac:spMkLst>
            <pc:docMk/>
            <pc:sldMk cId="3989573944" sldId="256"/>
            <ac:spMk id="6" creationId="{5AD4DEF9-7866-0E0B-340D-D9229BF5FCEE}"/>
          </ac:spMkLst>
        </pc:spChg>
        <pc:spChg chg="add del mod">
          <ac:chgData name="User 1" userId="e4347bb5d5d4e99d" providerId="LiveId" clId="{5C0A482E-0D32-4B12-BCE0-537A780E1949}" dt="2023-04-15T06:01:49.659" v="122" actId="478"/>
          <ac:spMkLst>
            <pc:docMk/>
            <pc:sldMk cId="3989573944" sldId="256"/>
            <ac:spMk id="8" creationId="{286B9A35-B3B4-9FB0-2C5B-8FC77D295F47}"/>
          </ac:spMkLst>
        </pc:spChg>
        <pc:spChg chg="add mod">
          <ac:chgData name="User 1" userId="e4347bb5d5d4e99d" providerId="LiveId" clId="{5C0A482E-0D32-4B12-BCE0-537A780E1949}" dt="2023-04-15T06:03:22.397" v="147" actId="1076"/>
          <ac:spMkLst>
            <pc:docMk/>
            <pc:sldMk cId="3989573944" sldId="256"/>
            <ac:spMk id="9" creationId="{988BF973-2768-ACC5-253A-F23C28A5B425}"/>
          </ac:spMkLst>
        </pc:spChg>
      </pc:sldChg>
      <pc:sldChg chg="addSp delSp modSp new mod modAnim">
        <pc:chgData name="User 1" userId="e4347bb5d5d4e99d" providerId="LiveId" clId="{5C0A482E-0D32-4B12-BCE0-537A780E1949}" dt="2023-04-15T07:44:30.071" v="327" actId="1076"/>
        <pc:sldMkLst>
          <pc:docMk/>
          <pc:sldMk cId="649337046" sldId="257"/>
        </pc:sldMkLst>
        <pc:spChg chg="mod">
          <ac:chgData name="User 1" userId="e4347bb5d5d4e99d" providerId="LiveId" clId="{5C0A482E-0D32-4B12-BCE0-537A780E1949}" dt="2023-04-15T06:43:02.645" v="243" actId="20577"/>
          <ac:spMkLst>
            <pc:docMk/>
            <pc:sldMk cId="649337046" sldId="257"/>
            <ac:spMk id="2" creationId="{32124BFC-C3F5-837D-CCE2-F8304FF2880D}"/>
          </ac:spMkLst>
        </pc:spChg>
        <pc:spChg chg="del">
          <ac:chgData name="User 1" userId="e4347bb5d5d4e99d" providerId="LiveId" clId="{5C0A482E-0D32-4B12-BCE0-537A780E1949}" dt="2023-04-15T07:41:27.666" v="288" actId="931"/>
          <ac:spMkLst>
            <pc:docMk/>
            <pc:sldMk cId="649337046" sldId="257"/>
            <ac:spMk id="3" creationId="{E39B3D34-C7FC-A414-B099-F9A53535F7D8}"/>
          </ac:spMkLst>
        </pc:spChg>
        <pc:spChg chg="add mod">
          <ac:chgData name="User 1" userId="e4347bb5d5d4e99d" providerId="LiveId" clId="{5C0A482E-0D32-4B12-BCE0-537A780E1949}" dt="2023-04-15T07:44:30.071" v="327" actId="1076"/>
          <ac:spMkLst>
            <pc:docMk/>
            <pc:sldMk cId="649337046" sldId="257"/>
            <ac:spMk id="4" creationId="{DA14DA84-ABA6-16CE-3DB3-7B757FDD98BC}"/>
          </ac:spMkLst>
        </pc:spChg>
        <pc:picChg chg="add mod">
          <ac:chgData name="User 1" userId="e4347bb5d5d4e99d" providerId="LiveId" clId="{5C0A482E-0D32-4B12-BCE0-537A780E1949}" dt="2023-04-15T07:41:27.666" v="288" actId="931"/>
          <ac:picMkLst>
            <pc:docMk/>
            <pc:sldMk cId="649337046" sldId="257"/>
            <ac:picMk id="6" creationId="{5FEA4A38-0EDD-E877-4D10-B822EE5C3C13}"/>
          </ac:picMkLst>
        </pc:picChg>
      </pc:sldChg>
      <pc:sldChg chg="addSp delSp modSp new mod modAnim">
        <pc:chgData name="User 1" userId="e4347bb5d5d4e99d" providerId="LiveId" clId="{5C0A482E-0D32-4B12-BCE0-537A780E1949}" dt="2023-04-15T08:32:45.262" v="486" actId="1076"/>
        <pc:sldMkLst>
          <pc:docMk/>
          <pc:sldMk cId="4270143566" sldId="258"/>
        </pc:sldMkLst>
        <pc:spChg chg="mod">
          <ac:chgData name="User 1" userId="e4347bb5d5d4e99d" providerId="LiveId" clId="{5C0A482E-0D32-4B12-BCE0-537A780E1949}" dt="2023-04-15T07:45:01.718" v="331"/>
          <ac:spMkLst>
            <pc:docMk/>
            <pc:sldMk cId="4270143566" sldId="258"/>
            <ac:spMk id="2" creationId="{F320E1E1-6180-9C81-8464-162A693A732F}"/>
          </ac:spMkLst>
        </pc:spChg>
        <pc:spChg chg="add del mod">
          <ac:chgData name="User 1" userId="e4347bb5d5d4e99d" providerId="LiveId" clId="{5C0A482E-0D32-4B12-BCE0-537A780E1949}" dt="2023-04-15T08:01:33.437" v="336" actId="931"/>
          <ac:spMkLst>
            <pc:docMk/>
            <pc:sldMk cId="4270143566" sldId="258"/>
            <ac:spMk id="3" creationId="{C373BA8D-F1C1-6F45-49E4-5E558F207088}"/>
          </ac:spMkLst>
        </pc:spChg>
        <pc:spChg chg="add mod">
          <ac:chgData name="User 1" userId="e4347bb5d5d4e99d" providerId="LiveId" clId="{5C0A482E-0D32-4B12-BCE0-537A780E1949}" dt="2023-04-15T08:06:46.440" v="469" actId="3062"/>
          <ac:spMkLst>
            <pc:docMk/>
            <pc:sldMk cId="4270143566" sldId="258"/>
            <ac:spMk id="8" creationId="{72F6AF03-3D2F-553E-85F2-9FE0E398CB00}"/>
          </ac:spMkLst>
        </pc:spChg>
        <pc:spChg chg="add mod">
          <ac:chgData name="User 1" userId="e4347bb5d5d4e99d" providerId="LiveId" clId="{5C0A482E-0D32-4B12-BCE0-537A780E1949}" dt="2023-04-15T08:32:45.262" v="486" actId="1076"/>
          <ac:spMkLst>
            <pc:docMk/>
            <pc:sldMk cId="4270143566" sldId="258"/>
            <ac:spMk id="9" creationId="{9F17D138-B4C9-480C-BF2A-66F86F14B502}"/>
          </ac:spMkLst>
        </pc:spChg>
        <pc:spChg chg="add mod">
          <ac:chgData name="User 1" userId="e4347bb5d5d4e99d" providerId="LiveId" clId="{5C0A482E-0D32-4B12-BCE0-537A780E1949}" dt="2023-04-15T08:07:00.301" v="473"/>
          <ac:spMkLst>
            <pc:docMk/>
            <pc:sldMk cId="4270143566" sldId="258"/>
            <ac:spMk id="10" creationId="{2A254C63-8A70-47B3-825A-9F9F859132F8}"/>
          </ac:spMkLst>
        </pc:spChg>
        <pc:picChg chg="add del mod">
          <ac:chgData name="User 1" userId="e4347bb5d5d4e99d" providerId="LiveId" clId="{5C0A482E-0D32-4B12-BCE0-537A780E1949}" dt="2023-04-15T07:59:02.713" v="335" actId="931"/>
          <ac:picMkLst>
            <pc:docMk/>
            <pc:sldMk cId="4270143566" sldId="258"/>
            <ac:picMk id="5" creationId="{299ACE5E-2C05-8E03-D299-43EE3A8D7192}"/>
          </ac:picMkLst>
        </pc:picChg>
        <pc:picChg chg="add mod">
          <ac:chgData name="User 1" userId="e4347bb5d5d4e99d" providerId="LiveId" clId="{5C0A482E-0D32-4B12-BCE0-537A780E1949}" dt="2023-04-15T08:01:40.938" v="337" actId="1076"/>
          <ac:picMkLst>
            <pc:docMk/>
            <pc:sldMk cId="4270143566" sldId="258"/>
            <ac:picMk id="7" creationId="{C3F59755-6477-52B7-1E6B-E06BB67928F6}"/>
          </ac:picMkLst>
        </pc:picChg>
      </pc:sldChg>
      <pc:sldChg chg="addSp delSp modSp new mod modAnim">
        <pc:chgData name="User 1" userId="e4347bb5d5d4e99d" providerId="LiveId" clId="{5C0A482E-0D32-4B12-BCE0-537A780E1949}" dt="2023-04-15T08:38:00.734" v="756"/>
        <pc:sldMkLst>
          <pc:docMk/>
          <pc:sldMk cId="2531765127" sldId="259"/>
        </pc:sldMkLst>
        <pc:spChg chg="del">
          <ac:chgData name="User 1" userId="e4347bb5d5d4e99d" providerId="LiveId" clId="{5C0A482E-0D32-4B12-BCE0-537A780E1949}" dt="2023-04-15T08:32:10.831" v="481" actId="478"/>
          <ac:spMkLst>
            <pc:docMk/>
            <pc:sldMk cId="2531765127" sldId="259"/>
            <ac:spMk id="2" creationId="{FDAC2E66-A204-F652-7960-1DEDD92DBD02}"/>
          </ac:spMkLst>
        </pc:spChg>
        <pc:spChg chg="del">
          <ac:chgData name="User 1" userId="e4347bb5d5d4e99d" providerId="LiveId" clId="{5C0A482E-0D32-4B12-BCE0-537A780E1949}" dt="2023-04-15T08:32:24.084" v="483" actId="931"/>
          <ac:spMkLst>
            <pc:docMk/>
            <pc:sldMk cId="2531765127" sldId="259"/>
            <ac:spMk id="3" creationId="{166EC1AD-779F-0798-6B18-CD0AC749C236}"/>
          </ac:spMkLst>
        </pc:spChg>
        <pc:spChg chg="add mod">
          <ac:chgData name="User 1" userId="e4347bb5d5d4e99d" providerId="LiveId" clId="{5C0A482E-0D32-4B12-BCE0-537A780E1949}" dt="2023-04-15T08:36:15.138" v="744" actId="20577"/>
          <ac:spMkLst>
            <pc:docMk/>
            <pc:sldMk cId="2531765127" sldId="259"/>
            <ac:spMk id="4" creationId="{0C9112D5-71A6-D719-3083-BBF7CF2E3DEA}"/>
          </ac:spMkLst>
        </pc:spChg>
        <pc:spChg chg="add mod">
          <ac:chgData name="User 1" userId="e4347bb5d5d4e99d" providerId="LiveId" clId="{5C0A482E-0D32-4B12-BCE0-537A780E1949}" dt="2023-04-15T08:34:42.062" v="625" actId="20577"/>
          <ac:spMkLst>
            <pc:docMk/>
            <pc:sldMk cId="2531765127" sldId="259"/>
            <ac:spMk id="7" creationId="{8AA736FE-6E51-28CF-EB0C-194A71311036}"/>
          </ac:spMkLst>
        </pc:spChg>
        <pc:spChg chg="add mod">
          <ac:chgData name="User 1" userId="e4347bb5d5d4e99d" providerId="LiveId" clId="{5C0A482E-0D32-4B12-BCE0-537A780E1949}" dt="2023-04-15T08:35:39.759" v="706" actId="20577"/>
          <ac:spMkLst>
            <pc:docMk/>
            <pc:sldMk cId="2531765127" sldId="259"/>
            <ac:spMk id="8" creationId="{8B7E667C-C760-75D1-F047-20E182E4D4C5}"/>
          </ac:spMkLst>
        </pc:spChg>
        <pc:picChg chg="add mod">
          <ac:chgData name="User 1" userId="e4347bb5d5d4e99d" providerId="LiveId" clId="{5C0A482E-0D32-4B12-BCE0-537A780E1949}" dt="2023-04-15T08:32:30.472" v="484" actId="1076"/>
          <ac:picMkLst>
            <pc:docMk/>
            <pc:sldMk cId="2531765127" sldId="259"/>
            <ac:picMk id="6" creationId="{2CF24FD8-2BFC-64D5-0DD6-36165AFD58E7}"/>
          </ac:picMkLst>
        </pc:picChg>
      </pc:sldChg>
      <pc:sldChg chg="addSp delSp modSp new mod modAnim">
        <pc:chgData name="User 1" userId="e4347bb5d5d4e99d" providerId="LiveId" clId="{5C0A482E-0D32-4B12-BCE0-537A780E1949}" dt="2023-04-15T08:49:40.920" v="807"/>
        <pc:sldMkLst>
          <pc:docMk/>
          <pc:sldMk cId="2996329143" sldId="260"/>
        </pc:sldMkLst>
        <pc:spChg chg="del">
          <ac:chgData name="User 1" userId="e4347bb5d5d4e99d" providerId="LiveId" clId="{5C0A482E-0D32-4B12-BCE0-537A780E1949}" dt="2023-04-15T08:41:04.145" v="764" actId="478"/>
          <ac:spMkLst>
            <pc:docMk/>
            <pc:sldMk cId="2996329143" sldId="260"/>
            <ac:spMk id="2" creationId="{F968C9BA-1F32-D128-FF98-6208D9721555}"/>
          </ac:spMkLst>
        </pc:spChg>
        <pc:spChg chg="del">
          <ac:chgData name="User 1" userId="e4347bb5d5d4e99d" providerId="LiveId" clId="{5C0A482E-0D32-4B12-BCE0-537A780E1949}" dt="2023-04-15T08:49:16.981" v="805" actId="931"/>
          <ac:spMkLst>
            <pc:docMk/>
            <pc:sldMk cId="2996329143" sldId="260"/>
            <ac:spMk id="3" creationId="{32E38AC3-2B27-FEE5-1112-D0A49174DB38}"/>
          </ac:spMkLst>
        </pc:spChg>
        <pc:spChg chg="add mod">
          <ac:chgData name="User 1" userId="e4347bb5d5d4e99d" providerId="LiveId" clId="{5C0A482E-0D32-4B12-BCE0-537A780E1949}" dt="2023-04-15T08:41:29.184" v="804" actId="20577"/>
          <ac:spMkLst>
            <pc:docMk/>
            <pc:sldMk cId="2996329143" sldId="260"/>
            <ac:spMk id="4" creationId="{090BE6FB-3B81-D322-BD5A-054D3E4C58FA}"/>
          </ac:spMkLst>
        </pc:spChg>
        <pc:picChg chg="add mod">
          <ac:chgData name="User 1" userId="e4347bb5d5d4e99d" providerId="LiveId" clId="{5C0A482E-0D32-4B12-BCE0-537A780E1949}" dt="2023-04-15T08:49:16.981" v="805" actId="931"/>
          <ac:picMkLst>
            <pc:docMk/>
            <pc:sldMk cId="2996329143" sldId="260"/>
            <ac:picMk id="6" creationId="{96C27641-1D6C-7DA5-A1B4-00AFD9A69514}"/>
          </ac:picMkLst>
        </pc:picChg>
      </pc:sldChg>
      <pc:sldChg chg="modSp new del mod">
        <pc:chgData name="User 1" userId="e4347bb5d5d4e99d" providerId="LiveId" clId="{5C0A482E-0D32-4B12-BCE0-537A780E1949}" dt="2023-04-15T08:40:58.429" v="762" actId="680"/>
        <pc:sldMkLst>
          <pc:docMk/>
          <pc:sldMk cId="3802594695" sldId="260"/>
        </pc:sldMkLst>
        <pc:spChg chg="mod">
          <ac:chgData name="User 1" userId="e4347bb5d5d4e99d" providerId="LiveId" clId="{5C0A482E-0D32-4B12-BCE0-537A780E1949}" dt="2023-04-15T08:40:57.829" v="761" actId="20577"/>
          <ac:spMkLst>
            <pc:docMk/>
            <pc:sldMk cId="3802594695" sldId="260"/>
            <ac:spMk id="2" creationId="{AD079670-338D-266E-BD2C-CAE750DD20CD}"/>
          </ac:spMkLst>
        </pc:spChg>
      </pc:sldChg>
      <pc:sldChg chg="new del">
        <pc:chgData name="User 1" userId="e4347bb5d5d4e99d" providerId="LiveId" clId="{5C0A482E-0D32-4B12-BCE0-537A780E1949}" dt="2023-04-15T10:25:28.973" v="810" actId="47"/>
        <pc:sldMkLst>
          <pc:docMk/>
          <pc:sldMk cId="2241692257" sldId="261"/>
        </pc:sldMkLst>
      </pc:sldChg>
      <pc:sldChg chg="addSp delSp modSp add mod delAnim modAnim">
        <pc:chgData name="User 1" userId="e4347bb5d5d4e99d" providerId="LiveId" clId="{5C0A482E-0D32-4B12-BCE0-537A780E1949}" dt="2023-04-15T10:38:37.125" v="863"/>
        <pc:sldMkLst>
          <pc:docMk/>
          <pc:sldMk cId="594853897" sldId="262"/>
        </pc:sldMkLst>
        <pc:spChg chg="add del mod">
          <ac:chgData name="User 1" userId="e4347bb5d5d4e99d" providerId="LiveId" clId="{5C0A482E-0D32-4B12-BCE0-537A780E1949}" dt="2023-04-15T10:34:13.329" v="838" actId="931"/>
          <ac:spMkLst>
            <pc:docMk/>
            <pc:sldMk cId="594853897" sldId="262"/>
            <ac:spMk id="3" creationId="{49F06B20-5A00-D161-3BAF-FBCAC746C294}"/>
          </ac:spMkLst>
        </pc:spChg>
        <pc:spChg chg="mod">
          <ac:chgData name="User 1" userId="e4347bb5d5d4e99d" providerId="LiveId" clId="{5C0A482E-0D32-4B12-BCE0-537A780E1949}" dt="2023-04-15T10:26:42.614" v="836" actId="20577"/>
          <ac:spMkLst>
            <pc:docMk/>
            <pc:sldMk cId="594853897" sldId="262"/>
            <ac:spMk id="4" creationId="{090BE6FB-3B81-D322-BD5A-054D3E4C58FA}"/>
          </ac:spMkLst>
        </pc:spChg>
        <pc:picChg chg="del">
          <ac:chgData name="User 1" userId="e4347bb5d5d4e99d" providerId="LiveId" clId="{5C0A482E-0D32-4B12-BCE0-537A780E1949}" dt="2023-04-15T10:34:06.498" v="837" actId="478"/>
          <ac:picMkLst>
            <pc:docMk/>
            <pc:sldMk cId="594853897" sldId="262"/>
            <ac:picMk id="6" creationId="{96C27641-1D6C-7DA5-A1B4-00AFD9A69514}"/>
          </ac:picMkLst>
        </pc:picChg>
        <pc:picChg chg="add mod">
          <ac:chgData name="User 1" userId="e4347bb5d5d4e99d" providerId="LiveId" clId="{5C0A482E-0D32-4B12-BCE0-537A780E1949}" dt="2023-04-15T10:34:13.329" v="838" actId="931"/>
          <ac:picMkLst>
            <pc:docMk/>
            <pc:sldMk cId="594853897" sldId="262"/>
            <ac:picMk id="7" creationId="{6B4ACB68-D981-D141-A861-94785B1401D6}"/>
          </ac:picMkLst>
        </pc:picChg>
      </pc:sldChg>
      <pc:sldChg chg="new del">
        <pc:chgData name="User 1" userId="e4347bb5d5d4e99d" providerId="LiveId" clId="{5C0A482E-0D32-4B12-BCE0-537A780E1949}" dt="2023-04-15T10:37:28.711" v="841" actId="47"/>
        <pc:sldMkLst>
          <pc:docMk/>
          <pc:sldMk cId="1607886349" sldId="263"/>
        </pc:sldMkLst>
      </pc:sldChg>
      <pc:sldChg chg="addSp delSp modSp add mod modAnim">
        <pc:chgData name="User 1" userId="e4347bb5d5d4e99d" providerId="LiveId" clId="{5C0A482E-0D32-4B12-BCE0-537A780E1949}" dt="2023-04-15T11:10:26.203" v="1565"/>
        <pc:sldMkLst>
          <pc:docMk/>
          <pc:sldMk cId="3702301395" sldId="264"/>
        </pc:sldMkLst>
        <pc:spChg chg="add del mod">
          <ac:chgData name="User 1" userId="e4347bb5d5d4e99d" providerId="LiveId" clId="{5C0A482E-0D32-4B12-BCE0-537A780E1949}" dt="2023-04-15T10:48:32.705" v="922" actId="931"/>
          <ac:spMkLst>
            <pc:docMk/>
            <pc:sldMk cId="3702301395" sldId="264"/>
            <ac:spMk id="3" creationId="{B4EE5127-E2D0-A5C2-4EBF-3438E519EEFC}"/>
          </ac:spMkLst>
        </pc:spChg>
        <pc:spChg chg="mod">
          <ac:chgData name="User 1" userId="e4347bb5d5d4e99d" providerId="LiveId" clId="{5C0A482E-0D32-4B12-BCE0-537A780E1949}" dt="2023-04-15T10:39:43.591" v="920" actId="1076"/>
          <ac:spMkLst>
            <pc:docMk/>
            <pc:sldMk cId="3702301395" sldId="264"/>
            <ac:spMk id="4" creationId="{090BE6FB-3B81-D322-BD5A-054D3E4C58FA}"/>
          </ac:spMkLst>
        </pc:spChg>
        <pc:picChg chg="add mod">
          <ac:chgData name="User 1" userId="e4347bb5d5d4e99d" providerId="LiveId" clId="{5C0A482E-0D32-4B12-BCE0-537A780E1949}" dt="2023-04-15T10:48:32.705" v="922" actId="931"/>
          <ac:picMkLst>
            <pc:docMk/>
            <pc:sldMk cId="3702301395" sldId="264"/>
            <ac:picMk id="6" creationId="{C9B0175A-F5C0-40EF-44EB-7F21A4070E58}"/>
          </ac:picMkLst>
        </pc:picChg>
        <pc:picChg chg="del">
          <ac:chgData name="User 1" userId="e4347bb5d5d4e99d" providerId="LiveId" clId="{5C0A482E-0D32-4B12-BCE0-537A780E1949}" dt="2023-04-15T10:48:26.529" v="921" actId="478"/>
          <ac:picMkLst>
            <pc:docMk/>
            <pc:sldMk cId="3702301395" sldId="264"/>
            <ac:picMk id="7" creationId="{6B4ACB68-D981-D141-A861-94785B1401D6}"/>
          </ac:picMkLst>
        </pc:picChg>
      </pc:sldChg>
      <pc:sldChg chg="new del">
        <pc:chgData name="User 1" userId="e4347bb5d5d4e99d" providerId="LiveId" clId="{5C0A482E-0D32-4B12-BCE0-537A780E1949}" dt="2023-04-15T10:50:22.160" v="925" actId="47"/>
        <pc:sldMkLst>
          <pc:docMk/>
          <pc:sldMk cId="1925994832" sldId="265"/>
        </pc:sldMkLst>
      </pc:sldChg>
      <pc:sldChg chg="addSp delSp modSp add mod modAnim">
        <pc:chgData name="User 1" userId="e4347bb5d5d4e99d" providerId="LiveId" clId="{5C0A482E-0D32-4B12-BCE0-537A780E1949}" dt="2023-04-15T11:09:21.513" v="1564"/>
        <pc:sldMkLst>
          <pc:docMk/>
          <pc:sldMk cId="2937057634" sldId="266"/>
        </pc:sldMkLst>
        <pc:spChg chg="add del mod">
          <ac:chgData name="User 1" userId="e4347bb5d5d4e99d" providerId="LiveId" clId="{5C0A482E-0D32-4B12-BCE0-537A780E1949}" dt="2023-04-15T10:53:52.438" v="1024" actId="478"/>
          <ac:spMkLst>
            <pc:docMk/>
            <pc:sldMk cId="2937057634" sldId="266"/>
            <ac:spMk id="3" creationId="{BC9E5381-A61F-1BEB-9588-8FE92129A65B}"/>
          </ac:spMkLst>
        </pc:spChg>
        <pc:spChg chg="mod">
          <ac:chgData name="User 1" userId="e4347bb5d5d4e99d" providerId="LiveId" clId="{5C0A482E-0D32-4B12-BCE0-537A780E1949}" dt="2023-04-15T10:53:31.403" v="1022" actId="20577"/>
          <ac:spMkLst>
            <pc:docMk/>
            <pc:sldMk cId="2937057634" sldId="266"/>
            <ac:spMk id="4" creationId="{090BE6FB-3B81-D322-BD5A-054D3E4C58FA}"/>
          </ac:spMkLst>
        </pc:spChg>
        <pc:spChg chg="add mod">
          <ac:chgData name="User 1" userId="e4347bb5d5d4e99d" providerId="LiveId" clId="{5C0A482E-0D32-4B12-BCE0-537A780E1949}" dt="2023-04-15T11:02:52.601" v="1544" actId="1076"/>
          <ac:spMkLst>
            <pc:docMk/>
            <pc:sldMk cId="2937057634" sldId="266"/>
            <ac:spMk id="5" creationId="{6D3C8D2A-69F4-B598-ED98-DB3797F4F89F}"/>
          </ac:spMkLst>
        </pc:spChg>
        <pc:spChg chg="add mod">
          <ac:chgData name="User 1" userId="e4347bb5d5d4e99d" providerId="LiveId" clId="{5C0A482E-0D32-4B12-BCE0-537A780E1949}" dt="2023-04-15T11:02:42.239" v="1543" actId="1076"/>
          <ac:spMkLst>
            <pc:docMk/>
            <pc:sldMk cId="2937057634" sldId="266"/>
            <ac:spMk id="7" creationId="{D91F501C-9A43-8E29-A4A4-F42CBD6FD3D4}"/>
          </ac:spMkLst>
        </pc:spChg>
        <pc:spChg chg="add mod">
          <ac:chgData name="User 1" userId="e4347bb5d5d4e99d" providerId="LiveId" clId="{5C0A482E-0D32-4B12-BCE0-537A780E1949}" dt="2023-04-15T11:02:34.526" v="1542" actId="1076"/>
          <ac:spMkLst>
            <pc:docMk/>
            <pc:sldMk cId="2937057634" sldId="266"/>
            <ac:spMk id="8" creationId="{B5D28A3E-060E-F615-DF41-BD77CD8229C7}"/>
          </ac:spMkLst>
        </pc:spChg>
        <pc:spChg chg="add mod">
          <ac:chgData name="User 1" userId="e4347bb5d5d4e99d" providerId="LiveId" clId="{5C0A482E-0D32-4B12-BCE0-537A780E1949}" dt="2023-04-15T11:02:25.784" v="1541" actId="1076"/>
          <ac:spMkLst>
            <pc:docMk/>
            <pc:sldMk cId="2937057634" sldId="266"/>
            <ac:spMk id="9" creationId="{9D8FBED1-5407-11B6-5775-F4F3E40A02C5}"/>
          </ac:spMkLst>
        </pc:spChg>
        <pc:spChg chg="add mod">
          <ac:chgData name="User 1" userId="e4347bb5d5d4e99d" providerId="LiveId" clId="{5C0A482E-0D32-4B12-BCE0-537A780E1949}" dt="2023-04-15T11:02:17.375" v="1540" actId="1076"/>
          <ac:spMkLst>
            <pc:docMk/>
            <pc:sldMk cId="2937057634" sldId="266"/>
            <ac:spMk id="10" creationId="{D88F9F2F-7E8E-0B6D-D1D1-6A12B36490C8}"/>
          </ac:spMkLst>
        </pc:spChg>
        <pc:picChg chg="del">
          <ac:chgData name="User 1" userId="e4347bb5d5d4e99d" providerId="LiveId" clId="{5C0A482E-0D32-4B12-BCE0-537A780E1949}" dt="2023-04-15T10:53:37.706" v="1023" actId="478"/>
          <ac:picMkLst>
            <pc:docMk/>
            <pc:sldMk cId="2937057634" sldId="266"/>
            <ac:picMk id="6" creationId="{C9B0175A-F5C0-40EF-44EB-7F21A4070E58}"/>
          </ac:picMkLst>
        </pc:picChg>
      </pc:sldChg>
      <pc:sldChg chg="new del">
        <pc:chgData name="User 1" userId="e4347bb5d5d4e99d" providerId="LiveId" clId="{5C0A482E-0D32-4B12-BCE0-537A780E1949}" dt="2023-04-15T11:29:20.975" v="1567" actId="47"/>
        <pc:sldMkLst>
          <pc:docMk/>
          <pc:sldMk cId="2824174863" sldId="267"/>
        </pc:sldMkLst>
      </pc:sldChg>
      <pc:sldChg chg="addSp delSp modSp add mod delAnim modAnim">
        <pc:chgData name="User 1" userId="e4347bb5d5d4e99d" providerId="LiveId" clId="{5C0A482E-0D32-4B12-BCE0-537A780E1949}" dt="2023-04-15T11:33:34.881" v="1648"/>
        <pc:sldMkLst>
          <pc:docMk/>
          <pc:sldMk cId="4065597675" sldId="268"/>
        </pc:sldMkLst>
        <pc:spChg chg="add del mod">
          <ac:chgData name="User 1" userId="e4347bb5d5d4e99d" providerId="LiveId" clId="{5C0A482E-0D32-4B12-BCE0-537A780E1949}" dt="2023-04-15T11:32:54.501" v="1641" actId="478"/>
          <ac:spMkLst>
            <pc:docMk/>
            <pc:sldMk cId="4065597675" sldId="268"/>
            <ac:spMk id="3" creationId="{A60EBEF5-1093-0D44-BBB2-8B34073BF533}"/>
          </ac:spMkLst>
        </pc:spChg>
        <pc:spChg chg="mod">
          <ac:chgData name="User 1" userId="e4347bb5d5d4e99d" providerId="LiveId" clId="{5C0A482E-0D32-4B12-BCE0-537A780E1949}" dt="2023-04-15T11:30:19.493" v="1639" actId="1076"/>
          <ac:spMkLst>
            <pc:docMk/>
            <pc:sldMk cId="4065597675" sldId="268"/>
            <ac:spMk id="4" creationId="{090BE6FB-3B81-D322-BD5A-054D3E4C58FA}"/>
          </ac:spMkLst>
        </pc:spChg>
        <pc:picChg chg="add mod">
          <ac:chgData name="User 1" userId="e4347bb5d5d4e99d" providerId="LiveId" clId="{5C0A482E-0D32-4B12-BCE0-537A780E1949}" dt="2023-04-15T11:33:09.524" v="1645" actId="1076"/>
          <ac:picMkLst>
            <pc:docMk/>
            <pc:sldMk cId="4065597675" sldId="268"/>
            <ac:picMk id="5" creationId="{63E75C62-D7CE-D5A6-7CC4-FE57FE0C862D}"/>
          </ac:picMkLst>
        </pc:picChg>
        <pc:picChg chg="add del mod">
          <ac:chgData name="User 1" userId="e4347bb5d5d4e99d" providerId="LiveId" clId="{5C0A482E-0D32-4B12-BCE0-537A780E1949}" dt="2023-04-15T11:33:34.881" v="1648"/>
          <ac:picMkLst>
            <pc:docMk/>
            <pc:sldMk cId="4065597675" sldId="268"/>
            <ac:picMk id="6" creationId="{2BC1FAFC-8556-C739-6BC1-06D1A0F0AE31}"/>
          </ac:picMkLst>
        </pc:picChg>
        <pc:picChg chg="del">
          <ac:chgData name="User 1" userId="e4347bb5d5d4e99d" providerId="LiveId" clId="{5C0A482E-0D32-4B12-BCE0-537A780E1949}" dt="2023-04-15T11:30:22.483" v="1640" actId="478"/>
          <ac:picMkLst>
            <pc:docMk/>
            <pc:sldMk cId="4065597675" sldId="268"/>
            <ac:picMk id="7" creationId="{6B4ACB68-D981-D141-A861-94785B1401D6}"/>
          </ac:picMkLst>
        </pc:picChg>
      </pc:sldChg>
      <pc:sldChg chg="addSp delSp modSp add mod delAnim modAnim">
        <pc:chgData name="User 1" userId="e4347bb5d5d4e99d" providerId="LiveId" clId="{5C0A482E-0D32-4B12-BCE0-537A780E1949}" dt="2023-04-15T13:10:54.155" v="1899"/>
        <pc:sldMkLst>
          <pc:docMk/>
          <pc:sldMk cId="1505207016" sldId="269"/>
        </pc:sldMkLst>
        <pc:spChg chg="add del mod">
          <ac:chgData name="User 1" userId="e4347bb5d5d4e99d" providerId="LiveId" clId="{5C0A482E-0D32-4B12-BCE0-537A780E1949}" dt="2023-04-15T12:44:15.797" v="1701" actId="931"/>
          <ac:spMkLst>
            <pc:docMk/>
            <pc:sldMk cId="1505207016" sldId="269"/>
            <ac:spMk id="3" creationId="{E0645043-1AFE-BF77-6689-BDEA44499CA5}"/>
          </ac:spMkLst>
        </pc:spChg>
        <pc:spChg chg="mod">
          <ac:chgData name="User 1" userId="e4347bb5d5d4e99d" providerId="LiveId" clId="{5C0A482E-0D32-4B12-BCE0-537A780E1949}" dt="2023-04-15T11:39:40.774" v="1699" actId="20577"/>
          <ac:spMkLst>
            <pc:docMk/>
            <pc:sldMk cId="1505207016" sldId="269"/>
            <ac:spMk id="4" creationId="{090BE6FB-3B81-D322-BD5A-054D3E4C58FA}"/>
          </ac:spMkLst>
        </pc:spChg>
        <pc:spChg chg="add mod">
          <ac:chgData name="User 1" userId="e4347bb5d5d4e99d" providerId="LiveId" clId="{5C0A482E-0D32-4B12-BCE0-537A780E1949}" dt="2023-04-15T13:10:34.183" v="1897" actId="1076"/>
          <ac:spMkLst>
            <pc:docMk/>
            <pc:sldMk cId="1505207016" sldId="269"/>
            <ac:spMk id="8" creationId="{BCC8C60F-0AFE-89D0-E56E-A864900D23FA}"/>
          </ac:spMkLst>
        </pc:spChg>
        <pc:picChg chg="del">
          <ac:chgData name="User 1" userId="e4347bb5d5d4e99d" providerId="LiveId" clId="{5C0A482E-0D32-4B12-BCE0-537A780E1949}" dt="2023-04-15T12:44:02.684" v="1700" actId="478"/>
          <ac:picMkLst>
            <pc:docMk/>
            <pc:sldMk cId="1505207016" sldId="269"/>
            <ac:picMk id="5" creationId="{63E75C62-D7CE-D5A6-7CC4-FE57FE0C862D}"/>
          </ac:picMkLst>
        </pc:picChg>
        <pc:picChg chg="add mod">
          <ac:chgData name="User 1" userId="e4347bb5d5d4e99d" providerId="LiveId" clId="{5C0A482E-0D32-4B12-BCE0-537A780E1949}" dt="2023-04-15T13:09:26.157" v="1880" actId="1076"/>
          <ac:picMkLst>
            <pc:docMk/>
            <pc:sldMk cId="1505207016" sldId="269"/>
            <ac:picMk id="7" creationId="{B0D5D963-72F3-5659-1F4C-E88F30D0096E}"/>
          </ac:picMkLst>
        </pc:picChg>
      </pc:sldChg>
      <pc:sldChg chg="new">
        <pc:chgData name="User 1" userId="e4347bb5d5d4e99d" providerId="LiveId" clId="{5C0A482E-0D32-4B12-BCE0-537A780E1949}" dt="2023-04-15T13:13:28.041" v="1900" actId="680"/>
        <pc:sldMkLst>
          <pc:docMk/>
          <pc:sldMk cId="2468439081" sldId="270"/>
        </pc:sldMkLst>
      </pc:sldChg>
      <pc:sldChg chg="add ord">
        <pc:chgData name="User 1" userId="e4347bb5d5d4e99d" providerId="LiveId" clId="{5C0A482E-0D32-4B12-BCE0-537A780E1949}" dt="2023-04-15T13:13:34.951" v="1903"/>
        <pc:sldMkLst>
          <pc:docMk/>
          <pc:sldMk cId="402639077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EF365-2679-CE65-44A7-8B26893A0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5C0333-F9B8-8F2E-66F0-7132468A1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29B369-393D-CA71-D750-BF61AAE3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6A59E7-FD3F-BD51-AF06-115D2AA18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81E4FC-4D01-DFE8-7B91-54B45AEC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6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D8BBF-25A2-72D2-F321-0D6ED3CF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1DA260-B4F3-60D9-7C97-D317B9140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24AB42-00B3-90E7-6F1A-39560FCC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E91A9B-6DA4-492A-6AF2-282559A9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1A5E82-CF34-8E3F-805F-4C99E88F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10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B13E3CE-7DD2-37C5-8642-AB7C28147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F12540-22A0-5210-103D-B71BC6D39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C91DF1-ECE9-B0CB-3FF8-2DB57836B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BC1AB3-2E8D-A788-2E84-8837EC31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43DA12-3C02-6614-34DA-6DAE6389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68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EF3FA-5963-0478-8789-C96D043BD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5BCBE9-BCA9-7EC3-430A-08977A3BD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348980-F81E-69C3-3A7C-F3BB9D2A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6F445B-B637-F8F7-E2EA-7C5278C9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D2212E-C5ED-D2EA-F9E1-8A3FD35C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2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21134-120F-5A6E-7FF1-F865F4DC5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11E420-355A-BC81-01A8-C96ED1BA2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DDA43-330C-71D5-BE07-21245CC4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62B01E-8B8B-179A-C20A-2CEE35AD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9EC16E-2D3F-8972-A84A-B95C08B4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8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EC258-BD9B-82FE-C4AD-25BD7619E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96417-AE90-B53A-516F-B8CAC059A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AEC2A8-E480-2050-C535-670483F2D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562733-E2E1-5558-05DE-F7714767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26898B-2EE4-7AF8-927B-7E3E6619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0D7698-EDAC-F384-607E-0273D350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79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FBA24-E397-A7EF-23F5-5FE1ECA8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23681A-3875-A895-539A-46899FD4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BF5B96-5F2A-2F30-9FB9-980BA43D6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DBC54C-4C20-82D6-1D7F-E4787BE47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83622E-E29F-1F6A-C10F-2341136F7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C69AC6B-0FF9-9419-F3F0-85771FA8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59AD143-1AEB-89F3-4A42-CABC1B27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8AB627F-F421-8BE5-6B7A-0E2C5C81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01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5580B-CAE3-4115-40BD-9B6263FC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75064C-0601-4CB9-3A52-2A2DFFDA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3C547B3-E3DC-0875-F021-8DEB4E6E5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47EC32-E976-1097-F01F-7022569B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87AF38D-F821-9AB0-1F31-85039B296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36647D8-40CB-2FBE-2AA8-DFE015BC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2E8D7B-29F3-4DD1-0226-F4C5ABC1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74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5710F-2160-D6F0-FA36-D893278A3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A43D0-1898-EF46-4538-5FAA78B4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042BF0-4AD3-E454-02B6-4B4DEA6D4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513F8D-0C45-BE30-A066-8A5A4DCB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2C5248-098F-BC7A-FE36-AC11C150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820F94-4D3A-23BC-2BE9-FABBABD6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94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14D61F-5340-7332-1A11-B3F721C7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3372AB-9A57-9043-1DF7-2F1F4459A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6FEA1F-6847-2D42-4073-A3B6C3CFD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F4EEAD-671B-9D02-014E-62461E33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C4BDFD-977F-98DF-D656-18C9F66D8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152E42-5E5A-622D-E877-6D9600391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2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0E2DA-7D83-A85D-C880-248BC109C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B74CAA-231B-1307-6625-F19FB16F9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CD53B6-AF51-97E5-54BA-B5CA3B57B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3FEB-B46F-4AD6-B398-7269D86FF062}" type="datetimeFigureOut">
              <a:rPr lang="ru-RU" smtClean="0"/>
              <a:t>16.04.2023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B42B05-1C89-E99C-7B26-425DE253C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27AFAE-CC04-B018-18AE-8FDD0356B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66683-C761-4E9D-96B5-779E9C6C4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67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8CF4AEB3-9AE3-2FFA-323B-2581E0A018A3}"/>
              </a:ext>
            </a:extLst>
          </p:cNvPr>
          <p:cNvSpPr txBox="1">
            <a:spLocks/>
          </p:cNvSpPr>
          <p:nvPr/>
        </p:nvSpPr>
        <p:spPr>
          <a:xfrm>
            <a:off x="1523999" y="493299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err="1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Желыгин</a:t>
            </a:r>
            <a:r>
              <a:rPr lang="ru-RU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 Даниил</a:t>
            </a:r>
          </a:p>
          <a:p>
            <a:r>
              <a:rPr lang="ru-RU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Рыльцын Степан</a:t>
            </a:r>
            <a:endParaRPr lang="ru-RU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8BF973-2768-ACC5-253A-F23C28A5B425}"/>
              </a:ext>
            </a:extLst>
          </p:cNvPr>
          <p:cNvSpPr txBox="1"/>
          <p:nvPr/>
        </p:nvSpPr>
        <p:spPr>
          <a:xfrm>
            <a:off x="1368213" y="1599797"/>
            <a:ext cx="94555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 Сегментация сети без   разделения на подсети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9895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3537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Пример 1  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B0D5D963-72F3-5659-1F4C-E88F30D009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498" y="1618946"/>
            <a:ext cx="6102674" cy="435133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C8C60F-0AFE-89D0-E56E-A864900D23FA}"/>
              </a:ext>
            </a:extLst>
          </p:cNvPr>
          <p:cNvSpPr txBox="1"/>
          <p:nvPr/>
        </p:nvSpPr>
        <p:spPr>
          <a:xfrm>
            <a:off x="59767" y="2033556"/>
            <a:ext cx="51795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на коммутатор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10 устройств в каждом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192.168.1.0/26 –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адресное пространство (62 адреса) </a:t>
            </a:r>
          </a:p>
        </p:txBody>
      </p:sp>
    </p:spTree>
    <p:extLst>
      <p:ext uri="{BB962C8B-B14F-4D97-AF65-F5344CB8AC3E}">
        <p14:creationId xmlns:p14="http://schemas.microsoft.com/office/powerpoint/2010/main" val="150520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589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Агрегирование (объединение) </a:t>
            </a:r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C8D2A-69F4-B598-ED98-DB3797F4F89F}"/>
              </a:ext>
            </a:extLst>
          </p:cNvPr>
          <p:cNvSpPr txBox="1"/>
          <p:nvPr/>
        </p:nvSpPr>
        <p:spPr>
          <a:xfrm>
            <a:off x="885781" y="2238457"/>
            <a:ext cx="5542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IP-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сеть на группу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ID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F501C-9A43-8E29-A4A4-F42CBD6FD3D4}"/>
              </a:ext>
            </a:extLst>
          </p:cNvPr>
          <p:cNvSpPr txBox="1"/>
          <p:nvPr/>
        </p:nvSpPr>
        <p:spPr>
          <a:xfrm>
            <a:off x="885780" y="3013025"/>
            <a:ext cx="9049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Каждый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=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отдельный широковещательный домен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2840F7-6E7F-00ED-E869-874EFFE4274B}"/>
              </a:ext>
            </a:extLst>
          </p:cNvPr>
          <p:cNvSpPr txBox="1"/>
          <p:nvPr/>
        </p:nvSpPr>
        <p:spPr>
          <a:xfrm>
            <a:off x="885780" y="4717333"/>
            <a:ext cx="94049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Пакеты между разными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могут передаваться только с использованием механизма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Proxy ARP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A0A28F-5A91-9485-1452-EB17677D3FD6}"/>
              </a:ext>
            </a:extLst>
          </p:cNvPr>
          <p:cNvSpPr txBox="1"/>
          <p:nvPr/>
        </p:nvSpPr>
        <p:spPr>
          <a:xfrm>
            <a:off x="885780" y="3664280"/>
            <a:ext cx="962660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Требует поддержки на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L3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коммутаторах или маршрутизаторах (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Super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IP unnumbered, etc.) 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endParaRPr lang="ru-RU" sz="1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61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7" grpId="0"/>
      <p:bldP spid="7" grpId="1"/>
      <p:bldP spid="3" grpId="0"/>
      <p:bldP spid="11" grpId="0"/>
      <p:bldP spid="1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90" y="790774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Пример </a:t>
            </a:r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2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  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8C60F-0AFE-89D0-E56E-A864900D23FA}"/>
              </a:ext>
            </a:extLst>
          </p:cNvPr>
          <p:cNvSpPr txBox="1"/>
          <p:nvPr/>
        </p:nvSpPr>
        <p:spPr>
          <a:xfrm>
            <a:off x="59767" y="2033556"/>
            <a:ext cx="51795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на коммутатор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10 устройств в каждом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192.168.1.0/26 –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адресное пространство (62 адреса) </a:t>
            </a: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FB853593-9236-EDD1-99DC-F70ED5723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655" y="1715888"/>
            <a:ext cx="6070938" cy="4351338"/>
          </a:xfrm>
        </p:spPr>
      </p:pic>
    </p:spTree>
    <p:extLst>
      <p:ext uri="{BB962C8B-B14F-4D97-AF65-F5344CB8AC3E}">
        <p14:creationId xmlns:p14="http://schemas.microsoft.com/office/powerpoint/2010/main" val="40263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DA1E1BD-F564-33AC-59C2-19DD3EDE50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4290" y="2053239"/>
            <a:ext cx="10515600" cy="275152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ru-RU" sz="96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Спасибо </a:t>
            </a:r>
            <a:r>
              <a:rPr lang="ru-RU" sz="9600" b="1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за внимание</a:t>
            </a:r>
            <a:endParaRPr lang="ru-RU" sz="9600" b="1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87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24BFC-C3F5-837D-CCE2-F8304FF2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FEA4A38-0EDD-E877-4D10-B822EE5C3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5" y="2305844"/>
            <a:ext cx="7143750" cy="33909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14DA84-ABA6-16CE-3DB3-7B757FDD98BC}"/>
              </a:ext>
            </a:extLst>
          </p:cNvPr>
          <p:cNvSpPr txBox="1"/>
          <p:nvPr/>
        </p:nvSpPr>
        <p:spPr>
          <a:xfrm>
            <a:off x="838200" y="424253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Иерархический дизайн сети </a:t>
            </a:r>
          </a:p>
        </p:txBody>
      </p:sp>
    </p:spTree>
    <p:extLst>
      <p:ext uri="{BB962C8B-B14F-4D97-AF65-F5344CB8AC3E}">
        <p14:creationId xmlns:p14="http://schemas.microsoft.com/office/powerpoint/2010/main" val="64933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0E1E1-6180-9C81-8464-162A693A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0386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Задачи сегментации сети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3F59755-6477-52B7-1E6B-E06BB6792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366" y="1392389"/>
            <a:ext cx="5195646" cy="497522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6AF03-3D2F-553E-85F2-9FE0E398CB00}"/>
              </a:ext>
            </a:extLst>
          </p:cNvPr>
          <p:cNvSpPr txBox="1"/>
          <p:nvPr/>
        </p:nvSpPr>
        <p:spPr>
          <a:xfrm>
            <a:off x="901874" y="1860115"/>
            <a:ext cx="5010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Уменьшение размеров широковещательных доменов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17D138-B4C9-480C-BF2A-66F86F14B502}"/>
              </a:ext>
            </a:extLst>
          </p:cNvPr>
          <p:cNvSpPr txBox="1"/>
          <p:nvPr/>
        </p:nvSpPr>
        <p:spPr>
          <a:xfrm>
            <a:off x="901873" y="3254720"/>
            <a:ext cx="5010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Логическая изоляция устройств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254C63-8A70-47B3-825A-9F9F859132F8}"/>
              </a:ext>
            </a:extLst>
          </p:cNvPr>
          <p:cNvSpPr txBox="1"/>
          <p:nvPr/>
        </p:nvSpPr>
        <p:spPr>
          <a:xfrm>
            <a:off x="838200" y="4649325"/>
            <a:ext cx="5010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Функции безопасности </a:t>
            </a:r>
          </a:p>
        </p:txBody>
      </p:sp>
    </p:spTree>
    <p:extLst>
      <p:ext uri="{BB962C8B-B14F-4D97-AF65-F5344CB8AC3E}">
        <p14:creationId xmlns:p14="http://schemas.microsoft.com/office/powerpoint/2010/main" val="427014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2CF24FD8-2BFC-64D5-0DD6-36165AFD58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552" y="1656524"/>
            <a:ext cx="6425091" cy="4351338"/>
          </a:xfr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C9112D5-71A6-D719-3083-BBF7CF2E3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0386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Технология </a:t>
            </a:r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A736FE-6E51-28CF-EB0C-194A71311036}"/>
              </a:ext>
            </a:extLst>
          </p:cNvPr>
          <p:cNvSpPr txBox="1"/>
          <p:nvPr/>
        </p:nvSpPr>
        <p:spPr>
          <a:xfrm>
            <a:off x="569934" y="1891430"/>
            <a:ext cx="50104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Результат разделения физической сети на отдельные логические сегменты на 2 уровне модели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OSI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7E667C-C760-75D1-F047-20E182E4D4C5}"/>
              </a:ext>
            </a:extLst>
          </p:cNvPr>
          <p:cNvSpPr txBox="1"/>
          <p:nvPr/>
        </p:nvSpPr>
        <p:spPr>
          <a:xfrm>
            <a:off x="508538" y="4183300"/>
            <a:ext cx="5010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Логическая сеть, которая существует поверх физической </a:t>
            </a:r>
          </a:p>
        </p:txBody>
      </p:sp>
    </p:spTree>
    <p:extLst>
      <p:ext uri="{BB962C8B-B14F-4D97-AF65-F5344CB8AC3E}">
        <p14:creationId xmlns:p14="http://schemas.microsoft.com/office/powerpoint/2010/main" val="253176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96C27641-1D6C-7DA5-A1B4-00AFD9A695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87" y="2096294"/>
            <a:ext cx="7362825" cy="3810000"/>
          </a:xfr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0386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 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на группу устройств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32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0386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 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на коммутатор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B4ACB68-D981-D141-A861-94785B1401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0" y="2139156"/>
            <a:ext cx="7429500" cy="3724275"/>
          </a:xfrm>
        </p:spPr>
      </p:pic>
    </p:spTree>
    <p:extLst>
      <p:ext uri="{BB962C8B-B14F-4D97-AF65-F5344CB8AC3E}">
        <p14:creationId xmlns:p14="http://schemas.microsoft.com/office/powerpoint/2010/main" val="59485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589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 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на устройство /          </a:t>
            </a:r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 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на клиента  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C9B0175A-F5C0-40EF-44EB-7F21A4070E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2182019"/>
            <a:ext cx="7353300" cy="3638550"/>
          </a:xfrm>
        </p:spPr>
      </p:pic>
    </p:spTree>
    <p:extLst>
      <p:ext uri="{BB962C8B-B14F-4D97-AF65-F5344CB8AC3E}">
        <p14:creationId xmlns:p14="http://schemas.microsoft.com/office/powerpoint/2010/main" val="370230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589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Основные особенности внедрения технологии </a:t>
            </a:r>
            <a:r>
              <a:rPr lang="en-US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VLAN</a:t>
            </a:r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C8D2A-69F4-B598-ED98-DB3797F4F89F}"/>
              </a:ext>
            </a:extLst>
          </p:cNvPr>
          <p:cNvSpPr txBox="1"/>
          <p:nvPr/>
        </p:nvSpPr>
        <p:spPr>
          <a:xfrm>
            <a:off x="885781" y="2238457"/>
            <a:ext cx="5542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ID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 диапазоне от 1 до 4096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F501C-9A43-8E29-A4A4-F42CBD6FD3D4}"/>
              </a:ext>
            </a:extLst>
          </p:cNvPr>
          <p:cNvSpPr txBox="1"/>
          <p:nvPr/>
        </p:nvSpPr>
        <p:spPr>
          <a:xfrm>
            <a:off x="885781" y="3013025"/>
            <a:ext cx="764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Один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=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один широковещательный домен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28A3E-060E-F615-DF41-BD77CD8229C7}"/>
              </a:ext>
            </a:extLst>
          </p:cNvPr>
          <p:cNvSpPr txBox="1"/>
          <p:nvPr/>
        </p:nvSpPr>
        <p:spPr>
          <a:xfrm>
            <a:off x="901874" y="3769709"/>
            <a:ext cx="9225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Один 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=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отдельная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IP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-сеть (в большинстве случаев)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8FBED1-5407-11B6-5775-F4F3E40A02C5}"/>
              </a:ext>
            </a:extLst>
          </p:cNvPr>
          <p:cNvSpPr txBox="1"/>
          <p:nvPr/>
        </p:nvSpPr>
        <p:spPr>
          <a:xfrm>
            <a:off x="901874" y="4526393"/>
            <a:ext cx="9804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Требует поддержки на устройствах  2-го уровня модели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OSI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8F9F2F-7E8E-0B6D-D1D1-6A12B36490C8}"/>
              </a:ext>
            </a:extLst>
          </p:cNvPr>
          <p:cNvSpPr txBox="1"/>
          <p:nvPr/>
        </p:nvSpPr>
        <p:spPr>
          <a:xfrm>
            <a:off x="901874" y="5210320"/>
            <a:ext cx="113980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Пакеты между сетями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VLAN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могут передаваться только через устройства 3-го уровня   </a:t>
            </a:r>
          </a:p>
        </p:txBody>
      </p:sp>
    </p:spTree>
    <p:extLst>
      <p:ext uri="{BB962C8B-B14F-4D97-AF65-F5344CB8AC3E}">
        <p14:creationId xmlns:p14="http://schemas.microsoft.com/office/powerpoint/2010/main" val="293705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0BE6FB-3B81-D322-BD5A-054D3E4C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3537"/>
            <a:ext cx="10515600" cy="92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Планирование адресного пространства </a:t>
            </a:r>
            <a:b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pic>
        <p:nvPicPr>
          <p:cNvPr id="5" name="Объект 3">
            <a:extLst>
              <a:ext uri="{FF2B5EF4-FFF2-40B4-BE49-F238E27FC236}">
                <a16:creationId xmlns:a16="http://schemas.microsoft.com/office/drawing/2014/main" id="{63E75C62-D7CE-D5A6-7CC4-FE57FE0C86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70591" y="2357818"/>
            <a:ext cx="8450818" cy="340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9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209</Words>
  <Application>Microsoft Office PowerPoint</Application>
  <PresentationFormat>Широкоэкранный</PresentationFormat>
  <Paragraphs>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 </vt:lpstr>
      <vt:lpstr>Задачи сегментации сети </vt:lpstr>
      <vt:lpstr>Технология VLAN </vt:lpstr>
      <vt:lpstr>VLAN на группу устройств </vt:lpstr>
      <vt:lpstr>VLAN на коммутатор </vt:lpstr>
      <vt:lpstr>VLAN на устройство /          VLAN на клиента   </vt:lpstr>
      <vt:lpstr>Основные особенности внедрения технологии VLAN  </vt:lpstr>
      <vt:lpstr>Планирование адресного пространства  </vt:lpstr>
      <vt:lpstr>Пример 1   </vt:lpstr>
      <vt:lpstr>Агрегирование (объединение) VLAN  </vt:lpstr>
      <vt:lpstr>Пример 2   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1</dc:creator>
  <cp:lastModifiedBy>User 1</cp:lastModifiedBy>
  <cp:revision>3</cp:revision>
  <dcterms:created xsi:type="dcterms:W3CDTF">2023-04-15T05:57:30Z</dcterms:created>
  <dcterms:modified xsi:type="dcterms:W3CDTF">2023-04-16T15:04:44Z</dcterms:modified>
</cp:coreProperties>
</file>