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Golos Text"/>
      <p:regular r:id="rId18"/>
      <p:bold r:id="rId19"/>
    </p:embeddedFont>
    <p:embeddedFont>
      <p:font typeface="Golos Text SemiBo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i+Bn4IX6XfAi9UqHnjtvCQxabj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11" orient="horz"/>
        <p:guide pos="287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olosTextSemiBold-regular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GolosTextSemiBo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GolosText-bold.fntdata"/><Relationship Id="rId6" Type="http://schemas.openxmlformats.org/officeDocument/2006/relationships/slide" Target="slides/slide1.xml"/><Relationship Id="rId18" Type="http://schemas.openxmlformats.org/officeDocument/2006/relationships/font" Target="fonts/GolosTex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30c6090f4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230c6090f4a_0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30c6090f4a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230c6090f4a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30c6090f4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230c6090f4a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30c6090f4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230c6090f4a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30c6090f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230c6090f4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30c6090f4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230c6090f4a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30c6090f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230c6090f4a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30c6090f4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230c6090f4a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30c6090f4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230c6090f4a_0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7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457201" y="963397"/>
            <a:ext cx="2532744" cy="1883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6"/>
          <p:cNvSpPr/>
          <p:nvPr>
            <p:ph idx="2" type="pic"/>
          </p:nvPr>
        </p:nvSpPr>
        <p:spPr>
          <a:xfrm>
            <a:off x="3095171" y="963397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66" name="Google Shape;66;p26"/>
          <p:cNvSpPr/>
          <p:nvPr>
            <p:ph idx="3" type="pic"/>
          </p:nvPr>
        </p:nvSpPr>
        <p:spPr>
          <a:xfrm>
            <a:off x="5733141" y="966928"/>
            <a:ext cx="2532744" cy="1883023"/>
          </a:xfrm>
          <a:prstGeom prst="roundRect">
            <a:avLst>
              <a:gd fmla="val 11196" name="adj"/>
            </a:avLst>
          </a:prstGeom>
          <a:noFill/>
          <a:ln>
            <a:noFill/>
          </a:ln>
        </p:spPr>
      </p:sp>
      <p:sp>
        <p:nvSpPr>
          <p:cNvPr id="67" name="Google Shape;67;p26"/>
          <p:cNvSpPr/>
          <p:nvPr>
            <p:ph idx="4" type="pic"/>
          </p:nvPr>
        </p:nvSpPr>
        <p:spPr>
          <a:xfrm>
            <a:off x="5733141" y="2954042"/>
            <a:ext cx="2532744" cy="1883023"/>
          </a:xfrm>
          <a:prstGeom prst="roundRect">
            <a:avLst>
              <a:gd fmla="val 8802" name="adj"/>
            </a:avLst>
          </a:prstGeom>
          <a:noFill/>
          <a:ln>
            <a:noFill/>
          </a:ln>
        </p:spPr>
      </p:sp>
      <p:sp>
        <p:nvSpPr>
          <p:cNvPr id="68" name="Google Shape;68;p26"/>
          <p:cNvSpPr/>
          <p:nvPr>
            <p:ph idx="5" type="pic"/>
          </p:nvPr>
        </p:nvSpPr>
        <p:spPr>
          <a:xfrm>
            <a:off x="3095171" y="2960314"/>
            <a:ext cx="2532744" cy="1883023"/>
          </a:xfrm>
          <a:prstGeom prst="roundRect">
            <a:avLst>
              <a:gd fmla="val 8459" name="adj"/>
            </a:avLst>
          </a:prstGeom>
          <a:noFill/>
          <a:ln>
            <a:noFill/>
          </a:ln>
        </p:spPr>
      </p:sp>
      <p:sp>
        <p:nvSpPr>
          <p:cNvPr id="69" name="Google Shape;69;p26"/>
          <p:cNvSpPr/>
          <p:nvPr>
            <p:ph idx="6" type="pic"/>
          </p:nvPr>
        </p:nvSpPr>
        <p:spPr>
          <a:xfrm>
            <a:off x="457200" y="2960314"/>
            <a:ext cx="2532744" cy="1883023"/>
          </a:xfrm>
          <a:prstGeom prst="roundRect">
            <a:avLst>
              <a:gd fmla="val 10169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/>
          <p:nvPr>
            <p:ph idx="1" type="body"/>
          </p:nvPr>
        </p:nvSpPr>
        <p:spPr>
          <a:xfrm>
            <a:off x="457201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2" type="body"/>
          </p:nvPr>
        </p:nvSpPr>
        <p:spPr>
          <a:xfrm>
            <a:off x="3275819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3" type="body"/>
          </p:nvPr>
        </p:nvSpPr>
        <p:spPr>
          <a:xfrm>
            <a:off x="6085706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7"/>
          <p:cNvSpPr/>
          <p:nvPr>
            <p:ph idx="4" type="pic"/>
          </p:nvPr>
        </p:nvSpPr>
        <p:spPr>
          <a:xfrm>
            <a:off x="454050" y="952607"/>
            <a:ext cx="2589213" cy="1304294"/>
          </a:xfrm>
          <a:prstGeom prst="roundRect">
            <a:avLst>
              <a:gd fmla="val 9261" name="adj"/>
            </a:avLst>
          </a:prstGeom>
          <a:noFill/>
          <a:ln>
            <a:noFill/>
          </a:ln>
        </p:spPr>
      </p:sp>
      <p:sp>
        <p:nvSpPr>
          <p:cNvPr id="76" name="Google Shape;76;p27"/>
          <p:cNvSpPr/>
          <p:nvPr>
            <p:ph idx="5" type="pic"/>
          </p:nvPr>
        </p:nvSpPr>
        <p:spPr>
          <a:xfrm>
            <a:off x="3275818" y="952607"/>
            <a:ext cx="2589213" cy="1304294"/>
          </a:xfrm>
          <a:prstGeom prst="roundRect">
            <a:avLst>
              <a:gd fmla="val 11730" name="adj"/>
            </a:avLst>
          </a:prstGeom>
          <a:noFill/>
          <a:ln>
            <a:noFill/>
          </a:ln>
        </p:spPr>
      </p:sp>
      <p:sp>
        <p:nvSpPr>
          <p:cNvPr id="77" name="Google Shape;77;p27"/>
          <p:cNvSpPr/>
          <p:nvPr>
            <p:ph idx="6" type="pic"/>
          </p:nvPr>
        </p:nvSpPr>
        <p:spPr>
          <a:xfrm>
            <a:off x="6089789" y="952607"/>
            <a:ext cx="2589213" cy="1304294"/>
          </a:xfrm>
          <a:prstGeom prst="roundRect">
            <a:avLst>
              <a:gd fmla="val 10249" name="adj"/>
            </a:avLst>
          </a:prstGeom>
          <a:noFill/>
          <a:ln>
            <a:noFill/>
          </a:ln>
        </p:spPr>
      </p:sp>
      <p:sp>
        <p:nvSpPr>
          <p:cNvPr id="78" name="Google Shape;78;p27"/>
          <p:cNvSpPr txBox="1"/>
          <p:nvPr>
            <p:ph idx="7" type="body"/>
          </p:nvPr>
        </p:nvSpPr>
        <p:spPr>
          <a:xfrm>
            <a:off x="460352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8" type="body"/>
          </p:nvPr>
        </p:nvSpPr>
        <p:spPr>
          <a:xfrm>
            <a:off x="3278970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9" type="body"/>
          </p:nvPr>
        </p:nvSpPr>
        <p:spPr>
          <a:xfrm>
            <a:off x="6088857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7"/>
          <p:cNvSpPr/>
          <p:nvPr>
            <p:ph idx="13" type="pic"/>
          </p:nvPr>
        </p:nvSpPr>
        <p:spPr>
          <a:xfrm>
            <a:off x="457201" y="2866358"/>
            <a:ext cx="2589213" cy="1304294"/>
          </a:xfrm>
          <a:prstGeom prst="roundRect">
            <a:avLst>
              <a:gd fmla="val 12224" name="adj"/>
            </a:avLst>
          </a:prstGeom>
          <a:noFill/>
          <a:ln>
            <a:noFill/>
          </a:ln>
        </p:spPr>
      </p:sp>
      <p:sp>
        <p:nvSpPr>
          <p:cNvPr id="82" name="Google Shape;82;p27"/>
          <p:cNvSpPr/>
          <p:nvPr>
            <p:ph idx="14" type="pic"/>
          </p:nvPr>
        </p:nvSpPr>
        <p:spPr>
          <a:xfrm>
            <a:off x="3278969" y="2866358"/>
            <a:ext cx="2589213" cy="1304294"/>
          </a:xfrm>
          <a:prstGeom prst="roundRect">
            <a:avLst>
              <a:gd fmla="val 11236" name="adj"/>
            </a:avLst>
          </a:prstGeom>
          <a:noFill/>
          <a:ln>
            <a:noFill/>
          </a:ln>
        </p:spPr>
      </p:sp>
      <p:sp>
        <p:nvSpPr>
          <p:cNvPr id="83" name="Google Shape;83;p27"/>
          <p:cNvSpPr/>
          <p:nvPr>
            <p:ph idx="15" type="pic"/>
          </p:nvPr>
        </p:nvSpPr>
        <p:spPr>
          <a:xfrm>
            <a:off x="6092940" y="2866358"/>
            <a:ext cx="2589213" cy="1304294"/>
          </a:xfrm>
          <a:prstGeom prst="roundRect">
            <a:avLst>
              <a:gd fmla="val 9755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9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9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9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льзовательский макет">
  <p:cSld name="6_Пользовательский макет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0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31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льзовательский макет">
  <p:cSld name="3_Пользовательский макет"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2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952" name="adj"/>
            </a:avLst>
          </a:prstGeom>
          <a:noFill/>
          <a:ln>
            <a:noFill/>
          </a:ln>
        </p:spPr>
      </p:sp>
      <p:sp>
        <p:nvSpPr>
          <p:cNvPr id="102" name="Google Shape;102;p32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Пользовательский макет">
  <p:cSld name="7_Пользовательский макет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3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Пользовательский макет">
  <p:cSld name="1_Пользовательский макет"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4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34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34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34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34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Пользовательский макет">
  <p:cSld name="4_Пользовательский макет">
    <p:bg>
      <p:bgPr>
        <a:solidFill>
          <a:srgbClr val="FFFF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5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8957" name="adj"/>
            </a:avLst>
          </a:prstGeom>
          <a:noFill/>
          <a:ln>
            <a:noFill/>
          </a:ln>
        </p:spPr>
      </p:sp>
      <p:sp>
        <p:nvSpPr>
          <p:cNvPr id="115" name="Google Shape;115;p35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Пользовательский макет">
  <p:cSld name="8_Пользовательский макет"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6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льзовательский макет">
  <p:cSld name="2_Пользовательский макет">
    <p:bg>
      <p:bgPr>
        <a:solidFill>
          <a:srgbClr val="FFFFF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7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37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7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37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8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8"/>
          <p:cNvSpPr txBox="1"/>
          <p:nvPr>
            <p:ph idx="1" type="body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8"/>
          <p:cNvSpPr/>
          <p:nvPr>
            <p:ph idx="2" type="pic"/>
          </p:nvPr>
        </p:nvSpPr>
        <p:spPr>
          <a:xfrm>
            <a:off x="457200" y="949329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29" name="Google Shape;129;p38"/>
          <p:cNvSpPr/>
          <p:nvPr>
            <p:ph idx="3" type="pic"/>
          </p:nvPr>
        </p:nvSpPr>
        <p:spPr>
          <a:xfrm>
            <a:off x="3095171" y="949328"/>
            <a:ext cx="2532744" cy="1883023"/>
          </a:xfrm>
          <a:prstGeom prst="roundRect">
            <a:avLst>
              <a:gd fmla="val 11879" name="adj"/>
            </a:avLst>
          </a:prstGeom>
          <a:noFill/>
          <a:ln>
            <a:noFill/>
          </a:ln>
        </p:spPr>
      </p:sp>
      <p:sp>
        <p:nvSpPr>
          <p:cNvPr id="130" name="Google Shape;130;p38"/>
          <p:cNvSpPr/>
          <p:nvPr>
            <p:ph idx="4" type="pic"/>
          </p:nvPr>
        </p:nvSpPr>
        <p:spPr>
          <a:xfrm>
            <a:off x="3095171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31" name="Google Shape;131;p38"/>
          <p:cNvSpPr/>
          <p:nvPr>
            <p:ph idx="5" type="pic"/>
          </p:nvPr>
        </p:nvSpPr>
        <p:spPr>
          <a:xfrm>
            <a:off x="457199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Пользовательский макет">
  <p:cSld name="5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617" name="adj"/>
            </a:avLst>
          </a:prstGeom>
          <a:noFill/>
          <a:ln>
            <a:noFill/>
          </a:ln>
        </p:spPr>
      </p:sp>
      <p:sp>
        <p:nvSpPr>
          <p:cNvPr id="26" name="Google Shape;26;p1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Пользовательский макет">
  <p:cSld name="9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457201" y="1059322"/>
            <a:ext cx="3897086" cy="1734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457202" y="3105836"/>
            <a:ext cx="3897084" cy="164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3" type="body"/>
          </p:nvPr>
        </p:nvSpPr>
        <p:spPr>
          <a:xfrm>
            <a:off x="4789714" y="1059322"/>
            <a:ext cx="3632201" cy="3686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kfql">
  <p:cSld name="Ckfq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" type="body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784" name="adj"/>
            </a:avLst>
          </a:prstGeom>
          <a:noFill/>
          <a:ln>
            <a:noFill/>
          </a:ln>
        </p:spPr>
      </p:sp>
      <p:sp>
        <p:nvSpPr>
          <p:cNvPr id="44" name="Google Shape;44;p23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3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" type="body"/>
          </p:nvPr>
        </p:nvSpPr>
        <p:spPr>
          <a:xfrm>
            <a:off x="3102428" y="943208"/>
            <a:ext cx="5526315" cy="3875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4"/>
          <p:cNvSpPr/>
          <p:nvPr>
            <p:ph idx="2" type="pic"/>
          </p:nvPr>
        </p:nvSpPr>
        <p:spPr>
          <a:xfrm>
            <a:off x="457200" y="943208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50" name="Google Shape;50;p24"/>
          <p:cNvSpPr/>
          <p:nvPr>
            <p:ph idx="3" type="pic"/>
          </p:nvPr>
        </p:nvSpPr>
        <p:spPr>
          <a:xfrm>
            <a:off x="457200" y="2935720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5"/>
          <p:cNvSpPr txBox="1"/>
          <p:nvPr>
            <p:ph idx="1" type="body"/>
          </p:nvPr>
        </p:nvSpPr>
        <p:spPr>
          <a:xfrm>
            <a:off x="457201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2" type="body"/>
          </p:nvPr>
        </p:nvSpPr>
        <p:spPr>
          <a:xfrm>
            <a:off x="320945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3" type="body"/>
          </p:nvPr>
        </p:nvSpPr>
        <p:spPr>
          <a:xfrm>
            <a:off x="596980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4" type="body"/>
          </p:nvPr>
        </p:nvSpPr>
        <p:spPr>
          <a:xfrm>
            <a:off x="457200" y="3287828"/>
            <a:ext cx="2588883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6" name="Google Shape;56;p25"/>
          <p:cNvSpPr txBox="1"/>
          <p:nvPr>
            <p:ph idx="5" type="body"/>
          </p:nvPr>
        </p:nvSpPr>
        <p:spPr>
          <a:xfrm>
            <a:off x="3207251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7" name="Google Shape;57;p25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5"/>
          <p:cNvSpPr txBox="1"/>
          <p:nvPr>
            <p:ph idx="6" type="body"/>
          </p:nvPr>
        </p:nvSpPr>
        <p:spPr>
          <a:xfrm>
            <a:off x="5967600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9" name="Google Shape;59;p25"/>
          <p:cNvSpPr/>
          <p:nvPr>
            <p:ph idx="7" type="pic"/>
          </p:nvPr>
        </p:nvSpPr>
        <p:spPr>
          <a:xfrm>
            <a:off x="469081" y="944463"/>
            <a:ext cx="2577001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60" name="Google Shape;60;p25"/>
          <p:cNvSpPr/>
          <p:nvPr>
            <p:ph idx="8" type="pic"/>
          </p:nvPr>
        </p:nvSpPr>
        <p:spPr>
          <a:xfrm>
            <a:off x="3221666" y="944462"/>
            <a:ext cx="2577001" cy="1883023"/>
          </a:xfrm>
          <a:prstGeom prst="roundRect">
            <a:avLst>
              <a:gd fmla="val 12905" name="adj"/>
            </a:avLst>
          </a:prstGeom>
          <a:noFill/>
          <a:ln>
            <a:noFill/>
          </a:ln>
        </p:spPr>
      </p:sp>
      <p:sp>
        <p:nvSpPr>
          <p:cNvPr id="61" name="Google Shape;61;p25"/>
          <p:cNvSpPr/>
          <p:nvPr>
            <p:ph idx="9" type="pic"/>
          </p:nvPr>
        </p:nvSpPr>
        <p:spPr>
          <a:xfrm>
            <a:off x="5980690" y="944463"/>
            <a:ext cx="2577001" cy="1883023"/>
          </a:xfrm>
          <a:prstGeom prst="roundRect">
            <a:avLst>
              <a:gd fmla="val 10512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6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/>
          <p:nvPr>
            <p:ph type="title"/>
          </p:nvPr>
        </p:nvSpPr>
        <p:spPr>
          <a:xfrm>
            <a:off x="1371600" y="2442525"/>
            <a:ext cx="6400800" cy="704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4400">
                <a:solidFill>
                  <a:schemeClr val="lt1"/>
                </a:solidFill>
              </a:rPr>
              <a:t>OpenFlow</a:t>
            </a:r>
            <a:endParaRPr sz="4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30c6090f4a_0_36"/>
          <p:cNvSpPr txBox="1"/>
          <p:nvPr>
            <p:ph idx="1" type="body"/>
          </p:nvPr>
        </p:nvSpPr>
        <p:spPr>
          <a:xfrm>
            <a:off x="624113" y="1233715"/>
            <a:ext cx="7170000" cy="3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t/>
            </a:r>
            <a:endParaRPr/>
          </a:p>
        </p:txBody>
      </p:sp>
      <p:sp>
        <p:nvSpPr>
          <p:cNvPr id="197" name="Google Shape;197;g230c6090f4a_0_36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/>
              <a:t>Групповая таблица</a:t>
            </a:r>
            <a:endParaRPr/>
          </a:p>
        </p:txBody>
      </p:sp>
      <p:pic>
        <p:nvPicPr>
          <p:cNvPr id="198" name="Google Shape;198;g230c6090f4a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488" y="1892266"/>
            <a:ext cx="6267274" cy="20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30c6090f4a_0_42"/>
          <p:cNvSpPr txBox="1"/>
          <p:nvPr>
            <p:ph idx="1" type="body"/>
          </p:nvPr>
        </p:nvSpPr>
        <p:spPr>
          <a:xfrm>
            <a:off x="624113" y="1233715"/>
            <a:ext cx="7170000" cy="3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t/>
            </a:r>
            <a:endParaRPr/>
          </a:p>
        </p:txBody>
      </p:sp>
      <p:sp>
        <p:nvSpPr>
          <p:cNvPr id="204" name="Google Shape;204;g230c6090f4a_0_42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/>
              <a:t>OpenFlow коммутатор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 txBox="1"/>
          <p:nvPr>
            <p:ph type="title"/>
          </p:nvPr>
        </p:nvSpPr>
        <p:spPr>
          <a:xfrm>
            <a:off x="457200" y="1801813"/>
            <a:ext cx="82296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4400"/>
              <a:t>Спасибо</a:t>
            </a:r>
            <a:br>
              <a:rPr lang="ru-RU" sz="4400"/>
            </a:br>
            <a:r>
              <a:rPr lang="ru-RU" sz="4400"/>
              <a:t>за внимание!</a:t>
            </a:r>
            <a:endParaRPr sz="4400"/>
          </a:p>
        </p:txBody>
      </p:sp>
      <p:sp>
        <p:nvSpPr>
          <p:cNvPr id="210" name="Google Shape;210;p12"/>
          <p:cNvSpPr txBox="1"/>
          <p:nvPr/>
        </p:nvSpPr>
        <p:spPr>
          <a:xfrm>
            <a:off x="6880123" y="4468762"/>
            <a:ext cx="1914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Чернигин Иван </a:t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к34113с</a:t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30c6090f4a_0_5"/>
          <p:cNvSpPr txBox="1"/>
          <p:nvPr>
            <p:ph idx="1" type="body"/>
          </p:nvPr>
        </p:nvSpPr>
        <p:spPr>
          <a:xfrm>
            <a:off x="624113" y="1233715"/>
            <a:ext cx="7170000" cy="3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t/>
            </a:r>
            <a:endParaRPr/>
          </a:p>
        </p:txBody>
      </p:sp>
      <p:sp>
        <p:nvSpPr>
          <p:cNvPr id="142" name="Google Shape;142;g230c6090f4a_0_5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/>
              <a:t>Логическая архитектура</a:t>
            </a:r>
            <a:endParaRPr/>
          </a:p>
        </p:txBody>
      </p:sp>
      <p:pic>
        <p:nvPicPr>
          <p:cNvPr id="143" name="Google Shape;143;g230c6090f4a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190" y="1185775"/>
            <a:ext cx="5954426" cy="350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30c6090f4a_0_10"/>
          <p:cNvSpPr txBox="1"/>
          <p:nvPr>
            <p:ph idx="1" type="body"/>
          </p:nvPr>
        </p:nvSpPr>
        <p:spPr>
          <a:xfrm>
            <a:off x="624113" y="1233715"/>
            <a:ext cx="7170000" cy="3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t/>
            </a:r>
            <a:endParaRPr/>
          </a:p>
        </p:txBody>
      </p:sp>
      <p:sp>
        <p:nvSpPr>
          <p:cNvPr id="149" name="Google Shape;149;g230c6090f4a_0_10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/>
              <a:t>Принципиальная топология</a:t>
            </a:r>
            <a:endParaRPr/>
          </a:p>
        </p:txBody>
      </p:sp>
      <p:pic>
        <p:nvPicPr>
          <p:cNvPr id="150" name="Google Shape;150;g230c6090f4a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200" y="1358088"/>
            <a:ext cx="6559851" cy="316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30c6090f4a_0_0"/>
          <p:cNvSpPr txBox="1"/>
          <p:nvPr>
            <p:ph idx="1" type="body"/>
          </p:nvPr>
        </p:nvSpPr>
        <p:spPr>
          <a:xfrm>
            <a:off x="624113" y="1233715"/>
            <a:ext cx="7170000" cy="3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t/>
            </a:r>
            <a:endParaRPr/>
          </a:p>
        </p:txBody>
      </p:sp>
      <p:sp>
        <p:nvSpPr>
          <p:cNvPr id="156" name="Google Shape;156;g230c6090f4a_0_0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/>
              <a:t>Принципиальная топология</a:t>
            </a:r>
            <a:endParaRPr/>
          </a:p>
        </p:txBody>
      </p:sp>
      <p:pic>
        <p:nvPicPr>
          <p:cNvPr id="157" name="Google Shape;157;g230c6090f4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987" y="1389538"/>
            <a:ext cx="4246275" cy="309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t/>
            </a:r>
            <a:endParaRPr/>
          </a:p>
        </p:txBody>
      </p:sp>
      <p:sp>
        <p:nvSpPr>
          <p:cNvPr id="163" name="Google Shape;163;p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/>
              <a:t>OpenFlow коммутатор</a:t>
            </a:r>
            <a:endParaRPr/>
          </a:p>
        </p:txBody>
      </p:sp>
      <p:pic>
        <p:nvPicPr>
          <p:cNvPr id="164" name="Google Shape;16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1801" y="1290713"/>
            <a:ext cx="4799825" cy="329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30c6090f4a_0_20"/>
          <p:cNvSpPr txBox="1"/>
          <p:nvPr>
            <p:ph idx="1" type="body"/>
          </p:nvPr>
        </p:nvSpPr>
        <p:spPr>
          <a:xfrm>
            <a:off x="624113" y="1233715"/>
            <a:ext cx="7170000" cy="3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/>
              <a:t>Контроллер - коммутатор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ru-RU"/>
              <a:t>packet-out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/>
              <a:t>Симметричное сообщение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ru-RU"/>
              <a:t>hello, echo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/>
              <a:t>Ассиметричные (</a:t>
            </a:r>
            <a:r>
              <a:rPr lang="ru-RU"/>
              <a:t>коммутатор - Контроллер </a:t>
            </a:r>
            <a:r>
              <a:rPr lang="ru-RU"/>
              <a:t>)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ru-RU"/>
              <a:t>packet-in</a:t>
            </a:r>
            <a:endParaRPr/>
          </a:p>
        </p:txBody>
      </p:sp>
      <p:sp>
        <p:nvSpPr>
          <p:cNvPr id="170" name="Google Shape;170;g230c6090f4a_0_20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/>
              <a:t>OpenFlow типы сообщений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30c6090f4a_0_31"/>
          <p:cNvSpPr txBox="1"/>
          <p:nvPr>
            <p:ph idx="1" type="body"/>
          </p:nvPr>
        </p:nvSpPr>
        <p:spPr>
          <a:xfrm>
            <a:off x="624113" y="1233715"/>
            <a:ext cx="7170000" cy="3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t/>
            </a:r>
            <a:endParaRPr/>
          </a:p>
        </p:txBody>
      </p:sp>
      <p:sp>
        <p:nvSpPr>
          <p:cNvPr id="176" name="Google Shape;176;g230c6090f4a_0_31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/>
              <a:t>OpenFlow </a:t>
            </a:r>
            <a:r>
              <a:rPr lang="ru-RU"/>
              <a:t>packet-in</a:t>
            </a:r>
            <a:endParaRPr/>
          </a:p>
        </p:txBody>
      </p:sp>
      <p:pic>
        <p:nvPicPr>
          <p:cNvPr id="177" name="Google Shape;177;g230c6090f4a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3575" y="1151950"/>
            <a:ext cx="3571099" cy="345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30c6090f4a_0_26"/>
          <p:cNvSpPr txBox="1"/>
          <p:nvPr>
            <p:ph idx="1" type="body"/>
          </p:nvPr>
        </p:nvSpPr>
        <p:spPr>
          <a:xfrm>
            <a:off x="624113" y="1233715"/>
            <a:ext cx="7170000" cy="3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t/>
            </a:r>
            <a:endParaRPr/>
          </a:p>
        </p:txBody>
      </p:sp>
      <p:sp>
        <p:nvSpPr>
          <p:cNvPr id="183" name="Google Shape;183;g230c6090f4a_0_26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/>
              <a:t>Flow Table</a:t>
            </a:r>
            <a:endParaRPr/>
          </a:p>
        </p:txBody>
      </p:sp>
      <p:pic>
        <p:nvPicPr>
          <p:cNvPr id="184" name="Google Shape;184;g230c6090f4a_0_26"/>
          <p:cNvPicPr preferRelativeResize="0"/>
          <p:nvPr/>
        </p:nvPicPr>
        <p:blipFill rotWithShape="1">
          <a:blip r:embed="rId3">
            <a:alphaModFix/>
          </a:blip>
          <a:srcRect b="0" l="0" r="0" t="12064"/>
          <a:stretch/>
        </p:blipFill>
        <p:spPr>
          <a:xfrm>
            <a:off x="715500" y="1299624"/>
            <a:ext cx="7244774" cy="337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30c6090f4a_0_47"/>
          <p:cNvSpPr txBox="1"/>
          <p:nvPr>
            <p:ph idx="1" type="body"/>
          </p:nvPr>
        </p:nvSpPr>
        <p:spPr>
          <a:xfrm>
            <a:off x="624113" y="1233715"/>
            <a:ext cx="7170000" cy="3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t/>
            </a:r>
            <a:endParaRPr/>
          </a:p>
        </p:txBody>
      </p:sp>
      <p:sp>
        <p:nvSpPr>
          <p:cNvPr id="190" name="Google Shape;190;g230c6090f4a_0_47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/>
              <a:t>Пример таблицы OpenFlow </a:t>
            </a:r>
            <a:endParaRPr/>
          </a:p>
        </p:txBody>
      </p:sp>
      <p:pic>
        <p:nvPicPr>
          <p:cNvPr id="191" name="Google Shape;191;g230c6090f4a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273" y="1398287"/>
            <a:ext cx="4884250" cy="308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2014-06-27T12:30:22Z</dcterms:created>
  <dc:creator>Al</dc:creator>
</cp:coreProperties>
</file>