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jpe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2.jpe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355600" rtl="0" fontAlgn="auto" latinLnBrk="0" hangingPunct="0">
      <a:lnSpc>
        <a:spcPct val="100000"/>
      </a:lnSpc>
      <a:spcBef>
        <a:spcPts val="0"/>
      </a:spcBef>
      <a:spcAft>
        <a:spcPts val="0"/>
      </a:spcAft>
      <a:buClrTx/>
      <a:buSzTx/>
      <a:buFontTx/>
      <a:buNone/>
      <a:tabLst/>
      <a:defRPr b="0" baseline="0" cap="none" i="0" spc="44" strike="noStrike" sz="2200" u="none" kumimoji="0" normalizeH="0">
        <a:ln>
          <a:noFill/>
        </a:ln>
        <a:solidFill>
          <a:schemeClr val="accent1">
            <a:satOff val="74278"/>
            <a:lumOff val="-33241"/>
          </a:schemeClr>
        </a:solidFill>
        <a:effectLst/>
        <a:uFillTx/>
        <a:latin typeface="Graphik Medium"/>
        <a:ea typeface="Graphik Medium"/>
        <a:cs typeface="Graphik Medium"/>
        <a:sym typeface="Graphik Medium"/>
      </a:defRPr>
    </a:lvl1pPr>
    <a:lvl2pPr marL="0" marR="0" indent="457200" algn="ctr" defTabSz="355600" rtl="0" fontAlgn="auto" latinLnBrk="0" hangingPunct="0">
      <a:lnSpc>
        <a:spcPct val="100000"/>
      </a:lnSpc>
      <a:spcBef>
        <a:spcPts val="0"/>
      </a:spcBef>
      <a:spcAft>
        <a:spcPts val="0"/>
      </a:spcAft>
      <a:buClrTx/>
      <a:buSzTx/>
      <a:buFontTx/>
      <a:buNone/>
      <a:tabLst/>
      <a:defRPr b="0" baseline="0" cap="none" i="0" spc="44" strike="noStrike" sz="2200" u="none" kumimoji="0" normalizeH="0">
        <a:ln>
          <a:noFill/>
        </a:ln>
        <a:solidFill>
          <a:schemeClr val="accent1">
            <a:satOff val="74278"/>
            <a:lumOff val="-33241"/>
          </a:schemeClr>
        </a:solidFill>
        <a:effectLst/>
        <a:uFillTx/>
        <a:latin typeface="Graphik Medium"/>
        <a:ea typeface="Graphik Medium"/>
        <a:cs typeface="Graphik Medium"/>
        <a:sym typeface="Graphik Medium"/>
      </a:defRPr>
    </a:lvl2pPr>
    <a:lvl3pPr marL="0" marR="0" indent="914400" algn="ctr" defTabSz="355600" rtl="0" fontAlgn="auto" latinLnBrk="0" hangingPunct="0">
      <a:lnSpc>
        <a:spcPct val="100000"/>
      </a:lnSpc>
      <a:spcBef>
        <a:spcPts val="0"/>
      </a:spcBef>
      <a:spcAft>
        <a:spcPts val="0"/>
      </a:spcAft>
      <a:buClrTx/>
      <a:buSzTx/>
      <a:buFontTx/>
      <a:buNone/>
      <a:tabLst/>
      <a:defRPr b="0" baseline="0" cap="none" i="0" spc="44" strike="noStrike" sz="2200" u="none" kumimoji="0" normalizeH="0">
        <a:ln>
          <a:noFill/>
        </a:ln>
        <a:solidFill>
          <a:schemeClr val="accent1">
            <a:satOff val="74278"/>
            <a:lumOff val="-33241"/>
          </a:schemeClr>
        </a:solidFill>
        <a:effectLst/>
        <a:uFillTx/>
        <a:latin typeface="Graphik Medium"/>
        <a:ea typeface="Graphik Medium"/>
        <a:cs typeface="Graphik Medium"/>
        <a:sym typeface="Graphik Medium"/>
      </a:defRPr>
    </a:lvl3pPr>
    <a:lvl4pPr marL="0" marR="0" indent="1371600" algn="ctr" defTabSz="355600" rtl="0" fontAlgn="auto" latinLnBrk="0" hangingPunct="0">
      <a:lnSpc>
        <a:spcPct val="100000"/>
      </a:lnSpc>
      <a:spcBef>
        <a:spcPts val="0"/>
      </a:spcBef>
      <a:spcAft>
        <a:spcPts val="0"/>
      </a:spcAft>
      <a:buClrTx/>
      <a:buSzTx/>
      <a:buFontTx/>
      <a:buNone/>
      <a:tabLst/>
      <a:defRPr b="0" baseline="0" cap="none" i="0" spc="44" strike="noStrike" sz="2200" u="none" kumimoji="0" normalizeH="0">
        <a:ln>
          <a:noFill/>
        </a:ln>
        <a:solidFill>
          <a:schemeClr val="accent1">
            <a:satOff val="74278"/>
            <a:lumOff val="-33241"/>
          </a:schemeClr>
        </a:solidFill>
        <a:effectLst/>
        <a:uFillTx/>
        <a:latin typeface="Graphik Medium"/>
        <a:ea typeface="Graphik Medium"/>
        <a:cs typeface="Graphik Medium"/>
        <a:sym typeface="Graphik Medium"/>
      </a:defRPr>
    </a:lvl4pPr>
    <a:lvl5pPr marL="0" marR="0" indent="1828800" algn="ctr" defTabSz="355600" rtl="0" fontAlgn="auto" latinLnBrk="0" hangingPunct="0">
      <a:lnSpc>
        <a:spcPct val="100000"/>
      </a:lnSpc>
      <a:spcBef>
        <a:spcPts val="0"/>
      </a:spcBef>
      <a:spcAft>
        <a:spcPts val="0"/>
      </a:spcAft>
      <a:buClrTx/>
      <a:buSzTx/>
      <a:buFontTx/>
      <a:buNone/>
      <a:tabLst/>
      <a:defRPr b="0" baseline="0" cap="none" i="0" spc="44" strike="noStrike" sz="2200" u="none" kumimoji="0" normalizeH="0">
        <a:ln>
          <a:noFill/>
        </a:ln>
        <a:solidFill>
          <a:schemeClr val="accent1">
            <a:satOff val="74278"/>
            <a:lumOff val="-33241"/>
          </a:schemeClr>
        </a:solidFill>
        <a:effectLst/>
        <a:uFillTx/>
        <a:latin typeface="Graphik Medium"/>
        <a:ea typeface="Graphik Medium"/>
        <a:cs typeface="Graphik Medium"/>
        <a:sym typeface="Graphik Medium"/>
      </a:defRPr>
    </a:lvl5pPr>
    <a:lvl6pPr marL="0" marR="0" indent="2286000" algn="ctr" defTabSz="355600" rtl="0" fontAlgn="auto" latinLnBrk="0" hangingPunct="0">
      <a:lnSpc>
        <a:spcPct val="100000"/>
      </a:lnSpc>
      <a:spcBef>
        <a:spcPts val="0"/>
      </a:spcBef>
      <a:spcAft>
        <a:spcPts val="0"/>
      </a:spcAft>
      <a:buClrTx/>
      <a:buSzTx/>
      <a:buFontTx/>
      <a:buNone/>
      <a:tabLst/>
      <a:defRPr b="0" baseline="0" cap="none" i="0" spc="44" strike="noStrike" sz="2200" u="none" kumimoji="0" normalizeH="0">
        <a:ln>
          <a:noFill/>
        </a:ln>
        <a:solidFill>
          <a:schemeClr val="accent1">
            <a:satOff val="74278"/>
            <a:lumOff val="-33241"/>
          </a:schemeClr>
        </a:solidFill>
        <a:effectLst/>
        <a:uFillTx/>
        <a:latin typeface="Graphik Medium"/>
        <a:ea typeface="Graphik Medium"/>
        <a:cs typeface="Graphik Medium"/>
        <a:sym typeface="Graphik Medium"/>
      </a:defRPr>
    </a:lvl6pPr>
    <a:lvl7pPr marL="0" marR="0" indent="2743200" algn="ctr" defTabSz="355600" rtl="0" fontAlgn="auto" latinLnBrk="0" hangingPunct="0">
      <a:lnSpc>
        <a:spcPct val="100000"/>
      </a:lnSpc>
      <a:spcBef>
        <a:spcPts val="0"/>
      </a:spcBef>
      <a:spcAft>
        <a:spcPts val="0"/>
      </a:spcAft>
      <a:buClrTx/>
      <a:buSzTx/>
      <a:buFontTx/>
      <a:buNone/>
      <a:tabLst/>
      <a:defRPr b="0" baseline="0" cap="none" i="0" spc="44" strike="noStrike" sz="2200" u="none" kumimoji="0" normalizeH="0">
        <a:ln>
          <a:noFill/>
        </a:ln>
        <a:solidFill>
          <a:schemeClr val="accent1">
            <a:satOff val="74278"/>
            <a:lumOff val="-33241"/>
          </a:schemeClr>
        </a:solidFill>
        <a:effectLst/>
        <a:uFillTx/>
        <a:latin typeface="Graphik Medium"/>
        <a:ea typeface="Graphik Medium"/>
        <a:cs typeface="Graphik Medium"/>
        <a:sym typeface="Graphik Medium"/>
      </a:defRPr>
    </a:lvl7pPr>
    <a:lvl8pPr marL="0" marR="0" indent="3200400" algn="ctr" defTabSz="355600" rtl="0" fontAlgn="auto" latinLnBrk="0" hangingPunct="0">
      <a:lnSpc>
        <a:spcPct val="100000"/>
      </a:lnSpc>
      <a:spcBef>
        <a:spcPts val="0"/>
      </a:spcBef>
      <a:spcAft>
        <a:spcPts val="0"/>
      </a:spcAft>
      <a:buClrTx/>
      <a:buSzTx/>
      <a:buFontTx/>
      <a:buNone/>
      <a:tabLst/>
      <a:defRPr b="0" baseline="0" cap="none" i="0" spc="44" strike="noStrike" sz="2200" u="none" kumimoji="0" normalizeH="0">
        <a:ln>
          <a:noFill/>
        </a:ln>
        <a:solidFill>
          <a:schemeClr val="accent1">
            <a:satOff val="74278"/>
            <a:lumOff val="-33241"/>
          </a:schemeClr>
        </a:solidFill>
        <a:effectLst/>
        <a:uFillTx/>
        <a:latin typeface="Graphik Medium"/>
        <a:ea typeface="Graphik Medium"/>
        <a:cs typeface="Graphik Medium"/>
        <a:sym typeface="Graphik Medium"/>
      </a:defRPr>
    </a:lvl8pPr>
    <a:lvl9pPr marL="0" marR="0" indent="3657600" algn="ctr" defTabSz="355600" rtl="0" fontAlgn="auto" latinLnBrk="0" hangingPunct="0">
      <a:lnSpc>
        <a:spcPct val="100000"/>
      </a:lnSpc>
      <a:spcBef>
        <a:spcPts val="0"/>
      </a:spcBef>
      <a:spcAft>
        <a:spcPts val="0"/>
      </a:spcAft>
      <a:buClrTx/>
      <a:buSzTx/>
      <a:buFontTx/>
      <a:buNone/>
      <a:tabLst/>
      <a:defRPr b="0" baseline="0" cap="none" i="0" spc="44" strike="noStrike" sz="2200" u="none" kumimoji="0" normalizeH="0">
        <a:ln>
          <a:noFill/>
        </a:ln>
        <a:solidFill>
          <a:schemeClr val="accent1">
            <a:satOff val="74278"/>
            <a:lumOff val="-33241"/>
          </a:schemeClr>
        </a:solidFill>
        <a:effectLst/>
        <a:uFillTx/>
        <a:latin typeface="Graphik Medium"/>
        <a:ea typeface="Graphik Medium"/>
        <a:cs typeface="Graphik Medium"/>
        <a:sym typeface="Graphik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raphik Medium"/>
          <a:ea typeface="Graphik Medium"/>
          <a:cs typeface="Graphik Medium"/>
        </a:font>
        <a:srgbClr val="5E5E5E"/>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ff" i="off">
        <a:font>
          <a:latin typeface="Graphik Medium"/>
          <a:ea typeface="Graphik Medium"/>
          <a:cs typeface="Graphik Medium"/>
        </a:font>
        <a:srgbClr val="5E5E5E"/>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ff" i="off">
        <a:font>
          <a:latin typeface="Graphik Medium"/>
          <a:ea typeface="Graphik Medium"/>
          <a:cs typeface="Graphik Medium"/>
        </a:font>
        <a:srgbClr val="5E5E5E"/>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5E5E5E"/>
        </a:fontRef>
        <a:srgbClr val="5E5E5E"/>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Graphik Medium"/>
          <a:ea typeface="Graphik Medium"/>
          <a:cs typeface="Graphik Medium"/>
        </a:font>
        <a:srgbClr val="5E5E5E"/>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ff" i="off">
        <a:font>
          <a:latin typeface="Graphik Medium"/>
          <a:ea typeface="Graphik Medium"/>
          <a:cs typeface="Graphik Medium"/>
        </a:font>
        <a:srgbClr val="5E5E5E"/>
      </a:tcTxStyle>
      <a:tcStyle>
        <a:tcBdr>
          <a:left>
            <a:ln w="12700" cap="flat">
              <a:solidFill>
                <a:srgbClr val="000000"/>
              </a:solidFill>
              <a:prstDash val="solid"/>
              <a:miter lim="400000"/>
            </a:ln>
          </a:left>
          <a:right>
            <a:ln w="25400" cap="flat">
              <a:solidFill>
                <a:srgbClr val="084F64"/>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Graphik Medium"/>
          <a:ea typeface="Graphik Medium"/>
          <a:cs typeface="Graphik Medium"/>
        </a:font>
        <a:srgbClr val="5E5E5E"/>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84F64"/>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Graphik Medium"/>
          <a:ea typeface="Graphik Medium"/>
          <a:cs typeface="Graphik Medium"/>
        </a:font>
        <a:srgbClr val="FFFFFF"/>
      </a:tcTxStyle>
      <a:tcStyle>
        <a:tcBdr>
          <a:left>
            <a:ln w="12700" cap="flat">
              <a:solidFill>
                <a:srgbClr val="084F64"/>
              </a:solidFill>
              <a:prstDash val="solid"/>
              <a:miter lim="400000"/>
            </a:ln>
          </a:left>
          <a:right>
            <a:ln w="12700" cap="flat">
              <a:solidFill>
                <a:srgbClr val="084F64"/>
              </a:solidFill>
              <a:prstDash val="solid"/>
              <a:miter lim="400000"/>
            </a:ln>
          </a:right>
          <a:top>
            <a:ln w="12700" cap="flat">
              <a:solidFill>
                <a:srgbClr val="000000"/>
              </a:solidFill>
              <a:prstDash val="solid"/>
              <a:miter lim="400000"/>
            </a:ln>
          </a:top>
          <a:bottom>
            <a:ln w="25400" cap="flat">
              <a:solidFill>
                <a:srgbClr val="084F64"/>
              </a:solidFill>
              <a:prstDash val="solid"/>
              <a:miter lim="400000"/>
            </a:ln>
          </a:bottom>
          <a:insideH>
            <a:ln w="12700" cap="flat">
              <a:solidFill>
                <a:srgbClr val="084F64"/>
              </a:solidFill>
              <a:prstDash val="solid"/>
              <a:miter lim="400000"/>
            </a:ln>
          </a:insideH>
          <a:insideV>
            <a:ln w="12700" cap="flat">
              <a:solidFill>
                <a:srgbClr val="084F64"/>
              </a:solidFill>
              <a:prstDash val="solid"/>
              <a:miter lim="400000"/>
            </a:ln>
          </a:insideV>
        </a:tcBdr>
        <a:fill>
          <a:solidFill>
            <a:schemeClr val="accent1">
              <a:satOff val="3942"/>
              <a:lumOff val="17322"/>
            </a:schemeClr>
          </a:solidFill>
        </a:fill>
      </a:tcStyle>
    </a:firstRow>
  </a:tblStyle>
  <a:tblStyle styleId="{EEE7283C-3CF3-47DC-8721-378D4A62B228}" styleName="">
    <a:tblBg/>
    <a:wholeTbl>
      <a:tcTxStyle b="off" i="off">
        <a:font>
          <a:latin typeface="Graphik Medium"/>
          <a:ea typeface="Graphik Medium"/>
          <a:cs typeface="Graphik Medium"/>
        </a:font>
        <a:schemeClr val="accent6"/>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F0EAF0"/>
          </a:solidFill>
        </a:fill>
      </a:tcStyle>
    </a:band2H>
    <a:firstCol>
      <a:tcTxStyle b="off" i="off">
        <a:font>
          <a:latin typeface="Graphik Medium"/>
          <a:ea typeface="Graphik Medium"/>
          <a:cs typeface="Graphik Medium"/>
        </a:font>
        <a:schemeClr val="accent6"/>
      </a:tcTxStyle>
      <a:tcStyle>
        <a:tcBdr>
          <a:left>
            <a:ln w="12700" cap="flat">
              <a:solidFill>
                <a:srgbClr val="000000"/>
              </a:solidFill>
              <a:prstDash val="solid"/>
              <a:miter lim="400000"/>
            </a:ln>
          </a:left>
          <a:right>
            <a:ln w="25400" cap="flat">
              <a:solidFill>
                <a:srgbClr val="084F64"/>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Graphik Medium"/>
          <a:ea typeface="Graphik Medium"/>
          <a:cs typeface="Graphik Medium"/>
        </a:font>
        <a:schemeClr val="accent6"/>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84F64"/>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chemeClr val="accent6"/>
        </a:fontRef>
        <a:schemeClr val="accent6"/>
      </a:tcTxStyle>
      <a:tcStyle>
        <a:tcBdr>
          <a:left>
            <a:ln w="12700" cap="flat">
              <a:solidFill>
                <a:srgbClr val="084F64"/>
              </a:solidFill>
              <a:prstDash val="solid"/>
              <a:miter lim="400000"/>
            </a:ln>
          </a:left>
          <a:right>
            <a:ln w="12700" cap="flat">
              <a:solidFill>
                <a:srgbClr val="084F64"/>
              </a:solidFill>
              <a:prstDash val="solid"/>
              <a:miter lim="400000"/>
            </a:ln>
          </a:right>
          <a:top>
            <a:ln w="12700" cap="flat">
              <a:solidFill>
                <a:srgbClr val="000000"/>
              </a:solidFill>
              <a:prstDash val="solid"/>
              <a:miter lim="400000"/>
            </a:ln>
          </a:top>
          <a:bottom>
            <a:ln w="25400" cap="flat">
              <a:solidFill>
                <a:srgbClr val="084F64"/>
              </a:solidFill>
              <a:prstDash val="solid"/>
              <a:miter lim="400000"/>
            </a:ln>
          </a:bottom>
          <a:insideH>
            <a:ln w="12700" cap="flat">
              <a:solidFill>
                <a:srgbClr val="084F64"/>
              </a:solidFill>
              <a:prstDash val="solid"/>
              <a:miter lim="400000"/>
            </a:ln>
          </a:insideH>
          <a:insideV>
            <a:ln w="12700" cap="flat">
              <a:solidFill>
                <a:srgbClr val="084F64"/>
              </a:solidFill>
              <a:prstDash val="solid"/>
              <a:miter lim="400000"/>
            </a:ln>
          </a:insideV>
        </a:tcBdr>
        <a:fill>
          <a:solidFill>
            <a:schemeClr val="accent6">
              <a:hueOff val="-35454"/>
              <a:satOff val="2115"/>
              <a:lumOff val="45487"/>
            </a:schemeClr>
          </a:solidFill>
        </a:fill>
      </a:tcStyle>
    </a:firstRow>
  </a:tblStyle>
  <a:tblStyle styleId="{CF821DB8-F4EB-4A41-A1BA-3FCAFE7338EE}" styleName="">
    <a:tblBg/>
    <a:wholeTbl>
      <a:tcTxStyle b="off" i="off">
        <a:font>
          <a:latin typeface="Graphik Medium"/>
          <a:ea typeface="Graphik Medium"/>
          <a:cs typeface="Graphik Medium"/>
        </a:font>
        <a:srgbClr val="2E4E61"/>
      </a:tcTxStyle>
      <a:tcStyle>
        <a:tcBdr>
          <a:left>
            <a:ln w="12700" cap="flat">
              <a:solidFill>
                <a:srgbClr val="3D3E3E"/>
              </a:solidFill>
              <a:prstDash val="solid"/>
              <a:miter lim="400000"/>
            </a:ln>
          </a:left>
          <a:right>
            <a:ln w="12700" cap="flat">
              <a:solidFill>
                <a:srgbClr val="3D3E3E"/>
              </a:solidFill>
              <a:prstDash val="solid"/>
              <a:miter lim="400000"/>
            </a:ln>
          </a:right>
          <a:top>
            <a:ln w="12700" cap="flat">
              <a:solidFill>
                <a:srgbClr val="3D3E3E"/>
              </a:solidFill>
              <a:prstDash val="solid"/>
              <a:miter lim="400000"/>
            </a:ln>
          </a:top>
          <a:bottom>
            <a:ln w="12700" cap="flat">
              <a:solidFill>
                <a:srgbClr val="3D3E3E"/>
              </a:solidFill>
              <a:prstDash val="solid"/>
              <a:miter lim="400000"/>
            </a:ln>
          </a:bottom>
          <a:insideH>
            <a:ln w="12700" cap="flat">
              <a:solidFill>
                <a:srgbClr val="3D3E3E"/>
              </a:solidFill>
              <a:prstDash val="solid"/>
              <a:miter lim="400000"/>
            </a:ln>
          </a:insideH>
          <a:insideV>
            <a:ln w="12700" cap="flat">
              <a:solidFill>
                <a:srgbClr val="3D3E3E"/>
              </a:solidFill>
              <a:prstDash val="solid"/>
              <a:miter lim="400000"/>
            </a:ln>
          </a:insideV>
        </a:tcBdr>
        <a:fill>
          <a:noFill/>
        </a:fill>
      </a:tcStyle>
    </a:wholeTbl>
    <a:band2H>
      <a:tcTxStyle b="def" i="def"/>
      <a:tcStyle>
        <a:tcBdr/>
        <a:fill>
          <a:solidFill>
            <a:srgbClr val="EBEBEB"/>
          </a:solidFill>
        </a:fill>
      </a:tcStyle>
    </a:band2H>
    <a:firstCol>
      <a:tcTxStyle b="off" i="off">
        <a:font>
          <a:latin typeface="Graphik Medium"/>
          <a:ea typeface="Graphik Medium"/>
          <a:cs typeface="Graphik Medium"/>
        </a:font>
        <a:srgbClr val="2E4E61"/>
      </a:tcTxStyle>
      <a:tcStyle>
        <a:tcBdr>
          <a:left>
            <a:ln w="12700" cap="flat">
              <a:solidFill>
                <a:srgbClr val="3D3E3E"/>
              </a:solidFill>
              <a:prstDash val="solid"/>
              <a:miter lim="400000"/>
            </a:ln>
          </a:left>
          <a:right>
            <a:ln w="25400" cap="flat">
              <a:solidFill>
                <a:srgbClr val="3D3E3E"/>
              </a:solidFill>
              <a:prstDash val="solid"/>
              <a:miter lim="400000"/>
            </a:ln>
          </a:right>
          <a:top>
            <a:ln w="12700" cap="flat">
              <a:solidFill>
                <a:srgbClr val="3D3E3E"/>
              </a:solidFill>
              <a:prstDash val="solid"/>
              <a:miter lim="400000"/>
            </a:ln>
          </a:top>
          <a:bottom>
            <a:ln w="12700" cap="flat">
              <a:solidFill>
                <a:srgbClr val="3D3E3E"/>
              </a:solidFill>
              <a:prstDash val="solid"/>
              <a:miter lim="400000"/>
            </a:ln>
          </a:bottom>
          <a:insideH>
            <a:ln w="12700" cap="flat">
              <a:solidFill>
                <a:srgbClr val="3D3E3E"/>
              </a:solidFill>
              <a:prstDash val="solid"/>
              <a:miter lim="400000"/>
            </a:ln>
          </a:insideH>
          <a:insideV>
            <a:ln w="12700" cap="flat">
              <a:solidFill>
                <a:srgbClr val="3D3E3E"/>
              </a:solidFill>
              <a:prstDash val="solid"/>
              <a:miter lim="400000"/>
            </a:ln>
          </a:insideV>
        </a:tcBdr>
        <a:fill>
          <a:solidFill>
            <a:srgbClr val="DBE6A5"/>
          </a:solidFill>
        </a:fill>
      </a:tcStyle>
    </a:firstCol>
    <a:lastRow>
      <a:tcTxStyle b="off" i="off">
        <a:font>
          <a:latin typeface="Graphik Medium"/>
          <a:ea typeface="Graphik Medium"/>
          <a:cs typeface="Graphik Medium"/>
        </a:font>
        <a:srgbClr val="2E4E61"/>
      </a:tcTxStyle>
      <a:tcStyle>
        <a:tcBdr>
          <a:left>
            <a:ln w="12700" cap="flat">
              <a:solidFill>
                <a:srgbClr val="3D3E3E"/>
              </a:solidFill>
              <a:prstDash val="solid"/>
              <a:miter lim="400000"/>
            </a:ln>
          </a:left>
          <a:right>
            <a:ln w="12700" cap="flat">
              <a:solidFill>
                <a:srgbClr val="3D3E3E"/>
              </a:solidFill>
              <a:prstDash val="solid"/>
              <a:miter lim="400000"/>
            </a:ln>
          </a:right>
          <a:top>
            <a:ln w="25400" cap="flat">
              <a:solidFill>
                <a:srgbClr val="3D3E3E"/>
              </a:solidFill>
              <a:prstDash val="solid"/>
              <a:miter lim="400000"/>
            </a:ln>
          </a:top>
          <a:bottom>
            <a:ln w="12700" cap="flat">
              <a:solidFill>
                <a:srgbClr val="3D3E3E"/>
              </a:solidFill>
              <a:prstDash val="solid"/>
              <a:miter lim="400000"/>
            </a:ln>
          </a:bottom>
          <a:insideH>
            <a:ln w="12700" cap="flat">
              <a:solidFill>
                <a:srgbClr val="3D3E3E"/>
              </a:solidFill>
              <a:prstDash val="solid"/>
              <a:miter lim="400000"/>
            </a:ln>
          </a:insideH>
          <a:insideV>
            <a:ln w="12700" cap="flat">
              <a:solidFill>
                <a:srgbClr val="3D3E3E"/>
              </a:solidFill>
              <a:prstDash val="solid"/>
              <a:miter lim="400000"/>
            </a:ln>
          </a:insideV>
        </a:tcBdr>
        <a:fill>
          <a:noFill/>
        </a:fill>
      </a:tcStyle>
    </a:lastRow>
    <a:firstRow>
      <a:tcTxStyle b="off" i="off">
        <a:font>
          <a:latin typeface="Graphik Medium"/>
          <a:ea typeface="Graphik Medium"/>
          <a:cs typeface="Graphik Medium"/>
        </a:font>
        <a:srgbClr val="2E4E61"/>
      </a:tcTxStyle>
      <a:tcStyle>
        <a:tcBdr>
          <a:left>
            <a:ln w="12700" cap="flat">
              <a:solidFill>
                <a:srgbClr val="3D3E3E"/>
              </a:solidFill>
              <a:prstDash val="solid"/>
              <a:miter lim="400000"/>
            </a:ln>
          </a:left>
          <a:right>
            <a:ln w="12700" cap="flat">
              <a:solidFill>
                <a:srgbClr val="3D3E3E"/>
              </a:solidFill>
              <a:prstDash val="solid"/>
              <a:miter lim="400000"/>
            </a:ln>
          </a:right>
          <a:top>
            <a:ln w="12700" cap="flat">
              <a:solidFill>
                <a:srgbClr val="3D3E3E"/>
              </a:solidFill>
              <a:prstDash val="solid"/>
              <a:miter lim="400000"/>
            </a:ln>
          </a:top>
          <a:bottom>
            <a:ln w="25400" cap="flat">
              <a:solidFill>
                <a:srgbClr val="3D3E3E"/>
              </a:solidFill>
              <a:prstDash val="solid"/>
              <a:miter lim="400000"/>
            </a:ln>
          </a:bottom>
          <a:insideH>
            <a:ln w="12700" cap="flat">
              <a:solidFill>
                <a:srgbClr val="3D3E3E"/>
              </a:solidFill>
              <a:prstDash val="solid"/>
              <a:miter lim="400000"/>
            </a:ln>
          </a:insideH>
          <a:insideV>
            <a:ln w="12700" cap="flat">
              <a:solidFill>
                <a:srgbClr val="3D3E3E"/>
              </a:solidFill>
              <a:prstDash val="solid"/>
              <a:miter lim="400000"/>
            </a:ln>
          </a:insideV>
        </a:tcBdr>
        <a:fill>
          <a:solidFill>
            <a:srgbClr val="DBE6A5"/>
          </a:solidFill>
        </a:fill>
      </a:tcStyle>
    </a:firstRow>
  </a:tblStyle>
  <a:tblStyle styleId="{33BA23B1-9221-436E-865A-0063620EA4FD}" styleName="">
    <a:tblBg/>
    <a:wholeTbl>
      <a:tcTxStyle b="off" i="off">
        <a:font>
          <a:latin typeface="Graphik Medium"/>
          <a:ea typeface="Graphik Medium"/>
          <a:cs typeface="Graphik Medium"/>
        </a:font>
        <a:srgbClr val="5E5E5E"/>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wholeTbl>
    <a:band2H>
      <a:tcTxStyle b="def" i="def"/>
      <a:tcStyle>
        <a:tcBdr/>
        <a:fill>
          <a:solidFill>
            <a:srgbClr val="FFFFFF"/>
          </a:solidFill>
        </a:fill>
      </a:tcStyle>
    </a:band2H>
    <a:firstCol>
      <a:tcTxStyle b="off" i="off">
        <a:font>
          <a:latin typeface="Graphik Medium"/>
          <a:ea typeface="Graphik Medium"/>
          <a:cs typeface="Graphik Medium"/>
        </a:font>
        <a:srgbClr val="5E5E5E"/>
      </a:tcTxStyle>
      <a:tcStyle>
        <a:tcBdr>
          <a:left>
            <a:ln w="12700" cap="flat">
              <a:solidFill>
                <a:srgbClr val="5C526A"/>
              </a:solidFill>
              <a:prstDash val="solid"/>
              <a:miter lim="400000"/>
            </a:ln>
          </a:left>
          <a:right>
            <a:ln w="254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CB5B2"/>
          </a:solidFill>
        </a:fill>
      </a:tcStyle>
    </a:firstCol>
    <a:lastRow>
      <a:tcTxStyle b="off" i="off">
        <a:font>
          <a:latin typeface="Graphik Medium"/>
          <a:ea typeface="Graphik Medium"/>
          <a:cs typeface="Graphik Medium"/>
        </a:font>
        <a:srgbClr val="5E5E5E"/>
      </a:tcTxStyle>
      <a:tcStyle>
        <a:tcBdr>
          <a:left>
            <a:ln w="12700" cap="flat">
              <a:solidFill>
                <a:srgbClr val="5E5E5E"/>
              </a:solidFill>
              <a:prstDash val="solid"/>
              <a:miter lim="400000"/>
            </a:ln>
          </a:left>
          <a:right>
            <a:ln w="12700" cap="flat">
              <a:solidFill>
                <a:srgbClr val="5E5E5E"/>
              </a:solidFill>
              <a:prstDash val="solid"/>
              <a:miter lim="400000"/>
            </a:ln>
          </a:right>
          <a:top>
            <a:ln w="25400" cap="flat">
              <a:solidFill>
                <a:srgbClr val="5E5E5E"/>
              </a:solidFill>
              <a:prstDash val="solid"/>
              <a:miter lim="400000"/>
            </a:ln>
          </a:top>
          <a:bottom>
            <a:ln w="12700" cap="flat">
              <a:solidFill>
                <a:srgbClr val="5C526A"/>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lastRow>
    <a:firstRow>
      <a:tcTxStyle b="off" i="off">
        <a:font>
          <a:latin typeface="Graphik Medium"/>
          <a:ea typeface="Graphik Medium"/>
          <a:cs typeface="Graphik Medium"/>
        </a:font>
        <a:srgbClr val="FFFFFF"/>
      </a:tcTxStyle>
      <a:tcStyle>
        <a:tcBdr>
          <a:left>
            <a:ln w="12700" cap="flat">
              <a:solidFill>
                <a:srgbClr val="3B3B3B"/>
              </a:solidFill>
              <a:prstDash val="solid"/>
              <a:miter lim="400000"/>
            </a:ln>
          </a:left>
          <a:right>
            <a:ln w="12700" cap="flat">
              <a:solidFill>
                <a:srgbClr val="3B3B3B"/>
              </a:solidFill>
              <a:prstDash val="solid"/>
              <a:miter lim="400000"/>
            </a:ln>
          </a:right>
          <a:top>
            <a:ln w="12700" cap="flat">
              <a:solidFill>
                <a:srgbClr val="5C526A"/>
              </a:solidFill>
              <a:prstDash val="solid"/>
              <a:miter lim="400000"/>
            </a:ln>
          </a:top>
          <a:bottom>
            <a:ln w="25400" cap="flat">
              <a:solidFill>
                <a:srgbClr val="3B3B3B"/>
              </a:solidFill>
              <a:prstDash val="solid"/>
              <a:miter lim="400000"/>
            </a:ln>
          </a:bottom>
          <a:insideH>
            <a:ln w="12700" cap="flat">
              <a:solidFill>
                <a:srgbClr val="3B3B3B"/>
              </a:solidFill>
              <a:prstDash val="solid"/>
              <a:miter lim="400000"/>
            </a:ln>
          </a:insideH>
          <a:insideV>
            <a:ln w="12700" cap="flat">
              <a:solidFill>
                <a:srgbClr val="3B3B3B"/>
              </a:solidFill>
              <a:prstDash val="solid"/>
              <a:miter lim="400000"/>
            </a:ln>
          </a:insideV>
        </a:tcBdr>
        <a:fill>
          <a:solidFill>
            <a:srgbClr val="C16E6A"/>
          </a:solidFill>
        </a:fill>
      </a:tcStyle>
    </a:firstRow>
  </a:tblStyle>
  <a:tblStyle styleId="{2708684C-4D16-4618-839F-0558EEFCDFE6}" styleName="">
    <a:tblBg/>
    <a:wholeTbl>
      <a:tcTxStyle b="off" i="off">
        <a:font>
          <a:latin typeface="Graphik Medium"/>
          <a:ea typeface="Graphik Medium"/>
          <a:cs typeface="Graphik Medium"/>
        </a:font>
        <a:srgbClr val="5E5E5E"/>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CDCECC"/>
          </a:solidFill>
        </a:fill>
      </a:tcStyle>
    </a:wholeTbl>
    <a:band2H>
      <a:tcTxStyle b="def" i="def"/>
      <a:tcStyle>
        <a:tcBdr/>
        <a:fill>
          <a:solidFill>
            <a:srgbClr val="EDEEEE"/>
          </a:solidFill>
        </a:fill>
      </a:tcStyle>
    </a:band2H>
    <a:firstCol>
      <a:tcTxStyle b="off" i="off">
        <a:font>
          <a:latin typeface="Graphik Medium"/>
          <a:ea typeface="Graphik Medium"/>
          <a:cs typeface="Graphik Medium"/>
        </a:font>
        <a:srgbClr val="FFFFFF"/>
      </a:tcTxStyle>
      <a:tcStyle>
        <a:tcBdr>
          <a:left>
            <a:ln w="12700" cap="flat">
              <a:solidFill>
                <a:srgbClr val="5E5E5E"/>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2D2F24"/>
          </a:solidFill>
        </a:fill>
      </a:tcStyle>
    </a:firstCol>
    <a:lastRow>
      <a:tcTxStyle b="off" i="off">
        <a:font>
          <a:latin typeface="Graphik Medium"/>
          <a:ea typeface="Graphik Medium"/>
          <a:cs typeface="Graphik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5E5E5E"/>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E5E5E"/>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5E5E5E"/>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E5E5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7" name="Shape 177"/>
          <p:cNvSpPr/>
          <p:nvPr>
            <p:ph type="sldImg"/>
          </p:nvPr>
        </p:nvSpPr>
        <p:spPr>
          <a:xfrm>
            <a:off x="1143000" y="685800"/>
            <a:ext cx="4572000" cy="3429000"/>
          </a:xfrm>
          <a:prstGeom prst="rect">
            <a:avLst/>
          </a:prstGeom>
        </p:spPr>
        <p:txBody>
          <a:bodyPr/>
          <a:lstStyle/>
          <a:p>
            <a:pPr/>
          </a:p>
        </p:txBody>
      </p:sp>
      <p:sp>
        <p:nvSpPr>
          <p:cNvPr id="178" name="Shape 17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Shape 185"/>
          <p:cNvSpPr/>
          <p:nvPr>
            <p:ph type="sldImg"/>
          </p:nvPr>
        </p:nvSpPr>
        <p:spPr>
          <a:prstGeom prst="rect">
            <a:avLst/>
          </a:prstGeom>
        </p:spPr>
        <p:txBody>
          <a:bodyPr/>
          <a:lstStyle/>
          <a:p>
            <a:pPr/>
          </a:p>
        </p:txBody>
      </p:sp>
      <p:sp>
        <p:nvSpPr>
          <p:cNvPr id="186" name="Shape 186"/>
          <p:cNvSpPr/>
          <p:nvPr>
            <p:ph type="body" sz="quarter" idx="1"/>
          </p:nvPr>
        </p:nvSpPr>
        <p:spPr>
          <a:prstGeom prst="rect">
            <a:avLst/>
          </a:prstGeom>
        </p:spPr>
        <p:txBody>
          <a:bodyPr/>
          <a:lstStyle/>
          <a:p>
            <a:pPr/>
            <a:r>
              <a:t>Hello everyone, my name is Anthony and today I will be presenting on the topic of Software-Defined Networking or SDN. SDN is a new approach to networking that has gained a lot of popularity in recent years.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Shape 235"/>
          <p:cNvSpPr/>
          <p:nvPr>
            <p:ph type="sldImg"/>
          </p:nvPr>
        </p:nvSpPr>
        <p:spPr>
          <a:prstGeom prst="rect">
            <a:avLst/>
          </a:prstGeom>
        </p:spPr>
        <p:txBody>
          <a:bodyPr/>
          <a:lstStyle/>
          <a:p>
            <a:pPr/>
          </a:p>
        </p:txBody>
      </p:sp>
      <p:sp>
        <p:nvSpPr>
          <p:cNvPr id="236" name="Shape 236"/>
          <p:cNvSpPr/>
          <p:nvPr>
            <p:ph type="body" sz="quarter" idx="1"/>
          </p:nvPr>
        </p:nvSpPr>
        <p:spPr>
          <a:prstGeom prst="rect">
            <a:avLst/>
          </a:prstGeom>
        </p:spPr>
        <p:txBody>
          <a:bodyPr/>
          <a:lstStyle/>
          <a:p>
            <a:pPr/>
            <a:r>
              <a:t>The future of SDN is bright, with emerging trends such as the use of artificial intelligence and machine learning. SDN is transforming the networking industry and is likely to continue to do so in the future.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Shape 239"/>
          <p:cNvSpPr/>
          <p:nvPr>
            <p:ph type="sldImg"/>
          </p:nvPr>
        </p:nvSpPr>
        <p:spPr>
          <a:prstGeom prst="rect">
            <a:avLst/>
          </a:prstGeom>
        </p:spPr>
        <p:txBody>
          <a:bodyPr/>
          <a:lstStyle/>
          <a:p>
            <a:pPr/>
          </a:p>
        </p:txBody>
      </p:sp>
      <p:sp>
        <p:nvSpPr>
          <p:cNvPr id="240" name="Shape 240"/>
          <p:cNvSpPr/>
          <p:nvPr>
            <p:ph type="body" sz="quarter" idx="1"/>
          </p:nvPr>
        </p:nvSpPr>
        <p:spPr>
          <a:prstGeom prst="rect">
            <a:avLst/>
          </a:prstGeom>
        </p:spPr>
        <p:txBody>
          <a:bodyPr/>
          <a:lstStyle/>
          <a:p>
            <a:pPr/>
            <a:r>
              <a:t>In conclusion, SDN is a new approach to networking that offers many benefits such as improved performance, reduced costs, and simplified management. It is an exciting technology that has the potential to revolutionize the networking industry.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Shape 245"/>
          <p:cNvSpPr/>
          <p:nvPr>
            <p:ph type="sldImg"/>
          </p:nvPr>
        </p:nvSpPr>
        <p:spPr>
          <a:prstGeom prst="rect">
            <a:avLst/>
          </a:prstGeom>
        </p:spPr>
        <p:txBody>
          <a:bodyPr/>
          <a:lstStyle/>
          <a:p>
            <a:pPr/>
          </a:p>
        </p:txBody>
      </p:sp>
      <p:sp>
        <p:nvSpPr>
          <p:cNvPr id="246" name="Shape 246"/>
          <p:cNvSpPr/>
          <p:nvPr>
            <p:ph type="body" sz="quarter" idx="1"/>
          </p:nvPr>
        </p:nvSpPr>
        <p:spPr>
          <a:prstGeom prst="rect">
            <a:avLst/>
          </a:prstGeom>
        </p:spPr>
        <p:txBody>
          <a:bodyPr/>
          <a:lstStyle/>
          <a:p>
            <a:pPr/>
            <a:r>
              <a:t>For more information, please refer to the sources listed on this slide.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Shape 191"/>
          <p:cNvSpPr/>
          <p:nvPr>
            <p:ph type="sldImg"/>
          </p:nvPr>
        </p:nvSpPr>
        <p:spPr>
          <a:prstGeom prst="rect">
            <a:avLst/>
          </a:prstGeom>
        </p:spPr>
        <p:txBody>
          <a:bodyPr/>
          <a:lstStyle/>
          <a:p>
            <a:pPr/>
          </a:p>
        </p:txBody>
      </p:sp>
      <p:sp>
        <p:nvSpPr>
          <p:cNvPr id="192" name="Shape 192"/>
          <p:cNvSpPr/>
          <p:nvPr>
            <p:ph type="body" sz="quarter" idx="1"/>
          </p:nvPr>
        </p:nvSpPr>
        <p:spPr>
          <a:prstGeom prst="rect">
            <a:avLst/>
          </a:prstGeom>
        </p:spPr>
        <p:txBody>
          <a:bodyPr/>
          <a:lstStyle/>
          <a:p>
            <a:pPr/>
            <a:r>
              <a:t>Traditional networking can be quite challenging, with proprietary hardware and software, limited scalability, and high costs. It is often difficult to manage and requires a lot of manual configuration.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Shape 196"/>
          <p:cNvSpPr/>
          <p:nvPr>
            <p:ph type="sldImg"/>
          </p:nvPr>
        </p:nvSpPr>
        <p:spPr>
          <a:prstGeom prst="rect">
            <a:avLst/>
          </a:prstGeom>
        </p:spPr>
        <p:txBody>
          <a:bodyPr/>
          <a:lstStyle/>
          <a:p>
            <a:pPr/>
          </a:p>
        </p:txBody>
      </p:sp>
      <p:sp>
        <p:nvSpPr>
          <p:cNvPr id="197" name="Shape 197"/>
          <p:cNvSpPr/>
          <p:nvPr>
            <p:ph type="body" sz="quarter" idx="1"/>
          </p:nvPr>
        </p:nvSpPr>
        <p:spPr>
          <a:prstGeom prst="rect">
            <a:avLst/>
          </a:prstGeom>
        </p:spPr>
        <p:txBody>
          <a:bodyPr/>
          <a:lstStyle/>
          <a:p>
            <a:pPr/>
            <a:r>
              <a:t>SDN is a new approach to networking that offers programmability, flexibility, and agility. With SDN, network performance can be improved, costs can be reduced, and network management can be simplified.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Shape 202"/>
          <p:cNvSpPr/>
          <p:nvPr>
            <p:ph type="sldImg"/>
          </p:nvPr>
        </p:nvSpPr>
        <p:spPr>
          <a:prstGeom prst="rect">
            <a:avLst/>
          </a:prstGeom>
        </p:spPr>
        <p:txBody>
          <a:bodyPr/>
          <a:lstStyle/>
          <a:p>
            <a:pPr/>
          </a:p>
        </p:txBody>
      </p:sp>
      <p:sp>
        <p:nvSpPr>
          <p:cNvPr id="203" name="Shape 203"/>
          <p:cNvSpPr/>
          <p:nvPr>
            <p:ph type="body" sz="quarter" idx="1"/>
          </p:nvPr>
        </p:nvSpPr>
        <p:spPr>
          <a:prstGeom prst="rect">
            <a:avLst/>
          </a:prstGeom>
        </p:spPr>
        <p:txBody>
          <a:bodyPr/>
          <a:lstStyle/>
          <a:p>
            <a:pPr/>
            <a:r>
              <a:t>The SDN architecture consists of three layers: the application layer, control layer, and infrastructure layer. The application layer is where network applications reside, while the control layer manages the network devices and infrastructure.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Shape 207"/>
          <p:cNvSpPr/>
          <p:nvPr>
            <p:ph type="sldImg"/>
          </p:nvPr>
        </p:nvSpPr>
        <p:spPr>
          <a:prstGeom prst="rect">
            <a:avLst/>
          </a:prstGeom>
        </p:spPr>
        <p:txBody>
          <a:bodyPr/>
          <a:lstStyle/>
          <a:p>
            <a:pPr/>
          </a:p>
        </p:txBody>
      </p:sp>
      <p:sp>
        <p:nvSpPr>
          <p:cNvPr id="208" name="Shape 208"/>
          <p:cNvSpPr/>
          <p:nvPr>
            <p:ph type="body" sz="quarter" idx="1"/>
          </p:nvPr>
        </p:nvSpPr>
        <p:spPr>
          <a:prstGeom prst="rect">
            <a:avLst/>
          </a:prstGeom>
        </p:spPr>
        <p:txBody>
          <a:bodyPr/>
          <a:lstStyle/>
          <a:p>
            <a:pPr/>
            <a:r>
              <a:t>The control plane is responsible for managing network forwarding behavior, configuring network devices, and collecting network statistics.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Shape 213"/>
          <p:cNvSpPr/>
          <p:nvPr>
            <p:ph type="sldImg"/>
          </p:nvPr>
        </p:nvSpPr>
        <p:spPr>
          <a:prstGeom prst="rect">
            <a:avLst/>
          </a:prstGeom>
        </p:spPr>
        <p:txBody>
          <a:bodyPr/>
          <a:lstStyle/>
          <a:p>
            <a:pPr/>
          </a:p>
        </p:txBody>
      </p:sp>
      <p:sp>
        <p:nvSpPr>
          <p:cNvPr id="214" name="Shape 214"/>
          <p:cNvSpPr/>
          <p:nvPr>
            <p:ph type="body" sz="quarter" idx="1"/>
          </p:nvPr>
        </p:nvSpPr>
        <p:spPr>
          <a:prstGeom prst="rect">
            <a:avLst/>
          </a:prstGeom>
        </p:spPr>
        <p:txBody>
          <a:bodyPr/>
          <a:lstStyle/>
          <a:p>
            <a:pPr/>
            <a:r>
              <a:t>The data plane is responsible for forwarding data packets from source to destination. Programmable network devices play a key role in the data plane.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Shape 218"/>
          <p:cNvSpPr/>
          <p:nvPr>
            <p:ph type="sldImg"/>
          </p:nvPr>
        </p:nvSpPr>
        <p:spPr>
          <a:prstGeom prst="rect">
            <a:avLst/>
          </a:prstGeom>
        </p:spPr>
        <p:txBody>
          <a:bodyPr/>
          <a:lstStyle/>
          <a:p>
            <a:pPr/>
          </a:p>
        </p:txBody>
      </p:sp>
      <p:sp>
        <p:nvSpPr>
          <p:cNvPr id="219" name="Shape 219"/>
          <p:cNvSpPr/>
          <p:nvPr>
            <p:ph type="body" sz="quarter" idx="1"/>
          </p:nvPr>
        </p:nvSpPr>
        <p:spPr>
          <a:prstGeom prst="rect">
            <a:avLst/>
          </a:prstGeom>
        </p:spPr>
        <p:txBody>
          <a:bodyPr/>
          <a:lstStyle/>
          <a:p>
            <a:pPr/>
            <a:r>
              <a:t>SDN is being used in a variety of industries such as healthcare, finance, and education to improve network performance, increase security, and reduce costs. It is a highly adaptable technology that can be used in many different applications.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Shape 224"/>
          <p:cNvSpPr/>
          <p:nvPr>
            <p:ph type="sldImg"/>
          </p:nvPr>
        </p:nvSpPr>
        <p:spPr>
          <a:prstGeom prst="rect">
            <a:avLst/>
          </a:prstGeom>
        </p:spPr>
        <p:txBody>
          <a:bodyPr/>
          <a:lstStyle/>
          <a:p>
            <a:pPr/>
          </a:p>
        </p:txBody>
      </p:sp>
      <p:sp>
        <p:nvSpPr>
          <p:cNvPr id="225" name="Shape 225"/>
          <p:cNvSpPr/>
          <p:nvPr>
            <p:ph type="body" sz="quarter" idx="1"/>
          </p:nvPr>
        </p:nvSpPr>
        <p:spPr>
          <a:prstGeom prst="rect">
            <a:avLst/>
          </a:prstGeom>
        </p:spPr>
        <p:txBody>
          <a:bodyPr/>
          <a:lstStyle/>
          <a:p>
            <a:pPr/>
            <a:r>
              <a:t>There are different types of SDN implementation, including overlay and underlay. Each type has its own benefits and challenges.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Shape 229"/>
          <p:cNvSpPr/>
          <p:nvPr>
            <p:ph type="sldImg"/>
          </p:nvPr>
        </p:nvSpPr>
        <p:spPr>
          <a:prstGeom prst="rect">
            <a:avLst/>
          </a:prstGeom>
        </p:spPr>
        <p:txBody>
          <a:bodyPr/>
          <a:lstStyle/>
          <a:p>
            <a:pPr/>
          </a:p>
        </p:txBody>
      </p:sp>
      <p:sp>
        <p:nvSpPr>
          <p:cNvPr id="230" name="Shape 230"/>
          <p:cNvSpPr/>
          <p:nvPr>
            <p:ph type="body" sz="quarter" idx="1"/>
          </p:nvPr>
        </p:nvSpPr>
        <p:spPr>
          <a:prstGeom prst="rect">
            <a:avLst/>
          </a:prstGeom>
        </p:spPr>
        <p:txBody>
          <a:bodyPr/>
          <a:lstStyle/>
          <a:p>
            <a:pPr/>
            <a:r>
              <a:t>SDN security is crucial, and network segmentation, access control, and encryption are all important considerations when designing and implementing an SDN.</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5" name="Topic"/>
          <p:cNvSpPr txBox="1"/>
          <p:nvPr>
            <p:ph type="body" sz="quarter" idx="21" hasCustomPrompt="1"/>
          </p:nvPr>
        </p:nvSpPr>
        <p:spPr>
          <a:xfrm>
            <a:off x="1181100" y="12364718"/>
            <a:ext cx="4965700" cy="467107"/>
          </a:xfrm>
          <a:prstGeom prst="rect">
            <a:avLst/>
          </a:prstGeom>
        </p:spPr>
        <p:txBody>
          <a:bodyPr anchor="t"/>
          <a:lstStyle>
            <a:lvl1pPr>
              <a:defRPr b="0" cap="all" spc="88" sz="2200"/>
            </a:lvl1pPr>
          </a:lstStyle>
          <a:p>
            <a:pPr/>
            <a:r>
              <a:t>Topic</a:t>
            </a:r>
          </a:p>
        </p:txBody>
      </p:sp>
      <p:sp>
        <p:nvSpPr>
          <p:cNvPr id="16" name="Location"/>
          <p:cNvSpPr txBox="1"/>
          <p:nvPr>
            <p:ph type="body" sz="quarter" idx="22" hasCustomPrompt="1"/>
          </p:nvPr>
        </p:nvSpPr>
        <p:spPr>
          <a:xfrm>
            <a:off x="18237200" y="12364718"/>
            <a:ext cx="4965700" cy="467107"/>
          </a:xfrm>
          <a:prstGeom prst="rect">
            <a:avLst/>
          </a:prstGeom>
        </p:spPr>
        <p:txBody>
          <a:bodyPr anchor="t"/>
          <a:lstStyle>
            <a:lvl1pPr>
              <a:defRPr b="0" cap="all" spc="88" sz="2200"/>
            </a:lvl1pPr>
          </a:lstStyle>
          <a:p>
            <a:pPr/>
            <a:r>
              <a:t>Location</a:t>
            </a:r>
          </a:p>
        </p:txBody>
      </p:sp>
      <p:sp>
        <p:nvSpPr>
          <p:cNvPr id="17" name="Author and Date"/>
          <p:cNvSpPr txBox="1"/>
          <p:nvPr>
            <p:ph type="body" sz="quarter" idx="23" hasCustomPrompt="1"/>
          </p:nvPr>
        </p:nvSpPr>
        <p:spPr>
          <a:xfrm>
            <a:off x="6946900" y="12233909"/>
            <a:ext cx="10490200" cy="706629"/>
          </a:xfrm>
          <a:prstGeom prst="rect">
            <a:avLst/>
          </a:prstGeom>
        </p:spPr>
        <p:txBody>
          <a:bodyPr anchor="t"/>
          <a:lstStyle/>
          <a:p>
            <a:pPr/>
            <a:r>
              <a:t>Author and Date</a:t>
            </a:r>
          </a:p>
        </p:txBody>
      </p:sp>
      <p:sp>
        <p:nvSpPr>
          <p:cNvPr id="18" name="Presentation Title"/>
          <p:cNvSpPr txBox="1"/>
          <p:nvPr>
            <p:ph type="title" hasCustomPrompt="1"/>
          </p:nvPr>
        </p:nvSpPr>
        <p:spPr>
          <a:prstGeom prst="rect">
            <a:avLst/>
          </a:prstGeom>
        </p:spPr>
        <p:txBody>
          <a:bodyPr/>
          <a:lstStyle/>
          <a:p>
            <a:pPr/>
            <a:r>
              <a:t>Presentation Title</a:t>
            </a:r>
          </a:p>
        </p:txBody>
      </p:sp>
      <p:sp>
        <p:nvSpPr>
          <p:cNvPr id="19" name="Body Level One…"/>
          <p:cNvSpPr txBox="1"/>
          <p:nvPr>
            <p:ph type="body" sz="quarter" idx="1" hasCustomPrompt="1"/>
          </p:nvPr>
        </p:nvSpPr>
        <p:spPr>
          <a:prstGeom prst="rect">
            <a:avLst/>
          </a:prstGeom>
        </p:spPr>
        <p:txBody>
          <a:bodyPr/>
          <a:lstStyle/>
          <a:p>
            <a:pPr/>
            <a:r>
              <a:t>Presentation Subtitle</a:t>
            </a:r>
          </a:p>
          <a:p>
            <a:pPr lvl="1"/>
            <a:r>
              <a:t/>
            </a:r>
          </a:p>
          <a:p>
            <a:pPr lvl="2"/>
            <a:r>
              <a:t/>
            </a:r>
          </a:p>
          <a:p>
            <a:pPr lvl="3"/>
            <a:r>
              <a:t/>
            </a:r>
          </a:p>
          <a:p>
            <a:pPr lvl="4"/>
            <a:r>
              <a:t/>
            </a:r>
          </a:p>
        </p:txBody>
      </p:sp>
      <p:sp>
        <p:nvSpPr>
          <p:cNvPr id="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tatement">
    <p:bg>
      <p:bgPr>
        <a:solidFill>
          <a:srgbClr val="F3F5B1"/>
        </a:solidFill>
      </p:bgPr>
    </p:bg>
    <p:spTree>
      <p:nvGrpSpPr>
        <p:cNvPr id="1" name=""/>
        <p:cNvGrpSpPr/>
        <p:nvPr/>
      </p:nvGrpSpPr>
      <p:grpSpPr>
        <a:xfrm>
          <a:off x="0" y="0"/>
          <a:ext cx="0" cy="0"/>
          <a:chOff x="0" y="0"/>
          <a:chExt cx="0" cy="0"/>
        </a:xfrm>
      </p:grpSpPr>
      <p:sp>
        <p:nvSpPr>
          <p:cNvPr id="121" name="Body Level One…"/>
          <p:cNvSpPr txBox="1"/>
          <p:nvPr>
            <p:ph type="body" sz="half" idx="1" hasCustomPrompt="1"/>
          </p:nvPr>
        </p:nvSpPr>
        <p:spPr>
          <a:xfrm>
            <a:off x="2082800" y="4337484"/>
            <a:ext cx="20205700" cy="4699001"/>
          </a:xfrm>
          <a:prstGeom prst="rect">
            <a:avLst/>
          </a:prstGeom>
        </p:spPr>
        <p:txBody>
          <a:bodyPr anchor="ctr"/>
          <a:lstStyle>
            <a:lvl1pPr>
              <a:lnSpc>
                <a:spcPct val="90000"/>
              </a:lnSpc>
              <a:defRPr cap="all" spc="270" sz="9000">
                <a:solidFill>
                  <a:schemeClr val="accent1">
                    <a:satOff val="36598"/>
                    <a:lumOff val="-17227"/>
                  </a:schemeClr>
                </a:solidFill>
              </a:defRPr>
            </a:lvl1pPr>
            <a:lvl2pPr>
              <a:lnSpc>
                <a:spcPct val="90000"/>
              </a:lnSpc>
              <a:defRPr cap="all" spc="270" sz="9000">
                <a:solidFill>
                  <a:schemeClr val="accent1">
                    <a:satOff val="36598"/>
                    <a:lumOff val="-17227"/>
                  </a:schemeClr>
                </a:solidFill>
              </a:defRPr>
            </a:lvl2pPr>
            <a:lvl3pPr>
              <a:lnSpc>
                <a:spcPct val="90000"/>
              </a:lnSpc>
              <a:defRPr cap="all" spc="270" sz="9000">
                <a:solidFill>
                  <a:schemeClr val="accent1">
                    <a:satOff val="36598"/>
                    <a:lumOff val="-17227"/>
                  </a:schemeClr>
                </a:solidFill>
              </a:defRPr>
            </a:lvl3pPr>
            <a:lvl4pPr>
              <a:lnSpc>
                <a:spcPct val="90000"/>
              </a:lnSpc>
              <a:defRPr cap="all" spc="270" sz="9000">
                <a:solidFill>
                  <a:schemeClr val="accent1">
                    <a:satOff val="36598"/>
                    <a:lumOff val="-17227"/>
                  </a:schemeClr>
                </a:solidFill>
              </a:defRPr>
            </a:lvl4pPr>
            <a:lvl5pPr>
              <a:lnSpc>
                <a:spcPct val="90000"/>
              </a:lnSpc>
              <a:defRPr cap="all" spc="270" sz="9000">
                <a:solidFill>
                  <a:schemeClr val="accent1">
                    <a:satOff val="36598"/>
                    <a:lumOff val="-17227"/>
                  </a:schemeClr>
                </a:solidFill>
              </a:defRPr>
            </a:lvl5pPr>
          </a:lstStyle>
          <a:p>
            <a:pPr/>
            <a:r>
              <a:t>Statement</a:t>
            </a:r>
          </a:p>
          <a:p>
            <a:pPr lvl="1"/>
            <a:r>
              <a:t/>
            </a:r>
          </a:p>
          <a:p>
            <a:pPr lvl="2"/>
            <a:r>
              <a:t/>
            </a:r>
          </a:p>
          <a:p>
            <a:pPr lvl="3"/>
            <a:r>
              <a:t/>
            </a:r>
          </a:p>
          <a:p>
            <a:pPr lvl="4"/>
            <a:r>
              <a:t/>
            </a:r>
          </a:p>
        </p:txBody>
      </p:sp>
      <p:sp>
        <p:nvSpPr>
          <p:cNvPr id="122" name="Line"/>
          <p:cNvSpPr/>
          <p:nvPr/>
        </p:nvSpPr>
        <p:spPr>
          <a:xfrm>
            <a:off x="766879" y="952500"/>
            <a:ext cx="22850242" cy="0"/>
          </a:xfrm>
          <a:prstGeom prst="line">
            <a:avLst/>
          </a:prstGeom>
          <a:ln w="76200">
            <a:solidFill>
              <a:schemeClr val="accent1"/>
            </a:solidFill>
            <a:miter lim="400000"/>
          </a:ln>
        </p:spPr>
        <p:txBody>
          <a:bodyPr lIns="50800" tIns="50800" rIns="50800" bIns="50800" anchor="ctr"/>
          <a:lstStyle/>
          <a:p>
            <a:pPr defTabSz="825500">
              <a:defRPr spc="0" sz="3200">
                <a:solidFill>
                  <a:srgbClr val="000000"/>
                </a:solidFill>
              </a:defRPr>
            </a:pPr>
          </a:p>
        </p:txBody>
      </p:sp>
      <p:sp>
        <p:nvSpPr>
          <p:cNvPr id="123" name="Line"/>
          <p:cNvSpPr/>
          <p:nvPr/>
        </p:nvSpPr>
        <p:spPr>
          <a:xfrm>
            <a:off x="757217" y="12603828"/>
            <a:ext cx="22862943" cy="1"/>
          </a:xfrm>
          <a:prstGeom prst="line">
            <a:avLst/>
          </a:prstGeom>
          <a:ln w="76200">
            <a:solidFill>
              <a:schemeClr val="accent1"/>
            </a:solidFill>
            <a:miter lim="400000"/>
          </a:ln>
        </p:spPr>
        <p:txBody>
          <a:bodyPr lIns="50800" tIns="50800" rIns="50800" bIns="50800" anchor="ctr"/>
          <a:lstStyle/>
          <a:p>
            <a:pPr defTabSz="825500">
              <a:defRPr spc="0" sz="3200">
                <a:solidFill>
                  <a:srgbClr val="000000"/>
                </a:solidFill>
              </a:defRPr>
            </a:pPr>
          </a:p>
        </p:txBody>
      </p:sp>
      <p:sp>
        <p:nvSpPr>
          <p:cNvPr id="124" name="Slide Number"/>
          <p:cNvSpPr txBox="1"/>
          <p:nvPr>
            <p:ph type="sldNum" sz="quarter" idx="2"/>
          </p:nvPr>
        </p:nvSpPr>
        <p:spPr>
          <a:xfrm>
            <a:off x="11990323" y="12890500"/>
            <a:ext cx="416053" cy="467107"/>
          </a:xfrm>
          <a:prstGeom prst="rect">
            <a:avLst/>
          </a:prstGeom>
        </p:spPr>
        <p:txBody>
          <a:bodyPr/>
          <a:lstStyle>
            <a:lvl1pPr>
              <a:defRPr>
                <a:solidFill>
                  <a:srgbClr val="5E5E5E"/>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ig Fact">
    <p:bg>
      <p:bgPr>
        <a:solidFill>
          <a:srgbClr val="F3F5B1"/>
        </a:solidFill>
      </p:bgPr>
    </p:bg>
    <p:spTree>
      <p:nvGrpSpPr>
        <p:cNvPr id="1" name=""/>
        <p:cNvGrpSpPr/>
        <p:nvPr/>
      </p:nvGrpSpPr>
      <p:grpSpPr>
        <a:xfrm>
          <a:off x="0" y="0"/>
          <a:ext cx="0" cy="0"/>
          <a:chOff x="0" y="0"/>
          <a:chExt cx="0" cy="0"/>
        </a:xfrm>
      </p:grpSpPr>
      <p:sp>
        <p:nvSpPr>
          <p:cNvPr id="131" name="Body Level One…"/>
          <p:cNvSpPr txBox="1"/>
          <p:nvPr>
            <p:ph type="body" idx="1" hasCustomPrompt="1"/>
          </p:nvPr>
        </p:nvSpPr>
        <p:spPr>
          <a:xfrm>
            <a:off x="2082800" y="1509784"/>
            <a:ext cx="20205700" cy="6852293"/>
          </a:xfrm>
          <a:prstGeom prst="rect">
            <a:avLst/>
          </a:prstGeom>
        </p:spPr>
        <p:txBody>
          <a:bodyPr/>
          <a:lstStyle>
            <a:lvl1pPr>
              <a:lnSpc>
                <a:spcPct val="90000"/>
              </a:lnSpc>
              <a:defRPr cap="all" spc="750" sz="25000">
                <a:solidFill>
                  <a:schemeClr val="accent1">
                    <a:satOff val="36598"/>
                    <a:lumOff val="-17227"/>
                  </a:schemeClr>
                </a:solidFill>
              </a:defRPr>
            </a:lvl1pPr>
            <a:lvl2pPr>
              <a:lnSpc>
                <a:spcPct val="90000"/>
              </a:lnSpc>
              <a:defRPr cap="all" spc="750" sz="25000">
                <a:solidFill>
                  <a:schemeClr val="accent1">
                    <a:satOff val="36598"/>
                    <a:lumOff val="-17227"/>
                  </a:schemeClr>
                </a:solidFill>
              </a:defRPr>
            </a:lvl2pPr>
            <a:lvl3pPr>
              <a:lnSpc>
                <a:spcPct val="90000"/>
              </a:lnSpc>
              <a:defRPr cap="all" spc="750" sz="25000">
                <a:solidFill>
                  <a:schemeClr val="accent1">
                    <a:satOff val="36598"/>
                    <a:lumOff val="-17227"/>
                  </a:schemeClr>
                </a:solidFill>
              </a:defRPr>
            </a:lvl3pPr>
            <a:lvl4pPr>
              <a:lnSpc>
                <a:spcPct val="90000"/>
              </a:lnSpc>
              <a:defRPr cap="all" spc="750" sz="25000">
                <a:solidFill>
                  <a:schemeClr val="accent1">
                    <a:satOff val="36598"/>
                    <a:lumOff val="-17227"/>
                  </a:schemeClr>
                </a:solidFill>
              </a:defRPr>
            </a:lvl4pPr>
            <a:lvl5pPr>
              <a:lnSpc>
                <a:spcPct val="90000"/>
              </a:lnSpc>
              <a:defRPr cap="all" spc="750" sz="25000">
                <a:solidFill>
                  <a:schemeClr val="accent1">
                    <a:satOff val="36598"/>
                    <a:lumOff val="-17227"/>
                  </a:schemeClr>
                </a:solidFill>
              </a:defRPr>
            </a:lvl5pPr>
          </a:lstStyle>
          <a:p>
            <a:pPr/>
            <a:r>
              <a:t>100%</a:t>
            </a:r>
          </a:p>
          <a:p>
            <a:pPr lvl="1"/>
            <a:r>
              <a:t/>
            </a:r>
          </a:p>
          <a:p>
            <a:pPr lvl="2"/>
            <a:r>
              <a:t/>
            </a:r>
          </a:p>
          <a:p>
            <a:pPr lvl="3"/>
            <a:r>
              <a:t/>
            </a:r>
          </a:p>
          <a:p>
            <a:pPr lvl="4"/>
            <a:r>
              <a:t/>
            </a:r>
          </a:p>
        </p:txBody>
      </p:sp>
      <p:sp>
        <p:nvSpPr>
          <p:cNvPr id="132" name="Fact information"/>
          <p:cNvSpPr txBox="1"/>
          <p:nvPr>
            <p:ph type="body" sz="quarter" idx="21" hasCustomPrompt="1"/>
          </p:nvPr>
        </p:nvSpPr>
        <p:spPr>
          <a:xfrm>
            <a:off x="2082800" y="8407994"/>
            <a:ext cx="20205700" cy="694056"/>
          </a:xfrm>
          <a:prstGeom prst="rect">
            <a:avLst/>
          </a:prstGeom>
        </p:spPr>
        <p:txBody>
          <a:bodyPr anchor="t"/>
          <a:lstStyle>
            <a:lvl1pPr>
              <a:defRPr spc="104" sz="3500">
                <a:solidFill>
                  <a:schemeClr val="accent1"/>
                </a:solidFill>
              </a:defRPr>
            </a:lvl1pPr>
          </a:lstStyle>
          <a:p>
            <a:pPr/>
            <a:r>
              <a:t>Fact information</a:t>
            </a:r>
          </a:p>
        </p:txBody>
      </p:sp>
      <p:sp>
        <p:nvSpPr>
          <p:cNvPr id="133" name="Line"/>
          <p:cNvSpPr/>
          <p:nvPr/>
        </p:nvSpPr>
        <p:spPr>
          <a:xfrm flipV="1">
            <a:off x="762000" y="952499"/>
            <a:ext cx="22860001" cy="2"/>
          </a:xfrm>
          <a:prstGeom prst="line">
            <a:avLst/>
          </a:prstGeom>
          <a:ln w="76200">
            <a:solidFill>
              <a:schemeClr val="accent1"/>
            </a:solidFill>
            <a:miter lim="400000"/>
          </a:ln>
        </p:spPr>
        <p:txBody>
          <a:bodyPr lIns="50800" tIns="50800" rIns="50800" bIns="50800" anchor="ctr"/>
          <a:lstStyle/>
          <a:p>
            <a:pPr defTabSz="825500">
              <a:defRPr spc="0" sz="3200">
                <a:solidFill>
                  <a:srgbClr val="000000"/>
                </a:solidFill>
              </a:defRPr>
            </a:pPr>
          </a:p>
        </p:txBody>
      </p:sp>
      <p:sp>
        <p:nvSpPr>
          <p:cNvPr id="134" name="Line"/>
          <p:cNvSpPr/>
          <p:nvPr/>
        </p:nvSpPr>
        <p:spPr>
          <a:xfrm>
            <a:off x="766879" y="12598400"/>
            <a:ext cx="22850242" cy="0"/>
          </a:xfrm>
          <a:prstGeom prst="line">
            <a:avLst/>
          </a:prstGeom>
          <a:ln w="76200">
            <a:solidFill>
              <a:schemeClr val="accent1"/>
            </a:solidFill>
            <a:miter lim="400000"/>
          </a:ln>
        </p:spPr>
        <p:txBody>
          <a:bodyPr lIns="50800" tIns="50800" rIns="50800" bIns="50800" anchor="ctr"/>
          <a:lstStyle/>
          <a:p>
            <a:pPr defTabSz="825500">
              <a:defRPr spc="0" sz="3200">
                <a:solidFill>
                  <a:srgbClr val="000000"/>
                </a:solidFill>
              </a:defRPr>
            </a:pPr>
          </a:p>
        </p:txBody>
      </p:sp>
      <p:sp>
        <p:nvSpPr>
          <p:cNvPr id="135" name="Slide Number"/>
          <p:cNvSpPr txBox="1"/>
          <p:nvPr>
            <p:ph type="sldNum" sz="quarter" idx="2"/>
          </p:nvPr>
        </p:nvSpPr>
        <p:spPr>
          <a:xfrm>
            <a:off x="11990323" y="12890500"/>
            <a:ext cx="416053" cy="467107"/>
          </a:xfrm>
          <a:prstGeom prst="rect">
            <a:avLst/>
          </a:prstGeom>
        </p:spPr>
        <p:txBody>
          <a:bodyPr/>
          <a:lstStyle>
            <a:lvl1pPr>
              <a:defRPr>
                <a:solidFill>
                  <a:srgbClr val="5E5E5E"/>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p:bg>
      <p:bgPr>
        <a:solidFill>
          <a:srgbClr val="FFCBC5"/>
        </a:solidFill>
      </p:bgPr>
    </p:bg>
    <p:spTree>
      <p:nvGrpSpPr>
        <p:cNvPr id="1" name=""/>
        <p:cNvGrpSpPr/>
        <p:nvPr/>
      </p:nvGrpSpPr>
      <p:grpSpPr>
        <a:xfrm>
          <a:off x="0" y="0"/>
          <a:ext cx="0" cy="0"/>
          <a:chOff x="0" y="0"/>
          <a:chExt cx="0" cy="0"/>
        </a:xfrm>
      </p:grpSpPr>
      <p:sp>
        <p:nvSpPr>
          <p:cNvPr id="142" name="Attribution"/>
          <p:cNvSpPr txBox="1"/>
          <p:nvPr>
            <p:ph type="body" sz="quarter" idx="21" hasCustomPrompt="1"/>
          </p:nvPr>
        </p:nvSpPr>
        <p:spPr>
          <a:xfrm>
            <a:off x="2088436" y="11375561"/>
            <a:ext cx="20207127" cy="706629"/>
          </a:xfrm>
          <a:prstGeom prst="rect">
            <a:avLst/>
          </a:prstGeom>
        </p:spPr>
        <p:txBody>
          <a:bodyPr anchor="t"/>
          <a:lstStyle>
            <a:lvl1pPr>
              <a:defRPr>
                <a:solidFill>
                  <a:schemeClr val="accent1"/>
                </a:solidFill>
              </a:defRPr>
            </a:lvl1pPr>
          </a:lstStyle>
          <a:p>
            <a:pPr/>
            <a:r>
              <a:t>Attribution</a:t>
            </a:r>
          </a:p>
        </p:txBody>
      </p:sp>
      <p:sp>
        <p:nvSpPr>
          <p:cNvPr id="143" name="Line"/>
          <p:cNvSpPr/>
          <p:nvPr/>
        </p:nvSpPr>
        <p:spPr>
          <a:xfrm flipV="1">
            <a:off x="762000" y="952499"/>
            <a:ext cx="22860001" cy="2"/>
          </a:xfrm>
          <a:prstGeom prst="line">
            <a:avLst/>
          </a:prstGeom>
          <a:ln w="76200">
            <a:solidFill>
              <a:schemeClr val="accent1">
                <a:satOff val="36598"/>
                <a:lumOff val="-17227"/>
              </a:schemeClr>
            </a:solidFill>
            <a:miter lim="400000"/>
          </a:ln>
        </p:spPr>
        <p:txBody>
          <a:bodyPr lIns="50800" tIns="50800" rIns="50800" bIns="50800" anchor="ctr"/>
          <a:lstStyle/>
          <a:p>
            <a:pPr defTabSz="825500">
              <a:defRPr spc="0" sz="3200">
                <a:solidFill>
                  <a:srgbClr val="000000"/>
                </a:solidFill>
              </a:defRPr>
            </a:pPr>
          </a:p>
        </p:txBody>
      </p:sp>
      <p:sp>
        <p:nvSpPr>
          <p:cNvPr id="144" name="Line"/>
          <p:cNvSpPr/>
          <p:nvPr/>
        </p:nvSpPr>
        <p:spPr>
          <a:xfrm>
            <a:off x="762000" y="12598400"/>
            <a:ext cx="22860001" cy="0"/>
          </a:xfrm>
          <a:prstGeom prst="line">
            <a:avLst/>
          </a:prstGeom>
          <a:ln w="76200">
            <a:solidFill>
              <a:schemeClr val="accent1">
                <a:satOff val="36598"/>
                <a:lumOff val="-17227"/>
              </a:schemeClr>
            </a:solidFill>
            <a:miter lim="400000"/>
          </a:ln>
        </p:spPr>
        <p:txBody>
          <a:bodyPr lIns="50800" tIns="50800" rIns="50800" bIns="50800" anchor="ctr"/>
          <a:lstStyle/>
          <a:p>
            <a:pPr defTabSz="825500">
              <a:defRPr spc="0" sz="3200">
                <a:solidFill>
                  <a:srgbClr val="000000"/>
                </a:solidFill>
              </a:defRPr>
            </a:pPr>
          </a:p>
        </p:txBody>
      </p:sp>
      <p:sp>
        <p:nvSpPr>
          <p:cNvPr id="145" name="Body Level One…"/>
          <p:cNvSpPr txBox="1"/>
          <p:nvPr>
            <p:ph type="body" sz="half" idx="1" hasCustomPrompt="1"/>
          </p:nvPr>
        </p:nvSpPr>
        <p:spPr>
          <a:xfrm>
            <a:off x="2088436" y="4298870"/>
            <a:ext cx="20207128" cy="4699001"/>
          </a:xfrm>
          <a:prstGeom prst="rect">
            <a:avLst/>
          </a:prstGeom>
        </p:spPr>
        <p:txBody>
          <a:bodyPr anchor="ctr"/>
          <a:lstStyle>
            <a:lvl1pPr>
              <a:lnSpc>
                <a:spcPct val="90000"/>
              </a:lnSpc>
              <a:defRPr cap="all" spc="190" sz="9500">
                <a:solidFill>
                  <a:schemeClr val="accent1">
                    <a:satOff val="36598"/>
                    <a:lumOff val="-17227"/>
                  </a:schemeClr>
                </a:solidFill>
              </a:defRPr>
            </a:lvl1pPr>
            <a:lvl2pPr>
              <a:lnSpc>
                <a:spcPct val="90000"/>
              </a:lnSpc>
              <a:defRPr cap="all" spc="190" sz="9500">
                <a:solidFill>
                  <a:schemeClr val="accent1">
                    <a:satOff val="36598"/>
                    <a:lumOff val="-17227"/>
                  </a:schemeClr>
                </a:solidFill>
              </a:defRPr>
            </a:lvl2pPr>
            <a:lvl3pPr>
              <a:lnSpc>
                <a:spcPct val="90000"/>
              </a:lnSpc>
              <a:defRPr cap="all" spc="190" sz="9500">
                <a:solidFill>
                  <a:schemeClr val="accent1">
                    <a:satOff val="36598"/>
                    <a:lumOff val="-17227"/>
                  </a:schemeClr>
                </a:solidFill>
              </a:defRPr>
            </a:lvl3pPr>
            <a:lvl4pPr>
              <a:lnSpc>
                <a:spcPct val="90000"/>
              </a:lnSpc>
              <a:defRPr cap="all" spc="190" sz="9500">
                <a:solidFill>
                  <a:schemeClr val="accent1">
                    <a:satOff val="36598"/>
                    <a:lumOff val="-17227"/>
                  </a:schemeClr>
                </a:solidFill>
              </a:defRPr>
            </a:lvl4pPr>
            <a:lvl5pPr>
              <a:lnSpc>
                <a:spcPct val="90000"/>
              </a:lnSpc>
              <a:defRPr cap="all" spc="190" sz="9500">
                <a:solidFill>
                  <a:schemeClr val="accent1">
                    <a:satOff val="36598"/>
                    <a:lumOff val="-17227"/>
                  </a:schemeClr>
                </a:solidFill>
              </a:defRPr>
            </a:lvl5pPr>
          </a:lstStyle>
          <a:p>
            <a:pPr/>
            <a:r>
              <a:t>“Notable Quote”</a:t>
            </a:r>
          </a:p>
          <a:p>
            <a:pPr lvl="1"/>
            <a:r>
              <a:t/>
            </a:r>
          </a:p>
          <a:p>
            <a:pPr lvl="2"/>
            <a:r>
              <a:t/>
            </a:r>
          </a:p>
          <a:p>
            <a:pPr lvl="3"/>
            <a:r>
              <a:t/>
            </a:r>
          </a:p>
          <a:p>
            <a:pPr lvl="4"/>
            <a:r>
              <a:t/>
            </a:r>
          </a:p>
        </p:txBody>
      </p:sp>
      <p:sp>
        <p:nvSpPr>
          <p:cNvPr id="146" name="Slide Number"/>
          <p:cNvSpPr txBox="1"/>
          <p:nvPr>
            <p:ph type="sldNum" sz="quarter" idx="2"/>
          </p:nvPr>
        </p:nvSpPr>
        <p:spPr>
          <a:xfrm>
            <a:off x="11990323" y="12890500"/>
            <a:ext cx="416053" cy="467107"/>
          </a:xfrm>
          <a:prstGeom prst="rect">
            <a:avLst/>
          </a:prstGeom>
        </p:spPr>
        <p:txBody>
          <a:bodyPr/>
          <a:lstStyle>
            <a:lvl1pPr>
              <a:defRPr>
                <a:solidFill>
                  <a:srgbClr val="5E5E5E"/>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3 Up">
    <p:bg>
      <p:bgPr>
        <a:solidFill>
          <a:srgbClr val="FFF5F2"/>
        </a:solidFill>
      </p:bgPr>
    </p:bg>
    <p:spTree>
      <p:nvGrpSpPr>
        <p:cNvPr id="1" name=""/>
        <p:cNvGrpSpPr/>
        <p:nvPr/>
      </p:nvGrpSpPr>
      <p:grpSpPr>
        <a:xfrm>
          <a:off x="0" y="0"/>
          <a:ext cx="0" cy="0"/>
          <a:chOff x="0" y="0"/>
          <a:chExt cx="0" cy="0"/>
        </a:xfrm>
      </p:grpSpPr>
      <p:sp>
        <p:nvSpPr>
          <p:cNvPr id="153" name="Pink typewriter on a pink three-drawer dresser in front of a pink wall"/>
          <p:cNvSpPr/>
          <p:nvPr>
            <p:ph type="pic" idx="21"/>
          </p:nvPr>
        </p:nvSpPr>
        <p:spPr>
          <a:xfrm>
            <a:off x="-609600" y="431800"/>
            <a:ext cx="21514742" cy="12103100"/>
          </a:xfrm>
          <a:prstGeom prst="rect">
            <a:avLst/>
          </a:prstGeom>
          <a:ln w="114300">
            <a:solidFill>
              <a:srgbClr val="FFFFFF"/>
            </a:solidFill>
          </a:ln>
        </p:spPr>
        <p:txBody>
          <a:bodyPr lIns="91439" tIns="45719" rIns="91439" bIns="45719" anchor="t">
            <a:noAutofit/>
          </a:bodyPr>
          <a:lstStyle/>
          <a:p>
            <a:pPr/>
          </a:p>
        </p:txBody>
      </p:sp>
      <p:sp>
        <p:nvSpPr>
          <p:cNvPr id="154" name="Bright turquoise cassette tape on a pink background"/>
          <p:cNvSpPr/>
          <p:nvPr>
            <p:ph type="pic" sz="quarter" idx="22"/>
          </p:nvPr>
        </p:nvSpPr>
        <p:spPr>
          <a:xfrm>
            <a:off x="15836900" y="-203200"/>
            <a:ext cx="7747000" cy="7747000"/>
          </a:xfrm>
          <a:prstGeom prst="rect">
            <a:avLst/>
          </a:prstGeom>
          <a:ln w="114300">
            <a:solidFill>
              <a:srgbClr val="FFFFFF"/>
            </a:solidFill>
          </a:ln>
        </p:spPr>
        <p:txBody>
          <a:bodyPr lIns="91439" tIns="45719" rIns="91439" bIns="45719" anchor="t">
            <a:noAutofit/>
          </a:bodyPr>
          <a:lstStyle/>
          <a:p>
            <a:pPr/>
          </a:p>
        </p:txBody>
      </p:sp>
      <p:sp>
        <p:nvSpPr>
          <p:cNvPr id="155" name="Small retro clock on a green shelf against a yellow background"/>
          <p:cNvSpPr/>
          <p:nvPr>
            <p:ph type="pic" idx="23"/>
          </p:nvPr>
        </p:nvSpPr>
        <p:spPr>
          <a:xfrm>
            <a:off x="10769600" y="-6083300"/>
            <a:ext cx="17881600" cy="23842133"/>
          </a:xfrm>
          <a:prstGeom prst="rect">
            <a:avLst/>
          </a:prstGeom>
          <a:ln w="114300">
            <a:solidFill>
              <a:srgbClr val="FFFFFF"/>
            </a:solidFill>
          </a:ln>
        </p:spPr>
        <p:txBody>
          <a:bodyPr lIns="91439" tIns="45719" rIns="91439" bIns="45719" anchor="t">
            <a:noAutofit/>
          </a:bodyPr>
          <a:lstStyle/>
          <a:p>
            <a:pPr/>
          </a:p>
        </p:txBody>
      </p:sp>
      <p:sp>
        <p:nvSpPr>
          <p:cNvPr id="156" name="Slide Number"/>
          <p:cNvSpPr txBox="1"/>
          <p:nvPr>
            <p:ph type="sldNum" sz="quarter" idx="2"/>
          </p:nvPr>
        </p:nvSpPr>
        <p:spPr>
          <a:xfrm>
            <a:off x="11990323" y="12890500"/>
            <a:ext cx="416053" cy="467107"/>
          </a:xfrm>
          <a:prstGeom prst="rect">
            <a:avLst/>
          </a:prstGeom>
        </p:spPr>
        <p:txBody>
          <a:bodyPr/>
          <a:lstStyle>
            <a:lvl1pPr>
              <a:defRPr>
                <a:solidFill>
                  <a:srgbClr val="5E5E5E"/>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p:bg>
      <p:bgPr>
        <a:solidFill>
          <a:srgbClr val="FFF5F2"/>
        </a:solidFill>
      </p:bgPr>
    </p:bg>
    <p:spTree>
      <p:nvGrpSpPr>
        <p:cNvPr id="1" name=""/>
        <p:cNvGrpSpPr/>
        <p:nvPr/>
      </p:nvGrpSpPr>
      <p:grpSpPr>
        <a:xfrm>
          <a:off x="0" y="0"/>
          <a:ext cx="0" cy="0"/>
          <a:chOff x="0" y="0"/>
          <a:chExt cx="0" cy="0"/>
        </a:xfrm>
      </p:grpSpPr>
      <p:sp>
        <p:nvSpPr>
          <p:cNvPr id="163" name="Four vintage television sets in a row with fluorescent colors: pink, blue, orange, and green"/>
          <p:cNvSpPr/>
          <p:nvPr>
            <p:ph type="pic" idx="21"/>
          </p:nvPr>
        </p:nvSpPr>
        <p:spPr>
          <a:xfrm>
            <a:off x="760214" y="279400"/>
            <a:ext cx="22863633" cy="12866707"/>
          </a:xfrm>
          <a:prstGeom prst="rect">
            <a:avLst/>
          </a:prstGeom>
          <a:ln w="114300">
            <a:solidFill>
              <a:srgbClr val="FFFFFF"/>
            </a:solidFill>
          </a:ln>
        </p:spPr>
        <p:txBody>
          <a:bodyPr lIns="91439" tIns="45719" rIns="91439" bIns="45719" anchor="t">
            <a:noAutofit/>
          </a:bodyPr>
          <a:lstStyle/>
          <a:p>
            <a:pPr/>
          </a:p>
        </p:txBody>
      </p:sp>
      <p:sp>
        <p:nvSpPr>
          <p:cNvPr id="164" name="Slide Number"/>
          <p:cNvSpPr txBox="1"/>
          <p:nvPr>
            <p:ph type="sldNum" sz="quarter" idx="2"/>
          </p:nvPr>
        </p:nvSpPr>
        <p:spPr>
          <a:xfrm>
            <a:off x="11990323" y="12890500"/>
            <a:ext cx="416053" cy="467107"/>
          </a:xfrm>
          <a:prstGeom prst="rect">
            <a:avLst/>
          </a:prstGeom>
        </p:spPr>
        <p:txBody>
          <a:bodyPr/>
          <a:lstStyle>
            <a:lvl1pPr>
              <a:defRPr>
                <a:solidFill>
                  <a:srgbClr val="5E5E5E"/>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bg>
      <p:bgPr>
        <a:solidFill>
          <a:srgbClr val="FFF5F2"/>
        </a:solidFill>
      </p:bgPr>
    </p:bg>
    <p:spTree>
      <p:nvGrpSpPr>
        <p:cNvPr id="1" name=""/>
        <p:cNvGrpSpPr/>
        <p:nvPr/>
      </p:nvGrpSpPr>
      <p:grpSpPr>
        <a:xfrm>
          <a:off x="0" y="0"/>
          <a:ext cx="0" cy="0"/>
          <a:chOff x="0" y="0"/>
          <a:chExt cx="0" cy="0"/>
        </a:xfrm>
      </p:grpSpPr>
      <p:sp>
        <p:nvSpPr>
          <p:cNvPr id="171" name="Slide Number"/>
          <p:cNvSpPr txBox="1"/>
          <p:nvPr>
            <p:ph type="sldNum" sz="quarter" idx="2"/>
          </p:nvPr>
        </p:nvSpPr>
        <p:spPr>
          <a:xfrm>
            <a:off x="11990323" y="12890500"/>
            <a:ext cx="416053" cy="467107"/>
          </a:xfrm>
          <a:prstGeom prst="rect">
            <a:avLst/>
          </a:prstGeom>
        </p:spPr>
        <p:txBody>
          <a:bodyPr/>
          <a:lstStyle>
            <a:lvl1pPr>
              <a:defRPr>
                <a:solidFill>
                  <a:srgbClr val="5E5E5E"/>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Photo">
    <p:bg>
      <p:bgPr>
        <a:solidFill>
          <a:srgbClr val="FFFFFF"/>
        </a:solidFill>
      </p:bgPr>
    </p:bg>
    <p:spTree>
      <p:nvGrpSpPr>
        <p:cNvPr id="1" name=""/>
        <p:cNvGrpSpPr/>
        <p:nvPr/>
      </p:nvGrpSpPr>
      <p:grpSpPr>
        <a:xfrm>
          <a:off x="0" y="0"/>
          <a:ext cx="0" cy="0"/>
          <a:chOff x="0" y="0"/>
          <a:chExt cx="0" cy="0"/>
        </a:xfrm>
      </p:grpSpPr>
      <p:sp>
        <p:nvSpPr>
          <p:cNvPr id="27" name="row of seven small retro clocks on a green shelf against a yellow background"/>
          <p:cNvSpPr/>
          <p:nvPr>
            <p:ph type="pic" idx="21"/>
          </p:nvPr>
        </p:nvSpPr>
        <p:spPr>
          <a:xfrm>
            <a:off x="0" y="-2757142"/>
            <a:ext cx="24384000" cy="19230284"/>
          </a:xfrm>
          <a:prstGeom prst="rect">
            <a:avLst/>
          </a:prstGeom>
        </p:spPr>
        <p:txBody>
          <a:bodyPr lIns="91439" tIns="45719" rIns="91439" bIns="45719" anchor="t">
            <a:noAutofit/>
          </a:bodyPr>
          <a:lstStyle/>
          <a:p>
            <a:pPr/>
          </a:p>
        </p:txBody>
      </p:sp>
      <p:sp>
        <p:nvSpPr>
          <p:cNvPr id="28" name="Topic"/>
          <p:cNvSpPr txBox="1"/>
          <p:nvPr>
            <p:ph type="body" sz="quarter" idx="22" hasCustomPrompt="1"/>
          </p:nvPr>
        </p:nvSpPr>
        <p:spPr>
          <a:xfrm>
            <a:off x="1181100" y="12364718"/>
            <a:ext cx="4965700" cy="467107"/>
          </a:xfrm>
          <a:prstGeom prst="rect">
            <a:avLst/>
          </a:prstGeom>
        </p:spPr>
        <p:txBody>
          <a:bodyPr anchor="t"/>
          <a:lstStyle>
            <a:lvl1pPr>
              <a:defRPr b="0" cap="all" spc="88" sz="2200">
                <a:solidFill>
                  <a:srgbClr val="FFFFFF"/>
                </a:solidFill>
              </a:defRPr>
            </a:lvl1pPr>
          </a:lstStyle>
          <a:p>
            <a:pPr/>
            <a:r>
              <a:t>Topic</a:t>
            </a:r>
          </a:p>
        </p:txBody>
      </p:sp>
      <p:sp>
        <p:nvSpPr>
          <p:cNvPr id="29" name="Location"/>
          <p:cNvSpPr txBox="1"/>
          <p:nvPr>
            <p:ph type="body" sz="quarter" idx="23" hasCustomPrompt="1"/>
          </p:nvPr>
        </p:nvSpPr>
        <p:spPr>
          <a:xfrm>
            <a:off x="18237200" y="12364718"/>
            <a:ext cx="4965700" cy="467107"/>
          </a:xfrm>
          <a:prstGeom prst="rect">
            <a:avLst/>
          </a:prstGeom>
        </p:spPr>
        <p:txBody>
          <a:bodyPr anchor="t"/>
          <a:lstStyle>
            <a:lvl1pPr>
              <a:defRPr b="0" cap="all" spc="88" sz="2200">
                <a:solidFill>
                  <a:srgbClr val="FFFFFF"/>
                </a:solidFill>
              </a:defRPr>
            </a:lvl1pPr>
          </a:lstStyle>
          <a:p>
            <a:pPr/>
            <a:r>
              <a:t>Location</a:t>
            </a:r>
          </a:p>
        </p:txBody>
      </p:sp>
      <p:sp>
        <p:nvSpPr>
          <p:cNvPr id="30" name="Author and Date"/>
          <p:cNvSpPr txBox="1"/>
          <p:nvPr>
            <p:ph type="body" sz="quarter" idx="24" hasCustomPrompt="1"/>
          </p:nvPr>
        </p:nvSpPr>
        <p:spPr>
          <a:xfrm>
            <a:off x="6946900" y="12233909"/>
            <a:ext cx="10490200" cy="706629"/>
          </a:xfrm>
          <a:prstGeom prst="rect">
            <a:avLst/>
          </a:prstGeom>
        </p:spPr>
        <p:txBody>
          <a:bodyPr anchor="t"/>
          <a:lstStyle>
            <a:lvl1pPr>
              <a:defRPr>
                <a:solidFill>
                  <a:srgbClr val="FFFFFF"/>
                </a:solidFill>
              </a:defRPr>
            </a:lvl1pPr>
          </a:lstStyle>
          <a:p>
            <a:pPr/>
            <a:r>
              <a:t>Author and Date</a:t>
            </a:r>
          </a:p>
        </p:txBody>
      </p:sp>
      <p:sp>
        <p:nvSpPr>
          <p:cNvPr id="31" name="Line"/>
          <p:cNvSpPr/>
          <p:nvPr/>
        </p:nvSpPr>
        <p:spPr>
          <a:xfrm>
            <a:off x="766879" y="12060766"/>
            <a:ext cx="22850240" cy="1"/>
          </a:xfrm>
          <a:prstGeom prst="line">
            <a:avLst/>
          </a:prstGeom>
          <a:ln w="76200">
            <a:solidFill>
              <a:schemeClr val="accent1"/>
            </a:solidFill>
            <a:miter lim="400000"/>
          </a:ln>
        </p:spPr>
        <p:txBody>
          <a:bodyPr lIns="50800" tIns="50800" rIns="50800" bIns="50800" anchor="ctr"/>
          <a:lstStyle/>
          <a:p>
            <a:pPr defTabSz="825500">
              <a:defRPr spc="0" sz="3200">
                <a:solidFill>
                  <a:srgbClr val="000000"/>
                </a:solidFill>
              </a:defRPr>
            </a:pPr>
          </a:p>
        </p:txBody>
      </p:sp>
      <p:sp>
        <p:nvSpPr>
          <p:cNvPr id="32" name="Line"/>
          <p:cNvSpPr/>
          <p:nvPr/>
        </p:nvSpPr>
        <p:spPr>
          <a:xfrm flipV="1">
            <a:off x="6527799" y="12034558"/>
            <a:ext cx="1" cy="1114983"/>
          </a:xfrm>
          <a:prstGeom prst="line">
            <a:avLst/>
          </a:prstGeom>
          <a:ln w="76200">
            <a:solidFill>
              <a:schemeClr val="accent1"/>
            </a:solidFill>
            <a:miter lim="400000"/>
          </a:ln>
        </p:spPr>
        <p:txBody>
          <a:bodyPr lIns="50800" tIns="50800" rIns="50800" bIns="50800" anchor="ctr"/>
          <a:lstStyle/>
          <a:p>
            <a:pPr defTabSz="825500">
              <a:defRPr spc="0" sz="3200">
                <a:solidFill>
                  <a:srgbClr val="000000"/>
                </a:solidFill>
              </a:defRPr>
            </a:pPr>
          </a:p>
        </p:txBody>
      </p:sp>
      <p:sp>
        <p:nvSpPr>
          <p:cNvPr id="33" name="Line"/>
          <p:cNvSpPr/>
          <p:nvPr/>
        </p:nvSpPr>
        <p:spPr>
          <a:xfrm flipV="1">
            <a:off x="17856201" y="12034558"/>
            <a:ext cx="1" cy="1114983"/>
          </a:xfrm>
          <a:prstGeom prst="line">
            <a:avLst/>
          </a:prstGeom>
          <a:ln w="76200">
            <a:solidFill>
              <a:schemeClr val="accent1"/>
            </a:solidFill>
            <a:miter lim="400000"/>
          </a:ln>
        </p:spPr>
        <p:txBody>
          <a:bodyPr lIns="50800" tIns="50800" rIns="50800" bIns="50800" anchor="ctr"/>
          <a:lstStyle/>
          <a:p>
            <a:pPr defTabSz="825500">
              <a:defRPr spc="0" sz="3200">
                <a:solidFill>
                  <a:srgbClr val="000000"/>
                </a:solidFill>
              </a:defRPr>
            </a:pPr>
          </a:p>
        </p:txBody>
      </p:sp>
      <p:sp>
        <p:nvSpPr>
          <p:cNvPr id="34" name="Line"/>
          <p:cNvSpPr/>
          <p:nvPr/>
        </p:nvSpPr>
        <p:spPr>
          <a:xfrm>
            <a:off x="766879" y="952500"/>
            <a:ext cx="22850242" cy="1"/>
          </a:xfrm>
          <a:prstGeom prst="line">
            <a:avLst/>
          </a:prstGeom>
          <a:ln w="76200">
            <a:solidFill>
              <a:schemeClr val="accent1"/>
            </a:solidFill>
            <a:miter lim="400000"/>
          </a:ln>
        </p:spPr>
        <p:txBody>
          <a:bodyPr lIns="50800" tIns="50800" rIns="50800" bIns="50800" anchor="ctr"/>
          <a:lstStyle/>
          <a:p>
            <a:pPr defTabSz="825500">
              <a:defRPr spc="0" sz="3200">
                <a:solidFill>
                  <a:srgbClr val="000000"/>
                </a:solidFill>
              </a:defRPr>
            </a:pPr>
          </a:p>
        </p:txBody>
      </p:sp>
      <p:sp>
        <p:nvSpPr>
          <p:cNvPr id="35" name="Body Level One…"/>
          <p:cNvSpPr txBox="1"/>
          <p:nvPr>
            <p:ph type="body" sz="quarter" idx="1" hasCustomPrompt="1"/>
          </p:nvPr>
        </p:nvSpPr>
        <p:spPr>
          <a:xfrm>
            <a:off x="2082800" y="3492500"/>
            <a:ext cx="20205700" cy="1612900"/>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a:r>
              <a:t>Presentation Subtitle</a:t>
            </a:r>
          </a:p>
          <a:p>
            <a:pPr lvl="1"/>
            <a:r>
              <a:t/>
            </a:r>
          </a:p>
          <a:p>
            <a:pPr lvl="2"/>
            <a:r>
              <a:t/>
            </a:r>
          </a:p>
          <a:p>
            <a:pPr lvl="3"/>
            <a:r>
              <a:t/>
            </a:r>
          </a:p>
          <a:p>
            <a:pPr lvl="4"/>
            <a:r>
              <a:t/>
            </a:r>
          </a:p>
        </p:txBody>
      </p:sp>
      <p:sp>
        <p:nvSpPr>
          <p:cNvPr id="36" name="Presentation Title"/>
          <p:cNvSpPr txBox="1"/>
          <p:nvPr>
            <p:ph type="title" hasCustomPrompt="1"/>
          </p:nvPr>
        </p:nvSpPr>
        <p:spPr>
          <a:prstGeom prst="rect">
            <a:avLst/>
          </a:prstGeom>
        </p:spPr>
        <p:txBody>
          <a:bodyPr/>
          <a:lstStyle/>
          <a:p>
            <a:pPr/>
            <a:r>
              <a:t>Presentation Title</a:t>
            </a:r>
          </a:p>
        </p:txBody>
      </p:sp>
      <p:sp>
        <p:nvSpPr>
          <p:cNvPr id="37" name="Slide Number"/>
          <p:cNvSpPr txBox="1"/>
          <p:nvPr>
            <p:ph type="sldNum" sz="quarter" idx="2"/>
          </p:nvPr>
        </p:nvSpPr>
        <p:spPr>
          <a:prstGeom prst="rect">
            <a:avLst/>
          </a:prstGeom>
        </p:spPr>
        <p:txBody>
          <a:bodyPr/>
          <a:lstStyle>
            <a:lvl1pPr>
              <a:defRPr>
                <a:solidFill>
                  <a:srgbClr val="5E5E5E"/>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Photo Alt">
    <p:bg>
      <p:bgPr>
        <a:solidFill>
          <a:srgbClr val="FFF5F2"/>
        </a:solidFill>
      </p:bgPr>
    </p:bg>
    <p:spTree>
      <p:nvGrpSpPr>
        <p:cNvPr id="1" name=""/>
        <p:cNvGrpSpPr/>
        <p:nvPr/>
      </p:nvGrpSpPr>
      <p:grpSpPr>
        <a:xfrm>
          <a:off x="0" y="0"/>
          <a:ext cx="0" cy="0"/>
          <a:chOff x="0" y="0"/>
          <a:chExt cx="0" cy="0"/>
        </a:xfrm>
      </p:grpSpPr>
      <p:sp>
        <p:nvSpPr>
          <p:cNvPr id="44" name="Body Level One…"/>
          <p:cNvSpPr txBox="1"/>
          <p:nvPr>
            <p:ph type="body" sz="quarter" idx="1" hasCustomPrompt="1"/>
          </p:nvPr>
        </p:nvSpPr>
        <p:spPr>
          <a:xfrm>
            <a:off x="1270000" y="8015916"/>
            <a:ext cx="11785600" cy="3848101"/>
          </a:xfrm>
          <a:prstGeom prst="rect">
            <a:avLst/>
          </a:prstGeom>
        </p:spPr>
        <p:txBody>
          <a:bodyPr anchor="t"/>
          <a:lstStyle>
            <a:lvl1pPr>
              <a:defRPr>
                <a:solidFill>
                  <a:srgbClr val="8AACB9"/>
                </a:solidFill>
              </a:defRPr>
            </a:lvl1pPr>
            <a:lvl2pPr>
              <a:defRPr>
                <a:solidFill>
                  <a:srgbClr val="8AACB9"/>
                </a:solidFill>
              </a:defRPr>
            </a:lvl2pPr>
            <a:lvl3pPr>
              <a:defRPr>
                <a:solidFill>
                  <a:srgbClr val="8AACB9"/>
                </a:solidFill>
              </a:defRPr>
            </a:lvl3pPr>
            <a:lvl4pPr>
              <a:defRPr>
                <a:solidFill>
                  <a:srgbClr val="8AACB9"/>
                </a:solidFill>
              </a:defRPr>
            </a:lvl4pPr>
            <a:lvl5pPr>
              <a:defRPr>
                <a:solidFill>
                  <a:srgbClr val="8AACB9"/>
                </a:solidFill>
              </a:defRPr>
            </a:lvl5pPr>
          </a:lstStyle>
          <a:p>
            <a:pPr/>
            <a:r>
              <a:t>Slide Subtitle</a:t>
            </a:r>
          </a:p>
          <a:p>
            <a:pPr lvl="1"/>
            <a:r>
              <a:t/>
            </a:r>
          </a:p>
          <a:p>
            <a:pPr lvl="2"/>
            <a:r>
              <a:t/>
            </a:r>
          </a:p>
          <a:p>
            <a:pPr lvl="3"/>
            <a:r>
              <a:t/>
            </a:r>
          </a:p>
          <a:p>
            <a:pPr lvl="4"/>
            <a:r>
              <a:t/>
            </a:r>
          </a:p>
        </p:txBody>
      </p:sp>
      <p:sp>
        <p:nvSpPr>
          <p:cNvPr id="45" name="Slide Title"/>
          <p:cNvSpPr txBox="1"/>
          <p:nvPr>
            <p:ph type="title" hasCustomPrompt="1"/>
          </p:nvPr>
        </p:nvSpPr>
        <p:spPr>
          <a:xfrm>
            <a:off x="1270000" y="4925417"/>
            <a:ext cx="11785600" cy="2933701"/>
          </a:xfrm>
          <a:prstGeom prst="rect">
            <a:avLst/>
          </a:prstGeom>
        </p:spPr>
        <p:txBody>
          <a:bodyPr anchor="b"/>
          <a:lstStyle>
            <a:lvl1pPr>
              <a:defRPr spc="270" sz="9000">
                <a:solidFill>
                  <a:schemeClr val="accent6"/>
                </a:solidFill>
              </a:defRPr>
            </a:lvl1pPr>
          </a:lstStyle>
          <a:p>
            <a:pPr/>
            <a:r>
              <a:t>Slide Title</a:t>
            </a:r>
          </a:p>
        </p:txBody>
      </p:sp>
      <p:sp>
        <p:nvSpPr>
          <p:cNvPr id="46" name="Pink typewriter on a pink three-drawer dresser in front of a pink wall"/>
          <p:cNvSpPr/>
          <p:nvPr>
            <p:ph type="pic" idx="21"/>
          </p:nvPr>
        </p:nvSpPr>
        <p:spPr>
          <a:xfrm>
            <a:off x="12801600" y="1895696"/>
            <a:ext cx="17642204" cy="9924608"/>
          </a:xfrm>
          <a:prstGeom prst="rect">
            <a:avLst/>
          </a:prstGeom>
          <a:ln w="114300">
            <a:solidFill>
              <a:srgbClr val="FFFFFF"/>
            </a:solidFill>
          </a:ln>
        </p:spPr>
        <p:txBody>
          <a:bodyPr lIns="91439" tIns="45719" rIns="91439" bIns="45719" anchor="t">
            <a:noAutofit/>
          </a:bodyPr>
          <a:lstStyle/>
          <a:p>
            <a:pPr/>
          </a:p>
        </p:txBody>
      </p:sp>
      <p:sp>
        <p:nvSpPr>
          <p:cNvPr id="47" name="Line"/>
          <p:cNvSpPr/>
          <p:nvPr/>
        </p:nvSpPr>
        <p:spPr>
          <a:xfrm>
            <a:off x="757217" y="12603828"/>
            <a:ext cx="22862943" cy="1"/>
          </a:xfrm>
          <a:prstGeom prst="line">
            <a:avLst/>
          </a:prstGeom>
          <a:ln w="76200">
            <a:solidFill>
              <a:schemeClr val="accent6">
                <a:hueOff val="61929"/>
                <a:satOff val="10820"/>
                <a:lumOff val="-8848"/>
              </a:schemeClr>
            </a:solidFill>
            <a:miter lim="400000"/>
          </a:ln>
        </p:spPr>
        <p:txBody>
          <a:bodyPr lIns="50800" tIns="50800" rIns="50800" bIns="50800" anchor="ctr"/>
          <a:lstStyle/>
          <a:p>
            <a:pPr defTabSz="825500">
              <a:defRPr spc="0" sz="3200">
                <a:solidFill>
                  <a:srgbClr val="000000"/>
                </a:solidFill>
              </a:defRPr>
            </a:pPr>
          </a:p>
        </p:txBody>
      </p:sp>
      <p:sp>
        <p:nvSpPr>
          <p:cNvPr id="48" name="Line"/>
          <p:cNvSpPr/>
          <p:nvPr/>
        </p:nvSpPr>
        <p:spPr>
          <a:xfrm flipV="1">
            <a:off x="762000" y="952499"/>
            <a:ext cx="22860003" cy="2"/>
          </a:xfrm>
          <a:prstGeom prst="line">
            <a:avLst/>
          </a:prstGeom>
          <a:ln w="76200">
            <a:solidFill>
              <a:schemeClr val="accent6">
                <a:hueOff val="61929"/>
                <a:satOff val="10820"/>
                <a:lumOff val="-8848"/>
              </a:schemeClr>
            </a:solidFill>
            <a:miter lim="400000"/>
          </a:ln>
        </p:spPr>
        <p:txBody>
          <a:bodyPr lIns="50800" tIns="50800" rIns="50800" bIns="50800" anchor="ctr"/>
          <a:lstStyle/>
          <a:p>
            <a:pPr defTabSz="825500">
              <a:defRPr spc="0" sz="3200">
                <a:solidFill>
                  <a:srgbClr val="000000"/>
                </a:solidFill>
              </a:defRPr>
            </a:pPr>
          </a:p>
        </p:txBody>
      </p:sp>
      <p:sp>
        <p:nvSpPr>
          <p:cNvPr id="49" name="Slide Number"/>
          <p:cNvSpPr txBox="1"/>
          <p:nvPr>
            <p:ph type="sldNum" sz="quarter" idx="2"/>
          </p:nvPr>
        </p:nvSpPr>
        <p:spPr>
          <a:xfrm>
            <a:off x="11990323" y="12890500"/>
            <a:ext cx="416053" cy="467107"/>
          </a:xfrm>
          <a:prstGeom prst="rect">
            <a:avLst/>
          </a:prstGeom>
        </p:spPr>
        <p:txBody>
          <a:bodyPr/>
          <a:lstStyle>
            <a:lvl1pPr>
              <a:defRPr>
                <a:solidFill>
                  <a:srgbClr val="5E5E5E"/>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Bullets">
    <p:bg>
      <p:bgPr>
        <a:solidFill>
          <a:srgbClr val="FFF5F2"/>
        </a:solidFill>
      </p:bgPr>
    </p:bg>
    <p:spTree>
      <p:nvGrpSpPr>
        <p:cNvPr id="1" name=""/>
        <p:cNvGrpSpPr/>
        <p:nvPr/>
      </p:nvGrpSpPr>
      <p:grpSpPr>
        <a:xfrm>
          <a:off x="0" y="0"/>
          <a:ext cx="0" cy="0"/>
          <a:chOff x="0" y="0"/>
          <a:chExt cx="0" cy="0"/>
        </a:xfrm>
      </p:grpSpPr>
      <p:sp>
        <p:nvSpPr>
          <p:cNvPr id="56" name="Body Level One…"/>
          <p:cNvSpPr txBox="1"/>
          <p:nvPr>
            <p:ph type="body" sz="half" idx="1" hasCustomPrompt="1"/>
          </p:nvPr>
        </p:nvSpPr>
        <p:spPr>
          <a:xfrm>
            <a:off x="2082800" y="4195233"/>
            <a:ext cx="20207127" cy="6282059"/>
          </a:xfrm>
          <a:prstGeom prst="rect">
            <a:avLst/>
          </a:prstGeom>
        </p:spPr>
        <p:txBody>
          <a:bodyPr anchor="t"/>
          <a:lstStyle>
            <a:lvl1pPr marL="635000" indent="-635000" algn="l" defTabSz="355600">
              <a:lnSpc>
                <a:spcPct val="100000"/>
              </a:lnSpc>
              <a:spcBef>
                <a:spcPts val="4300"/>
              </a:spcBef>
              <a:buSzPct val="100000"/>
              <a:buBlip>
                <a:blip r:embed="rId2"/>
              </a:buBlip>
              <a:defRPr spc="36">
                <a:solidFill>
                  <a:schemeClr val="accent1">
                    <a:satOff val="36598"/>
                    <a:lumOff val="-17227"/>
                  </a:schemeClr>
                </a:solidFill>
              </a:defRPr>
            </a:lvl1pPr>
            <a:lvl2pPr marL="1270000" indent="-635000" algn="l" defTabSz="355600">
              <a:lnSpc>
                <a:spcPct val="100000"/>
              </a:lnSpc>
              <a:spcBef>
                <a:spcPts val="4300"/>
              </a:spcBef>
              <a:buSzPct val="100000"/>
              <a:buBlip>
                <a:blip r:embed="rId2"/>
              </a:buBlip>
              <a:defRPr spc="36">
                <a:solidFill>
                  <a:schemeClr val="accent1">
                    <a:satOff val="36598"/>
                    <a:lumOff val="-17227"/>
                  </a:schemeClr>
                </a:solidFill>
              </a:defRPr>
            </a:lvl2pPr>
            <a:lvl3pPr marL="1905000" indent="-635000" algn="l" defTabSz="355600">
              <a:lnSpc>
                <a:spcPct val="100000"/>
              </a:lnSpc>
              <a:spcBef>
                <a:spcPts val="4300"/>
              </a:spcBef>
              <a:buSzPct val="100000"/>
              <a:buBlip>
                <a:blip r:embed="rId2"/>
              </a:buBlip>
              <a:defRPr spc="36">
                <a:solidFill>
                  <a:schemeClr val="accent1">
                    <a:satOff val="36598"/>
                    <a:lumOff val="-17227"/>
                  </a:schemeClr>
                </a:solidFill>
              </a:defRPr>
            </a:lvl3pPr>
            <a:lvl4pPr marL="2540000" indent="-635000" algn="l" defTabSz="355600">
              <a:lnSpc>
                <a:spcPct val="100000"/>
              </a:lnSpc>
              <a:spcBef>
                <a:spcPts val="4300"/>
              </a:spcBef>
              <a:buSzPct val="100000"/>
              <a:buBlip>
                <a:blip r:embed="rId2"/>
              </a:buBlip>
              <a:defRPr spc="36">
                <a:solidFill>
                  <a:schemeClr val="accent1">
                    <a:satOff val="36598"/>
                    <a:lumOff val="-17227"/>
                  </a:schemeClr>
                </a:solidFill>
              </a:defRPr>
            </a:lvl4pPr>
            <a:lvl5pPr marL="3175000" indent="-635000" algn="l" defTabSz="355600">
              <a:lnSpc>
                <a:spcPct val="100000"/>
              </a:lnSpc>
              <a:spcBef>
                <a:spcPts val="4300"/>
              </a:spcBef>
              <a:buSzPct val="100000"/>
              <a:buBlip>
                <a:blip r:embed="rId2"/>
              </a:buBlip>
              <a:defRPr spc="36">
                <a:solidFill>
                  <a:schemeClr val="accent1">
                    <a:satOff val="36598"/>
                    <a:lumOff val="-17227"/>
                  </a:schemeClr>
                </a:solidFill>
              </a:defRPr>
            </a:lvl5pPr>
          </a:lstStyle>
          <a:p>
            <a:pPr/>
            <a:r>
              <a:t>Slide bullet text</a:t>
            </a:r>
          </a:p>
          <a:p>
            <a:pPr lvl="1"/>
            <a:r>
              <a:t/>
            </a:r>
          </a:p>
          <a:p>
            <a:pPr lvl="2"/>
            <a:r>
              <a:t/>
            </a:r>
          </a:p>
          <a:p>
            <a:pPr lvl="3"/>
            <a:r>
              <a:t/>
            </a:r>
          </a:p>
          <a:p>
            <a:pPr lvl="4"/>
            <a:r>
              <a:t/>
            </a:r>
          </a:p>
        </p:txBody>
      </p:sp>
      <p:sp>
        <p:nvSpPr>
          <p:cNvPr id="57" name="Line"/>
          <p:cNvSpPr/>
          <p:nvPr/>
        </p:nvSpPr>
        <p:spPr>
          <a:xfrm>
            <a:off x="766879" y="952500"/>
            <a:ext cx="22850242" cy="1"/>
          </a:xfrm>
          <a:prstGeom prst="line">
            <a:avLst/>
          </a:prstGeom>
          <a:ln w="76200">
            <a:solidFill>
              <a:schemeClr val="accent6">
                <a:hueOff val="61929"/>
                <a:satOff val="10820"/>
                <a:lumOff val="-8848"/>
              </a:schemeClr>
            </a:solidFill>
            <a:miter lim="400000"/>
          </a:ln>
        </p:spPr>
        <p:txBody>
          <a:bodyPr lIns="50800" tIns="50800" rIns="50800" bIns="50800" anchor="ctr"/>
          <a:lstStyle/>
          <a:p>
            <a:pPr defTabSz="825500">
              <a:defRPr spc="0" sz="3200">
                <a:solidFill>
                  <a:srgbClr val="000000"/>
                </a:solidFill>
              </a:defRPr>
            </a:pPr>
          </a:p>
        </p:txBody>
      </p:sp>
      <p:sp>
        <p:nvSpPr>
          <p:cNvPr id="58" name="Line"/>
          <p:cNvSpPr/>
          <p:nvPr/>
        </p:nvSpPr>
        <p:spPr>
          <a:xfrm>
            <a:off x="757217" y="12603828"/>
            <a:ext cx="22862943" cy="1"/>
          </a:xfrm>
          <a:prstGeom prst="line">
            <a:avLst/>
          </a:prstGeom>
          <a:ln w="76200">
            <a:solidFill>
              <a:schemeClr val="accent6">
                <a:hueOff val="61929"/>
                <a:satOff val="10820"/>
                <a:lumOff val="-8848"/>
              </a:schemeClr>
            </a:solidFill>
            <a:miter lim="400000"/>
          </a:ln>
        </p:spPr>
        <p:txBody>
          <a:bodyPr lIns="50800" tIns="50800" rIns="50800" bIns="50800" anchor="ctr"/>
          <a:lstStyle/>
          <a:p>
            <a:pPr defTabSz="825500">
              <a:defRPr spc="0" sz="3200">
                <a:solidFill>
                  <a:srgbClr val="000000"/>
                </a:solidFill>
              </a:defRPr>
            </a:pPr>
          </a:p>
        </p:txBody>
      </p:sp>
      <p:sp>
        <p:nvSpPr>
          <p:cNvPr id="59" name="Slide Title"/>
          <p:cNvSpPr txBox="1"/>
          <p:nvPr>
            <p:ph type="title" hasCustomPrompt="1"/>
          </p:nvPr>
        </p:nvSpPr>
        <p:spPr>
          <a:xfrm>
            <a:off x="2088436" y="1282700"/>
            <a:ext cx="20207128" cy="1649711"/>
          </a:xfrm>
          <a:prstGeom prst="rect">
            <a:avLst/>
          </a:prstGeom>
        </p:spPr>
        <p:txBody>
          <a:bodyPr/>
          <a:lstStyle>
            <a:lvl1pPr>
              <a:defRPr spc="270" sz="9000">
                <a:solidFill>
                  <a:schemeClr val="accent6"/>
                </a:solidFill>
              </a:defRPr>
            </a:lvl1pPr>
          </a:lstStyle>
          <a:p>
            <a:pPr/>
            <a:r>
              <a:t>Slide Title</a:t>
            </a:r>
          </a:p>
        </p:txBody>
      </p:sp>
      <p:sp>
        <p:nvSpPr>
          <p:cNvPr id="60" name="Slide Number"/>
          <p:cNvSpPr txBox="1"/>
          <p:nvPr>
            <p:ph type="sldNum" sz="quarter" idx="2"/>
          </p:nvPr>
        </p:nvSpPr>
        <p:spPr>
          <a:xfrm>
            <a:off x="11990323" y="12890500"/>
            <a:ext cx="416053" cy="467107"/>
          </a:xfrm>
          <a:prstGeom prst="rect">
            <a:avLst/>
          </a:prstGeom>
        </p:spPr>
        <p:txBody>
          <a:bodyPr/>
          <a:lstStyle>
            <a:lvl1pPr>
              <a:defRPr>
                <a:solidFill>
                  <a:srgbClr val="5E5E5E"/>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ullets">
    <p:bg>
      <p:bgPr>
        <a:solidFill>
          <a:srgbClr val="FFF5F2"/>
        </a:solidFill>
      </p:bgPr>
    </p:bg>
    <p:spTree>
      <p:nvGrpSpPr>
        <p:cNvPr id="1" name=""/>
        <p:cNvGrpSpPr/>
        <p:nvPr/>
      </p:nvGrpSpPr>
      <p:grpSpPr>
        <a:xfrm>
          <a:off x="0" y="0"/>
          <a:ext cx="0" cy="0"/>
          <a:chOff x="0" y="0"/>
          <a:chExt cx="0" cy="0"/>
        </a:xfrm>
      </p:grpSpPr>
      <p:sp>
        <p:nvSpPr>
          <p:cNvPr id="67" name="Body Level One…"/>
          <p:cNvSpPr txBox="1"/>
          <p:nvPr>
            <p:ph type="body" sz="half" idx="1" hasCustomPrompt="1"/>
          </p:nvPr>
        </p:nvSpPr>
        <p:spPr>
          <a:xfrm>
            <a:off x="2082800" y="4195233"/>
            <a:ext cx="20207127" cy="6282059"/>
          </a:xfrm>
          <a:prstGeom prst="rect">
            <a:avLst/>
          </a:prstGeom>
        </p:spPr>
        <p:txBody>
          <a:bodyPr numCol="2" spcCol="1289181" anchor="t"/>
          <a:lstStyle>
            <a:lvl1pPr marL="635000" indent="-635000" algn="l" defTabSz="355600">
              <a:lnSpc>
                <a:spcPct val="100000"/>
              </a:lnSpc>
              <a:spcBef>
                <a:spcPts val="4300"/>
              </a:spcBef>
              <a:buSzPct val="100000"/>
              <a:buBlip>
                <a:blip r:embed="rId2"/>
              </a:buBlip>
              <a:defRPr spc="36">
                <a:solidFill>
                  <a:schemeClr val="accent1">
                    <a:satOff val="36598"/>
                    <a:lumOff val="-17227"/>
                  </a:schemeClr>
                </a:solidFill>
              </a:defRPr>
            </a:lvl1pPr>
            <a:lvl2pPr marL="1270000" indent="-635000" algn="l" defTabSz="355600">
              <a:lnSpc>
                <a:spcPct val="100000"/>
              </a:lnSpc>
              <a:spcBef>
                <a:spcPts val="4300"/>
              </a:spcBef>
              <a:buSzPct val="100000"/>
              <a:buBlip>
                <a:blip r:embed="rId2"/>
              </a:buBlip>
              <a:defRPr spc="36">
                <a:solidFill>
                  <a:schemeClr val="accent1">
                    <a:satOff val="36598"/>
                    <a:lumOff val="-17227"/>
                  </a:schemeClr>
                </a:solidFill>
              </a:defRPr>
            </a:lvl2pPr>
            <a:lvl3pPr marL="1905000" indent="-635000" algn="l" defTabSz="355600">
              <a:lnSpc>
                <a:spcPct val="100000"/>
              </a:lnSpc>
              <a:spcBef>
                <a:spcPts val="4300"/>
              </a:spcBef>
              <a:buSzPct val="100000"/>
              <a:buBlip>
                <a:blip r:embed="rId2"/>
              </a:buBlip>
              <a:defRPr spc="36">
                <a:solidFill>
                  <a:schemeClr val="accent1">
                    <a:satOff val="36598"/>
                    <a:lumOff val="-17227"/>
                  </a:schemeClr>
                </a:solidFill>
              </a:defRPr>
            </a:lvl3pPr>
            <a:lvl4pPr marL="2540000" indent="-635000" algn="l" defTabSz="355600">
              <a:lnSpc>
                <a:spcPct val="100000"/>
              </a:lnSpc>
              <a:spcBef>
                <a:spcPts val="4300"/>
              </a:spcBef>
              <a:buSzPct val="100000"/>
              <a:buBlip>
                <a:blip r:embed="rId2"/>
              </a:buBlip>
              <a:defRPr spc="36">
                <a:solidFill>
                  <a:schemeClr val="accent1">
                    <a:satOff val="36598"/>
                    <a:lumOff val="-17227"/>
                  </a:schemeClr>
                </a:solidFill>
              </a:defRPr>
            </a:lvl4pPr>
            <a:lvl5pPr marL="3175000" indent="-635000" algn="l" defTabSz="355600">
              <a:lnSpc>
                <a:spcPct val="100000"/>
              </a:lnSpc>
              <a:spcBef>
                <a:spcPts val="4300"/>
              </a:spcBef>
              <a:buSzPct val="100000"/>
              <a:buBlip>
                <a:blip r:embed="rId2"/>
              </a:buBlip>
              <a:defRPr spc="36">
                <a:solidFill>
                  <a:schemeClr val="accent1">
                    <a:satOff val="36598"/>
                    <a:lumOff val="-17227"/>
                  </a:schemeClr>
                </a:solidFill>
              </a:defRPr>
            </a:lvl5pPr>
          </a:lstStyle>
          <a:p>
            <a:pPr/>
            <a:r>
              <a:t>Slide bullet text</a:t>
            </a:r>
          </a:p>
          <a:p>
            <a:pPr lvl="1"/>
            <a:r>
              <a:t/>
            </a:r>
          </a:p>
          <a:p>
            <a:pPr lvl="2"/>
            <a:r>
              <a:t/>
            </a:r>
          </a:p>
          <a:p>
            <a:pPr lvl="3"/>
            <a:r>
              <a:t/>
            </a:r>
          </a:p>
          <a:p>
            <a:pPr lvl="4"/>
            <a:r>
              <a:t/>
            </a:r>
          </a:p>
        </p:txBody>
      </p:sp>
      <p:sp>
        <p:nvSpPr>
          <p:cNvPr id="68" name="Line"/>
          <p:cNvSpPr/>
          <p:nvPr/>
        </p:nvSpPr>
        <p:spPr>
          <a:xfrm>
            <a:off x="766879" y="952500"/>
            <a:ext cx="22850242" cy="1"/>
          </a:xfrm>
          <a:prstGeom prst="line">
            <a:avLst/>
          </a:prstGeom>
          <a:ln w="76200">
            <a:solidFill>
              <a:schemeClr val="accent6">
                <a:hueOff val="61929"/>
                <a:satOff val="10820"/>
                <a:lumOff val="-8848"/>
              </a:schemeClr>
            </a:solidFill>
            <a:miter lim="400000"/>
          </a:ln>
        </p:spPr>
        <p:txBody>
          <a:bodyPr lIns="50800" tIns="50800" rIns="50800" bIns="50800" anchor="ctr"/>
          <a:lstStyle/>
          <a:p>
            <a:pPr defTabSz="825500">
              <a:defRPr spc="0" sz="3200">
                <a:solidFill>
                  <a:srgbClr val="000000"/>
                </a:solidFill>
              </a:defRPr>
            </a:pPr>
          </a:p>
        </p:txBody>
      </p:sp>
      <p:sp>
        <p:nvSpPr>
          <p:cNvPr id="69" name="Line"/>
          <p:cNvSpPr/>
          <p:nvPr/>
        </p:nvSpPr>
        <p:spPr>
          <a:xfrm>
            <a:off x="757217" y="12603828"/>
            <a:ext cx="22862943" cy="1"/>
          </a:xfrm>
          <a:prstGeom prst="line">
            <a:avLst/>
          </a:prstGeom>
          <a:ln w="76200">
            <a:solidFill>
              <a:schemeClr val="accent6">
                <a:hueOff val="61929"/>
                <a:satOff val="10820"/>
                <a:lumOff val="-8848"/>
              </a:schemeClr>
            </a:solidFill>
            <a:miter lim="400000"/>
          </a:ln>
        </p:spPr>
        <p:txBody>
          <a:bodyPr lIns="50800" tIns="50800" rIns="50800" bIns="50800" anchor="ctr"/>
          <a:lstStyle/>
          <a:p>
            <a:pPr defTabSz="825500">
              <a:defRPr spc="0" sz="3200">
                <a:solidFill>
                  <a:srgbClr val="000000"/>
                </a:solidFill>
              </a:defRPr>
            </a:pPr>
          </a:p>
        </p:txBody>
      </p:sp>
      <p:sp>
        <p:nvSpPr>
          <p:cNvPr id="70" name="Slide Number"/>
          <p:cNvSpPr txBox="1"/>
          <p:nvPr>
            <p:ph type="sldNum" sz="quarter" idx="2"/>
          </p:nvPr>
        </p:nvSpPr>
        <p:spPr>
          <a:xfrm>
            <a:off x="11990323" y="12890500"/>
            <a:ext cx="416053" cy="467107"/>
          </a:xfrm>
          <a:prstGeom prst="rect">
            <a:avLst/>
          </a:prstGeom>
        </p:spPr>
        <p:txBody>
          <a:bodyPr/>
          <a:lstStyle>
            <a:lvl1pPr>
              <a:defRPr>
                <a:solidFill>
                  <a:srgbClr val="5E5E5E"/>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Photo">
    <p:bg>
      <p:bgPr>
        <a:solidFill>
          <a:srgbClr val="FFF5F2"/>
        </a:solidFill>
      </p:bgPr>
    </p:bg>
    <p:spTree>
      <p:nvGrpSpPr>
        <p:cNvPr id="1" name=""/>
        <p:cNvGrpSpPr/>
        <p:nvPr/>
      </p:nvGrpSpPr>
      <p:grpSpPr>
        <a:xfrm>
          <a:off x="0" y="0"/>
          <a:ext cx="0" cy="0"/>
          <a:chOff x="0" y="0"/>
          <a:chExt cx="0" cy="0"/>
        </a:xfrm>
      </p:grpSpPr>
      <p:sp>
        <p:nvSpPr>
          <p:cNvPr id="77" name="Slide Title"/>
          <p:cNvSpPr txBox="1"/>
          <p:nvPr>
            <p:ph type="title" hasCustomPrompt="1"/>
          </p:nvPr>
        </p:nvSpPr>
        <p:spPr>
          <a:xfrm>
            <a:off x="1270000" y="1851223"/>
            <a:ext cx="11785600" cy="4084936"/>
          </a:xfrm>
          <a:prstGeom prst="rect">
            <a:avLst/>
          </a:prstGeom>
        </p:spPr>
        <p:txBody>
          <a:bodyPr anchor="b"/>
          <a:lstStyle>
            <a:lvl1pPr>
              <a:defRPr spc="270" sz="9000">
                <a:solidFill>
                  <a:schemeClr val="accent6"/>
                </a:solidFill>
              </a:defRPr>
            </a:lvl1pPr>
          </a:lstStyle>
          <a:p>
            <a:pPr/>
            <a:r>
              <a:t>Slide Title</a:t>
            </a:r>
          </a:p>
        </p:txBody>
      </p:sp>
      <p:sp>
        <p:nvSpPr>
          <p:cNvPr id="78" name="Body Level One…"/>
          <p:cNvSpPr txBox="1"/>
          <p:nvPr>
            <p:ph type="body" sz="quarter" idx="1" hasCustomPrompt="1"/>
          </p:nvPr>
        </p:nvSpPr>
        <p:spPr>
          <a:xfrm>
            <a:off x="2088435" y="6720284"/>
            <a:ext cx="10972801" cy="5467169"/>
          </a:xfrm>
          <a:prstGeom prst="rect">
            <a:avLst/>
          </a:prstGeom>
        </p:spPr>
        <p:txBody>
          <a:bodyPr anchor="t"/>
          <a:lstStyle>
            <a:lvl1pPr marL="635000" indent="-635000" algn="l" defTabSz="355600">
              <a:lnSpc>
                <a:spcPct val="100000"/>
              </a:lnSpc>
              <a:spcBef>
                <a:spcPts val="4300"/>
              </a:spcBef>
              <a:buSzPct val="100000"/>
              <a:buBlip>
                <a:blip r:embed="rId2"/>
              </a:buBlip>
              <a:defRPr spc="36">
                <a:solidFill>
                  <a:schemeClr val="accent1">
                    <a:satOff val="36598"/>
                    <a:lumOff val="-17227"/>
                  </a:schemeClr>
                </a:solidFill>
              </a:defRPr>
            </a:lvl1pPr>
            <a:lvl2pPr marL="1270000" indent="-635000" algn="l" defTabSz="355600">
              <a:lnSpc>
                <a:spcPct val="100000"/>
              </a:lnSpc>
              <a:spcBef>
                <a:spcPts val="4300"/>
              </a:spcBef>
              <a:buSzPct val="100000"/>
              <a:buBlip>
                <a:blip r:embed="rId2"/>
              </a:buBlip>
              <a:defRPr spc="36">
                <a:solidFill>
                  <a:schemeClr val="accent1">
                    <a:satOff val="36598"/>
                    <a:lumOff val="-17227"/>
                  </a:schemeClr>
                </a:solidFill>
              </a:defRPr>
            </a:lvl2pPr>
            <a:lvl3pPr marL="1905000" indent="-635000" algn="l" defTabSz="355600">
              <a:lnSpc>
                <a:spcPct val="100000"/>
              </a:lnSpc>
              <a:spcBef>
                <a:spcPts val="4300"/>
              </a:spcBef>
              <a:buSzPct val="100000"/>
              <a:buBlip>
                <a:blip r:embed="rId2"/>
              </a:buBlip>
              <a:defRPr spc="36">
                <a:solidFill>
                  <a:schemeClr val="accent1">
                    <a:satOff val="36598"/>
                    <a:lumOff val="-17227"/>
                  </a:schemeClr>
                </a:solidFill>
              </a:defRPr>
            </a:lvl3pPr>
            <a:lvl4pPr marL="2540000" indent="-635000" algn="l" defTabSz="355600">
              <a:lnSpc>
                <a:spcPct val="100000"/>
              </a:lnSpc>
              <a:spcBef>
                <a:spcPts val="4300"/>
              </a:spcBef>
              <a:buSzPct val="100000"/>
              <a:buBlip>
                <a:blip r:embed="rId2"/>
              </a:buBlip>
              <a:defRPr spc="36">
                <a:solidFill>
                  <a:schemeClr val="accent1">
                    <a:satOff val="36598"/>
                    <a:lumOff val="-17227"/>
                  </a:schemeClr>
                </a:solidFill>
              </a:defRPr>
            </a:lvl4pPr>
            <a:lvl5pPr marL="3175000" indent="-635000" algn="l" defTabSz="355600">
              <a:lnSpc>
                <a:spcPct val="100000"/>
              </a:lnSpc>
              <a:spcBef>
                <a:spcPts val="4300"/>
              </a:spcBef>
              <a:buSzPct val="100000"/>
              <a:buBlip>
                <a:blip r:embed="rId2"/>
              </a:buBlip>
              <a:defRPr spc="36">
                <a:solidFill>
                  <a:schemeClr val="accent1">
                    <a:satOff val="36598"/>
                    <a:lumOff val="-17227"/>
                  </a:schemeClr>
                </a:solidFill>
              </a:defRPr>
            </a:lvl5pPr>
          </a:lstStyle>
          <a:p>
            <a:pPr/>
            <a:r>
              <a:t>Slide bullet text</a:t>
            </a:r>
          </a:p>
          <a:p>
            <a:pPr lvl="1"/>
            <a:r>
              <a:t/>
            </a:r>
          </a:p>
          <a:p>
            <a:pPr lvl="2"/>
            <a:r>
              <a:t/>
            </a:r>
          </a:p>
          <a:p>
            <a:pPr lvl="3"/>
            <a:r>
              <a:t/>
            </a:r>
          </a:p>
          <a:p>
            <a:pPr lvl="4"/>
            <a:r>
              <a:t/>
            </a:r>
          </a:p>
        </p:txBody>
      </p:sp>
      <p:sp>
        <p:nvSpPr>
          <p:cNvPr id="79" name="Vintage television in front of yellow patterned wallpaper"/>
          <p:cNvSpPr/>
          <p:nvPr>
            <p:ph type="pic" idx="21"/>
          </p:nvPr>
        </p:nvSpPr>
        <p:spPr>
          <a:xfrm>
            <a:off x="12661900" y="-2501900"/>
            <a:ext cx="11077576" cy="14770100"/>
          </a:xfrm>
          <a:prstGeom prst="rect">
            <a:avLst/>
          </a:prstGeom>
          <a:ln w="114300">
            <a:solidFill>
              <a:srgbClr val="FFFFFF"/>
            </a:solidFill>
          </a:ln>
        </p:spPr>
        <p:txBody>
          <a:bodyPr lIns="91439" tIns="45719" rIns="91439" bIns="45719" anchor="t">
            <a:noAutofit/>
          </a:bodyPr>
          <a:lstStyle/>
          <a:p>
            <a:pPr/>
          </a:p>
        </p:txBody>
      </p:sp>
      <p:sp>
        <p:nvSpPr>
          <p:cNvPr id="80" name="Line"/>
          <p:cNvSpPr/>
          <p:nvPr/>
        </p:nvSpPr>
        <p:spPr>
          <a:xfrm flipV="1">
            <a:off x="762000" y="952499"/>
            <a:ext cx="22860003" cy="2"/>
          </a:xfrm>
          <a:prstGeom prst="line">
            <a:avLst/>
          </a:prstGeom>
          <a:ln w="76200">
            <a:solidFill>
              <a:schemeClr val="accent6">
                <a:hueOff val="61929"/>
                <a:satOff val="10820"/>
                <a:lumOff val="-8848"/>
              </a:schemeClr>
            </a:solidFill>
            <a:miter lim="400000"/>
          </a:ln>
        </p:spPr>
        <p:txBody>
          <a:bodyPr lIns="50800" tIns="50800" rIns="50800" bIns="50800" anchor="ctr"/>
          <a:lstStyle/>
          <a:p>
            <a:pPr defTabSz="825500">
              <a:defRPr spc="0" sz="3200">
                <a:solidFill>
                  <a:srgbClr val="000000"/>
                </a:solidFill>
              </a:defRPr>
            </a:pPr>
          </a:p>
        </p:txBody>
      </p:sp>
      <p:sp>
        <p:nvSpPr>
          <p:cNvPr id="81" name="Line"/>
          <p:cNvSpPr/>
          <p:nvPr/>
        </p:nvSpPr>
        <p:spPr>
          <a:xfrm>
            <a:off x="762000" y="12598400"/>
            <a:ext cx="22860001" cy="0"/>
          </a:xfrm>
          <a:prstGeom prst="line">
            <a:avLst/>
          </a:prstGeom>
          <a:ln w="76200">
            <a:solidFill>
              <a:schemeClr val="accent6">
                <a:hueOff val="61929"/>
                <a:satOff val="10820"/>
                <a:lumOff val="-8848"/>
              </a:schemeClr>
            </a:solidFill>
            <a:miter lim="400000"/>
          </a:ln>
        </p:spPr>
        <p:txBody>
          <a:bodyPr lIns="50800" tIns="50800" rIns="50800" bIns="50800" anchor="ctr"/>
          <a:lstStyle/>
          <a:p>
            <a:pPr defTabSz="825500">
              <a:defRPr spc="0" sz="3200">
                <a:solidFill>
                  <a:srgbClr val="000000"/>
                </a:solidFill>
              </a:defRPr>
            </a:pPr>
          </a:p>
        </p:txBody>
      </p:sp>
      <p:sp>
        <p:nvSpPr>
          <p:cNvPr id="82" name="Slide Number"/>
          <p:cNvSpPr txBox="1"/>
          <p:nvPr>
            <p:ph type="sldNum" sz="quarter" idx="2"/>
          </p:nvPr>
        </p:nvSpPr>
        <p:spPr>
          <a:xfrm>
            <a:off x="11990323" y="12890500"/>
            <a:ext cx="416053" cy="467107"/>
          </a:xfrm>
          <a:prstGeom prst="rect">
            <a:avLst/>
          </a:prstGeom>
        </p:spPr>
        <p:txBody>
          <a:bodyPr/>
          <a:lstStyle>
            <a:lvl1pPr>
              <a:defRPr>
                <a:solidFill>
                  <a:srgbClr val="5E5E5E"/>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p:spTree>
      <p:nvGrpSpPr>
        <p:cNvPr id="1" name=""/>
        <p:cNvGrpSpPr/>
        <p:nvPr/>
      </p:nvGrpSpPr>
      <p:grpSpPr>
        <a:xfrm>
          <a:off x="0" y="0"/>
          <a:ext cx="0" cy="0"/>
          <a:chOff x="0" y="0"/>
          <a:chExt cx="0" cy="0"/>
        </a:xfrm>
      </p:grpSpPr>
      <p:sp>
        <p:nvSpPr>
          <p:cNvPr id="89" name="Section Title"/>
          <p:cNvSpPr txBox="1"/>
          <p:nvPr>
            <p:ph type="title" hasCustomPrompt="1"/>
          </p:nvPr>
        </p:nvSpPr>
        <p:spPr>
          <a:xfrm>
            <a:off x="2086106" y="4292600"/>
            <a:ext cx="20205701" cy="5651500"/>
          </a:xfrm>
          <a:prstGeom prst="rect">
            <a:avLst/>
          </a:prstGeom>
        </p:spPr>
        <p:txBody>
          <a:bodyPr anchor="ctr"/>
          <a:lstStyle>
            <a:lvl1pPr>
              <a:defRPr>
                <a:solidFill>
                  <a:schemeClr val="accent5"/>
                </a:solidFill>
              </a:defRPr>
            </a:lvl1pPr>
          </a:lstStyle>
          <a:p>
            <a:pPr/>
            <a:r>
              <a:t>Section Title</a:t>
            </a:r>
          </a:p>
        </p:txBody>
      </p:sp>
      <p:sp>
        <p:nvSpPr>
          <p:cNvPr id="90" name="Line"/>
          <p:cNvSpPr/>
          <p:nvPr/>
        </p:nvSpPr>
        <p:spPr>
          <a:xfrm flipV="1">
            <a:off x="762000" y="952499"/>
            <a:ext cx="22860001" cy="2"/>
          </a:xfrm>
          <a:prstGeom prst="line">
            <a:avLst/>
          </a:prstGeom>
          <a:ln w="76200">
            <a:solidFill>
              <a:schemeClr val="accent5"/>
            </a:solidFill>
            <a:miter lim="400000"/>
          </a:ln>
        </p:spPr>
        <p:txBody>
          <a:bodyPr lIns="50800" tIns="50800" rIns="50800" bIns="50800" anchor="ctr"/>
          <a:lstStyle/>
          <a:p>
            <a:pPr defTabSz="825500">
              <a:defRPr spc="0" sz="3200">
                <a:solidFill>
                  <a:srgbClr val="000000"/>
                </a:solidFill>
              </a:defRPr>
            </a:pPr>
          </a:p>
        </p:txBody>
      </p:sp>
      <p:sp>
        <p:nvSpPr>
          <p:cNvPr id="91" name="Line"/>
          <p:cNvSpPr/>
          <p:nvPr/>
        </p:nvSpPr>
        <p:spPr>
          <a:xfrm>
            <a:off x="762000" y="12598400"/>
            <a:ext cx="22860001" cy="0"/>
          </a:xfrm>
          <a:prstGeom prst="line">
            <a:avLst/>
          </a:prstGeom>
          <a:ln w="76200">
            <a:solidFill>
              <a:schemeClr val="accent5"/>
            </a:solidFill>
            <a:miter lim="400000"/>
          </a:ln>
        </p:spPr>
        <p:txBody>
          <a:bodyPr lIns="50800" tIns="50800" rIns="50800" bIns="50800" anchor="ctr"/>
          <a:lstStyle/>
          <a:p>
            <a:pPr defTabSz="825500">
              <a:defRPr spc="0" sz="3200">
                <a:solidFill>
                  <a:srgbClr val="000000"/>
                </a:solidFill>
              </a:defRPr>
            </a:pPr>
          </a:p>
        </p:txBody>
      </p:sp>
      <p:sp>
        <p:nvSpPr>
          <p:cNvPr id="92" name="Slide Number"/>
          <p:cNvSpPr txBox="1"/>
          <p:nvPr>
            <p:ph type="sldNum" sz="quarter" idx="2"/>
          </p:nvPr>
        </p:nvSpPr>
        <p:spPr>
          <a:xfrm>
            <a:off x="11990323" y="12890500"/>
            <a:ext cx="416053" cy="46710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bg>
      <p:bgPr>
        <a:solidFill>
          <a:srgbClr val="FFF5F2"/>
        </a:solidFill>
      </p:bgPr>
    </p:bg>
    <p:spTree>
      <p:nvGrpSpPr>
        <p:cNvPr id="1" name=""/>
        <p:cNvGrpSpPr/>
        <p:nvPr/>
      </p:nvGrpSpPr>
      <p:grpSpPr>
        <a:xfrm>
          <a:off x="0" y="0"/>
          <a:ext cx="0" cy="0"/>
          <a:chOff x="0" y="0"/>
          <a:chExt cx="0" cy="0"/>
        </a:xfrm>
      </p:grpSpPr>
      <p:sp>
        <p:nvSpPr>
          <p:cNvPr id="99" name="Line"/>
          <p:cNvSpPr/>
          <p:nvPr/>
        </p:nvSpPr>
        <p:spPr>
          <a:xfrm flipV="1">
            <a:off x="762000" y="952499"/>
            <a:ext cx="22860003" cy="2"/>
          </a:xfrm>
          <a:prstGeom prst="line">
            <a:avLst/>
          </a:prstGeom>
          <a:ln w="76200">
            <a:solidFill>
              <a:schemeClr val="accent6">
                <a:hueOff val="61929"/>
                <a:satOff val="10820"/>
                <a:lumOff val="-8848"/>
              </a:schemeClr>
            </a:solidFill>
            <a:miter lim="400000"/>
          </a:ln>
        </p:spPr>
        <p:txBody>
          <a:bodyPr lIns="50800" tIns="50800" rIns="50800" bIns="50800" anchor="ctr"/>
          <a:lstStyle/>
          <a:p>
            <a:pPr defTabSz="825500">
              <a:defRPr spc="0" sz="3200">
                <a:solidFill>
                  <a:srgbClr val="000000"/>
                </a:solidFill>
              </a:defRPr>
            </a:pPr>
          </a:p>
        </p:txBody>
      </p:sp>
      <p:sp>
        <p:nvSpPr>
          <p:cNvPr id="100" name="Line"/>
          <p:cNvSpPr/>
          <p:nvPr/>
        </p:nvSpPr>
        <p:spPr>
          <a:xfrm>
            <a:off x="757217" y="12603828"/>
            <a:ext cx="22862943" cy="1"/>
          </a:xfrm>
          <a:prstGeom prst="line">
            <a:avLst/>
          </a:prstGeom>
          <a:ln w="76200">
            <a:solidFill>
              <a:schemeClr val="accent6">
                <a:hueOff val="61929"/>
                <a:satOff val="10820"/>
                <a:lumOff val="-8848"/>
              </a:schemeClr>
            </a:solidFill>
            <a:miter lim="400000"/>
          </a:ln>
        </p:spPr>
        <p:txBody>
          <a:bodyPr lIns="50800" tIns="50800" rIns="50800" bIns="50800" anchor="ctr"/>
          <a:lstStyle/>
          <a:p>
            <a:pPr defTabSz="825500">
              <a:defRPr spc="0" sz="3200">
                <a:solidFill>
                  <a:srgbClr val="000000"/>
                </a:solidFill>
              </a:defRPr>
            </a:pPr>
          </a:p>
        </p:txBody>
      </p:sp>
      <p:sp>
        <p:nvSpPr>
          <p:cNvPr id="101" name="Slide Title"/>
          <p:cNvSpPr txBox="1"/>
          <p:nvPr>
            <p:ph type="title" hasCustomPrompt="1"/>
          </p:nvPr>
        </p:nvSpPr>
        <p:spPr>
          <a:xfrm>
            <a:off x="2082800" y="1282700"/>
            <a:ext cx="20205700" cy="1651000"/>
          </a:xfrm>
          <a:prstGeom prst="rect">
            <a:avLst/>
          </a:prstGeom>
        </p:spPr>
        <p:txBody>
          <a:bodyPr/>
          <a:lstStyle>
            <a:lvl1pPr>
              <a:defRPr spc="270" sz="9000">
                <a:solidFill>
                  <a:schemeClr val="accent6"/>
                </a:solidFill>
              </a:defRPr>
            </a:lvl1pPr>
          </a:lstStyle>
          <a:p>
            <a:pPr/>
            <a:r>
              <a:t>Slide Title</a:t>
            </a:r>
          </a:p>
        </p:txBody>
      </p:sp>
      <p:sp>
        <p:nvSpPr>
          <p:cNvPr id="102" name="Slide Number"/>
          <p:cNvSpPr txBox="1"/>
          <p:nvPr>
            <p:ph type="sldNum" sz="quarter" idx="2"/>
          </p:nvPr>
        </p:nvSpPr>
        <p:spPr>
          <a:xfrm>
            <a:off x="11990323" y="12890500"/>
            <a:ext cx="416053" cy="467107"/>
          </a:xfrm>
          <a:prstGeom prst="rect">
            <a:avLst/>
          </a:prstGeom>
        </p:spPr>
        <p:txBody>
          <a:bodyPr/>
          <a:lstStyle>
            <a:lvl1pPr>
              <a:defRPr>
                <a:solidFill>
                  <a:srgbClr val="5E5E5E"/>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Agenda">
    <p:bg>
      <p:bgPr>
        <a:solidFill>
          <a:srgbClr val="FFF5F2"/>
        </a:solidFill>
      </p:bgPr>
    </p:bg>
    <p:spTree>
      <p:nvGrpSpPr>
        <p:cNvPr id="1" name=""/>
        <p:cNvGrpSpPr/>
        <p:nvPr/>
      </p:nvGrpSpPr>
      <p:grpSpPr>
        <a:xfrm>
          <a:off x="0" y="0"/>
          <a:ext cx="0" cy="0"/>
          <a:chOff x="0" y="0"/>
          <a:chExt cx="0" cy="0"/>
        </a:xfrm>
      </p:grpSpPr>
      <p:sp>
        <p:nvSpPr>
          <p:cNvPr id="109" name="Agenda Subtitle"/>
          <p:cNvSpPr txBox="1"/>
          <p:nvPr>
            <p:ph type="body" sz="quarter" idx="21" hasCustomPrompt="1"/>
          </p:nvPr>
        </p:nvSpPr>
        <p:spPr>
          <a:xfrm>
            <a:off x="2082800" y="2795091"/>
            <a:ext cx="20205700" cy="605029"/>
          </a:xfrm>
          <a:prstGeom prst="rect">
            <a:avLst/>
          </a:prstGeom>
        </p:spPr>
        <p:txBody>
          <a:bodyPr lIns="0" tIns="0" rIns="0" bIns="0" anchor="ctr"/>
          <a:lstStyle>
            <a:lvl1pPr>
              <a:defRPr>
                <a:solidFill>
                  <a:srgbClr val="8AACB9"/>
                </a:solidFill>
              </a:defRPr>
            </a:lvl1pPr>
          </a:lstStyle>
          <a:p>
            <a:pPr/>
            <a:r>
              <a:t>Agenda Subtitle</a:t>
            </a:r>
          </a:p>
        </p:txBody>
      </p:sp>
      <p:sp>
        <p:nvSpPr>
          <p:cNvPr id="110" name="Body Level One…"/>
          <p:cNvSpPr txBox="1"/>
          <p:nvPr>
            <p:ph type="body" idx="1" hasCustomPrompt="1"/>
          </p:nvPr>
        </p:nvSpPr>
        <p:spPr>
          <a:xfrm>
            <a:off x="2082800" y="4055764"/>
            <a:ext cx="20205700" cy="6731001"/>
          </a:xfrm>
          <a:prstGeom prst="rect">
            <a:avLst/>
          </a:prstGeom>
        </p:spPr>
        <p:txBody>
          <a:bodyPr anchor="t"/>
          <a:lstStyle>
            <a:lvl1pPr marL="177800" indent="-177800" defTabSz="2641600">
              <a:lnSpc>
                <a:spcPct val="100000"/>
              </a:lnSpc>
              <a:spcBef>
                <a:spcPts val="4400"/>
              </a:spcBef>
              <a:tabLst>
                <a:tab pos="5384800" algn="l"/>
              </a:tabLst>
              <a:defRPr spc="0" sz="5000">
                <a:solidFill>
                  <a:schemeClr val="accent1">
                    <a:satOff val="36598"/>
                    <a:lumOff val="-17227"/>
                  </a:schemeClr>
                </a:solidFill>
              </a:defRPr>
            </a:lvl1pPr>
            <a:lvl2pPr marL="177800" indent="279400" defTabSz="2641600">
              <a:lnSpc>
                <a:spcPct val="100000"/>
              </a:lnSpc>
              <a:spcBef>
                <a:spcPts val="4400"/>
              </a:spcBef>
              <a:tabLst>
                <a:tab pos="5384800" algn="l"/>
              </a:tabLst>
              <a:defRPr spc="0" sz="5000">
                <a:solidFill>
                  <a:schemeClr val="accent1">
                    <a:satOff val="36598"/>
                    <a:lumOff val="-17227"/>
                  </a:schemeClr>
                </a:solidFill>
              </a:defRPr>
            </a:lvl2pPr>
            <a:lvl3pPr marL="177800" indent="736600" defTabSz="2641600">
              <a:lnSpc>
                <a:spcPct val="100000"/>
              </a:lnSpc>
              <a:spcBef>
                <a:spcPts val="4400"/>
              </a:spcBef>
              <a:tabLst>
                <a:tab pos="5384800" algn="l"/>
              </a:tabLst>
              <a:defRPr spc="0" sz="5000">
                <a:solidFill>
                  <a:schemeClr val="accent1">
                    <a:satOff val="36598"/>
                    <a:lumOff val="-17227"/>
                  </a:schemeClr>
                </a:solidFill>
              </a:defRPr>
            </a:lvl3pPr>
            <a:lvl4pPr marL="177800" indent="1193800" defTabSz="2641600">
              <a:lnSpc>
                <a:spcPct val="100000"/>
              </a:lnSpc>
              <a:spcBef>
                <a:spcPts val="4400"/>
              </a:spcBef>
              <a:tabLst>
                <a:tab pos="5384800" algn="l"/>
              </a:tabLst>
              <a:defRPr spc="0" sz="5000">
                <a:solidFill>
                  <a:schemeClr val="accent1">
                    <a:satOff val="36598"/>
                    <a:lumOff val="-17227"/>
                  </a:schemeClr>
                </a:solidFill>
              </a:defRPr>
            </a:lvl4pPr>
            <a:lvl5pPr marL="177800" indent="1651000" defTabSz="2641600">
              <a:lnSpc>
                <a:spcPct val="100000"/>
              </a:lnSpc>
              <a:spcBef>
                <a:spcPts val="4400"/>
              </a:spcBef>
              <a:tabLst>
                <a:tab pos="5384800" algn="l"/>
              </a:tabLst>
              <a:defRPr spc="0" sz="5000">
                <a:solidFill>
                  <a:schemeClr val="accent1">
                    <a:satOff val="36598"/>
                    <a:lumOff val="-17227"/>
                  </a:schemeClr>
                </a:solidFill>
              </a:defRPr>
            </a:lvl5pPr>
          </a:lstStyle>
          <a:p>
            <a:pPr/>
            <a:r>
              <a:t>Agenda Topics</a:t>
            </a:r>
          </a:p>
          <a:p>
            <a:pPr lvl="1"/>
            <a:r>
              <a:t/>
            </a:r>
          </a:p>
          <a:p>
            <a:pPr lvl="2"/>
            <a:r>
              <a:t/>
            </a:r>
          </a:p>
          <a:p>
            <a:pPr lvl="3"/>
            <a:r>
              <a:t/>
            </a:r>
          </a:p>
          <a:p>
            <a:pPr lvl="4"/>
            <a:r>
              <a:t/>
            </a:r>
          </a:p>
        </p:txBody>
      </p:sp>
      <p:sp>
        <p:nvSpPr>
          <p:cNvPr id="111" name="Agenda Title"/>
          <p:cNvSpPr txBox="1"/>
          <p:nvPr>
            <p:ph type="title" hasCustomPrompt="1"/>
          </p:nvPr>
        </p:nvSpPr>
        <p:spPr>
          <a:xfrm>
            <a:off x="2082800" y="1282700"/>
            <a:ext cx="20205700" cy="1651000"/>
          </a:xfrm>
          <a:prstGeom prst="rect">
            <a:avLst/>
          </a:prstGeom>
        </p:spPr>
        <p:txBody>
          <a:bodyPr/>
          <a:lstStyle>
            <a:lvl1pPr>
              <a:defRPr spc="270" sz="9000">
                <a:solidFill>
                  <a:schemeClr val="accent1">
                    <a:satOff val="36598"/>
                    <a:lumOff val="-17227"/>
                  </a:schemeClr>
                </a:solidFill>
              </a:defRPr>
            </a:lvl1pPr>
          </a:lstStyle>
          <a:p>
            <a:pPr/>
            <a:r>
              <a:t>Agenda Title</a:t>
            </a:r>
          </a:p>
        </p:txBody>
      </p:sp>
      <p:sp>
        <p:nvSpPr>
          <p:cNvPr id="112" name="Line"/>
          <p:cNvSpPr/>
          <p:nvPr/>
        </p:nvSpPr>
        <p:spPr>
          <a:xfrm>
            <a:off x="757217" y="12603828"/>
            <a:ext cx="22862943" cy="1"/>
          </a:xfrm>
          <a:prstGeom prst="line">
            <a:avLst/>
          </a:prstGeom>
          <a:ln w="76200">
            <a:solidFill>
              <a:schemeClr val="accent1"/>
            </a:solidFill>
            <a:miter lim="400000"/>
          </a:ln>
        </p:spPr>
        <p:txBody>
          <a:bodyPr lIns="50800" tIns="50800" rIns="50800" bIns="50800" anchor="ctr"/>
          <a:lstStyle/>
          <a:p>
            <a:pPr defTabSz="825500">
              <a:defRPr spc="0" sz="3200">
                <a:solidFill>
                  <a:srgbClr val="000000"/>
                </a:solidFill>
              </a:defRPr>
            </a:pPr>
          </a:p>
        </p:txBody>
      </p:sp>
      <p:sp>
        <p:nvSpPr>
          <p:cNvPr id="113" name="Line"/>
          <p:cNvSpPr/>
          <p:nvPr/>
        </p:nvSpPr>
        <p:spPr>
          <a:xfrm flipV="1">
            <a:off x="762000" y="952499"/>
            <a:ext cx="22860001" cy="2"/>
          </a:xfrm>
          <a:prstGeom prst="line">
            <a:avLst/>
          </a:prstGeom>
          <a:ln w="76200">
            <a:solidFill>
              <a:schemeClr val="accent1"/>
            </a:solidFill>
            <a:miter lim="400000"/>
          </a:ln>
        </p:spPr>
        <p:txBody>
          <a:bodyPr lIns="50800" tIns="50800" rIns="50800" bIns="50800" anchor="ctr"/>
          <a:lstStyle/>
          <a:p>
            <a:pPr defTabSz="825500">
              <a:defRPr spc="0" sz="3200">
                <a:solidFill>
                  <a:srgbClr val="000000"/>
                </a:solidFill>
              </a:defRPr>
            </a:pPr>
          </a:p>
        </p:txBody>
      </p:sp>
      <p:sp>
        <p:nvSpPr>
          <p:cNvPr id="114" name="Slide Number"/>
          <p:cNvSpPr txBox="1"/>
          <p:nvPr>
            <p:ph type="sldNum" sz="quarter" idx="2"/>
          </p:nvPr>
        </p:nvSpPr>
        <p:spPr>
          <a:xfrm>
            <a:off x="11990323" y="12890500"/>
            <a:ext cx="416053" cy="467107"/>
          </a:xfrm>
          <a:prstGeom prst="rect">
            <a:avLst/>
          </a:prstGeom>
        </p:spPr>
        <p:txBody>
          <a:bodyPr/>
          <a:lstStyle>
            <a:lvl1pPr>
              <a:defRPr>
                <a:solidFill>
                  <a:srgbClr val="5E5E5E"/>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chemeClr val="accent1"/>
        </a:solidFill>
      </p:bgPr>
    </p:bg>
    <p:spTree>
      <p:nvGrpSpPr>
        <p:cNvPr id="1" name=""/>
        <p:cNvGrpSpPr/>
        <p:nvPr/>
      </p:nvGrpSpPr>
      <p:grpSpPr>
        <a:xfrm>
          <a:off x="0" y="0"/>
          <a:ext cx="0" cy="0"/>
          <a:chOff x="0" y="0"/>
          <a:chExt cx="0" cy="0"/>
        </a:xfrm>
      </p:grpSpPr>
      <p:sp>
        <p:nvSpPr>
          <p:cNvPr id="2" name="Presentation Title"/>
          <p:cNvSpPr txBox="1"/>
          <p:nvPr>
            <p:ph type="title" hasCustomPrompt="1"/>
          </p:nvPr>
        </p:nvSpPr>
        <p:spPr>
          <a:xfrm>
            <a:off x="2082800" y="4902200"/>
            <a:ext cx="20205700" cy="3911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Presentation Title</a:t>
            </a:r>
          </a:p>
        </p:txBody>
      </p:sp>
      <p:sp>
        <p:nvSpPr>
          <p:cNvPr id="3" name="Body Level One…"/>
          <p:cNvSpPr txBox="1"/>
          <p:nvPr>
            <p:ph type="body" idx="1" hasCustomPrompt="1"/>
          </p:nvPr>
        </p:nvSpPr>
        <p:spPr>
          <a:xfrm>
            <a:off x="2082800" y="3495675"/>
            <a:ext cx="20205700" cy="161455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Presentation Subtitle</a:t>
            </a:r>
          </a:p>
          <a:p>
            <a:pPr lvl="1"/>
            <a:r>
              <a:t/>
            </a:r>
          </a:p>
          <a:p>
            <a:pPr lvl="2"/>
            <a:r>
              <a:t/>
            </a:r>
          </a:p>
          <a:p>
            <a:pPr lvl="3"/>
            <a:r>
              <a:t/>
            </a:r>
          </a:p>
          <a:p>
            <a:pPr lvl="4"/>
            <a:r>
              <a:t/>
            </a:r>
          </a:p>
        </p:txBody>
      </p:sp>
      <p:sp>
        <p:nvSpPr>
          <p:cNvPr id="4" name="Line"/>
          <p:cNvSpPr/>
          <p:nvPr/>
        </p:nvSpPr>
        <p:spPr>
          <a:xfrm flipV="1">
            <a:off x="766879" y="12048066"/>
            <a:ext cx="22850240" cy="12701"/>
          </a:xfrm>
          <a:prstGeom prst="line">
            <a:avLst/>
          </a:prstGeom>
          <a:ln w="76200">
            <a:solidFill>
              <a:schemeClr val="accent1">
                <a:satOff val="36598"/>
                <a:lumOff val="-17227"/>
              </a:schemeClr>
            </a:solidFill>
            <a:miter lim="400000"/>
          </a:ln>
        </p:spPr>
        <p:txBody>
          <a:bodyPr lIns="50800" tIns="50800" rIns="50800" bIns="50800" anchor="ctr"/>
          <a:lstStyle/>
          <a:p>
            <a:pPr defTabSz="825500">
              <a:defRPr spc="0" sz="3200">
                <a:solidFill>
                  <a:srgbClr val="000000"/>
                </a:solidFill>
              </a:defRPr>
            </a:pPr>
          </a:p>
        </p:txBody>
      </p:sp>
      <p:sp>
        <p:nvSpPr>
          <p:cNvPr id="5" name="Line"/>
          <p:cNvSpPr/>
          <p:nvPr/>
        </p:nvSpPr>
        <p:spPr>
          <a:xfrm>
            <a:off x="766879" y="952500"/>
            <a:ext cx="22850242" cy="0"/>
          </a:xfrm>
          <a:prstGeom prst="line">
            <a:avLst/>
          </a:prstGeom>
          <a:ln w="76200">
            <a:solidFill>
              <a:schemeClr val="accent1">
                <a:satOff val="36598"/>
                <a:lumOff val="-17227"/>
              </a:schemeClr>
            </a:solidFill>
            <a:miter lim="400000"/>
          </a:ln>
        </p:spPr>
        <p:txBody>
          <a:bodyPr lIns="50800" tIns="50800" rIns="50800" bIns="50800" anchor="ctr"/>
          <a:lstStyle/>
          <a:p>
            <a:pPr defTabSz="825500">
              <a:defRPr spc="0" sz="3200">
                <a:solidFill>
                  <a:srgbClr val="000000"/>
                </a:solidFill>
              </a:defRPr>
            </a:pPr>
          </a:p>
        </p:txBody>
      </p:sp>
      <p:sp>
        <p:nvSpPr>
          <p:cNvPr id="6" name="Line"/>
          <p:cNvSpPr/>
          <p:nvPr/>
        </p:nvSpPr>
        <p:spPr>
          <a:xfrm flipV="1">
            <a:off x="6527799" y="12034558"/>
            <a:ext cx="1" cy="1114983"/>
          </a:xfrm>
          <a:prstGeom prst="line">
            <a:avLst/>
          </a:prstGeom>
          <a:ln w="76200">
            <a:solidFill>
              <a:schemeClr val="accent1">
                <a:satOff val="36598"/>
                <a:lumOff val="-17227"/>
              </a:schemeClr>
            </a:solidFill>
            <a:miter lim="400000"/>
          </a:ln>
        </p:spPr>
        <p:txBody>
          <a:bodyPr lIns="50800" tIns="50800" rIns="50800" bIns="50800" anchor="ctr"/>
          <a:lstStyle/>
          <a:p>
            <a:pPr defTabSz="825500">
              <a:defRPr spc="0" sz="3200">
                <a:solidFill>
                  <a:srgbClr val="000000"/>
                </a:solidFill>
              </a:defRPr>
            </a:pPr>
          </a:p>
        </p:txBody>
      </p:sp>
      <p:sp>
        <p:nvSpPr>
          <p:cNvPr id="7" name="Line"/>
          <p:cNvSpPr/>
          <p:nvPr/>
        </p:nvSpPr>
        <p:spPr>
          <a:xfrm flipV="1">
            <a:off x="17856201" y="12034558"/>
            <a:ext cx="1" cy="1114983"/>
          </a:xfrm>
          <a:prstGeom prst="line">
            <a:avLst/>
          </a:prstGeom>
          <a:ln w="76200">
            <a:solidFill>
              <a:schemeClr val="accent1">
                <a:satOff val="36598"/>
                <a:lumOff val="-17227"/>
              </a:schemeClr>
            </a:solidFill>
            <a:miter lim="400000"/>
          </a:ln>
        </p:spPr>
        <p:txBody>
          <a:bodyPr lIns="50800" tIns="50800" rIns="50800" bIns="50800" anchor="ctr"/>
          <a:lstStyle/>
          <a:p>
            <a:pPr defTabSz="825500">
              <a:defRPr spc="0" sz="3200">
                <a:solidFill>
                  <a:srgbClr val="000000"/>
                </a:solidFill>
              </a:defRPr>
            </a:pPr>
          </a:p>
        </p:txBody>
      </p:sp>
      <p:sp>
        <p:nvSpPr>
          <p:cNvPr id="8" name="Slide Number"/>
          <p:cNvSpPr txBox="1"/>
          <p:nvPr>
            <p:ph type="sldNum" sz="quarter" idx="2"/>
          </p:nvPr>
        </p:nvSpPr>
        <p:spPr>
          <a:xfrm>
            <a:off x="11988800" y="12890500"/>
            <a:ext cx="416053" cy="467107"/>
          </a:xfrm>
          <a:prstGeom prst="rect">
            <a:avLst/>
          </a:prstGeom>
          <a:ln w="12700">
            <a:miter lim="400000"/>
          </a:ln>
        </p:spPr>
        <p:txBody>
          <a:bodyPr wrap="none" lIns="50800" tIns="50800" rIns="50800" bIns="50800" anchor="b">
            <a:spAutoFit/>
          </a:bodyPr>
          <a:lstStyle>
            <a:lvl1pPr defTabSz="584200">
              <a:defRPr spc="0">
                <a:solidFill>
                  <a:srgbClr val="FFFFFF"/>
                </a:solidFill>
                <a:latin typeface="+mn-lt"/>
                <a:ea typeface="+mn-ea"/>
                <a:cs typeface="+mn-cs"/>
                <a:sym typeface="Graphik"/>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ctr" defTabSz="584200" rtl="0" latinLnBrk="0">
        <a:lnSpc>
          <a:spcPct val="90000"/>
        </a:lnSpc>
        <a:spcBef>
          <a:spcPts val="0"/>
        </a:spcBef>
        <a:spcAft>
          <a:spcPts val="0"/>
        </a:spcAft>
        <a:buClrTx/>
        <a:buSzTx/>
        <a:buFontTx/>
        <a:buNone/>
        <a:tabLst/>
        <a:defRPr b="1" baseline="0" cap="all" i="0" spc="330" strike="noStrike" sz="11000" u="none">
          <a:solidFill>
            <a:srgbClr val="FFFFFF"/>
          </a:solidFill>
          <a:uFillTx/>
          <a:latin typeface="+mn-lt"/>
          <a:ea typeface="+mn-ea"/>
          <a:cs typeface="+mn-cs"/>
          <a:sym typeface="Graphik"/>
        </a:defRPr>
      </a:lvl1pPr>
      <a:lvl2pPr marL="0" marR="0" indent="457200" algn="ctr" defTabSz="584200" rtl="0" latinLnBrk="0">
        <a:lnSpc>
          <a:spcPct val="90000"/>
        </a:lnSpc>
        <a:spcBef>
          <a:spcPts val="0"/>
        </a:spcBef>
        <a:spcAft>
          <a:spcPts val="0"/>
        </a:spcAft>
        <a:buClrTx/>
        <a:buSzTx/>
        <a:buFontTx/>
        <a:buNone/>
        <a:tabLst/>
        <a:defRPr b="1" baseline="0" cap="all" i="0" spc="330" strike="noStrike" sz="11000" u="none">
          <a:solidFill>
            <a:srgbClr val="FFFFFF"/>
          </a:solidFill>
          <a:uFillTx/>
          <a:latin typeface="+mn-lt"/>
          <a:ea typeface="+mn-ea"/>
          <a:cs typeface="+mn-cs"/>
          <a:sym typeface="Graphik"/>
        </a:defRPr>
      </a:lvl2pPr>
      <a:lvl3pPr marL="0" marR="0" indent="914400" algn="ctr" defTabSz="584200" rtl="0" latinLnBrk="0">
        <a:lnSpc>
          <a:spcPct val="90000"/>
        </a:lnSpc>
        <a:spcBef>
          <a:spcPts val="0"/>
        </a:spcBef>
        <a:spcAft>
          <a:spcPts val="0"/>
        </a:spcAft>
        <a:buClrTx/>
        <a:buSzTx/>
        <a:buFontTx/>
        <a:buNone/>
        <a:tabLst/>
        <a:defRPr b="1" baseline="0" cap="all" i="0" spc="330" strike="noStrike" sz="11000" u="none">
          <a:solidFill>
            <a:srgbClr val="FFFFFF"/>
          </a:solidFill>
          <a:uFillTx/>
          <a:latin typeface="+mn-lt"/>
          <a:ea typeface="+mn-ea"/>
          <a:cs typeface="+mn-cs"/>
          <a:sym typeface="Graphik"/>
        </a:defRPr>
      </a:lvl3pPr>
      <a:lvl4pPr marL="0" marR="0" indent="1371600" algn="ctr" defTabSz="584200" rtl="0" latinLnBrk="0">
        <a:lnSpc>
          <a:spcPct val="90000"/>
        </a:lnSpc>
        <a:spcBef>
          <a:spcPts val="0"/>
        </a:spcBef>
        <a:spcAft>
          <a:spcPts val="0"/>
        </a:spcAft>
        <a:buClrTx/>
        <a:buSzTx/>
        <a:buFontTx/>
        <a:buNone/>
        <a:tabLst/>
        <a:defRPr b="1" baseline="0" cap="all" i="0" spc="330" strike="noStrike" sz="11000" u="none">
          <a:solidFill>
            <a:srgbClr val="FFFFFF"/>
          </a:solidFill>
          <a:uFillTx/>
          <a:latin typeface="+mn-lt"/>
          <a:ea typeface="+mn-ea"/>
          <a:cs typeface="+mn-cs"/>
          <a:sym typeface="Graphik"/>
        </a:defRPr>
      </a:lvl4pPr>
      <a:lvl5pPr marL="0" marR="0" indent="1828800" algn="ctr" defTabSz="584200" rtl="0" latinLnBrk="0">
        <a:lnSpc>
          <a:spcPct val="90000"/>
        </a:lnSpc>
        <a:spcBef>
          <a:spcPts val="0"/>
        </a:spcBef>
        <a:spcAft>
          <a:spcPts val="0"/>
        </a:spcAft>
        <a:buClrTx/>
        <a:buSzTx/>
        <a:buFontTx/>
        <a:buNone/>
        <a:tabLst/>
        <a:defRPr b="1" baseline="0" cap="all" i="0" spc="330" strike="noStrike" sz="11000" u="none">
          <a:solidFill>
            <a:srgbClr val="FFFFFF"/>
          </a:solidFill>
          <a:uFillTx/>
          <a:latin typeface="+mn-lt"/>
          <a:ea typeface="+mn-ea"/>
          <a:cs typeface="+mn-cs"/>
          <a:sym typeface="Graphik"/>
        </a:defRPr>
      </a:lvl5pPr>
      <a:lvl6pPr marL="0" marR="0" indent="2286000" algn="ctr" defTabSz="584200" rtl="0" latinLnBrk="0">
        <a:lnSpc>
          <a:spcPct val="90000"/>
        </a:lnSpc>
        <a:spcBef>
          <a:spcPts val="0"/>
        </a:spcBef>
        <a:spcAft>
          <a:spcPts val="0"/>
        </a:spcAft>
        <a:buClrTx/>
        <a:buSzTx/>
        <a:buFontTx/>
        <a:buNone/>
        <a:tabLst/>
        <a:defRPr b="1" baseline="0" cap="all" i="0" spc="330" strike="noStrike" sz="11000" u="none">
          <a:solidFill>
            <a:srgbClr val="FFFFFF"/>
          </a:solidFill>
          <a:uFillTx/>
          <a:latin typeface="+mn-lt"/>
          <a:ea typeface="+mn-ea"/>
          <a:cs typeface="+mn-cs"/>
          <a:sym typeface="Graphik"/>
        </a:defRPr>
      </a:lvl6pPr>
      <a:lvl7pPr marL="0" marR="0" indent="2743200" algn="ctr" defTabSz="584200" rtl="0" latinLnBrk="0">
        <a:lnSpc>
          <a:spcPct val="90000"/>
        </a:lnSpc>
        <a:spcBef>
          <a:spcPts val="0"/>
        </a:spcBef>
        <a:spcAft>
          <a:spcPts val="0"/>
        </a:spcAft>
        <a:buClrTx/>
        <a:buSzTx/>
        <a:buFontTx/>
        <a:buNone/>
        <a:tabLst/>
        <a:defRPr b="1" baseline="0" cap="all" i="0" spc="330" strike="noStrike" sz="11000" u="none">
          <a:solidFill>
            <a:srgbClr val="FFFFFF"/>
          </a:solidFill>
          <a:uFillTx/>
          <a:latin typeface="+mn-lt"/>
          <a:ea typeface="+mn-ea"/>
          <a:cs typeface="+mn-cs"/>
          <a:sym typeface="Graphik"/>
        </a:defRPr>
      </a:lvl7pPr>
      <a:lvl8pPr marL="0" marR="0" indent="3200400" algn="ctr" defTabSz="584200" rtl="0" latinLnBrk="0">
        <a:lnSpc>
          <a:spcPct val="90000"/>
        </a:lnSpc>
        <a:spcBef>
          <a:spcPts val="0"/>
        </a:spcBef>
        <a:spcAft>
          <a:spcPts val="0"/>
        </a:spcAft>
        <a:buClrTx/>
        <a:buSzTx/>
        <a:buFontTx/>
        <a:buNone/>
        <a:tabLst/>
        <a:defRPr b="1" baseline="0" cap="all" i="0" spc="330" strike="noStrike" sz="11000" u="none">
          <a:solidFill>
            <a:srgbClr val="FFFFFF"/>
          </a:solidFill>
          <a:uFillTx/>
          <a:latin typeface="+mn-lt"/>
          <a:ea typeface="+mn-ea"/>
          <a:cs typeface="+mn-cs"/>
          <a:sym typeface="Graphik"/>
        </a:defRPr>
      </a:lvl8pPr>
      <a:lvl9pPr marL="0" marR="0" indent="3657600" algn="ctr" defTabSz="584200" rtl="0" latinLnBrk="0">
        <a:lnSpc>
          <a:spcPct val="90000"/>
        </a:lnSpc>
        <a:spcBef>
          <a:spcPts val="0"/>
        </a:spcBef>
        <a:spcAft>
          <a:spcPts val="0"/>
        </a:spcAft>
        <a:buClrTx/>
        <a:buSzTx/>
        <a:buFontTx/>
        <a:buNone/>
        <a:tabLst/>
        <a:defRPr b="1" baseline="0" cap="all" i="0" spc="330" strike="noStrike" sz="11000" u="none">
          <a:solidFill>
            <a:srgbClr val="FFFFFF"/>
          </a:solidFill>
          <a:uFillTx/>
          <a:latin typeface="+mn-lt"/>
          <a:ea typeface="+mn-ea"/>
          <a:cs typeface="+mn-cs"/>
          <a:sym typeface="Graphik"/>
        </a:defRPr>
      </a:lvl9pPr>
    </p:titleStyle>
    <p:bodyStyle>
      <a:lvl1pPr marL="0" marR="0" indent="0" algn="ctr" defTabSz="584200" rtl="0" latinLnBrk="0">
        <a:lnSpc>
          <a:spcPct val="120000"/>
        </a:lnSpc>
        <a:spcBef>
          <a:spcPts val="0"/>
        </a:spcBef>
        <a:spcAft>
          <a:spcPts val="0"/>
        </a:spcAft>
        <a:buClrTx/>
        <a:buSzTx/>
        <a:buFontTx/>
        <a:buNone/>
        <a:tabLst/>
        <a:defRPr b="1" baseline="0" cap="none" i="0" spc="107" strike="noStrike" sz="3600" u="none">
          <a:solidFill>
            <a:schemeClr val="accent5"/>
          </a:solidFill>
          <a:uFillTx/>
          <a:latin typeface="+mn-lt"/>
          <a:ea typeface="+mn-ea"/>
          <a:cs typeface="+mn-cs"/>
          <a:sym typeface="Graphik"/>
        </a:defRPr>
      </a:lvl1pPr>
      <a:lvl2pPr marL="0" marR="0" indent="457200" algn="ctr" defTabSz="584200" rtl="0" latinLnBrk="0">
        <a:lnSpc>
          <a:spcPct val="120000"/>
        </a:lnSpc>
        <a:spcBef>
          <a:spcPts val="0"/>
        </a:spcBef>
        <a:spcAft>
          <a:spcPts val="0"/>
        </a:spcAft>
        <a:buClrTx/>
        <a:buSzTx/>
        <a:buFontTx/>
        <a:buNone/>
        <a:tabLst/>
        <a:defRPr b="1" baseline="0" cap="none" i="0" spc="107" strike="noStrike" sz="3600" u="none">
          <a:solidFill>
            <a:schemeClr val="accent5"/>
          </a:solidFill>
          <a:uFillTx/>
          <a:latin typeface="+mn-lt"/>
          <a:ea typeface="+mn-ea"/>
          <a:cs typeface="+mn-cs"/>
          <a:sym typeface="Graphik"/>
        </a:defRPr>
      </a:lvl2pPr>
      <a:lvl3pPr marL="0" marR="0" indent="914400" algn="ctr" defTabSz="584200" rtl="0" latinLnBrk="0">
        <a:lnSpc>
          <a:spcPct val="120000"/>
        </a:lnSpc>
        <a:spcBef>
          <a:spcPts val="0"/>
        </a:spcBef>
        <a:spcAft>
          <a:spcPts val="0"/>
        </a:spcAft>
        <a:buClrTx/>
        <a:buSzTx/>
        <a:buFontTx/>
        <a:buNone/>
        <a:tabLst/>
        <a:defRPr b="1" baseline="0" cap="none" i="0" spc="107" strike="noStrike" sz="3600" u="none">
          <a:solidFill>
            <a:schemeClr val="accent5"/>
          </a:solidFill>
          <a:uFillTx/>
          <a:latin typeface="+mn-lt"/>
          <a:ea typeface="+mn-ea"/>
          <a:cs typeface="+mn-cs"/>
          <a:sym typeface="Graphik"/>
        </a:defRPr>
      </a:lvl3pPr>
      <a:lvl4pPr marL="0" marR="0" indent="1371600" algn="ctr" defTabSz="584200" rtl="0" latinLnBrk="0">
        <a:lnSpc>
          <a:spcPct val="120000"/>
        </a:lnSpc>
        <a:spcBef>
          <a:spcPts val="0"/>
        </a:spcBef>
        <a:spcAft>
          <a:spcPts val="0"/>
        </a:spcAft>
        <a:buClrTx/>
        <a:buSzTx/>
        <a:buFontTx/>
        <a:buNone/>
        <a:tabLst/>
        <a:defRPr b="1" baseline="0" cap="none" i="0" spc="107" strike="noStrike" sz="3600" u="none">
          <a:solidFill>
            <a:schemeClr val="accent5"/>
          </a:solidFill>
          <a:uFillTx/>
          <a:latin typeface="+mn-lt"/>
          <a:ea typeface="+mn-ea"/>
          <a:cs typeface="+mn-cs"/>
          <a:sym typeface="Graphik"/>
        </a:defRPr>
      </a:lvl4pPr>
      <a:lvl5pPr marL="0" marR="0" indent="1828800" algn="ctr" defTabSz="584200" rtl="0" latinLnBrk="0">
        <a:lnSpc>
          <a:spcPct val="120000"/>
        </a:lnSpc>
        <a:spcBef>
          <a:spcPts val="0"/>
        </a:spcBef>
        <a:spcAft>
          <a:spcPts val="0"/>
        </a:spcAft>
        <a:buClrTx/>
        <a:buSzTx/>
        <a:buFontTx/>
        <a:buNone/>
        <a:tabLst/>
        <a:defRPr b="1" baseline="0" cap="none" i="0" spc="107" strike="noStrike" sz="3600" u="none">
          <a:solidFill>
            <a:schemeClr val="accent5"/>
          </a:solidFill>
          <a:uFillTx/>
          <a:latin typeface="+mn-lt"/>
          <a:ea typeface="+mn-ea"/>
          <a:cs typeface="+mn-cs"/>
          <a:sym typeface="Graphik"/>
        </a:defRPr>
      </a:lvl5pPr>
      <a:lvl6pPr marL="0" marR="0" indent="2286000" algn="ctr" defTabSz="584200" rtl="0" latinLnBrk="0">
        <a:lnSpc>
          <a:spcPct val="120000"/>
        </a:lnSpc>
        <a:spcBef>
          <a:spcPts val="0"/>
        </a:spcBef>
        <a:spcAft>
          <a:spcPts val="0"/>
        </a:spcAft>
        <a:buClrTx/>
        <a:buSzTx/>
        <a:buFontTx/>
        <a:buNone/>
        <a:tabLst/>
        <a:defRPr b="1" baseline="0" cap="none" i="0" spc="107" strike="noStrike" sz="3600" u="none">
          <a:solidFill>
            <a:schemeClr val="accent5"/>
          </a:solidFill>
          <a:uFillTx/>
          <a:latin typeface="+mn-lt"/>
          <a:ea typeface="+mn-ea"/>
          <a:cs typeface="+mn-cs"/>
          <a:sym typeface="Graphik"/>
        </a:defRPr>
      </a:lvl6pPr>
      <a:lvl7pPr marL="0" marR="0" indent="2743200" algn="ctr" defTabSz="584200" rtl="0" latinLnBrk="0">
        <a:lnSpc>
          <a:spcPct val="120000"/>
        </a:lnSpc>
        <a:spcBef>
          <a:spcPts val="0"/>
        </a:spcBef>
        <a:spcAft>
          <a:spcPts val="0"/>
        </a:spcAft>
        <a:buClrTx/>
        <a:buSzTx/>
        <a:buFontTx/>
        <a:buNone/>
        <a:tabLst/>
        <a:defRPr b="1" baseline="0" cap="none" i="0" spc="107" strike="noStrike" sz="3600" u="none">
          <a:solidFill>
            <a:schemeClr val="accent5"/>
          </a:solidFill>
          <a:uFillTx/>
          <a:latin typeface="+mn-lt"/>
          <a:ea typeface="+mn-ea"/>
          <a:cs typeface="+mn-cs"/>
          <a:sym typeface="Graphik"/>
        </a:defRPr>
      </a:lvl7pPr>
      <a:lvl8pPr marL="0" marR="0" indent="3200400" algn="ctr" defTabSz="584200" rtl="0" latinLnBrk="0">
        <a:lnSpc>
          <a:spcPct val="120000"/>
        </a:lnSpc>
        <a:spcBef>
          <a:spcPts val="0"/>
        </a:spcBef>
        <a:spcAft>
          <a:spcPts val="0"/>
        </a:spcAft>
        <a:buClrTx/>
        <a:buSzTx/>
        <a:buFontTx/>
        <a:buNone/>
        <a:tabLst/>
        <a:defRPr b="1" baseline="0" cap="none" i="0" spc="107" strike="noStrike" sz="3600" u="none">
          <a:solidFill>
            <a:schemeClr val="accent5"/>
          </a:solidFill>
          <a:uFillTx/>
          <a:latin typeface="+mn-lt"/>
          <a:ea typeface="+mn-ea"/>
          <a:cs typeface="+mn-cs"/>
          <a:sym typeface="Graphik"/>
        </a:defRPr>
      </a:lvl8pPr>
      <a:lvl9pPr marL="0" marR="0" indent="3657600" algn="ctr" defTabSz="584200" rtl="0" latinLnBrk="0">
        <a:lnSpc>
          <a:spcPct val="120000"/>
        </a:lnSpc>
        <a:spcBef>
          <a:spcPts val="0"/>
        </a:spcBef>
        <a:spcAft>
          <a:spcPts val="0"/>
        </a:spcAft>
        <a:buClrTx/>
        <a:buSzTx/>
        <a:buFontTx/>
        <a:buNone/>
        <a:tabLst/>
        <a:defRPr b="1" baseline="0" cap="none" i="0" spc="107" strike="noStrike" sz="3600" u="none">
          <a:solidFill>
            <a:schemeClr val="accent5"/>
          </a:solidFill>
          <a:uFillTx/>
          <a:latin typeface="+mn-lt"/>
          <a:ea typeface="+mn-ea"/>
          <a:cs typeface="+mn-cs"/>
          <a:sym typeface="Graphik"/>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1pPr>
      <a:lvl2pPr marL="0" marR="0" indent="457200" algn="ctr" defTabSz="5842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2pPr>
      <a:lvl3pPr marL="0" marR="0" indent="914400" algn="ctr" defTabSz="5842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hyperlink" Target="https://www.opennetworking.org/sdn-resources/sdn-definition/" TargetMode="External"/><Relationship Id="rId4" Type="http://schemas.openxmlformats.org/officeDocument/2006/relationships/hyperlink" Target="https://www.cisco.com/c/en/us/solutions/data-center-virtualization/software-defined-networking-sdn/what-is-sdn.html" TargetMode="External"/><Relationship Id="rId5" Type="http://schemas.openxmlformats.org/officeDocument/2006/relationships/hyperlink" Target="https://www.juniper.net/us/en/products-services/what-is/software-defined-networking/sdn-overview/sdn-implementation/" TargetMode="External"/><Relationship Id="rId6" Type="http://schemas.openxmlformats.org/officeDocument/2006/relationships/hyperlink" Target="https://www.paloaltonetworks.com/cyberpedia/what-is-software-defined-networking-sdn/sdn-security" TargetMode="Externa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Topic"/>
          <p:cNvSpPr txBox="1"/>
          <p:nvPr>
            <p:ph type="body" idx="21"/>
          </p:nvPr>
        </p:nvSpPr>
        <p:spPr>
          <a:prstGeom prst="rect">
            <a:avLst/>
          </a:prstGeom>
        </p:spPr>
        <p:txBody>
          <a:bodyPr/>
          <a:lstStyle/>
          <a:p>
            <a:pPr/>
          </a:p>
        </p:txBody>
      </p:sp>
      <p:sp>
        <p:nvSpPr>
          <p:cNvPr id="181" name="Location"/>
          <p:cNvSpPr txBox="1"/>
          <p:nvPr>
            <p:ph type="body" idx="22"/>
          </p:nvPr>
        </p:nvSpPr>
        <p:spPr>
          <a:prstGeom prst="rect">
            <a:avLst/>
          </a:prstGeom>
        </p:spPr>
        <p:txBody>
          <a:bodyPr/>
          <a:lstStyle/>
          <a:p>
            <a:pPr/>
          </a:p>
        </p:txBody>
      </p:sp>
      <p:sp>
        <p:nvSpPr>
          <p:cNvPr id="182" name="Anthony Gao (372805)"/>
          <p:cNvSpPr txBox="1"/>
          <p:nvPr>
            <p:ph type="body" idx="23"/>
          </p:nvPr>
        </p:nvSpPr>
        <p:spPr>
          <a:prstGeom prst="rect">
            <a:avLst/>
          </a:prstGeom>
          <a:extLst>
            <a:ext uri="{C572A759-6A51-4108-AA02-DFA0A04FC94B}">
              <ma14:wrappingTextBoxFlag xmlns:ma14="http://schemas.microsoft.com/office/mac/drawingml/2011/main" val="1"/>
            </a:ext>
          </a:extLst>
        </p:spPr>
        <p:txBody>
          <a:bodyPr/>
          <a:lstStyle/>
          <a:p>
            <a:pPr/>
            <a:r>
              <a:t>Anthony Gao (372805)</a:t>
            </a:r>
          </a:p>
        </p:txBody>
      </p:sp>
      <p:sp>
        <p:nvSpPr>
          <p:cNvPr id="183" name="Introduction to Software-Defined Networking (SDN)"/>
          <p:cNvSpPr txBox="1"/>
          <p:nvPr>
            <p:ph type="ctrTitle"/>
          </p:nvPr>
        </p:nvSpPr>
        <p:spPr>
          <a:prstGeom prst="rect">
            <a:avLst/>
          </a:prstGeom>
        </p:spPr>
        <p:txBody>
          <a:bodyPr/>
          <a:lstStyle>
            <a:lvl1pPr defTabSz="426466">
              <a:defRPr spc="240" sz="8030"/>
            </a:lvl1pPr>
          </a:lstStyle>
          <a:p>
            <a:pPr/>
            <a:r>
              <a:t>Introduction to Software-Defined Networking (SDN)</a:t>
            </a:r>
          </a:p>
        </p:txBody>
      </p:sp>
      <p:sp>
        <p:nvSpPr>
          <p:cNvPr id="184" name="Presentation Subtitle"/>
          <p:cNvSpPr txBox="1"/>
          <p:nvPr>
            <p:ph type="subTitle"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Overview of the future of SDN…"/>
          <p:cNvSpPr txBox="1"/>
          <p:nvPr>
            <p:ph type="body" sz="quarter" idx="1"/>
          </p:nvPr>
        </p:nvSpPr>
        <p:spPr>
          <a:xfrm>
            <a:off x="1270000" y="6008397"/>
            <a:ext cx="11785600" cy="3848101"/>
          </a:xfrm>
          <a:prstGeom prst="rect">
            <a:avLst/>
          </a:prstGeom>
        </p:spPr>
        <p:txBody>
          <a:bodyPr/>
          <a:lstStyle/>
          <a:p>
            <a:pPr algn="l" defTabSz="374904">
              <a:lnSpc>
                <a:spcPct val="100000"/>
              </a:lnSpc>
              <a:defRPr b="0" spc="0" sz="1202">
                <a:solidFill>
                  <a:srgbClr val="000000"/>
                </a:solidFill>
                <a:latin typeface="Times Roman"/>
                <a:ea typeface="Times Roman"/>
                <a:cs typeface="Times Roman"/>
                <a:sym typeface="Times Roman"/>
              </a:defRPr>
            </a:pPr>
          </a:p>
          <a:p>
            <a:pPr algn="l" defTabSz="291591">
              <a:lnSpc>
                <a:spcPct val="100000"/>
              </a:lnSpc>
              <a:spcBef>
                <a:spcPts val="3500"/>
              </a:spcBef>
              <a:defRPr spc="29" sz="2952">
                <a:solidFill>
                  <a:schemeClr val="accent1">
                    <a:satOff val="36598"/>
                    <a:lumOff val="-17227"/>
                  </a:schemeClr>
                </a:solidFill>
              </a:defRPr>
            </a:pPr>
            <a:r>
              <a:t>Overview of the future of SDN</a:t>
            </a:r>
          </a:p>
          <a:p>
            <a:pPr algn="l" defTabSz="291591">
              <a:lnSpc>
                <a:spcPct val="100000"/>
              </a:lnSpc>
              <a:spcBef>
                <a:spcPts val="3500"/>
              </a:spcBef>
              <a:defRPr spc="29" sz="2952">
                <a:solidFill>
                  <a:schemeClr val="accent1">
                    <a:satOff val="36598"/>
                    <a:lumOff val="-17227"/>
                  </a:schemeClr>
                </a:solidFill>
              </a:defRPr>
            </a:pPr>
            <a:r>
              <a:t>    - Emerging trends in SDN</a:t>
            </a:r>
          </a:p>
          <a:p>
            <a:pPr algn="l" defTabSz="291591">
              <a:lnSpc>
                <a:spcPct val="100000"/>
              </a:lnSpc>
              <a:spcBef>
                <a:spcPts val="3500"/>
              </a:spcBef>
              <a:defRPr spc="29" sz="2952">
                <a:solidFill>
                  <a:schemeClr val="accent1">
                    <a:satOff val="36598"/>
                    <a:lumOff val="-17227"/>
                  </a:schemeClr>
                </a:solidFill>
              </a:defRPr>
            </a:pPr>
            <a:r>
              <a:t>    - Impact of SDN on the networking industry Transform network design and management</a:t>
            </a:r>
          </a:p>
        </p:txBody>
      </p:sp>
      <p:sp>
        <p:nvSpPr>
          <p:cNvPr id="233" name="Future of SDN"/>
          <p:cNvSpPr txBox="1"/>
          <p:nvPr>
            <p:ph type="title"/>
          </p:nvPr>
        </p:nvSpPr>
        <p:spPr>
          <a:xfrm>
            <a:off x="1270000" y="1775409"/>
            <a:ext cx="11785600" cy="2933701"/>
          </a:xfrm>
          <a:prstGeom prst="rect">
            <a:avLst/>
          </a:prstGeom>
        </p:spPr>
        <p:txBody>
          <a:bodyPr/>
          <a:lstStyle/>
          <a:p>
            <a:pPr/>
            <a:r>
              <a:t> Future of SDN</a:t>
            </a:r>
          </a:p>
        </p:txBody>
      </p:sp>
      <p:pic>
        <p:nvPicPr>
          <p:cNvPr id="234" name="Pink typewriter on a pink three-drawer dresser in front of a pink wall" descr="Pink typewriter on a pink three-drawer dresser in front of a pink wall"/>
          <p:cNvPicPr>
            <a:picLocks noChangeAspect="1"/>
          </p:cNvPicPr>
          <p:nvPr>
            <p:ph type="pic" idx="21"/>
          </p:nvPr>
        </p:nvPicPr>
        <p:blipFill>
          <a:blip r:embed="rId3">
            <a:extLst/>
          </a:blip>
          <a:srcRect l="4823" t="0" r="38921" b="0"/>
          <a:stretch>
            <a:fillRect/>
          </a:stretch>
        </p:blipFill>
        <p:spPr>
          <a:xfrm>
            <a:off x="13652500" y="1895696"/>
            <a:ext cx="9924608" cy="9924608"/>
          </a:xfrm>
          <a:prstGeom prst="rect">
            <a:avLst/>
          </a:prstGeom>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Conclusion…"/>
          <p:cNvSpPr txBox="1"/>
          <p:nvPr>
            <p:ph type="body" sz="half" idx="1"/>
          </p:nvPr>
        </p:nvSpPr>
        <p:spPr>
          <a:xfrm>
            <a:off x="2089150" y="4319720"/>
            <a:ext cx="20205700" cy="4699001"/>
          </a:xfrm>
          <a:prstGeom prst="rect">
            <a:avLst/>
          </a:prstGeom>
        </p:spPr>
        <p:txBody>
          <a:bodyPr/>
          <a:lstStyle/>
          <a:p>
            <a:pPr defTabSz="239522">
              <a:defRPr spc="142" sz="4756">
                <a:solidFill>
                  <a:schemeClr val="accent6"/>
                </a:solidFill>
              </a:defRPr>
            </a:pPr>
            <a:r>
              <a:t>Conclusion</a:t>
            </a:r>
          </a:p>
          <a:p>
            <a:pPr algn="l" defTabSz="145795">
              <a:lnSpc>
                <a:spcPct val="100000"/>
              </a:lnSpc>
              <a:spcBef>
                <a:spcPts val="1700"/>
              </a:spcBef>
              <a:defRPr cap="none" spc="14" sz="1476"/>
            </a:pPr>
          </a:p>
          <a:p>
            <a:pPr algn="l" defTabSz="239522">
              <a:defRPr spc="64" sz="3239"/>
            </a:pPr>
            <a:r>
              <a:t>-improved performance</a:t>
            </a:r>
          </a:p>
          <a:p>
            <a:pPr algn="l" defTabSz="239522">
              <a:defRPr spc="64" sz="3239"/>
            </a:pPr>
          </a:p>
          <a:p>
            <a:pPr algn="l" defTabSz="239522">
              <a:defRPr spc="64" sz="3239"/>
            </a:pPr>
            <a:r>
              <a:t>-reduced costs</a:t>
            </a:r>
          </a:p>
          <a:p>
            <a:pPr algn="l" defTabSz="239522">
              <a:defRPr spc="64" sz="3239"/>
            </a:pPr>
          </a:p>
          <a:p>
            <a:pPr algn="l" defTabSz="239522">
              <a:defRPr spc="64" sz="3239"/>
            </a:pPr>
            <a:r>
              <a:t>-simplified management</a:t>
            </a:r>
          </a:p>
          <a:p>
            <a:pPr algn="l" defTabSz="145795">
              <a:lnSpc>
                <a:spcPct val="100000"/>
              </a:lnSpc>
              <a:spcBef>
                <a:spcPts val="1700"/>
              </a:spcBef>
              <a:defRPr cap="none" spc="14" sz="1476"/>
            </a:p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Attribution"/>
          <p:cNvSpPr txBox="1"/>
          <p:nvPr>
            <p:ph type="body" idx="21"/>
          </p:nvPr>
        </p:nvSpPr>
        <p:spPr>
          <a:prstGeom prst="rect">
            <a:avLst/>
          </a:prstGeom>
        </p:spPr>
        <p:txBody>
          <a:bodyPr/>
          <a:lstStyle/>
          <a:p>
            <a:pPr/>
          </a:p>
        </p:txBody>
      </p:sp>
      <p:sp>
        <p:nvSpPr>
          <p:cNvPr id="243" name="1. SDN Definition - Open Networking Foundation: https://www.opennetworking.org/sdn-resources/sdn-definition/…"/>
          <p:cNvSpPr txBox="1"/>
          <p:nvPr>
            <p:ph type="body" sz="half" idx="1"/>
          </p:nvPr>
        </p:nvSpPr>
        <p:spPr>
          <a:xfrm>
            <a:off x="2088436" y="4271829"/>
            <a:ext cx="20207128" cy="4699001"/>
          </a:xfrm>
          <a:prstGeom prst="rect">
            <a:avLst/>
          </a:prstGeom>
        </p:spPr>
        <p:txBody>
          <a:bodyPr/>
          <a:lstStyle/>
          <a:p>
            <a:pPr marL="85343" indent="-85343" algn="l" defTabSz="1267967">
              <a:lnSpc>
                <a:spcPct val="100000"/>
              </a:lnSpc>
              <a:spcBef>
                <a:spcPts val="2100"/>
              </a:spcBef>
              <a:tabLst>
                <a:tab pos="2578100" algn="l"/>
              </a:tabLst>
              <a:defRPr cap="none" spc="0" sz="2400"/>
            </a:pPr>
            <a:r>
              <a:t>1. SDN Definition - Open Networking Foundation: </a:t>
            </a:r>
            <a:r>
              <a:rPr u="sng">
                <a:hlinkClick r:id="rId3" invalidUrl="" action="" tgtFrame="" tooltip="" history="1" highlightClick="0" endSnd="0"/>
              </a:rPr>
              <a:t>https://www.opennetworking.org/sdn-resources/sdn-definition/</a:t>
            </a:r>
          </a:p>
          <a:p>
            <a:pPr marL="85343" indent="-85343" algn="l" defTabSz="1267967">
              <a:lnSpc>
                <a:spcPct val="100000"/>
              </a:lnSpc>
              <a:spcBef>
                <a:spcPts val="2100"/>
              </a:spcBef>
              <a:tabLst>
                <a:tab pos="2578100" algn="l"/>
              </a:tabLst>
              <a:defRPr cap="none" spc="0" sz="2400"/>
            </a:pPr>
            <a:r>
              <a:t>2. Introduction to SDN Architecture - Cisco: </a:t>
            </a:r>
            <a:r>
              <a:rPr u="sng">
                <a:hlinkClick r:id="rId4" invalidUrl="" action="" tgtFrame="" tooltip="" history="1" highlightClick="0" endSnd="0"/>
              </a:rPr>
              <a:t>https://www.cisco.com/c/en/us/solutions/data-center-virtualization/software-defined-networking-sdn/what-is-sdn.html</a:t>
            </a:r>
          </a:p>
          <a:p>
            <a:pPr marL="85343" indent="-85343" algn="l" defTabSz="1267967">
              <a:lnSpc>
                <a:spcPct val="100000"/>
              </a:lnSpc>
              <a:spcBef>
                <a:spcPts val="2100"/>
              </a:spcBef>
              <a:tabLst>
                <a:tab pos="2578100" algn="l"/>
              </a:tabLst>
              <a:defRPr cap="none" spc="0" sz="2400"/>
            </a:pPr>
            <a:r>
              <a:t>3. SDN Implementation - Juniper Networks: </a:t>
            </a:r>
            <a:r>
              <a:rPr u="sng">
                <a:hlinkClick r:id="rId5" invalidUrl="" action="" tgtFrame="" tooltip="" history="1" highlightClick="0" endSnd="0"/>
              </a:rPr>
              <a:t>https://www.juniper.net/us/en/products-services/what-is/software-defined-networking/sdn-overview/sdn-implementation/</a:t>
            </a:r>
          </a:p>
          <a:p>
            <a:pPr marL="85343" indent="-85343" algn="l" defTabSz="1267967">
              <a:lnSpc>
                <a:spcPct val="100000"/>
              </a:lnSpc>
              <a:spcBef>
                <a:spcPts val="2100"/>
              </a:spcBef>
              <a:tabLst>
                <a:tab pos="2578100" algn="l"/>
              </a:tabLst>
              <a:defRPr cap="none" spc="0" sz="2400"/>
            </a:pPr>
            <a:r>
              <a:t>4. SDN Security - Palo Alto Networks: </a:t>
            </a:r>
            <a:r>
              <a:rPr u="sng">
                <a:hlinkClick r:id="rId6" invalidUrl="" action="" tgtFrame="" tooltip="" history="1" highlightClick="0" endSnd="0"/>
              </a:rPr>
              <a:t>https://www.paloaltonetworks.com/cyberpedia/what-is-software-defined-networking-sdn/sdn-security</a:t>
            </a:r>
          </a:p>
          <a:p>
            <a:pPr marL="85343" indent="-85343" algn="l" defTabSz="1267967">
              <a:lnSpc>
                <a:spcPct val="100000"/>
              </a:lnSpc>
              <a:spcBef>
                <a:spcPts val="2100"/>
              </a:spcBef>
              <a:tabLst>
                <a:tab pos="2578100" algn="l"/>
              </a:tabLst>
              <a:defRPr cap="none" spc="0" sz="2400"/>
            </a:pPr>
            <a:r>
              <a:t>5. Future of SDN - SDxCentral: https://www.sdxcentral.com/sdn/definitions/what-is-sdn-software-defined-networking/future-sdn/</a:t>
            </a:r>
          </a:p>
        </p:txBody>
      </p:sp>
      <p:sp>
        <p:nvSpPr>
          <p:cNvPr id="244" name="References"/>
          <p:cNvSpPr txBox="1"/>
          <p:nvPr/>
        </p:nvSpPr>
        <p:spPr>
          <a:xfrm>
            <a:off x="10572610" y="2246404"/>
            <a:ext cx="3948245" cy="7696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584200">
              <a:lnSpc>
                <a:spcPct val="90000"/>
              </a:lnSpc>
              <a:defRPr b="1" cap="all" spc="119" sz="4000">
                <a:solidFill>
                  <a:schemeClr val="accent1">
                    <a:satOff val="36598"/>
                    <a:lumOff val="-17227"/>
                  </a:schemeClr>
                </a:solidFill>
                <a:latin typeface="+mn-lt"/>
                <a:ea typeface="+mn-ea"/>
                <a:cs typeface="+mn-cs"/>
                <a:sym typeface="Graphik"/>
              </a:defRPr>
            </a:lvl1pPr>
          </a:lstStyle>
          <a:p>
            <a:pPr/>
            <a:r>
              <a:t>References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8" name="Four vintage television sets in a row with fluorescent colors: pink, blue, orange, and green" descr="Four vintage television sets in a row with fluorescent colors: pink, blue, orange, and green"/>
          <p:cNvPicPr>
            <a:picLocks noChangeAspect="1"/>
          </p:cNvPicPr>
          <p:nvPr>
            <p:ph type="pic" idx="21"/>
          </p:nvPr>
        </p:nvPicPr>
        <p:blipFill>
          <a:blip r:embed="rId2">
            <a:extLst/>
          </a:blip>
          <a:srcRect l="0" t="5108" r="0" b="5210"/>
          <a:stretch>
            <a:fillRect/>
          </a:stretch>
        </p:blipFill>
        <p:spPr>
          <a:xfrm>
            <a:off x="760214" y="936677"/>
            <a:ext cx="22863633" cy="11539036"/>
          </a:xfrm>
          <a:prstGeom prst="rect">
            <a:avLst/>
          </a:prstGeom>
        </p:spPr>
      </p:pic>
      <p:sp>
        <p:nvSpPr>
          <p:cNvPr id="249" name="Thank you for your attention!"/>
          <p:cNvSpPr txBox="1"/>
          <p:nvPr/>
        </p:nvSpPr>
        <p:spPr>
          <a:xfrm>
            <a:off x="5007101" y="3526908"/>
            <a:ext cx="14369797" cy="11099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lnSpc>
                <a:spcPct val="90000"/>
              </a:lnSpc>
              <a:defRPr b="1" cap="all" spc="180" sz="6000">
                <a:solidFill>
                  <a:schemeClr val="accent1">
                    <a:satOff val="36598"/>
                    <a:lumOff val="-17227"/>
                  </a:schemeClr>
                </a:solidFill>
                <a:latin typeface="+mn-lt"/>
                <a:ea typeface="+mn-ea"/>
                <a:cs typeface="+mn-cs"/>
                <a:sym typeface="Graphik"/>
              </a:defRPr>
            </a:lvl1pPr>
          </a:lstStyle>
          <a:p>
            <a:pPr/>
            <a:r>
              <a:t>Thank you for your attention!</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 Challenges associated with traditional networking Proprietary hardware and software…"/>
          <p:cNvSpPr txBox="1"/>
          <p:nvPr>
            <p:ph type="body" sz="quarter" idx="1"/>
          </p:nvPr>
        </p:nvSpPr>
        <p:spPr>
          <a:xfrm>
            <a:off x="1270000" y="5923431"/>
            <a:ext cx="11785600" cy="3848101"/>
          </a:xfrm>
          <a:prstGeom prst="rect">
            <a:avLst/>
          </a:prstGeom>
        </p:spPr>
        <p:txBody>
          <a:bodyPr/>
          <a:lstStyle/>
          <a:p>
            <a:pPr algn="l">
              <a:defRPr spc="81" sz="2700">
                <a:solidFill>
                  <a:schemeClr val="accent1"/>
                </a:solidFill>
              </a:defRPr>
            </a:pPr>
            <a:r>
              <a:t>    - Challenges associated with traditional networking Proprietary hardware and software</a:t>
            </a:r>
          </a:p>
          <a:p>
            <a:pPr algn="l">
              <a:defRPr spc="81" sz="2700">
                <a:solidFill>
                  <a:schemeClr val="accent1"/>
                </a:solidFill>
              </a:defRPr>
            </a:pPr>
            <a:r>
              <a:t>    </a:t>
            </a:r>
          </a:p>
          <a:p>
            <a:pPr algn="l">
              <a:defRPr spc="81" sz="2700">
                <a:solidFill>
                  <a:schemeClr val="accent1"/>
                </a:solidFill>
              </a:defRPr>
            </a:pPr>
            <a:r>
              <a:t>    - Limited scalability</a:t>
            </a:r>
          </a:p>
          <a:p>
            <a:pPr algn="l">
              <a:defRPr spc="81" sz="2700">
                <a:solidFill>
                  <a:schemeClr val="accent1"/>
                </a:solidFill>
              </a:defRPr>
            </a:pPr>
            <a:r>
              <a:t>    </a:t>
            </a:r>
          </a:p>
          <a:p>
            <a:pPr algn="l">
              <a:defRPr spc="81" sz="2700">
                <a:solidFill>
                  <a:schemeClr val="accent1"/>
                </a:solidFill>
              </a:defRPr>
            </a:pPr>
            <a:r>
              <a:t>    - High costs</a:t>
            </a:r>
          </a:p>
        </p:txBody>
      </p:sp>
      <p:sp>
        <p:nvSpPr>
          <p:cNvPr id="189" name="Overview of Traditional Networking"/>
          <p:cNvSpPr txBox="1"/>
          <p:nvPr>
            <p:ph type="title"/>
          </p:nvPr>
        </p:nvSpPr>
        <p:spPr>
          <a:xfrm>
            <a:off x="1270000" y="1992745"/>
            <a:ext cx="11785600" cy="2928541"/>
          </a:xfrm>
          <a:prstGeom prst="rect">
            <a:avLst/>
          </a:prstGeom>
        </p:spPr>
        <p:txBody>
          <a:bodyPr/>
          <a:lstStyle>
            <a:lvl1pPr>
              <a:lnSpc>
                <a:spcPct val="120000"/>
              </a:lnSpc>
              <a:defRPr cap="none" spc="107" sz="3600">
                <a:solidFill>
                  <a:srgbClr val="8AACB9"/>
                </a:solidFill>
              </a:defRPr>
            </a:lvl1pPr>
          </a:lstStyle>
          <a:p>
            <a:pPr/>
            <a:r>
              <a:t>Overview of Traditional Networking</a:t>
            </a:r>
          </a:p>
        </p:txBody>
      </p:sp>
      <p:pic>
        <p:nvPicPr>
          <p:cNvPr id="190" name="Pink typewriter on a pink three-drawer dresser in front of a pink wall" descr="Pink typewriter on a pink three-drawer dresser in front of a pink wall"/>
          <p:cNvPicPr>
            <a:picLocks noChangeAspect="1"/>
          </p:cNvPicPr>
          <p:nvPr>
            <p:ph type="pic" idx="21"/>
          </p:nvPr>
        </p:nvPicPr>
        <p:blipFill>
          <a:blip r:embed="rId3">
            <a:extLst/>
          </a:blip>
          <a:srcRect l="4823" t="0" r="38921" b="0"/>
          <a:stretch>
            <a:fillRect/>
          </a:stretch>
        </p:blipFill>
        <p:spPr>
          <a:xfrm>
            <a:off x="13652500" y="1895696"/>
            <a:ext cx="9924608" cy="9924608"/>
          </a:xfrm>
          <a:prstGeom prst="rect">
            <a:avLst/>
          </a:prstGeom>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Definition of SDN:…"/>
          <p:cNvSpPr txBox="1"/>
          <p:nvPr>
            <p:ph type="body" sz="half" idx="1"/>
          </p:nvPr>
        </p:nvSpPr>
        <p:spPr>
          <a:prstGeom prst="rect">
            <a:avLst/>
          </a:prstGeom>
        </p:spPr>
        <p:txBody>
          <a:bodyPr/>
          <a:lstStyle/>
          <a:p>
            <a:pPr marL="0" indent="0" defTabSz="252475">
              <a:spcBef>
                <a:spcPts val="3000"/>
              </a:spcBef>
              <a:buSzTx/>
              <a:buNone/>
              <a:defRPr spc="25" sz="2556"/>
            </a:pPr>
            <a:r>
              <a:t>Definition of SDN:</a:t>
            </a:r>
          </a:p>
          <a:p>
            <a:pPr marL="0" indent="0" defTabSz="252475">
              <a:spcBef>
                <a:spcPts val="3000"/>
              </a:spcBef>
              <a:buSzTx/>
              <a:buNone/>
              <a:defRPr spc="25" sz="2556"/>
            </a:pPr>
            <a:r>
              <a:t>    - Key characteristics of SDN Programmability</a:t>
            </a:r>
          </a:p>
          <a:p>
            <a:pPr marL="0" indent="0" defTabSz="252475">
              <a:spcBef>
                <a:spcPts val="3000"/>
              </a:spcBef>
              <a:buSzTx/>
              <a:buNone/>
              <a:defRPr spc="25" sz="2556"/>
            </a:pPr>
            <a:r>
              <a:t>    - Flexibility</a:t>
            </a:r>
          </a:p>
          <a:p>
            <a:pPr marL="0" indent="0" defTabSz="252475">
              <a:spcBef>
                <a:spcPts val="3000"/>
              </a:spcBef>
              <a:buSzTx/>
              <a:buNone/>
              <a:defRPr spc="25" sz="2556"/>
            </a:pPr>
            <a:r>
              <a:t>    - Agility</a:t>
            </a:r>
          </a:p>
          <a:p>
            <a:pPr marL="0" indent="0" defTabSz="252475">
              <a:spcBef>
                <a:spcPts val="3000"/>
              </a:spcBef>
              <a:buSzTx/>
              <a:buNone/>
              <a:defRPr spc="25" sz="2556"/>
            </a:pPr>
            <a:r>
              <a:t>Benefits of SDN Improved network performance</a:t>
            </a:r>
          </a:p>
          <a:p>
            <a:pPr marL="0" indent="0" defTabSz="252475">
              <a:spcBef>
                <a:spcPts val="3000"/>
              </a:spcBef>
              <a:buSzTx/>
              <a:buNone/>
              <a:defRPr spc="25" sz="2556"/>
            </a:pPr>
            <a:r>
              <a:t>    - Reduced costs</a:t>
            </a:r>
          </a:p>
          <a:p>
            <a:pPr marL="0" indent="0" defTabSz="252475">
              <a:spcBef>
                <a:spcPts val="3000"/>
              </a:spcBef>
              <a:buSzTx/>
              <a:buNone/>
              <a:defRPr spc="25" sz="2556"/>
            </a:pPr>
            <a:r>
              <a:t>    - Simplified network management</a:t>
            </a:r>
          </a:p>
        </p:txBody>
      </p:sp>
      <p:sp>
        <p:nvSpPr>
          <p:cNvPr id="195" name="What is Software-Defined Networking (SDN)?"/>
          <p:cNvSpPr txBox="1"/>
          <p:nvPr>
            <p:ph type="title"/>
          </p:nvPr>
        </p:nvSpPr>
        <p:spPr>
          <a:prstGeom prst="rect">
            <a:avLst/>
          </a:prstGeom>
        </p:spPr>
        <p:txBody>
          <a:bodyPr/>
          <a:lstStyle>
            <a:lvl1pPr defTabSz="315468">
              <a:defRPr spc="145" sz="4860"/>
            </a:lvl1pPr>
          </a:lstStyle>
          <a:p>
            <a:pPr/>
            <a:r>
              <a:t>What is Software-Defined Networking (SDN)?</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SDN Architecture"/>
          <p:cNvSpPr txBox="1"/>
          <p:nvPr>
            <p:ph type="title"/>
          </p:nvPr>
        </p:nvSpPr>
        <p:spPr>
          <a:prstGeom prst="rect">
            <a:avLst/>
          </a:prstGeom>
        </p:spPr>
        <p:txBody>
          <a:bodyPr/>
          <a:lstStyle/>
          <a:p>
            <a:pPr/>
            <a:r>
              <a:t>SDN Architecture</a:t>
            </a:r>
          </a:p>
        </p:txBody>
      </p:sp>
      <p:sp>
        <p:nvSpPr>
          <p:cNvPr id="200" name="Overview of SDN architecture:…"/>
          <p:cNvSpPr txBox="1"/>
          <p:nvPr>
            <p:ph type="body" sz="quarter" idx="1"/>
          </p:nvPr>
        </p:nvSpPr>
        <p:spPr>
          <a:prstGeom prst="rect">
            <a:avLst/>
          </a:prstGeom>
        </p:spPr>
        <p:txBody>
          <a:bodyPr/>
          <a:lstStyle/>
          <a:p>
            <a:pPr marL="0" indent="0" defTabSz="327152">
              <a:spcBef>
                <a:spcPts val="3900"/>
              </a:spcBef>
              <a:buSzTx/>
              <a:buNone/>
              <a:defRPr spc="33" sz="3312"/>
            </a:pPr>
            <a:r>
              <a:t>Overview of SDN architecture:</a:t>
            </a:r>
          </a:p>
          <a:p>
            <a:pPr marL="0" indent="0" defTabSz="327152">
              <a:spcBef>
                <a:spcPts val="3900"/>
              </a:spcBef>
              <a:buSzTx/>
              <a:buNone/>
              <a:defRPr spc="33" sz="3312"/>
            </a:pPr>
            <a:r>
              <a:t>    - Components of an SDN architecture Application layer</a:t>
            </a:r>
          </a:p>
          <a:p>
            <a:pPr marL="0" indent="0" defTabSz="327152">
              <a:spcBef>
                <a:spcPts val="3900"/>
              </a:spcBef>
              <a:buSzTx/>
              <a:buNone/>
              <a:defRPr spc="33" sz="3312"/>
            </a:pPr>
            <a:r>
              <a:t>    - Control layer</a:t>
            </a:r>
          </a:p>
          <a:p>
            <a:pPr marL="0" indent="0" defTabSz="327152">
              <a:spcBef>
                <a:spcPts val="3900"/>
              </a:spcBef>
              <a:buSzTx/>
              <a:buNone/>
              <a:defRPr spc="33" sz="3312"/>
            </a:pPr>
            <a:r>
              <a:t>    - Infrastructure layer</a:t>
            </a:r>
          </a:p>
        </p:txBody>
      </p:sp>
      <p:pic>
        <p:nvPicPr>
          <p:cNvPr id="201" name="Vintage television in front of yellow patterned wallpaper" descr="Vintage television in front of yellow patterned wallpaper"/>
          <p:cNvPicPr>
            <a:picLocks noChangeAspect="1"/>
          </p:cNvPicPr>
          <p:nvPr>
            <p:ph type="pic" idx="21"/>
          </p:nvPr>
        </p:nvPicPr>
        <p:blipFill>
          <a:blip r:embed="rId3">
            <a:extLst/>
          </a:blip>
          <a:srcRect l="9016" t="29859" r="1391" b="2946"/>
          <a:stretch>
            <a:fillRect/>
          </a:stretch>
        </p:blipFill>
        <p:spPr>
          <a:xfrm>
            <a:off x="13660716" y="1908373"/>
            <a:ext cx="9924609" cy="9924608"/>
          </a:xfrm>
          <a:prstGeom prst="rect">
            <a:avLst/>
          </a:prstGeom>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Explanation of the control plane in SDN…"/>
          <p:cNvSpPr txBox="1"/>
          <p:nvPr>
            <p:ph type="body" sz="half" idx="1"/>
          </p:nvPr>
        </p:nvSpPr>
        <p:spPr>
          <a:prstGeom prst="rect">
            <a:avLst/>
          </a:prstGeom>
        </p:spPr>
        <p:txBody>
          <a:bodyPr/>
          <a:lstStyle/>
          <a:p>
            <a:pPr marL="0" indent="0">
              <a:buSzTx/>
              <a:buNone/>
            </a:pPr>
            <a:r>
              <a:t>Explanation of the control plane in SDN</a:t>
            </a:r>
          </a:p>
          <a:p>
            <a:pPr marL="0" indent="0">
              <a:buSzTx/>
              <a:buNone/>
            </a:pPr>
            <a:r>
              <a:t>    - Control plane functions Manage network forwarding behaviour</a:t>
            </a:r>
          </a:p>
          <a:p>
            <a:pPr marL="0" indent="0">
              <a:buSzTx/>
              <a:buNone/>
            </a:pPr>
            <a:r>
              <a:t>    - Configure network devices</a:t>
            </a:r>
          </a:p>
          <a:p>
            <a:pPr marL="0" indent="0">
              <a:buSzTx/>
              <a:buNone/>
            </a:pPr>
            <a:r>
              <a:t>    - Collect network statistics</a:t>
            </a:r>
          </a:p>
        </p:txBody>
      </p:sp>
      <p:sp>
        <p:nvSpPr>
          <p:cNvPr id="206" name="SDN Control Plane"/>
          <p:cNvSpPr txBox="1"/>
          <p:nvPr>
            <p:ph type="title"/>
          </p:nvPr>
        </p:nvSpPr>
        <p:spPr>
          <a:prstGeom prst="rect">
            <a:avLst/>
          </a:prstGeom>
        </p:spPr>
        <p:txBody>
          <a:bodyPr/>
          <a:lstStyle>
            <a:lvl1pPr defTabSz="315468">
              <a:defRPr spc="145" sz="4860"/>
            </a:lvl1pPr>
          </a:lstStyle>
          <a:p>
            <a:pPr/>
            <a:r>
              <a:t>SDN Control Plane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Explanation of the data plane in SDN:…"/>
          <p:cNvSpPr txBox="1"/>
          <p:nvPr>
            <p:ph type="body" sz="quarter" idx="1"/>
          </p:nvPr>
        </p:nvSpPr>
        <p:spPr>
          <a:prstGeom prst="rect">
            <a:avLst/>
          </a:prstGeom>
        </p:spPr>
        <p:txBody>
          <a:bodyPr/>
          <a:lstStyle/>
          <a:p>
            <a:pPr algn="l" defTabSz="288036">
              <a:lnSpc>
                <a:spcPct val="100000"/>
              </a:lnSpc>
              <a:spcBef>
                <a:spcPts val="3400"/>
              </a:spcBef>
              <a:defRPr spc="29" sz="2916">
                <a:solidFill>
                  <a:schemeClr val="accent1">
                    <a:satOff val="36598"/>
                    <a:lumOff val="-17227"/>
                  </a:schemeClr>
                </a:solidFill>
              </a:defRPr>
            </a:pPr>
            <a:r>
              <a:t> Explanation of the data plane in SDN:</a:t>
            </a:r>
          </a:p>
          <a:p>
            <a:pPr algn="l" defTabSz="288036">
              <a:lnSpc>
                <a:spcPct val="100000"/>
              </a:lnSpc>
              <a:spcBef>
                <a:spcPts val="3400"/>
              </a:spcBef>
              <a:defRPr spc="29" sz="2916">
                <a:solidFill>
                  <a:schemeClr val="accent1">
                    <a:satOff val="36598"/>
                    <a:lumOff val="-17227"/>
                  </a:schemeClr>
                </a:solidFill>
              </a:defRPr>
            </a:pPr>
            <a:r>
              <a:t>    - Data plane functions Forward data packets from source to destination</a:t>
            </a:r>
          </a:p>
          <a:p>
            <a:pPr algn="l" defTabSz="288036">
              <a:lnSpc>
                <a:spcPct val="100000"/>
              </a:lnSpc>
              <a:spcBef>
                <a:spcPts val="3400"/>
              </a:spcBef>
              <a:defRPr spc="29" sz="2916">
                <a:solidFill>
                  <a:schemeClr val="accent1">
                    <a:satOff val="36598"/>
                    <a:lumOff val="-17227"/>
                  </a:schemeClr>
                </a:solidFill>
              </a:defRPr>
            </a:pPr>
            <a:r>
              <a:t>    - Role of programmable network devices in the data plane</a:t>
            </a:r>
          </a:p>
        </p:txBody>
      </p:sp>
      <p:sp>
        <p:nvSpPr>
          <p:cNvPr id="211" name="SDN Data Plane"/>
          <p:cNvSpPr txBox="1"/>
          <p:nvPr>
            <p:ph type="title"/>
          </p:nvPr>
        </p:nvSpPr>
        <p:spPr>
          <a:prstGeom prst="rect">
            <a:avLst/>
          </a:prstGeom>
        </p:spPr>
        <p:txBody>
          <a:bodyPr/>
          <a:lstStyle>
            <a:lvl1pPr defTabSz="572516">
              <a:defRPr spc="264" sz="8820"/>
            </a:lvl1pPr>
          </a:lstStyle>
          <a:p>
            <a:pPr/>
            <a:r>
              <a:t>SDN Data Plane</a:t>
            </a:r>
          </a:p>
        </p:txBody>
      </p:sp>
      <p:pic>
        <p:nvPicPr>
          <p:cNvPr id="212" name="Pink typewriter on a pink three-drawer dresser in front of a pink wall" descr="Pink typewriter on a pink three-drawer dresser in front of a pink wall"/>
          <p:cNvPicPr>
            <a:picLocks noChangeAspect="1"/>
          </p:cNvPicPr>
          <p:nvPr>
            <p:ph type="pic" idx="21"/>
          </p:nvPr>
        </p:nvPicPr>
        <p:blipFill>
          <a:blip r:embed="rId3">
            <a:extLst/>
          </a:blip>
          <a:srcRect l="4823" t="0" r="38921" b="0"/>
          <a:stretch>
            <a:fillRect/>
          </a:stretch>
        </p:blipFill>
        <p:spPr>
          <a:xfrm>
            <a:off x="13652500" y="1895696"/>
            <a:ext cx="9924608" cy="9924608"/>
          </a:xfrm>
          <a:prstGeom prst="rect">
            <a:avLst/>
          </a:prstGeom>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Examples of SDN applications in various industries…"/>
          <p:cNvSpPr txBox="1"/>
          <p:nvPr>
            <p:ph type="body" sz="half" idx="1"/>
          </p:nvPr>
        </p:nvSpPr>
        <p:spPr>
          <a:prstGeom prst="rect">
            <a:avLst/>
          </a:prstGeom>
        </p:spPr>
        <p:txBody>
          <a:bodyPr/>
          <a:lstStyle/>
          <a:p>
            <a:pPr marL="0" indent="0" defTabSz="348488">
              <a:spcBef>
                <a:spcPts val="4200"/>
              </a:spcBef>
              <a:buSzTx/>
              <a:buNone/>
              <a:defRPr spc="35" sz="3528"/>
            </a:pPr>
            <a:r>
              <a:t>Examples of SDN applications in various industries </a:t>
            </a:r>
          </a:p>
          <a:p>
            <a:pPr marL="0" indent="0" defTabSz="348488">
              <a:spcBef>
                <a:spcPts val="4200"/>
              </a:spcBef>
              <a:buSzTx/>
              <a:buNone/>
              <a:defRPr spc="35" sz="3528"/>
            </a:pPr>
            <a:r>
              <a:t>    -Healthcare</a:t>
            </a:r>
          </a:p>
          <a:p>
            <a:pPr marL="0" indent="0" defTabSz="348488">
              <a:spcBef>
                <a:spcPts val="4200"/>
              </a:spcBef>
              <a:buSzTx/>
              <a:buNone/>
              <a:defRPr spc="35" sz="3528"/>
            </a:pPr>
            <a:r>
              <a:t>    - Finance</a:t>
            </a:r>
          </a:p>
          <a:p>
            <a:pPr marL="0" indent="0" defTabSz="348488">
              <a:spcBef>
                <a:spcPts val="4200"/>
              </a:spcBef>
              <a:buSzTx/>
              <a:buNone/>
              <a:defRPr spc="35" sz="3528"/>
            </a:pPr>
            <a:r>
              <a:t>    - Education</a:t>
            </a:r>
          </a:p>
          <a:p>
            <a:pPr marL="0" indent="0" defTabSz="348488">
              <a:spcBef>
                <a:spcPts val="4200"/>
              </a:spcBef>
              <a:buSzTx/>
              <a:buNone/>
              <a:defRPr spc="35" sz="3528"/>
            </a:pPr>
            <a:r>
              <a:t>How SDN is being used to improve network performance, increase security, and reduce costs.</a:t>
            </a:r>
          </a:p>
          <a:p>
            <a:pPr marL="0" indent="0" defTabSz="448055">
              <a:spcBef>
                <a:spcPts val="0"/>
              </a:spcBef>
              <a:buSzTx/>
              <a:buNone/>
              <a:defRPr b="0" spc="0" sz="1437">
                <a:solidFill>
                  <a:srgbClr val="000000"/>
                </a:solidFill>
                <a:latin typeface="Times Roman"/>
                <a:ea typeface="Times Roman"/>
                <a:cs typeface="Times Roman"/>
                <a:sym typeface="Times Roman"/>
              </a:defRPr>
            </a:pPr>
          </a:p>
        </p:txBody>
      </p:sp>
      <p:sp>
        <p:nvSpPr>
          <p:cNvPr id="217" name="SDN Applications"/>
          <p:cNvSpPr txBox="1"/>
          <p:nvPr>
            <p:ph type="title"/>
          </p:nvPr>
        </p:nvSpPr>
        <p:spPr>
          <a:prstGeom prst="rect">
            <a:avLst/>
          </a:prstGeom>
        </p:spPr>
        <p:txBody>
          <a:bodyPr/>
          <a:lstStyle>
            <a:lvl1pPr defTabSz="315468">
              <a:defRPr spc="145" sz="4860"/>
            </a:lvl1pPr>
          </a:lstStyle>
          <a:p>
            <a:pPr/>
            <a:r>
              <a:t>SDN Applications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SDN Implementation"/>
          <p:cNvSpPr txBox="1"/>
          <p:nvPr>
            <p:ph type="title"/>
          </p:nvPr>
        </p:nvSpPr>
        <p:spPr>
          <a:prstGeom prst="rect">
            <a:avLst/>
          </a:prstGeom>
        </p:spPr>
        <p:txBody>
          <a:bodyPr/>
          <a:lstStyle/>
          <a:p>
            <a:pPr/>
            <a:r>
              <a:t>SDN Implementation</a:t>
            </a:r>
          </a:p>
        </p:txBody>
      </p:sp>
      <p:sp>
        <p:nvSpPr>
          <p:cNvPr id="222" name="Overview of SDN implementation…"/>
          <p:cNvSpPr txBox="1"/>
          <p:nvPr>
            <p:ph type="body" sz="quarter" idx="1"/>
          </p:nvPr>
        </p:nvSpPr>
        <p:spPr>
          <a:prstGeom prst="rect">
            <a:avLst/>
          </a:prstGeom>
        </p:spPr>
        <p:txBody>
          <a:bodyPr/>
          <a:lstStyle/>
          <a:p>
            <a:pPr marL="0" indent="0" defTabSz="273811">
              <a:spcBef>
                <a:spcPts val="3300"/>
              </a:spcBef>
              <a:buSzTx/>
              <a:buNone/>
              <a:defRPr spc="27" sz="2772"/>
            </a:pPr>
            <a:r>
              <a:t> Overview of SDN implementation</a:t>
            </a:r>
          </a:p>
          <a:p>
            <a:pPr marL="0" indent="0" defTabSz="273811">
              <a:spcBef>
                <a:spcPts val="3300"/>
              </a:spcBef>
              <a:buSzTx/>
              <a:buNone/>
              <a:defRPr spc="27" sz="2772"/>
            </a:pPr>
            <a:r>
              <a:t>    - Types of SDN implementations Overlay</a:t>
            </a:r>
          </a:p>
          <a:p>
            <a:pPr marL="0" indent="0" defTabSz="273811">
              <a:spcBef>
                <a:spcPts val="3300"/>
              </a:spcBef>
              <a:buSzTx/>
              <a:buNone/>
              <a:defRPr spc="27" sz="2772"/>
            </a:pPr>
            <a:r>
              <a:t>    - Underlay</a:t>
            </a:r>
          </a:p>
          <a:p>
            <a:pPr marL="0" indent="0" defTabSz="273811">
              <a:spcBef>
                <a:spcPts val="3300"/>
              </a:spcBef>
              <a:buSzTx/>
              <a:buNone/>
              <a:defRPr spc="27" sz="2772"/>
            </a:pPr>
            <a:r>
              <a:t>    - Benefits and challenges of SDN implementation Increased network agility</a:t>
            </a:r>
          </a:p>
          <a:p>
            <a:pPr marL="0" indent="0" defTabSz="273811">
              <a:spcBef>
                <a:spcPts val="3300"/>
              </a:spcBef>
              <a:buSzTx/>
              <a:buNone/>
              <a:defRPr spc="27" sz="2772"/>
            </a:pPr>
            <a:r>
              <a:t>    - Increased complexity</a:t>
            </a:r>
          </a:p>
        </p:txBody>
      </p:sp>
      <p:pic>
        <p:nvPicPr>
          <p:cNvPr id="223" name="Vintage television in front of yellow patterned wallpaper" descr="Vintage television in front of yellow patterned wallpaper"/>
          <p:cNvPicPr>
            <a:picLocks noChangeAspect="1"/>
          </p:cNvPicPr>
          <p:nvPr>
            <p:ph type="pic" idx="21"/>
          </p:nvPr>
        </p:nvPicPr>
        <p:blipFill>
          <a:blip r:embed="rId3">
            <a:extLst/>
          </a:blip>
          <a:srcRect l="9016" t="29859" r="1391" b="2946"/>
          <a:stretch>
            <a:fillRect/>
          </a:stretch>
        </p:blipFill>
        <p:spPr>
          <a:xfrm>
            <a:off x="13660716" y="1908373"/>
            <a:ext cx="9924609" cy="9924608"/>
          </a:xfrm>
          <a:prstGeom prst="rect">
            <a:avLst/>
          </a:prstGeom>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Overview of SDN security…"/>
          <p:cNvSpPr txBox="1"/>
          <p:nvPr>
            <p:ph type="body" sz="half" idx="1"/>
          </p:nvPr>
        </p:nvSpPr>
        <p:spPr>
          <a:prstGeom prst="rect">
            <a:avLst/>
          </a:prstGeom>
        </p:spPr>
        <p:txBody>
          <a:bodyPr/>
          <a:lstStyle/>
          <a:p>
            <a:pPr marL="0" indent="0" defTabSz="452627">
              <a:spcBef>
                <a:spcPts val="0"/>
              </a:spcBef>
              <a:buSzTx/>
              <a:buNone/>
              <a:defRPr b="0" spc="0" sz="1452">
                <a:solidFill>
                  <a:srgbClr val="000000"/>
                </a:solidFill>
                <a:latin typeface="Times Roman"/>
                <a:ea typeface="Times Roman"/>
                <a:cs typeface="Times Roman"/>
                <a:sym typeface="Times Roman"/>
              </a:defRPr>
            </a:pPr>
          </a:p>
          <a:p>
            <a:pPr marL="0" indent="0" defTabSz="352044">
              <a:spcBef>
                <a:spcPts val="4200"/>
              </a:spcBef>
              <a:buSzTx/>
              <a:buNone/>
              <a:defRPr spc="35" sz="3564"/>
            </a:pPr>
            <a:r>
              <a:t>Overview of SDN security</a:t>
            </a:r>
          </a:p>
          <a:p>
            <a:pPr marL="0" indent="0" defTabSz="352044">
              <a:spcBef>
                <a:spcPts val="4200"/>
              </a:spcBef>
              <a:buSzTx/>
              <a:buNone/>
              <a:defRPr spc="35" sz="3564"/>
            </a:pPr>
            <a:r>
              <a:t>- Security challenges associated with SDN</a:t>
            </a:r>
          </a:p>
          <a:p>
            <a:pPr marL="0" indent="0" defTabSz="352044">
              <a:spcBef>
                <a:spcPts val="4200"/>
              </a:spcBef>
              <a:buSzTx/>
              <a:buNone/>
              <a:defRPr spc="35" sz="3564"/>
            </a:pPr>
            <a:r>
              <a:t>    - SDN security solutions Network segmentation</a:t>
            </a:r>
          </a:p>
          <a:p>
            <a:pPr marL="0" indent="0" defTabSz="352044">
              <a:spcBef>
                <a:spcPts val="4200"/>
              </a:spcBef>
              <a:buSzTx/>
              <a:buNone/>
              <a:defRPr spc="35" sz="3564"/>
            </a:pPr>
            <a:r>
              <a:t>    - Access control</a:t>
            </a:r>
          </a:p>
          <a:p>
            <a:pPr marL="0" indent="0" defTabSz="352044">
              <a:spcBef>
                <a:spcPts val="4200"/>
              </a:spcBef>
              <a:buSzTx/>
              <a:buNone/>
              <a:defRPr spc="35" sz="3564"/>
            </a:pPr>
            <a:r>
              <a:t>    - Encryption</a:t>
            </a:r>
          </a:p>
        </p:txBody>
      </p:sp>
      <p:sp>
        <p:nvSpPr>
          <p:cNvPr id="228" name="SDN Security"/>
          <p:cNvSpPr txBox="1"/>
          <p:nvPr>
            <p:ph type="title"/>
          </p:nvPr>
        </p:nvSpPr>
        <p:spPr>
          <a:prstGeom prst="rect">
            <a:avLst/>
          </a:prstGeom>
        </p:spPr>
        <p:txBody>
          <a:bodyPr/>
          <a:lstStyle/>
          <a:p>
            <a:pPr/>
            <a:r>
              <a:t>SDN Security</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4_Briefing">
  <a:themeElements>
    <a:clrScheme name="24_Briefing">
      <a:dk1>
        <a:srgbClr val="002C3A"/>
      </a:dk1>
      <a:lt1>
        <a:srgbClr val="54818F"/>
      </a:lt1>
      <a:dk2>
        <a:srgbClr val="5E5E5E"/>
      </a:dk2>
      <a:lt2>
        <a:srgbClr val="D5D5D5"/>
      </a:lt2>
      <a:accent1>
        <a:srgbClr val="54818F"/>
      </a:accent1>
      <a:accent2>
        <a:srgbClr val="308C8B"/>
      </a:accent2>
      <a:accent3>
        <a:srgbClr val="7A9105"/>
      </a:accent3>
      <a:accent4>
        <a:srgbClr val="C26E6A"/>
      </a:accent4>
      <a:accent5>
        <a:srgbClr val="E4E942"/>
      </a:accent5>
      <a:accent6>
        <a:srgbClr val="5B516A"/>
      </a:accent6>
      <a:hlink>
        <a:srgbClr val="0000FF"/>
      </a:hlink>
      <a:folHlink>
        <a:srgbClr val="FF00FF"/>
      </a:folHlink>
    </a:clrScheme>
    <a:fontScheme name="24_Briefing">
      <a:majorFont>
        <a:latin typeface="Graphik"/>
        <a:ea typeface="Graphik"/>
        <a:cs typeface="Graphik"/>
      </a:majorFont>
      <a:minorFont>
        <a:latin typeface="Graphik"/>
        <a:ea typeface="Graphik"/>
        <a:cs typeface="Graphik"/>
      </a:minorFont>
    </a:fontScheme>
    <a:fmtScheme name="24_Briefi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76200" cap="flat">
          <a:solidFill>
            <a:schemeClr val="accent6">
              <a:hueOff val="61929"/>
              <a:satOff val="10820"/>
              <a:lumOff val="-8848"/>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355600" rtl="0" fontAlgn="auto" latinLnBrk="0" hangingPunct="0">
          <a:lnSpc>
            <a:spcPct val="100000"/>
          </a:lnSpc>
          <a:spcBef>
            <a:spcPts val="0"/>
          </a:spcBef>
          <a:spcAft>
            <a:spcPts val="0"/>
          </a:spcAft>
          <a:buClrTx/>
          <a:buSzTx/>
          <a:buFontTx/>
          <a:buNone/>
          <a:tabLst/>
          <a:defRPr b="0" baseline="0" cap="none" i="0" spc="44" strike="noStrike" sz="2200" u="none" kumimoji="0" normalizeH="0">
            <a:ln>
              <a:noFill/>
            </a:ln>
            <a:solidFill>
              <a:schemeClr val="accent1">
                <a:satOff val="74278"/>
                <a:lumOff val="-33241"/>
              </a:schemeClr>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4_Briefing">
  <a:themeElements>
    <a:clrScheme name="24_Briefing">
      <a:dk1>
        <a:srgbClr val="000000"/>
      </a:dk1>
      <a:lt1>
        <a:srgbClr val="FFFFFF"/>
      </a:lt1>
      <a:dk2>
        <a:srgbClr val="5E5E5E"/>
      </a:dk2>
      <a:lt2>
        <a:srgbClr val="D5D5D5"/>
      </a:lt2>
      <a:accent1>
        <a:srgbClr val="54818F"/>
      </a:accent1>
      <a:accent2>
        <a:srgbClr val="308C8B"/>
      </a:accent2>
      <a:accent3>
        <a:srgbClr val="7A9105"/>
      </a:accent3>
      <a:accent4>
        <a:srgbClr val="C26E6A"/>
      </a:accent4>
      <a:accent5>
        <a:srgbClr val="E4E942"/>
      </a:accent5>
      <a:accent6>
        <a:srgbClr val="5B516A"/>
      </a:accent6>
      <a:hlink>
        <a:srgbClr val="0000FF"/>
      </a:hlink>
      <a:folHlink>
        <a:srgbClr val="FF00FF"/>
      </a:folHlink>
    </a:clrScheme>
    <a:fontScheme name="24_Briefing">
      <a:majorFont>
        <a:latin typeface="Graphik"/>
        <a:ea typeface="Graphik"/>
        <a:cs typeface="Graphik"/>
      </a:majorFont>
      <a:minorFont>
        <a:latin typeface="Graphik"/>
        <a:ea typeface="Graphik"/>
        <a:cs typeface="Graphik"/>
      </a:minorFont>
    </a:fontScheme>
    <a:fmtScheme name="24_Briefi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76200" cap="flat">
          <a:solidFill>
            <a:schemeClr val="accent6">
              <a:hueOff val="61929"/>
              <a:satOff val="10820"/>
              <a:lumOff val="-8848"/>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355600" rtl="0" fontAlgn="auto" latinLnBrk="0" hangingPunct="0">
          <a:lnSpc>
            <a:spcPct val="100000"/>
          </a:lnSpc>
          <a:spcBef>
            <a:spcPts val="0"/>
          </a:spcBef>
          <a:spcAft>
            <a:spcPts val="0"/>
          </a:spcAft>
          <a:buClrTx/>
          <a:buSzTx/>
          <a:buFontTx/>
          <a:buNone/>
          <a:tabLst/>
          <a:defRPr b="0" baseline="0" cap="none" i="0" spc="44" strike="noStrike" sz="2200" u="none" kumimoji="0" normalizeH="0">
            <a:ln>
              <a:noFill/>
            </a:ln>
            <a:solidFill>
              <a:schemeClr val="accent1">
                <a:satOff val="74278"/>
                <a:lumOff val="-33241"/>
              </a:schemeClr>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