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59" r:id="rId6"/>
    <p:sldId id="260" r:id="rId7"/>
    <p:sldId id="262" r:id="rId8"/>
    <p:sldId id="263" r:id="rId9"/>
    <p:sldId id="264" r:id="rId10"/>
    <p:sldId id="265" r:id="rId11"/>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gs" Target="tags/tag5.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42"/>
        <p:cNvGrpSpPr/>
        <p:nvPr/>
      </p:nvGrpSpPr>
      <p:grpSpPr>
        <a:xfrm>
          <a:off x="0" y="0"/>
          <a:ext cx="0" cy="0"/>
          <a:chOff x="0" y="0"/>
          <a:chExt cx="0" cy="0"/>
        </a:xfrm>
      </p:grpSpPr>
      <p:sp>
        <p:nvSpPr>
          <p:cNvPr id="143" name="Google Shape;143;p:notes"/>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337"/>
        <p:cNvGrpSpPr/>
        <p:nvPr/>
      </p:nvGrpSpPr>
      <p:grpSpPr>
        <a:xfrm>
          <a:off x="0" y="0"/>
          <a:ext cx="0" cy="0"/>
          <a:chOff x="0" y="0"/>
          <a:chExt cx="0" cy="0"/>
        </a:xfrm>
      </p:grpSpPr>
      <p:sp>
        <p:nvSpPr>
          <p:cNvPr id="338" name="Google Shape;338;g8c7ef38d1c_0_35:notes"/>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 name="Google Shape;339;g8c7ef38d1c_0_3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95"/>
        <p:cNvGrpSpPr/>
        <p:nvPr/>
      </p:nvGrpSpPr>
      <p:grpSpPr>
        <a:xfrm>
          <a:off x="0" y="0"/>
          <a:ext cx="0" cy="0"/>
          <a:chOff x="0" y="0"/>
          <a:chExt cx="0" cy="0"/>
        </a:xfrm>
      </p:grpSpPr>
      <p:sp>
        <p:nvSpPr>
          <p:cNvPr id="96" name="Google Shape;96;gcada4f7c02_1_3:notes"/>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cada4f7c02_1_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98" name="Google Shape;98;gcada4f7c02_1_3:notes"/>
          <p:cNvSpPr txBox="1"/>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panose="020B0604020202020204" pitchFamily="34" charset="0"/>
              <a:buNone/>
            </a:pPr>
            <a:fld id="{00000000-1234-1234-1234-123412341234}" type="slidenum">
              <a:rPr lang="en-US"/>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04"/>
        <p:cNvGrpSpPr/>
        <p:nvPr/>
      </p:nvGrpSpPr>
      <p:grpSpPr>
        <a:xfrm>
          <a:off x="0" y="0"/>
          <a:ext cx="0" cy="0"/>
          <a:chOff x="0" y="0"/>
          <a:chExt cx="0" cy="0"/>
        </a:xfrm>
      </p:grpSpPr>
      <p:sp>
        <p:nvSpPr>
          <p:cNvPr id="105" name="Google Shape;105;gcada4f7c02_1_16:notes"/>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cada4f7c02_1_1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
        <p:nvSpPr>
          <p:cNvPr id="107" name="Google Shape;107;gcada4f7c02_1_16:notes"/>
          <p:cNvSpPr txBox="1"/>
          <p:nvPr>
            <p:ph type="sldNum" idx="12"/>
          </p:nvPr>
        </p:nvSpPr>
        <p:spPr>
          <a:xfrm>
            <a:off x="3884613" y="8685213"/>
            <a:ext cx="2971800" cy="457200"/>
          </a:xfrm>
          <a:prstGeom prst="rect">
            <a:avLst/>
          </a:prstGeom>
        </p:spPr>
        <p:txBody>
          <a:bodyPr spcFirstLastPara="1" wrap="square" lIns="91425" tIns="45700" rIns="91425" bIns="45700" anchor="b" anchorCtr="0">
            <a:noAutofit/>
          </a:bodyPr>
          <a:lstStyle/>
          <a:p>
            <a:pPr marL="0" lvl="0" indent="0" algn="r" rtl="0">
              <a:spcBef>
                <a:spcPts val="0"/>
              </a:spcBef>
              <a:spcAft>
                <a:spcPts val="0"/>
              </a:spcAft>
              <a:buClr>
                <a:srgbClr val="000000"/>
              </a:buClr>
              <a:buFont typeface="Arial" panose="020B0604020202020204" pitchFamily="34" charset="0"/>
              <a:buNone/>
            </a:pPr>
            <a:fld id="{00000000-1234-1234-1234-123412341234}" type="slidenum">
              <a:rPr lang="en-US"/>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337"/>
        <p:cNvGrpSpPr/>
        <p:nvPr/>
      </p:nvGrpSpPr>
      <p:grpSpPr>
        <a:xfrm>
          <a:off x="0" y="0"/>
          <a:ext cx="0" cy="0"/>
          <a:chOff x="0" y="0"/>
          <a:chExt cx="0" cy="0"/>
        </a:xfrm>
      </p:grpSpPr>
      <p:sp>
        <p:nvSpPr>
          <p:cNvPr id="338" name="Google Shape;338;g8c7ef38d1c_0_35:notes"/>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 name="Google Shape;339;g8c7ef38d1c_0_3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337"/>
        <p:cNvGrpSpPr/>
        <p:nvPr/>
      </p:nvGrpSpPr>
      <p:grpSpPr>
        <a:xfrm>
          <a:off x="0" y="0"/>
          <a:ext cx="0" cy="0"/>
          <a:chOff x="0" y="0"/>
          <a:chExt cx="0" cy="0"/>
        </a:xfrm>
      </p:grpSpPr>
      <p:sp>
        <p:nvSpPr>
          <p:cNvPr id="338" name="Google Shape;338;g8c7ef38d1c_0_35:notes"/>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 name="Google Shape;339;g8c7ef38d1c_0_3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337"/>
        <p:cNvGrpSpPr/>
        <p:nvPr/>
      </p:nvGrpSpPr>
      <p:grpSpPr>
        <a:xfrm>
          <a:off x="0" y="0"/>
          <a:ext cx="0" cy="0"/>
          <a:chOff x="0" y="0"/>
          <a:chExt cx="0" cy="0"/>
        </a:xfrm>
      </p:grpSpPr>
      <p:sp>
        <p:nvSpPr>
          <p:cNvPr id="338" name="Google Shape;338;g8c7ef38d1c_0_35:notes"/>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 name="Google Shape;339;g8c7ef38d1c_0_35: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1462"/>
        <p:cNvGrpSpPr/>
        <p:nvPr/>
      </p:nvGrpSpPr>
      <p:grpSpPr>
        <a:xfrm>
          <a:off x="0" y="0"/>
          <a:ext cx="0" cy="0"/>
          <a:chOff x="0" y="0"/>
          <a:chExt cx="0" cy="0"/>
        </a:xfrm>
      </p:grpSpPr>
      <p:sp>
        <p:nvSpPr>
          <p:cNvPr id="1463" name="Google Shape;1463;g86865d4646_0_22938:notes"/>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64" name="Google Shape;1464;g86865d4646_0_22938: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bg>
      <p:bgPr>
        <a:solidFill>
          <a:schemeClr val="lt1"/>
        </a:solidFill>
        <a:effectLst/>
      </p:bgPr>
    </p:bg>
    <p:spTree>
      <p:nvGrpSpPr>
        <p:cNvPr id="1" name="Shape 8"/>
        <p:cNvGrpSpPr/>
        <p:nvPr/>
      </p:nvGrpSpPr>
      <p:grpSpPr>
        <a:xfrm>
          <a:off x="0" y="0"/>
          <a:ext cx="0" cy="0"/>
          <a:chOff x="0" y="0"/>
          <a:chExt cx="0" cy="0"/>
        </a:xfrm>
      </p:grpSpPr>
      <p:sp>
        <p:nvSpPr>
          <p:cNvPr id="9" name="Google Shape;9;p2"/>
          <p:cNvSpPr/>
          <p:nvPr/>
        </p:nvSpPr>
        <p:spPr>
          <a:xfrm flipH="1">
            <a:off x="-857988" y="324733"/>
            <a:ext cx="8758655" cy="6533313"/>
          </a:xfrm>
          <a:custGeom>
            <a:avLst/>
            <a:gdLst/>
            <a:ahLst/>
            <a:cxnLst/>
            <a:rect l="l" t="t" r="r" b="b"/>
            <a:pathLst>
              <a:path w="157861" h="135172" extrusionOk="0">
                <a:moveTo>
                  <a:pt x="144416" y="32024"/>
                </a:moveTo>
                <a:cubicBezTo>
                  <a:pt x="149529" y="48436"/>
                  <a:pt x="157860" y="81258"/>
                  <a:pt x="121477" y="72699"/>
                </a:cubicBezTo>
                <a:lnTo>
                  <a:pt x="121477" y="72699"/>
                </a:lnTo>
                <a:cubicBezTo>
                  <a:pt x="84386" y="63980"/>
                  <a:pt x="66856" y="57292"/>
                  <a:pt x="69001" y="77287"/>
                </a:cubicBezTo>
                <a:lnTo>
                  <a:pt x="69001" y="77287"/>
                </a:lnTo>
                <a:cubicBezTo>
                  <a:pt x="71010" y="95958"/>
                  <a:pt x="57155" y="92580"/>
                  <a:pt x="46518" y="89795"/>
                </a:cubicBezTo>
                <a:lnTo>
                  <a:pt x="46518" y="89795"/>
                </a:lnTo>
                <a:cubicBezTo>
                  <a:pt x="38050" y="87581"/>
                  <a:pt x="23419" y="86531"/>
                  <a:pt x="20018" y="94451"/>
                </a:cubicBezTo>
                <a:lnTo>
                  <a:pt x="20018" y="94451"/>
                </a:lnTo>
                <a:cubicBezTo>
                  <a:pt x="18671" y="97533"/>
                  <a:pt x="19813" y="102052"/>
                  <a:pt x="25063" y="108489"/>
                </a:cubicBezTo>
                <a:lnTo>
                  <a:pt x="25063" y="108489"/>
                </a:lnTo>
                <a:cubicBezTo>
                  <a:pt x="39716" y="126452"/>
                  <a:pt x="13125" y="135172"/>
                  <a:pt x="0" y="135172"/>
                </a:cubicBezTo>
                <a:lnTo>
                  <a:pt x="0" y="135172"/>
                </a:lnTo>
                <a:lnTo>
                  <a:pt x="155989" y="135172"/>
                </a:lnTo>
                <a:lnTo>
                  <a:pt x="155989" y="0"/>
                </a:lnTo>
                <a:cubicBezTo>
                  <a:pt x="155989" y="0"/>
                  <a:pt x="137568" y="10021"/>
                  <a:pt x="144416" y="32024"/>
                </a:cubicBezTo>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0" name="Google Shape;10;p2"/>
          <p:cNvSpPr txBox="1"/>
          <p:nvPr>
            <p:ph type="ctrTitle"/>
          </p:nvPr>
        </p:nvSpPr>
        <p:spPr>
          <a:xfrm>
            <a:off x="774667" y="1118651"/>
            <a:ext cx="5805200" cy="2208000"/>
          </a:xfrm>
          <a:prstGeom prst="rect">
            <a:avLst/>
          </a:prstGeom>
        </p:spPr>
        <p:txBody>
          <a:bodyPr spcFirstLastPara="1" wrap="square" lIns="91425" tIns="91425" rIns="91425" bIns="91425" anchor="b" anchorCtr="0">
            <a:noAutofit/>
          </a:bodyPr>
          <a:lstStyle>
            <a:lvl1pPr lvl="0">
              <a:lnSpc>
                <a:spcPct val="80000"/>
              </a:lnSpc>
              <a:spcBef>
                <a:spcPts val="0"/>
              </a:spcBef>
              <a:spcAft>
                <a:spcPts val="0"/>
              </a:spcAft>
              <a:buSzPts val="5200"/>
              <a:buNone/>
              <a:defRPr sz="6665"/>
            </a:lvl1pPr>
            <a:lvl2pPr lvl="1" algn="ctr">
              <a:spcBef>
                <a:spcPts val="0"/>
              </a:spcBef>
              <a:spcAft>
                <a:spcPts val="0"/>
              </a:spcAft>
              <a:buSzPts val="5200"/>
              <a:buNone/>
              <a:defRPr sz="6935"/>
            </a:lvl2pPr>
            <a:lvl3pPr lvl="2" algn="ctr">
              <a:spcBef>
                <a:spcPts val="0"/>
              </a:spcBef>
              <a:spcAft>
                <a:spcPts val="0"/>
              </a:spcAft>
              <a:buSzPts val="5200"/>
              <a:buNone/>
              <a:defRPr sz="6935"/>
            </a:lvl3pPr>
            <a:lvl4pPr lvl="3" algn="ctr">
              <a:spcBef>
                <a:spcPts val="0"/>
              </a:spcBef>
              <a:spcAft>
                <a:spcPts val="0"/>
              </a:spcAft>
              <a:buSzPts val="5200"/>
              <a:buNone/>
              <a:defRPr sz="6935"/>
            </a:lvl4pPr>
            <a:lvl5pPr lvl="4" algn="ctr">
              <a:spcBef>
                <a:spcPts val="0"/>
              </a:spcBef>
              <a:spcAft>
                <a:spcPts val="0"/>
              </a:spcAft>
              <a:buSzPts val="5200"/>
              <a:buNone/>
              <a:defRPr sz="6935"/>
            </a:lvl5pPr>
            <a:lvl6pPr lvl="5" algn="ctr">
              <a:spcBef>
                <a:spcPts val="0"/>
              </a:spcBef>
              <a:spcAft>
                <a:spcPts val="0"/>
              </a:spcAft>
              <a:buSzPts val="5200"/>
              <a:buNone/>
              <a:defRPr sz="6935"/>
            </a:lvl6pPr>
            <a:lvl7pPr lvl="6" algn="ctr">
              <a:spcBef>
                <a:spcPts val="0"/>
              </a:spcBef>
              <a:spcAft>
                <a:spcPts val="0"/>
              </a:spcAft>
              <a:buSzPts val="5200"/>
              <a:buNone/>
              <a:defRPr sz="6935"/>
            </a:lvl7pPr>
            <a:lvl8pPr lvl="7" algn="ctr">
              <a:spcBef>
                <a:spcPts val="0"/>
              </a:spcBef>
              <a:spcAft>
                <a:spcPts val="0"/>
              </a:spcAft>
              <a:buSzPts val="5200"/>
              <a:buNone/>
              <a:defRPr sz="6935"/>
            </a:lvl8pPr>
            <a:lvl9pPr lvl="8" algn="ctr">
              <a:spcBef>
                <a:spcPts val="0"/>
              </a:spcBef>
              <a:spcAft>
                <a:spcPts val="0"/>
              </a:spcAft>
              <a:buSzPts val="5200"/>
              <a:buNone/>
              <a:defRPr sz="6935"/>
            </a:lvl9pPr>
          </a:lstStyle>
          <a:p/>
        </p:txBody>
      </p:sp>
      <p:sp>
        <p:nvSpPr>
          <p:cNvPr id="11" name="Google Shape;11;p2"/>
          <p:cNvSpPr txBox="1"/>
          <p:nvPr>
            <p:ph type="subTitle" idx="1"/>
          </p:nvPr>
        </p:nvSpPr>
        <p:spPr>
          <a:xfrm>
            <a:off x="960000" y="4773351"/>
            <a:ext cx="3812800" cy="12372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2800"/>
              <a:buNone/>
              <a:defRPr sz="3335">
                <a:latin typeface="Source Sans Pro" panose="020B0503030403020204"/>
                <a:ea typeface="Source Sans Pro" panose="020B0503030403020204"/>
                <a:cs typeface="Source Sans Pro" panose="020B0503030403020204"/>
                <a:sym typeface="Source Sans Pro" panose="020B0503030403020204"/>
              </a:defRPr>
            </a:lvl1pPr>
            <a:lvl2pPr lvl="1" algn="ctr">
              <a:lnSpc>
                <a:spcPct val="100000"/>
              </a:lnSpc>
              <a:spcBef>
                <a:spcPts val="0"/>
              </a:spcBef>
              <a:spcAft>
                <a:spcPts val="0"/>
              </a:spcAft>
              <a:buSzPts val="2800"/>
              <a:buNone/>
              <a:defRPr sz="3735"/>
            </a:lvl2pPr>
            <a:lvl3pPr lvl="2" algn="ctr">
              <a:lnSpc>
                <a:spcPct val="100000"/>
              </a:lnSpc>
              <a:spcBef>
                <a:spcPts val="0"/>
              </a:spcBef>
              <a:spcAft>
                <a:spcPts val="0"/>
              </a:spcAft>
              <a:buSzPts val="2800"/>
              <a:buNone/>
              <a:defRPr sz="3735"/>
            </a:lvl3pPr>
            <a:lvl4pPr lvl="3" algn="ctr">
              <a:lnSpc>
                <a:spcPct val="100000"/>
              </a:lnSpc>
              <a:spcBef>
                <a:spcPts val="0"/>
              </a:spcBef>
              <a:spcAft>
                <a:spcPts val="0"/>
              </a:spcAft>
              <a:buSzPts val="2800"/>
              <a:buNone/>
              <a:defRPr sz="3735"/>
            </a:lvl4pPr>
            <a:lvl5pPr lvl="4" algn="ctr">
              <a:lnSpc>
                <a:spcPct val="100000"/>
              </a:lnSpc>
              <a:spcBef>
                <a:spcPts val="0"/>
              </a:spcBef>
              <a:spcAft>
                <a:spcPts val="0"/>
              </a:spcAft>
              <a:buSzPts val="2800"/>
              <a:buNone/>
              <a:defRPr sz="3735"/>
            </a:lvl5pPr>
            <a:lvl6pPr lvl="5" algn="ctr">
              <a:lnSpc>
                <a:spcPct val="100000"/>
              </a:lnSpc>
              <a:spcBef>
                <a:spcPts val="0"/>
              </a:spcBef>
              <a:spcAft>
                <a:spcPts val="0"/>
              </a:spcAft>
              <a:buSzPts val="2800"/>
              <a:buNone/>
              <a:defRPr sz="3735"/>
            </a:lvl6pPr>
            <a:lvl7pPr lvl="6" algn="ctr">
              <a:lnSpc>
                <a:spcPct val="100000"/>
              </a:lnSpc>
              <a:spcBef>
                <a:spcPts val="0"/>
              </a:spcBef>
              <a:spcAft>
                <a:spcPts val="0"/>
              </a:spcAft>
              <a:buSzPts val="2800"/>
              <a:buNone/>
              <a:defRPr sz="3735"/>
            </a:lvl7pPr>
            <a:lvl8pPr lvl="7" algn="ctr">
              <a:lnSpc>
                <a:spcPct val="100000"/>
              </a:lnSpc>
              <a:spcBef>
                <a:spcPts val="0"/>
              </a:spcBef>
              <a:spcAft>
                <a:spcPts val="0"/>
              </a:spcAft>
              <a:buSzPts val="2800"/>
              <a:buNone/>
              <a:defRPr sz="3735"/>
            </a:lvl8pPr>
            <a:lvl9pPr lvl="8" algn="ctr">
              <a:lnSpc>
                <a:spcPct val="100000"/>
              </a:lnSpc>
              <a:spcBef>
                <a:spcPts val="0"/>
              </a:spcBef>
              <a:spcAft>
                <a:spcPts val="0"/>
              </a:spcAft>
              <a:buSzPts val="2800"/>
              <a:buNone/>
              <a:defRPr sz="3735"/>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bg>
      <p:bgPr>
        <a:solidFill>
          <a:schemeClr val="lt1"/>
        </a:solidFill>
        <a:effectLst/>
      </p:bgPr>
    </p:bg>
    <p:spTree>
      <p:nvGrpSpPr>
        <p:cNvPr id="1" name="Shape 18"/>
        <p:cNvGrpSpPr/>
        <p:nvPr/>
      </p:nvGrpSpPr>
      <p:grpSpPr>
        <a:xfrm>
          <a:off x="0" y="0"/>
          <a:ext cx="0" cy="0"/>
          <a:chOff x="0" y="0"/>
          <a:chExt cx="0" cy="0"/>
        </a:xfrm>
      </p:grpSpPr>
      <p:sp>
        <p:nvSpPr>
          <p:cNvPr id="19" name="Google Shape;19;p4"/>
          <p:cNvSpPr/>
          <p:nvPr/>
        </p:nvSpPr>
        <p:spPr>
          <a:xfrm>
            <a:off x="-1174967" y="1696235"/>
            <a:ext cx="9786955" cy="5561813"/>
          </a:xfrm>
          <a:custGeom>
            <a:avLst/>
            <a:gdLst/>
            <a:ahLst/>
            <a:cxnLst/>
            <a:rect l="l" t="t" r="r" b="b"/>
            <a:pathLst>
              <a:path w="135616" h="77069" extrusionOk="0">
                <a:moveTo>
                  <a:pt x="110703" y="61981"/>
                </a:moveTo>
                <a:cubicBezTo>
                  <a:pt x="106869" y="63560"/>
                  <a:pt x="102909" y="64888"/>
                  <a:pt x="99275" y="66893"/>
                </a:cubicBezTo>
                <a:cubicBezTo>
                  <a:pt x="94688" y="69400"/>
                  <a:pt x="90854" y="72633"/>
                  <a:pt x="85640" y="73961"/>
                </a:cubicBezTo>
                <a:cubicBezTo>
                  <a:pt x="82132" y="74863"/>
                  <a:pt x="78397" y="74838"/>
                  <a:pt x="74813" y="75339"/>
                </a:cubicBezTo>
                <a:cubicBezTo>
                  <a:pt x="70878" y="75891"/>
                  <a:pt x="66944" y="76542"/>
                  <a:pt x="62984" y="76793"/>
                </a:cubicBezTo>
                <a:cubicBezTo>
                  <a:pt x="62733" y="76818"/>
                  <a:pt x="62482" y="76818"/>
                  <a:pt x="62257" y="76818"/>
                </a:cubicBezTo>
                <a:cubicBezTo>
                  <a:pt x="61004" y="76893"/>
                  <a:pt x="59776" y="76943"/>
                  <a:pt x="58548" y="76969"/>
                </a:cubicBezTo>
                <a:cubicBezTo>
                  <a:pt x="58322" y="76994"/>
                  <a:pt x="58071" y="76994"/>
                  <a:pt x="57846" y="76994"/>
                </a:cubicBezTo>
                <a:cubicBezTo>
                  <a:pt x="57595" y="76994"/>
                  <a:pt x="57370" y="76994"/>
                  <a:pt x="57119" y="76994"/>
                </a:cubicBezTo>
                <a:cubicBezTo>
                  <a:pt x="56868" y="77019"/>
                  <a:pt x="56618" y="77019"/>
                  <a:pt x="56342" y="77019"/>
                </a:cubicBezTo>
                <a:cubicBezTo>
                  <a:pt x="41129" y="77069"/>
                  <a:pt x="25039" y="74262"/>
                  <a:pt x="12582" y="65039"/>
                </a:cubicBezTo>
                <a:cubicBezTo>
                  <a:pt x="10753" y="63660"/>
                  <a:pt x="8948" y="62131"/>
                  <a:pt x="7946" y="60076"/>
                </a:cubicBezTo>
                <a:cubicBezTo>
                  <a:pt x="7094" y="58322"/>
                  <a:pt x="6918" y="56342"/>
                  <a:pt x="6517" y="54437"/>
                </a:cubicBezTo>
                <a:cubicBezTo>
                  <a:pt x="6041" y="52282"/>
                  <a:pt x="5164" y="50302"/>
                  <a:pt x="3435" y="48848"/>
                </a:cubicBezTo>
                <a:cubicBezTo>
                  <a:pt x="1104" y="46893"/>
                  <a:pt x="1" y="45916"/>
                  <a:pt x="1229" y="42758"/>
                </a:cubicBezTo>
                <a:cubicBezTo>
                  <a:pt x="5089" y="32733"/>
                  <a:pt x="12432" y="24261"/>
                  <a:pt x="21154" y="17996"/>
                </a:cubicBezTo>
                <a:cubicBezTo>
                  <a:pt x="33309" y="9249"/>
                  <a:pt x="48172" y="4286"/>
                  <a:pt x="62808" y="1880"/>
                </a:cubicBezTo>
                <a:cubicBezTo>
                  <a:pt x="70979" y="527"/>
                  <a:pt x="79300" y="1"/>
                  <a:pt x="87595" y="452"/>
                </a:cubicBezTo>
                <a:cubicBezTo>
                  <a:pt x="89575" y="552"/>
                  <a:pt x="91555" y="702"/>
                  <a:pt x="93510" y="928"/>
                </a:cubicBezTo>
                <a:cubicBezTo>
                  <a:pt x="95390" y="1129"/>
                  <a:pt x="97295" y="1605"/>
                  <a:pt x="99149" y="1555"/>
                </a:cubicBezTo>
                <a:cubicBezTo>
                  <a:pt x="103861" y="1404"/>
                  <a:pt x="108874" y="2306"/>
                  <a:pt x="113360" y="3660"/>
                </a:cubicBezTo>
                <a:cubicBezTo>
                  <a:pt x="116367" y="4562"/>
                  <a:pt x="120854" y="5489"/>
                  <a:pt x="122132" y="8773"/>
                </a:cubicBezTo>
                <a:cubicBezTo>
                  <a:pt x="122558" y="9825"/>
                  <a:pt x="123009" y="10778"/>
                  <a:pt x="123736" y="11655"/>
                </a:cubicBezTo>
                <a:cubicBezTo>
                  <a:pt x="124789" y="13008"/>
                  <a:pt x="126493" y="13184"/>
                  <a:pt x="127871" y="13961"/>
                </a:cubicBezTo>
                <a:cubicBezTo>
                  <a:pt x="129400" y="14838"/>
                  <a:pt x="130754" y="16041"/>
                  <a:pt x="131781" y="17469"/>
                </a:cubicBezTo>
                <a:cubicBezTo>
                  <a:pt x="133285" y="19500"/>
                  <a:pt x="134137" y="21956"/>
                  <a:pt x="134563" y="24462"/>
                </a:cubicBezTo>
                <a:cubicBezTo>
                  <a:pt x="135290" y="28372"/>
                  <a:pt x="135616" y="32833"/>
                  <a:pt x="134638" y="36718"/>
                </a:cubicBezTo>
                <a:cubicBezTo>
                  <a:pt x="133636" y="40653"/>
                  <a:pt x="131706" y="44287"/>
                  <a:pt x="129325" y="47520"/>
                </a:cubicBezTo>
                <a:cubicBezTo>
                  <a:pt x="125114" y="53209"/>
                  <a:pt x="119701" y="57896"/>
                  <a:pt x="113285" y="60878"/>
                </a:cubicBezTo>
                <a:cubicBezTo>
                  <a:pt x="112433" y="61254"/>
                  <a:pt x="111555" y="61630"/>
                  <a:pt x="110703" y="61981"/>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 name="Google Shape;20;p4"/>
          <p:cNvSpPr txBox="1"/>
          <p:nvPr>
            <p:ph type="title"/>
          </p:nvPr>
        </p:nvSpPr>
        <p:spPr>
          <a:xfrm>
            <a:off x="960000" y="720000"/>
            <a:ext cx="10272000" cy="7636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1" name="Google Shape;21;p4"/>
          <p:cNvSpPr txBox="1"/>
          <p:nvPr>
            <p:ph type="body" idx="1"/>
          </p:nvPr>
        </p:nvSpPr>
        <p:spPr>
          <a:xfrm>
            <a:off x="960000" y="1536633"/>
            <a:ext cx="10272000" cy="4555200"/>
          </a:xfrm>
          <a:prstGeom prst="rect">
            <a:avLst/>
          </a:prstGeom>
        </p:spPr>
        <p:txBody>
          <a:bodyPr spcFirstLastPara="1" wrap="square" lIns="91425" tIns="91425" rIns="91425" bIns="91425" anchor="t" anchorCtr="0">
            <a:noAutofit/>
          </a:bodyPr>
          <a:lstStyle>
            <a:lvl1pPr marL="609600" lvl="0" indent="-440055">
              <a:lnSpc>
                <a:spcPct val="100000"/>
              </a:lnSpc>
              <a:spcBef>
                <a:spcPts val="0"/>
              </a:spcBef>
              <a:spcAft>
                <a:spcPts val="0"/>
              </a:spcAft>
              <a:buClr>
                <a:schemeClr val="dk1"/>
              </a:buClr>
              <a:buSzPts val="1600"/>
              <a:buChar char="●"/>
              <a:defRPr sz="1600"/>
            </a:lvl1pPr>
            <a:lvl2pPr marL="1219200" lvl="1" indent="-440055">
              <a:spcBef>
                <a:spcPct val="427000"/>
              </a:spcBef>
              <a:spcAft>
                <a:spcPts val="0"/>
              </a:spcAft>
              <a:buSzPts val="1600"/>
              <a:buChar char="○"/>
              <a:defRPr/>
            </a:lvl2pPr>
            <a:lvl3pPr marL="1828800" lvl="2" indent="-440055">
              <a:spcBef>
                <a:spcPct val="427000"/>
              </a:spcBef>
              <a:spcAft>
                <a:spcPts val="0"/>
              </a:spcAft>
              <a:buSzPts val="1600"/>
              <a:buChar char="■"/>
              <a:defRPr/>
            </a:lvl3pPr>
            <a:lvl4pPr marL="2438400" lvl="3" indent="-440055">
              <a:spcBef>
                <a:spcPct val="427000"/>
              </a:spcBef>
              <a:spcAft>
                <a:spcPts val="0"/>
              </a:spcAft>
              <a:buSzPts val="1600"/>
              <a:buChar char="●"/>
              <a:defRPr/>
            </a:lvl4pPr>
            <a:lvl5pPr marL="3048000" lvl="4" indent="-440055">
              <a:spcBef>
                <a:spcPct val="427000"/>
              </a:spcBef>
              <a:spcAft>
                <a:spcPts val="0"/>
              </a:spcAft>
              <a:buSzPts val="1600"/>
              <a:buChar char="○"/>
              <a:defRPr/>
            </a:lvl5pPr>
            <a:lvl6pPr marL="3657600" lvl="5" indent="-440055">
              <a:spcBef>
                <a:spcPct val="427000"/>
              </a:spcBef>
              <a:spcAft>
                <a:spcPts val="0"/>
              </a:spcAft>
              <a:buSzPts val="1600"/>
              <a:buChar char="■"/>
              <a:defRPr/>
            </a:lvl6pPr>
            <a:lvl7pPr marL="4267200" lvl="6" indent="-440055">
              <a:spcBef>
                <a:spcPct val="427000"/>
              </a:spcBef>
              <a:spcAft>
                <a:spcPts val="0"/>
              </a:spcAft>
              <a:buSzPts val="1600"/>
              <a:buChar char="●"/>
              <a:defRPr/>
            </a:lvl7pPr>
            <a:lvl8pPr marL="4876800" lvl="7" indent="-440055">
              <a:spcBef>
                <a:spcPct val="427000"/>
              </a:spcBef>
              <a:spcAft>
                <a:spcPts val="0"/>
              </a:spcAft>
              <a:buSzPts val="1600"/>
              <a:buChar char="○"/>
              <a:defRPr/>
            </a:lvl8pPr>
            <a:lvl9pPr marL="5486400" lvl="8" indent="-440055">
              <a:spcBef>
                <a:spcPct val="427000"/>
              </a:spcBef>
              <a:spcAft>
                <a:spcPts val="1600"/>
              </a:spcAft>
              <a:buSzPts val="16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lt1"/>
        </a:solidFill>
        <a:effectLst/>
      </p:bgPr>
    </p:bg>
    <p:spTree>
      <p:nvGrpSpPr>
        <p:cNvPr id="1" name="Shape 32"/>
        <p:cNvGrpSpPr/>
        <p:nvPr/>
      </p:nvGrpSpPr>
      <p:grpSpPr>
        <a:xfrm>
          <a:off x="0" y="0"/>
          <a:ext cx="0" cy="0"/>
          <a:chOff x="0" y="0"/>
          <a:chExt cx="0" cy="0"/>
        </a:xfrm>
      </p:grpSpPr>
      <p:sp>
        <p:nvSpPr>
          <p:cNvPr id="33" name="Google Shape;33;p7"/>
          <p:cNvSpPr txBox="1"/>
          <p:nvPr>
            <p:ph type="title"/>
          </p:nvPr>
        </p:nvSpPr>
        <p:spPr>
          <a:xfrm>
            <a:off x="7314800" y="1995200"/>
            <a:ext cx="3917200" cy="1007600"/>
          </a:xfrm>
          <a:prstGeom prst="rect">
            <a:avLst/>
          </a:prstGeom>
        </p:spPr>
        <p:txBody>
          <a:bodyPr spcFirstLastPara="1" wrap="square" lIns="91425" tIns="91425" rIns="91425" bIns="91425" anchor="b" anchorCtr="0">
            <a:noAutofit/>
          </a:bodyPr>
          <a:lstStyle>
            <a:lvl1pPr lvl="0" algn="r">
              <a:spcBef>
                <a:spcPts val="0"/>
              </a:spcBef>
              <a:spcAft>
                <a:spcPts val="0"/>
              </a:spcAft>
              <a:buSzPts val="2400"/>
              <a:buNone/>
              <a:defRPr sz="40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p:txBody>
      </p:sp>
      <p:sp>
        <p:nvSpPr>
          <p:cNvPr id="34" name="Google Shape;34;p7"/>
          <p:cNvSpPr/>
          <p:nvPr/>
        </p:nvSpPr>
        <p:spPr>
          <a:xfrm flipH="1">
            <a:off x="-99831" y="0"/>
            <a:ext cx="8009341" cy="6858177"/>
          </a:xfrm>
          <a:custGeom>
            <a:avLst/>
            <a:gdLst/>
            <a:ahLst/>
            <a:cxnLst/>
            <a:rect l="l" t="t" r="r" b="b"/>
            <a:pathLst>
              <a:path w="157861" h="135172" extrusionOk="0">
                <a:moveTo>
                  <a:pt x="144416" y="32024"/>
                </a:moveTo>
                <a:cubicBezTo>
                  <a:pt x="149529" y="48436"/>
                  <a:pt x="157860" y="81258"/>
                  <a:pt x="121477" y="72699"/>
                </a:cubicBezTo>
                <a:lnTo>
                  <a:pt x="121477" y="72699"/>
                </a:lnTo>
                <a:cubicBezTo>
                  <a:pt x="84386" y="63980"/>
                  <a:pt x="66856" y="57292"/>
                  <a:pt x="69001" y="77287"/>
                </a:cubicBezTo>
                <a:lnTo>
                  <a:pt x="69001" y="77287"/>
                </a:lnTo>
                <a:cubicBezTo>
                  <a:pt x="71010" y="95958"/>
                  <a:pt x="57155" y="92580"/>
                  <a:pt x="46518" y="89795"/>
                </a:cubicBezTo>
                <a:lnTo>
                  <a:pt x="46518" y="89795"/>
                </a:lnTo>
                <a:cubicBezTo>
                  <a:pt x="38050" y="87581"/>
                  <a:pt x="23419" y="86531"/>
                  <a:pt x="20018" y="94451"/>
                </a:cubicBezTo>
                <a:lnTo>
                  <a:pt x="20018" y="94451"/>
                </a:lnTo>
                <a:cubicBezTo>
                  <a:pt x="18671" y="97533"/>
                  <a:pt x="19813" y="102052"/>
                  <a:pt x="25063" y="108489"/>
                </a:cubicBezTo>
                <a:lnTo>
                  <a:pt x="25063" y="108489"/>
                </a:lnTo>
                <a:cubicBezTo>
                  <a:pt x="39716" y="126452"/>
                  <a:pt x="13125" y="135172"/>
                  <a:pt x="0" y="135172"/>
                </a:cubicBezTo>
                <a:lnTo>
                  <a:pt x="0" y="135172"/>
                </a:lnTo>
                <a:lnTo>
                  <a:pt x="155989" y="135172"/>
                </a:lnTo>
                <a:lnTo>
                  <a:pt x="155989" y="0"/>
                </a:lnTo>
                <a:cubicBezTo>
                  <a:pt x="155989" y="0"/>
                  <a:pt x="137568" y="10021"/>
                  <a:pt x="144416" y="32024"/>
                </a:cubicBezTo>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5" name="Google Shape;35;p7"/>
          <p:cNvSpPr txBox="1"/>
          <p:nvPr>
            <p:ph type="subTitle" idx="1"/>
          </p:nvPr>
        </p:nvSpPr>
        <p:spPr>
          <a:xfrm>
            <a:off x="7314800" y="3107200"/>
            <a:ext cx="3917200" cy="17556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2100"/>
              <a:buNone/>
              <a:defRPr/>
            </a:lvl1pPr>
            <a:lvl2pPr lvl="1" algn="ctr" rtl="0">
              <a:lnSpc>
                <a:spcPct val="100000"/>
              </a:lnSpc>
              <a:spcBef>
                <a:spcPct val="42700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matchingName="Blank">
  <p:cSld name="BLANK">
    <p:bg>
      <p:bgPr>
        <a:solidFill>
          <a:srgbClr val="FFFFFF"/>
        </a:solidFill>
        <a:effectLst/>
      </p:bgPr>
    </p:bg>
    <p:spTree>
      <p:nvGrpSpPr>
        <p:cNvPr id="1" name="Shape 57"/>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able Of Contents">
  <p:cSld name="CUSTOM_15">
    <p:bg>
      <p:bgPr>
        <a:solidFill>
          <a:schemeClr val="lt1"/>
        </a:solidFill>
        <a:effectLst/>
      </p:bgPr>
    </p:bg>
    <p:spTree>
      <p:nvGrpSpPr>
        <p:cNvPr id="1" name="Shape 58"/>
        <p:cNvGrpSpPr/>
        <p:nvPr/>
      </p:nvGrpSpPr>
      <p:grpSpPr>
        <a:xfrm>
          <a:off x="0" y="0"/>
          <a:ext cx="0" cy="0"/>
          <a:chOff x="0" y="0"/>
          <a:chExt cx="0" cy="0"/>
        </a:xfrm>
      </p:grpSpPr>
      <p:sp>
        <p:nvSpPr>
          <p:cNvPr id="59" name="Google Shape;59;p13"/>
          <p:cNvSpPr/>
          <p:nvPr/>
        </p:nvSpPr>
        <p:spPr>
          <a:xfrm rot="-308984" flipH="1">
            <a:off x="4502392" y="205708"/>
            <a:ext cx="10758816" cy="7371087"/>
          </a:xfrm>
          <a:custGeom>
            <a:avLst/>
            <a:gdLst/>
            <a:ahLst/>
            <a:cxnLst/>
            <a:rect l="l" t="t" r="r" b="b"/>
            <a:pathLst>
              <a:path w="131806" h="90303" extrusionOk="0">
                <a:moveTo>
                  <a:pt x="4737" y="90001"/>
                </a:moveTo>
                <a:cubicBezTo>
                  <a:pt x="1354" y="84087"/>
                  <a:pt x="0" y="77094"/>
                  <a:pt x="602" y="70327"/>
                </a:cubicBezTo>
                <a:cubicBezTo>
                  <a:pt x="928" y="66768"/>
                  <a:pt x="1755" y="63184"/>
                  <a:pt x="3183" y="59926"/>
                </a:cubicBezTo>
                <a:cubicBezTo>
                  <a:pt x="4537" y="56843"/>
                  <a:pt x="6366" y="53986"/>
                  <a:pt x="6216" y="50502"/>
                </a:cubicBezTo>
                <a:cubicBezTo>
                  <a:pt x="6066" y="47069"/>
                  <a:pt x="4035" y="43635"/>
                  <a:pt x="5138" y="40377"/>
                </a:cubicBezTo>
                <a:cubicBezTo>
                  <a:pt x="7143" y="34337"/>
                  <a:pt x="16291" y="34212"/>
                  <a:pt x="21128" y="31881"/>
                </a:cubicBezTo>
                <a:cubicBezTo>
                  <a:pt x="28046" y="28573"/>
                  <a:pt x="29675" y="21931"/>
                  <a:pt x="33309" y="15866"/>
                </a:cubicBezTo>
                <a:cubicBezTo>
                  <a:pt x="36943" y="9826"/>
                  <a:pt x="42482" y="4838"/>
                  <a:pt x="49123" y="2407"/>
                </a:cubicBezTo>
                <a:cubicBezTo>
                  <a:pt x="55765" y="1"/>
                  <a:pt x="63459" y="302"/>
                  <a:pt x="69600" y="3760"/>
                </a:cubicBezTo>
                <a:cubicBezTo>
                  <a:pt x="72632" y="5465"/>
                  <a:pt x="74537" y="7545"/>
                  <a:pt x="76066" y="10653"/>
                </a:cubicBezTo>
                <a:cubicBezTo>
                  <a:pt x="77219" y="12983"/>
                  <a:pt x="78347" y="15490"/>
                  <a:pt x="80502" y="16943"/>
                </a:cubicBezTo>
                <a:cubicBezTo>
                  <a:pt x="83184" y="18748"/>
                  <a:pt x="86467" y="18222"/>
                  <a:pt x="89525" y="18472"/>
                </a:cubicBezTo>
                <a:cubicBezTo>
                  <a:pt x="96392" y="19049"/>
                  <a:pt x="103284" y="21480"/>
                  <a:pt x="108472" y="26116"/>
                </a:cubicBezTo>
                <a:cubicBezTo>
                  <a:pt x="110953" y="28372"/>
                  <a:pt x="112983" y="31129"/>
                  <a:pt x="114312" y="34212"/>
                </a:cubicBezTo>
                <a:cubicBezTo>
                  <a:pt x="115640" y="37269"/>
                  <a:pt x="116292" y="40703"/>
                  <a:pt x="118272" y="43410"/>
                </a:cubicBezTo>
                <a:cubicBezTo>
                  <a:pt x="120202" y="46041"/>
                  <a:pt x="123234" y="47620"/>
                  <a:pt x="125039" y="50352"/>
                </a:cubicBezTo>
                <a:cubicBezTo>
                  <a:pt x="127395" y="53886"/>
                  <a:pt x="125415" y="57771"/>
                  <a:pt x="125941" y="61630"/>
                </a:cubicBezTo>
                <a:cubicBezTo>
                  <a:pt x="126768" y="67746"/>
                  <a:pt x="131806" y="76342"/>
                  <a:pt x="127420" y="82182"/>
                </a:cubicBezTo>
                <a:cubicBezTo>
                  <a:pt x="125665" y="84538"/>
                  <a:pt x="123109" y="84312"/>
                  <a:pt x="120427" y="84287"/>
                </a:cubicBezTo>
                <a:cubicBezTo>
                  <a:pt x="116943" y="84287"/>
                  <a:pt x="113159" y="84011"/>
                  <a:pt x="109826" y="82959"/>
                </a:cubicBezTo>
                <a:cubicBezTo>
                  <a:pt x="106943" y="82031"/>
                  <a:pt x="104161" y="80879"/>
                  <a:pt x="101129" y="80753"/>
                </a:cubicBezTo>
                <a:cubicBezTo>
                  <a:pt x="98898" y="80653"/>
                  <a:pt x="96642" y="80478"/>
                  <a:pt x="94412" y="80453"/>
                </a:cubicBezTo>
                <a:cubicBezTo>
                  <a:pt x="92983" y="80427"/>
                  <a:pt x="91480" y="80854"/>
                  <a:pt x="90026" y="81004"/>
                </a:cubicBezTo>
                <a:lnTo>
                  <a:pt x="80903" y="81956"/>
                </a:lnTo>
                <a:cubicBezTo>
                  <a:pt x="74161" y="82683"/>
                  <a:pt x="67394" y="83385"/>
                  <a:pt x="60652" y="84112"/>
                </a:cubicBezTo>
                <a:cubicBezTo>
                  <a:pt x="47745" y="85465"/>
                  <a:pt x="34863" y="86818"/>
                  <a:pt x="21955" y="88197"/>
                </a:cubicBezTo>
                <a:cubicBezTo>
                  <a:pt x="17795" y="88623"/>
                  <a:pt x="13609" y="89074"/>
                  <a:pt x="9424" y="89525"/>
                </a:cubicBezTo>
                <a:cubicBezTo>
                  <a:pt x="9098" y="89550"/>
                  <a:pt x="4888" y="90302"/>
                  <a:pt x="4737" y="90001"/>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60" name="Google Shape;60;p13"/>
          <p:cNvSpPr txBox="1"/>
          <p:nvPr>
            <p:ph type="title"/>
          </p:nvPr>
        </p:nvSpPr>
        <p:spPr>
          <a:xfrm>
            <a:off x="960000" y="720000"/>
            <a:ext cx="10272000" cy="763600"/>
          </a:xfrm>
          <a:prstGeom prst="rect">
            <a:avLst/>
          </a:prstGeom>
        </p:spPr>
        <p:txBody>
          <a:bodyPr spcFirstLastPara="1" wrap="square" lIns="91425" tIns="91425" rIns="91425" bIns="91425" anchor="t" anchorCtr="0">
            <a:noAutofit/>
          </a:bodyPr>
          <a:lstStyle>
            <a:lvl1pPr lvl="0" rtl="0">
              <a:spcBef>
                <a:spcPts val="0"/>
              </a:spcBef>
              <a:spcAft>
                <a:spcPts val="0"/>
              </a:spcAft>
              <a:buNone/>
              <a:defRPr sz="4000"/>
            </a:lvl1pPr>
            <a:lvl2pPr lvl="1" rtl="0">
              <a:spcBef>
                <a:spcPts val="0"/>
              </a:spcBef>
              <a:spcAft>
                <a:spcPts val="0"/>
              </a:spcAft>
              <a:buNone/>
              <a:defRPr sz="4000"/>
            </a:lvl2pPr>
            <a:lvl3pPr lvl="2" rtl="0">
              <a:spcBef>
                <a:spcPts val="0"/>
              </a:spcBef>
              <a:spcAft>
                <a:spcPts val="0"/>
              </a:spcAft>
              <a:buNone/>
              <a:defRPr sz="4000"/>
            </a:lvl3pPr>
            <a:lvl4pPr lvl="3" rtl="0">
              <a:spcBef>
                <a:spcPts val="0"/>
              </a:spcBef>
              <a:spcAft>
                <a:spcPts val="0"/>
              </a:spcAft>
              <a:buNone/>
              <a:defRPr sz="4000"/>
            </a:lvl4pPr>
            <a:lvl5pPr lvl="4" rtl="0">
              <a:spcBef>
                <a:spcPts val="0"/>
              </a:spcBef>
              <a:spcAft>
                <a:spcPts val="0"/>
              </a:spcAft>
              <a:buNone/>
              <a:defRPr sz="4000"/>
            </a:lvl5pPr>
            <a:lvl6pPr lvl="5" rtl="0">
              <a:spcBef>
                <a:spcPts val="0"/>
              </a:spcBef>
              <a:spcAft>
                <a:spcPts val="0"/>
              </a:spcAft>
              <a:buNone/>
              <a:defRPr sz="4000"/>
            </a:lvl6pPr>
            <a:lvl7pPr lvl="6" rtl="0">
              <a:spcBef>
                <a:spcPts val="0"/>
              </a:spcBef>
              <a:spcAft>
                <a:spcPts val="0"/>
              </a:spcAft>
              <a:buNone/>
              <a:defRPr sz="4000"/>
            </a:lvl7pPr>
            <a:lvl8pPr lvl="7" rtl="0">
              <a:spcBef>
                <a:spcPts val="0"/>
              </a:spcBef>
              <a:spcAft>
                <a:spcPts val="0"/>
              </a:spcAft>
              <a:buNone/>
              <a:defRPr sz="4000"/>
            </a:lvl8pPr>
            <a:lvl9pPr lvl="8" rtl="0">
              <a:spcBef>
                <a:spcPts val="0"/>
              </a:spcBef>
              <a:spcAft>
                <a:spcPts val="0"/>
              </a:spcAft>
              <a:buNone/>
              <a:defRPr sz="4000"/>
            </a:lvl9pPr>
          </a:lstStyle>
          <a:p/>
        </p:txBody>
      </p:sp>
      <p:sp>
        <p:nvSpPr>
          <p:cNvPr id="61" name="Google Shape;61;p13"/>
          <p:cNvSpPr txBox="1"/>
          <p:nvPr>
            <p:ph type="title" idx="2" hasCustomPrompt="1"/>
          </p:nvPr>
        </p:nvSpPr>
        <p:spPr>
          <a:xfrm>
            <a:off x="1108035" y="2374700"/>
            <a:ext cx="1046000" cy="7020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solidFill>
                  <a:schemeClr val="accen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62" name="Google Shape;62;p13"/>
          <p:cNvSpPr txBox="1"/>
          <p:nvPr>
            <p:ph type="subTitle" idx="1"/>
          </p:nvPr>
        </p:nvSpPr>
        <p:spPr>
          <a:xfrm>
            <a:off x="2188867" y="2374700"/>
            <a:ext cx="3650800" cy="702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100"/>
              <a:buNone/>
              <a:defRPr sz="2665">
                <a:solidFill>
                  <a:schemeClr val="dk1"/>
                </a:solidFill>
                <a:latin typeface="Overpass ExtraBold"/>
                <a:ea typeface="Overpass ExtraBold"/>
                <a:cs typeface="Overpass ExtraBold"/>
                <a:sym typeface="Overpass ExtraBold"/>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p:txBody>
      </p:sp>
      <p:sp>
        <p:nvSpPr>
          <p:cNvPr id="63" name="Google Shape;63;p13"/>
          <p:cNvSpPr txBox="1"/>
          <p:nvPr>
            <p:ph type="subTitle" idx="3"/>
          </p:nvPr>
        </p:nvSpPr>
        <p:spPr>
          <a:xfrm>
            <a:off x="2188833" y="3197673"/>
            <a:ext cx="3192400" cy="590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100"/>
              <a:buNone/>
              <a:defRPr sz="2135"/>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p:txBody>
      </p:sp>
      <p:sp>
        <p:nvSpPr>
          <p:cNvPr id="64" name="Google Shape;64;p13"/>
          <p:cNvSpPr txBox="1"/>
          <p:nvPr>
            <p:ph type="title" idx="4" hasCustomPrompt="1"/>
          </p:nvPr>
        </p:nvSpPr>
        <p:spPr>
          <a:xfrm>
            <a:off x="6387185" y="2374709"/>
            <a:ext cx="1046000" cy="7020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solidFill>
                  <a:schemeClr val="accen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65" name="Google Shape;65;p13"/>
          <p:cNvSpPr txBox="1"/>
          <p:nvPr>
            <p:ph type="subTitle" idx="5"/>
          </p:nvPr>
        </p:nvSpPr>
        <p:spPr>
          <a:xfrm>
            <a:off x="7433179" y="2374700"/>
            <a:ext cx="3650800" cy="702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100"/>
              <a:buNone/>
              <a:defRPr sz="2665">
                <a:solidFill>
                  <a:schemeClr val="dk1"/>
                </a:solidFill>
                <a:latin typeface="Overpass ExtraBold"/>
                <a:ea typeface="Overpass ExtraBold"/>
                <a:cs typeface="Overpass ExtraBold"/>
                <a:sym typeface="Overpass ExtraBold"/>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p:txBody>
      </p:sp>
      <p:sp>
        <p:nvSpPr>
          <p:cNvPr id="66" name="Google Shape;66;p13"/>
          <p:cNvSpPr txBox="1"/>
          <p:nvPr>
            <p:ph type="subTitle" idx="6"/>
          </p:nvPr>
        </p:nvSpPr>
        <p:spPr>
          <a:xfrm>
            <a:off x="7433167" y="3197673"/>
            <a:ext cx="3192400" cy="590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100"/>
              <a:buNone/>
              <a:defRPr sz="2135"/>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p:txBody>
      </p:sp>
      <p:sp>
        <p:nvSpPr>
          <p:cNvPr id="67" name="Google Shape;67;p13"/>
          <p:cNvSpPr txBox="1"/>
          <p:nvPr>
            <p:ph type="title" idx="7" hasCustomPrompt="1"/>
          </p:nvPr>
        </p:nvSpPr>
        <p:spPr>
          <a:xfrm>
            <a:off x="1108033" y="4608667"/>
            <a:ext cx="1046000" cy="7020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solidFill>
                  <a:schemeClr val="accen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68" name="Google Shape;68;p13"/>
          <p:cNvSpPr txBox="1"/>
          <p:nvPr>
            <p:ph type="subTitle" idx="8"/>
          </p:nvPr>
        </p:nvSpPr>
        <p:spPr>
          <a:xfrm>
            <a:off x="2188833" y="4608667"/>
            <a:ext cx="2394400" cy="702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100"/>
              <a:buNone/>
              <a:defRPr sz="2665">
                <a:solidFill>
                  <a:schemeClr val="dk1"/>
                </a:solidFill>
                <a:latin typeface="Overpass ExtraBold"/>
                <a:ea typeface="Overpass ExtraBold"/>
                <a:cs typeface="Overpass ExtraBold"/>
                <a:sym typeface="Overpass ExtraBold"/>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p:txBody>
      </p:sp>
      <p:sp>
        <p:nvSpPr>
          <p:cNvPr id="69" name="Google Shape;69;p13"/>
          <p:cNvSpPr txBox="1"/>
          <p:nvPr>
            <p:ph type="subTitle" idx="9"/>
          </p:nvPr>
        </p:nvSpPr>
        <p:spPr>
          <a:xfrm>
            <a:off x="2188833" y="5431643"/>
            <a:ext cx="3192400" cy="590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100"/>
              <a:buNone/>
              <a:defRPr sz="2135"/>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p:txBody>
      </p:sp>
      <p:sp>
        <p:nvSpPr>
          <p:cNvPr id="70" name="Google Shape;70;p13"/>
          <p:cNvSpPr txBox="1"/>
          <p:nvPr>
            <p:ph type="title" idx="13" hasCustomPrompt="1"/>
          </p:nvPr>
        </p:nvSpPr>
        <p:spPr>
          <a:xfrm>
            <a:off x="6387147" y="4608676"/>
            <a:ext cx="1046000" cy="7020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a:solidFill>
                  <a:schemeClr val="accen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71" name="Google Shape;71;p13"/>
          <p:cNvSpPr txBox="1"/>
          <p:nvPr>
            <p:ph type="subTitle" idx="14"/>
          </p:nvPr>
        </p:nvSpPr>
        <p:spPr>
          <a:xfrm>
            <a:off x="7433167" y="4608667"/>
            <a:ext cx="2788400" cy="7020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100"/>
              <a:buNone/>
              <a:defRPr sz="2665">
                <a:solidFill>
                  <a:schemeClr val="dk1"/>
                </a:solidFill>
                <a:latin typeface="Overpass ExtraBold"/>
                <a:ea typeface="Overpass ExtraBold"/>
                <a:cs typeface="Overpass ExtraBold"/>
                <a:sym typeface="Overpass ExtraBold"/>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p:txBody>
      </p:sp>
      <p:sp>
        <p:nvSpPr>
          <p:cNvPr id="72" name="Google Shape;72;p13"/>
          <p:cNvSpPr txBox="1"/>
          <p:nvPr>
            <p:ph type="subTitle" idx="15"/>
          </p:nvPr>
        </p:nvSpPr>
        <p:spPr>
          <a:xfrm>
            <a:off x="7433167" y="5431643"/>
            <a:ext cx="3192400" cy="590400"/>
          </a:xfrm>
          <a:prstGeom prst="rect">
            <a:avLst/>
          </a:prstGeom>
        </p:spPr>
        <p:txBody>
          <a:bodyPr spcFirstLastPara="1" wrap="square" lIns="91425" tIns="91425" rIns="91425" bIns="91425" anchor="ctr" anchorCtr="0">
            <a:noAutofit/>
          </a:bodyPr>
          <a:lstStyle>
            <a:lvl1pPr lvl="0" rtl="0">
              <a:lnSpc>
                <a:spcPct val="100000"/>
              </a:lnSpc>
              <a:spcBef>
                <a:spcPts val="0"/>
              </a:spcBef>
              <a:spcAft>
                <a:spcPts val="0"/>
              </a:spcAft>
              <a:buSzPts val="2100"/>
              <a:buNone/>
              <a:defRPr sz="2135"/>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hree Columns">
  <p:cSld name="CUSTOM_1_1">
    <p:bg>
      <p:bgPr>
        <a:solidFill>
          <a:schemeClr val="lt1"/>
        </a:solidFill>
        <a:effectLst/>
      </p:bgPr>
    </p:bg>
    <p:spTree>
      <p:nvGrpSpPr>
        <p:cNvPr id="1" name="Shape 101"/>
        <p:cNvGrpSpPr/>
        <p:nvPr/>
      </p:nvGrpSpPr>
      <p:grpSpPr>
        <a:xfrm>
          <a:off x="0" y="0"/>
          <a:ext cx="0" cy="0"/>
          <a:chOff x="0" y="0"/>
          <a:chExt cx="0" cy="0"/>
        </a:xfrm>
      </p:grpSpPr>
      <p:sp>
        <p:nvSpPr>
          <p:cNvPr id="102" name="Google Shape;102;p18"/>
          <p:cNvSpPr/>
          <p:nvPr/>
        </p:nvSpPr>
        <p:spPr>
          <a:xfrm rot="10800000" flipH="1">
            <a:off x="8705967" y="0"/>
            <a:ext cx="3534508" cy="3026501"/>
          </a:xfrm>
          <a:custGeom>
            <a:avLst/>
            <a:gdLst/>
            <a:ahLst/>
            <a:cxnLst/>
            <a:rect l="l" t="t" r="r" b="b"/>
            <a:pathLst>
              <a:path w="157861" h="135172" extrusionOk="0">
                <a:moveTo>
                  <a:pt x="144416" y="32024"/>
                </a:moveTo>
                <a:cubicBezTo>
                  <a:pt x="149529" y="48436"/>
                  <a:pt x="157860" y="81258"/>
                  <a:pt x="121477" y="72699"/>
                </a:cubicBezTo>
                <a:lnTo>
                  <a:pt x="121477" y="72699"/>
                </a:lnTo>
                <a:cubicBezTo>
                  <a:pt x="84386" y="63980"/>
                  <a:pt x="66856" y="57292"/>
                  <a:pt x="69001" y="77287"/>
                </a:cubicBezTo>
                <a:lnTo>
                  <a:pt x="69001" y="77287"/>
                </a:lnTo>
                <a:cubicBezTo>
                  <a:pt x="71010" y="95958"/>
                  <a:pt x="57155" y="92580"/>
                  <a:pt x="46518" y="89795"/>
                </a:cubicBezTo>
                <a:lnTo>
                  <a:pt x="46518" y="89795"/>
                </a:lnTo>
                <a:cubicBezTo>
                  <a:pt x="38050" y="87581"/>
                  <a:pt x="23419" y="86531"/>
                  <a:pt x="20018" y="94451"/>
                </a:cubicBezTo>
                <a:lnTo>
                  <a:pt x="20018" y="94451"/>
                </a:lnTo>
                <a:cubicBezTo>
                  <a:pt x="18671" y="97533"/>
                  <a:pt x="19813" y="102052"/>
                  <a:pt x="25063" y="108489"/>
                </a:cubicBezTo>
                <a:lnTo>
                  <a:pt x="25063" y="108489"/>
                </a:lnTo>
                <a:cubicBezTo>
                  <a:pt x="39716" y="126452"/>
                  <a:pt x="13125" y="135172"/>
                  <a:pt x="0" y="135172"/>
                </a:cubicBezTo>
                <a:lnTo>
                  <a:pt x="0" y="135172"/>
                </a:lnTo>
                <a:lnTo>
                  <a:pt x="155989" y="135172"/>
                </a:lnTo>
                <a:lnTo>
                  <a:pt x="155989" y="0"/>
                </a:lnTo>
                <a:cubicBezTo>
                  <a:pt x="155989" y="0"/>
                  <a:pt x="137568" y="10021"/>
                  <a:pt x="144416" y="32024"/>
                </a:cubicBezTo>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03" name="Google Shape;103;p18"/>
          <p:cNvSpPr/>
          <p:nvPr/>
        </p:nvSpPr>
        <p:spPr>
          <a:xfrm flipH="1">
            <a:off x="-42860" y="3931567"/>
            <a:ext cx="4542660" cy="2941781"/>
          </a:xfrm>
          <a:custGeom>
            <a:avLst/>
            <a:gdLst/>
            <a:ahLst/>
            <a:cxnLst/>
            <a:rect l="l" t="t" r="r" b="b"/>
            <a:pathLst>
              <a:path w="86144" h="55786" extrusionOk="0">
                <a:moveTo>
                  <a:pt x="73909" y="1"/>
                </a:moveTo>
                <a:cubicBezTo>
                  <a:pt x="70234" y="1"/>
                  <a:pt x="66970" y="640"/>
                  <a:pt x="66149" y="2785"/>
                </a:cubicBezTo>
                <a:cubicBezTo>
                  <a:pt x="64154" y="7945"/>
                  <a:pt x="83985" y="13331"/>
                  <a:pt x="52678" y="13331"/>
                </a:cubicBezTo>
                <a:cubicBezTo>
                  <a:pt x="51023" y="13331"/>
                  <a:pt x="49224" y="13316"/>
                  <a:pt x="47272" y="13285"/>
                </a:cubicBezTo>
                <a:cubicBezTo>
                  <a:pt x="46348" y="13271"/>
                  <a:pt x="45442" y="13264"/>
                  <a:pt x="44552" y="13264"/>
                </a:cubicBezTo>
                <a:cubicBezTo>
                  <a:pt x="8006" y="13264"/>
                  <a:pt x="1" y="24880"/>
                  <a:pt x="1" y="24880"/>
                </a:cubicBezTo>
                <a:cubicBezTo>
                  <a:pt x="4383" y="30883"/>
                  <a:pt x="35517" y="22712"/>
                  <a:pt x="37183" y="37936"/>
                </a:cubicBezTo>
                <a:cubicBezTo>
                  <a:pt x="38849" y="53138"/>
                  <a:pt x="5068" y="55786"/>
                  <a:pt x="5068" y="55786"/>
                </a:cubicBezTo>
                <a:lnTo>
                  <a:pt x="86144" y="55786"/>
                </a:lnTo>
                <a:lnTo>
                  <a:pt x="86144" y="1530"/>
                </a:lnTo>
                <a:cubicBezTo>
                  <a:pt x="86144" y="1530"/>
                  <a:pt x="79547" y="1"/>
                  <a:pt x="73909" y="1"/>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04" name="Google Shape;104;p18"/>
          <p:cNvSpPr txBox="1"/>
          <p:nvPr>
            <p:ph type="title"/>
          </p:nvPr>
        </p:nvSpPr>
        <p:spPr>
          <a:xfrm>
            <a:off x="960000" y="720000"/>
            <a:ext cx="10272000" cy="763600"/>
          </a:xfrm>
          <a:prstGeom prst="rect">
            <a:avLst/>
          </a:prstGeom>
        </p:spPr>
        <p:txBody>
          <a:bodyPr spcFirstLastPara="1" wrap="square" lIns="91425" tIns="91425" rIns="91425" bIns="91425" anchor="t" anchorCtr="0">
            <a:noAutofit/>
          </a:bodyPr>
          <a:lstStyle>
            <a:lvl1pPr lvl="0" algn="ctr" rtl="0">
              <a:spcBef>
                <a:spcPts val="0"/>
              </a:spcBef>
              <a:spcAft>
                <a:spcPts val="0"/>
              </a:spcAft>
              <a:buNone/>
              <a:defRPr sz="4000"/>
            </a:lvl1pPr>
            <a:lvl2pPr lvl="1" algn="ctr" rtl="0">
              <a:spcBef>
                <a:spcPts val="0"/>
              </a:spcBef>
              <a:spcAft>
                <a:spcPts val="0"/>
              </a:spcAft>
              <a:buNone/>
              <a:defRPr sz="4000"/>
            </a:lvl2pPr>
            <a:lvl3pPr lvl="2" algn="ctr" rtl="0">
              <a:spcBef>
                <a:spcPts val="0"/>
              </a:spcBef>
              <a:spcAft>
                <a:spcPts val="0"/>
              </a:spcAft>
              <a:buNone/>
              <a:defRPr sz="4000"/>
            </a:lvl3pPr>
            <a:lvl4pPr lvl="3" algn="ctr" rtl="0">
              <a:spcBef>
                <a:spcPts val="0"/>
              </a:spcBef>
              <a:spcAft>
                <a:spcPts val="0"/>
              </a:spcAft>
              <a:buNone/>
              <a:defRPr sz="4000"/>
            </a:lvl4pPr>
            <a:lvl5pPr lvl="4" algn="ctr" rtl="0">
              <a:spcBef>
                <a:spcPts val="0"/>
              </a:spcBef>
              <a:spcAft>
                <a:spcPts val="0"/>
              </a:spcAft>
              <a:buNone/>
              <a:defRPr sz="4000"/>
            </a:lvl5pPr>
            <a:lvl6pPr lvl="5" algn="ctr" rtl="0">
              <a:spcBef>
                <a:spcPts val="0"/>
              </a:spcBef>
              <a:spcAft>
                <a:spcPts val="0"/>
              </a:spcAft>
              <a:buNone/>
              <a:defRPr sz="4000"/>
            </a:lvl6pPr>
            <a:lvl7pPr lvl="6" algn="ctr" rtl="0">
              <a:spcBef>
                <a:spcPts val="0"/>
              </a:spcBef>
              <a:spcAft>
                <a:spcPts val="0"/>
              </a:spcAft>
              <a:buNone/>
              <a:defRPr sz="4000"/>
            </a:lvl7pPr>
            <a:lvl8pPr lvl="7" algn="ctr" rtl="0">
              <a:spcBef>
                <a:spcPts val="0"/>
              </a:spcBef>
              <a:spcAft>
                <a:spcPts val="0"/>
              </a:spcAft>
              <a:buNone/>
              <a:defRPr sz="4000"/>
            </a:lvl8pPr>
            <a:lvl9pPr lvl="8" algn="ctr" rtl="0">
              <a:spcBef>
                <a:spcPts val="0"/>
              </a:spcBef>
              <a:spcAft>
                <a:spcPts val="0"/>
              </a:spcAft>
              <a:buNone/>
              <a:defRPr sz="4000"/>
            </a:lvl9pPr>
          </a:lstStyle>
          <a:p/>
        </p:txBody>
      </p:sp>
      <p:sp>
        <p:nvSpPr>
          <p:cNvPr id="105" name="Google Shape;105;p18"/>
          <p:cNvSpPr txBox="1"/>
          <p:nvPr>
            <p:ph type="subTitle" idx="1"/>
          </p:nvPr>
        </p:nvSpPr>
        <p:spPr>
          <a:xfrm>
            <a:off x="952400" y="3687733"/>
            <a:ext cx="3194400" cy="438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100"/>
              <a:buNone/>
              <a:defRPr sz="2665">
                <a:solidFill>
                  <a:schemeClr val="dk1"/>
                </a:solidFill>
                <a:latin typeface="Overpass ExtraBold"/>
                <a:ea typeface="Overpass ExtraBold"/>
                <a:cs typeface="Overpass ExtraBold"/>
                <a:sym typeface="Overpass ExtraBold"/>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p:txBody>
      </p:sp>
      <p:sp>
        <p:nvSpPr>
          <p:cNvPr id="106" name="Google Shape;106;p18"/>
          <p:cNvSpPr txBox="1"/>
          <p:nvPr>
            <p:ph type="subTitle" idx="2"/>
          </p:nvPr>
        </p:nvSpPr>
        <p:spPr>
          <a:xfrm>
            <a:off x="953400" y="4183633"/>
            <a:ext cx="3192400" cy="14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35"/>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p:txBody>
      </p:sp>
      <p:sp>
        <p:nvSpPr>
          <p:cNvPr id="107" name="Google Shape;107;p18"/>
          <p:cNvSpPr txBox="1"/>
          <p:nvPr>
            <p:ph type="subTitle" idx="3"/>
          </p:nvPr>
        </p:nvSpPr>
        <p:spPr>
          <a:xfrm>
            <a:off x="4498800" y="3687733"/>
            <a:ext cx="3194400" cy="438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100"/>
              <a:buNone/>
              <a:defRPr sz="2665">
                <a:solidFill>
                  <a:schemeClr val="dk1"/>
                </a:solidFill>
                <a:latin typeface="Overpass ExtraBold"/>
                <a:ea typeface="Overpass ExtraBold"/>
                <a:cs typeface="Overpass ExtraBold"/>
                <a:sym typeface="Overpass ExtraBold"/>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p:txBody>
      </p:sp>
      <p:sp>
        <p:nvSpPr>
          <p:cNvPr id="108" name="Google Shape;108;p18"/>
          <p:cNvSpPr txBox="1"/>
          <p:nvPr>
            <p:ph type="subTitle" idx="4"/>
          </p:nvPr>
        </p:nvSpPr>
        <p:spPr>
          <a:xfrm>
            <a:off x="4499800" y="4183633"/>
            <a:ext cx="3192400" cy="14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35"/>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p:txBody>
      </p:sp>
      <p:sp>
        <p:nvSpPr>
          <p:cNvPr id="109" name="Google Shape;109;p18"/>
          <p:cNvSpPr txBox="1"/>
          <p:nvPr>
            <p:ph type="subTitle" idx="5"/>
          </p:nvPr>
        </p:nvSpPr>
        <p:spPr>
          <a:xfrm>
            <a:off x="8045200" y="3687733"/>
            <a:ext cx="3194400" cy="4380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2100"/>
              <a:buNone/>
              <a:defRPr sz="2665">
                <a:solidFill>
                  <a:schemeClr val="dk1"/>
                </a:solidFill>
                <a:latin typeface="Overpass ExtraBold"/>
                <a:ea typeface="Overpass ExtraBold"/>
                <a:cs typeface="Overpass ExtraBold"/>
                <a:sym typeface="Overpass ExtraBold"/>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p:txBody>
      </p:sp>
      <p:sp>
        <p:nvSpPr>
          <p:cNvPr id="110" name="Google Shape;110;p18"/>
          <p:cNvSpPr txBox="1"/>
          <p:nvPr>
            <p:ph type="subTitle" idx="6"/>
          </p:nvPr>
        </p:nvSpPr>
        <p:spPr>
          <a:xfrm>
            <a:off x="8046200" y="4183633"/>
            <a:ext cx="3192400" cy="1472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2135"/>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Title">
  <p:cSld name="CUSTOM_9_1">
    <p:spTree>
      <p:nvGrpSpPr>
        <p:cNvPr id="1" name="Shape 111"/>
        <p:cNvGrpSpPr/>
        <p:nvPr/>
      </p:nvGrpSpPr>
      <p:grpSpPr>
        <a:xfrm>
          <a:off x="0" y="0"/>
          <a:ext cx="0" cy="0"/>
          <a:chOff x="0" y="0"/>
          <a:chExt cx="0" cy="0"/>
        </a:xfrm>
      </p:grpSpPr>
      <p:sp>
        <p:nvSpPr>
          <p:cNvPr id="112" name="Google Shape;112;p19"/>
          <p:cNvSpPr/>
          <p:nvPr/>
        </p:nvSpPr>
        <p:spPr>
          <a:xfrm flipH="1">
            <a:off x="4605667" y="1568835"/>
            <a:ext cx="9786955" cy="5561813"/>
          </a:xfrm>
          <a:custGeom>
            <a:avLst/>
            <a:gdLst/>
            <a:ahLst/>
            <a:cxnLst/>
            <a:rect l="l" t="t" r="r" b="b"/>
            <a:pathLst>
              <a:path w="135616" h="77069" extrusionOk="0">
                <a:moveTo>
                  <a:pt x="110703" y="61981"/>
                </a:moveTo>
                <a:cubicBezTo>
                  <a:pt x="106869" y="63560"/>
                  <a:pt x="102909" y="64888"/>
                  <a:pt x="99275" y="66893"/>
                </a:cubicBezTo>
                <a:cubicBezTo>
                  <a:pt x="94688" y="69400"/>
                  <a:pt x="90854" y="72633"/>
                  <a:pt x="85640" y="73961"/>
                </a:cubicBezTo>
                <a:cubicBezTo>
                  <a:pt x="82132" y="74863"/>
                  <a:pt x="78397" y="74838"/>
                  <a:pt x="74813" y="75339"/>
                </a:cubicBezTo>
                <a:cubicBezTo>
                  <a:pt x="70878" y="75891"/>
                  <a:pt x="66944" y="76542"/>
                  <a:pt x="62984" y="76793"/>
                </a:cubicBezTo>
                <a:cubicBezTo>
                  <a:pt x="62733" y="76818"/>
                  <a:pt x="62482" y="76818"/>
                  <a:pt x="62257" y="76818"/>
                </a:cubicBezTo>
                <a:cubicBezTo>
                  <a:pt x="61004" y="76893"/>
                  <a:pt x="59776" y="76943"/>
                  <a:pt x="58548" y="76969"/>
                </a:cubicBezTo>
                <a:cubicBezTo>
                  <a:pt x="58322" y="76994"/>
                  <a:pt x="58071" y="76994"/>
                  <a:pt x="57846" y="76994"/>
                </a:cubicBezTo>
                <a:cubicBezTo>
                  <a:pt x="57595" y="76994"/>
                  <a:pt x="57370" y="76994"/>
                  <a:pt x="57119" y="76994"/>
                </a:cubicBezTo>
                <a:cubicBezTo>
                  <a:pt x="56868" y="77019"/>
                  <a:pt x="56618" y="77019"/>
                  <a:pt x="56342" y="77019"/>
                </a:cubicBezTo>
                <a:cubicBezTo>
                  <a:pt x="41129" y="77069"/>
                  <a:pt x="25039" y="74262"/>
                  <a:pt x="12582" y="65039"/>
                </a:cubicBezTo>
                <a:cubicBezTo>
                  <a:pt x="10753" y="63660"/>
                  <a:pt x="8948" y="62131"/>
                  <a:pt x="7946" y="60076"/>
                </a:cubicBezTo>
                <a:cubicBezTo>
                  <a:pt x="7094" y="58322"/>
                  <a:pt x="6918" y="56342"/>
                  <a:pt x="6517" y="54437"/>
                </a:cubicBezTo>
                <a:cubicBezTo>
                  <a:pt x="6041" y="52282"/>
                  <a:pt x="5164" y="50302"/>
                  <a:pt x="3435" y="48848"/>
                </a:cubicBezTo>
                <a:cubicBezTo>
                  <a:pt x="1104" y="46893"/>
                  <a:pt x="1" y="45916"/>
                  <a:pt x="1229" y="42758"/>
                </a:cubicBezTo>
                <a:cubicBezTo>
                  <a:pt x="5089" y="32733"/>
                  <a:pt x="12432" y="24261"/>
                  <a:pt x="21154" y="17996"/>
                </a:cubicBezTo>
                <a:cubicBezTo>
                  <a:pt x="33309" y="9249"/>
                  <a:pt x="48172" y="4286"/>
                  <a:pt x="62808" y="1880"/>
                </a:cubicBezTo>
                <a:cubicBezTo>
                  <a:pt x="70979" y="527"/>
                  <a:pt x="79300" y="1"/>
                  <a:pt x="87595" y="452"/>
                </a:cubicBezTo>
                <a:cubicBezTo>
                  <a:pt x="89575" y="552"/>
                  <a:pt x="91555" y="702"/>
                  <a:pt x="93510" y="928"/>
                </a:cubicBezTo>
                <a:cubicBezTo>
                  <a:pt x="95390" y="1129"/>
                  <a:pt x="97295" y="1605"/>
                  <a:pt x="99149" y="1555"/>
                </a:cubicBezTo>
                <a:cubicBezTo>
                  <a:pt x="103861" y="1404"/>
                  <a:pt x="108874" y="2306"/>
                  <a:pt x="113360" y="3660"/>
                </a:cubicBezTo>
                <a:cubicBezTo>
                  <a:pt x="116367" y="4562"/>
                  <a:pt x="120854" y="5489"/>
                  <a:pt x="122132" y="8773"/>
                </a:cubicBezTo>
                <a:cubicBezTo>
                  <a:pt x="122558" y="9825"/>
                  <a:pt x="123009" y="10778"/>
                  <a:pt x="123736" y="11655"/>
                </a:cubicBezTo>
                <a:cubicBezTo>
                  <a:pt x="124789" y="13008"/>
                  <a:pt x="126493" y="13184"/>
                  <a:pt x="127871" y="13961"/>
                </a:cubicBezTo>
                <a:cubicBezTo>
                  <a:pt x="129400" y="14838"/>
                  <a:pt x="130754" y="16041"/>
                  <a:pt x="131781" y="17469"/>
                </a:cubicBezTo>
                <a:cubicBezTo>
                  <a:pt x="133285" y="19500"/>
                  <a:pt x="134137" y="21956"/>
                  <a:pt x="134563" y="24462"/>
                </a:cubicBezTo>
                <a:cubicBezTo>
                  <a:pt x="135290" y="28372"/>
                  <a:pt x="135616" y="32833"/>
                  <a:pt x="134638" y="36718"/>
                </a:cubicBezTo>
                <a:cubicBezTo>
                  <a:pt x="133636" y="40653"/>
                  <a:pt x="131706" y="44287"/>
                  <a:pt x="129325" y="47520"/>
                </a:cubicBezTo>
                <a:cubicBezTo>
                  <a:pt x="125114" y="53209"/>
                  <a:pt x="119701" y="57896"/>
                  <a:pt x="113285" y="60878"/>
                </a:cubicBezTo>
                <a:cubicBezTo>
                  <a:pt x="112433" y="61254"/>
                  <a:pt x="111555" y="61630"/>
                  <a:pt x="110703" y="61981"/>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13" name="Google Shape;113;p19"/>
          <p:cNvSpPr txBox="1"/>
          <p:nvPr>
            <p:ph type="title"/>
          </p:nvPr>
        </p:nvSpPr>
        <p:spPr>
          <a:xfrm>
            <a:off x="5050833" y="1485200"/>
            <a:ext cx="6180800" cy="3887600"/>
          </a:xfrm>
          <a:prstGeom prst="rect">
            <a:avLst/>
          </a:prstGeom>
        </p:spPr>
        <p:txBody>
          <a:bodyPr spcFirstLastPara="1" wrap="square" lIns="91425" tIns="91425" rIns="91425" bIns="91425" anchor="ctr" anchorCtr="0">
            <a:noAutofit/>
          </a:bodyPr>
          <a:lstStyle>
            <a:lvl1pPr lvl="0" algn="r" rtl="0">
              <a:spcBef>
                <a:spcPts val="0"/>
              </a:spcBef>
              <a:spcAft>
                <a:spcPts val="0"/>
              </a:spcAft>
              <a:buNone/>
              <a:defRPr sz="6535"/>
            </a:lvl1pPr>
            <a:lvl2pPr lvl="1" algn="r" rtl="0">
              <a:spcBef>
                <a:spcPts val="0"/>
              </a:spcBef>
              <a:spcAft>
                <a:spcPts val="0"/>
              </a:spcAft>
              <a:buNone/>
              <a:defRPr sz="6535"/>
            </a:lvl2pPr>
            <a:lvl3pPr lvl="2" algn="r" rtl="0">
              <a:spcBef>
                <a:spcPts val="0"/>
              </a:spcBef>
              <a:spcAft>
                <a:spcPts val="0"/>
              </a:spcAft>
              <a:buNone/>
              <a:defRPr sz="6535"/>
            </a:lvl3pPr>
            <a:lvl4pPr lvl="3" algn="r" rtl="0">
              <a:spcBef>
                <a:spcPts val="0"/>
              </a:spcBef>
              <a:spcAft>
                <a:spcPts val="0"/>
              </a:spcAft>
              <a:buNone/>
              <a:defRPr sz="6535"/>
            </a:lvl4pPr>
            <a:lvl5pPr lvl="4" algn="r" rtl="0">
              <a:spcBef>
                <a:spcPts val="0"/>
              </a:spcBef>
              <a:spcAft>
                <a:spcPts val="0"/>
              </a:spcAft>
              <a:buNone/>
              <a:defRPr sz="6535"/>
            </a:lvl5pPr>
            <a:lvl6pPr lvl="5" algn="r" rtl="0">
              <a:spcBef>
                <a:spcPts val="0"/>
              </a:spcBef>
              <a:spcAft>
                <a:spcPts val="0"/>
              </a:spcAft>
              <a:buNone/>
              <a:defRPr sz="6535"/>
            </a:lvl6pPr>
            <a:lvl7pPr lvl="6" algn="r" rtl="0">
              <a:spcBef>
                <a:spcPts val="0"/>
              </a:spcBef>
              <a:spcAft>
                <a:spcPts val="0"/>
              </a:spcAft>
              <a:buNone/>
              <a:defRPr sz="6535"/>
            </a:lvl7pPr>
            <a:lvl8pPr lvl="7" algn="r" rtl="0">
              <a:spcBef>
                <a:spcPts val="0"/>
              </a:spcBef>
              <a:spcAft>
                <a:spcPts val="0"/>
              </a:spcAft>
              <a:buNone/>
              <a:defRPr sz="6535"/>
            </a:lvl8pPr>
            <a:lvl9pPr lvl="8" algn="r" rtl="0">
              <a:spcBef>
                <a:spcPts val="0"/>
              </a:spcBef>
              <a:spcAft>
                <a:spcPts val="0"/>
              </a:spcAft>
              <a:buNone/>
              <a:defRPr sz="6535"/>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p:cSld name="CUSTOM_14_1">
    <p:spTree>
      <p:nvGrpSpPr>
        <p:cNvPr id="1" name="Shape 137"/>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General Slide">
  <p:cSld name="General Slide">
    <p:spTree>
      <p:nvGrpSpPr>
        <p:cNvPr id="1" name="Shape 54"/>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p:nvPr>
            <p:ph type="title"/>
          </p:nvPr>
        </p:nvSpPr>
        <p:spPr>
          <a:xfrm>
            <a:off x="960000" y="720000"/>
            <a:ext cx="102720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3000"/>
              <a:buFont typeface="Overpass Black"/>
              <a:buNone/>
              <a:defRPr sz="4000">
                <a:solidFill>
                  <a:schemeClr val="dk1"/>
                </a:solidFill>
                <a:latin typeface="Overpass Black"/>
                <a:ea typeface="Overpass Black"/>
                <a:cs typeface="Overpass Black"/>
                <a:sym typeface="Overpass Black"/>
              </a:defRPr>
            </a:lvl1pPr>
            <a:lvl2pPr lvl="1">
              <a:spcBef>
                <a:spcPts val="0"/>
              </a:spcBef>
              <a:spcAft>
                <a:spcPts val="0"/>
              </a:spcAft>
              <a:buClr>
                <a:schemeClr val="dk1"/>
              </a:buClr>
              <a:buSzPts val="2800"/>
              <a:buFont typeface="Overpass Black"/>
              <a:buNone/>
              <a:defRPr sz="3735">
                <a:solidFill>
                  <a:schemeClr val="dk1"/>
                </a:solidFill>
                <a:latin typeface="Overpass Black"/>
                <a:ea typeface="Overpass Black"/>
                <a:cs typeface="Overpass Black"/>
                <a:sym typeface="Overpass Black"/>
              </a:defRPr>
            </a:lvl2pPr>
            <a:lvl3pPr lvl="2">
              <a:spcBef>
                <a:spcPts val="0"/>
              </a:spcBef>
              <a:spcAft>
                <a:spcPts val="0"/>
              </a:spcAft>
              <a:buClr>
                <a:schemeClr val="dk1"/>
              </a:buClr>
              <a:buSzPts val="2800"/>
              <a:buFont typeface="Overpass Black"/>
              <a:buNone/>
              <a:defRPr sz="3735">
                <a:solidFill>
                  <a:schemeClr val="dk1"/>
                </a:solidFill>
                <a:latin typeface="Overpass Black"/>
                <a:ea typeface="Overpass Black"/>
                <a:cs typeface="Overpass Black"/>
                <a:sym typeface="Overpass Black"/>
              </a:defRPr>
            </a:lvl3pPr>
            <a:lvl4pPr lvl="3">
              <a:spcBef>
                <a:spcPts val="0"/>
              </a:spcBef>
              <a:spcAft>
                <a:spcPts val="0"/>
              </a:spcAft>
              <a:buClr>
                <a:schemeClr val="dk1"/>
              </a:buClr>
              <a:buSzPts val="2800"/>
              <a:buFont typeface="Overpass Black"/>
              <a:buNone/>
              <a:defRPr sz="3735">
                <a:solidFill>
                  <a:schemeClr val="dk1"/>
                </a:solidFill>
                <a:latin typeface="Overpass Black"/>
                <a:ea typeface="Overpass Black"/>
                <a:cs typeface="Overpass Black"/>
                <a:sym typeface="Overpass Black"/>
              </a:defRPr>
            </a:lvl4pPr>
            <a:lvl5pPr lvl="4">
              <a:spcBef>
                <a:spcPts val="0"/>
              </a:spcBef>
              <a:spcAft>
                <a:spcPts val="0"/>
              </a:spcAft>
              <a:buClr>
                <a:schemeClr val="dk1"/>
              </a:buClr>
              <a:buSzPts val="2800"/>
              <a:buFont typeface="Overpass Black"/>
              <a:buNone/>
              <a:defRPr sz="3735">
                <a:solidFill>
                  <a:schemeClr val="dk1"/>
                </a:solidFill>
                <a:latin typeface="Overpass Black"/>
                <a:ea typeface="Overpass Black"/>
                <a:cs typeface="Overpass Black"/>
                <a:sym typeface="Overpass Black"/>
              </a:defRPr>
            </a:lvl5pPr>
            <a:lvl6pPr lvl="5">
              <a:spcBef>
                <a:spcPts val="0"/>
              </a:spcBef>
              <a:spcAft>
                <a:spcPts val="0"/>
              </a:spcAft>
              <a:buClr>
                <a:schemeClr val="dk1"/>
              </a:buClr>
              <a:buSzPts val="2800"/>
              <a:buFont typeface="Overpass Black"/>
              <a:buNone/>
              <a:defRPr sz="3735">
                <a:solidFill>
                  <a:schemeClr val="dk1"/>
                </a:solidFill>
                <a:latin typeface="Overpass Black"/>
                <a:ea typeface="Overpass Black"/>
                <a:cs typeface="Overpass Black"/>
                <a:sym typeface="Overpass Black"/>
              </a:defRPr>
            </a:lvl6pPr>
            <a:lvl7pPr lvl="6">
              <a:spcBef>
                <a:spcPts val="0"/>
              </a:spcBef>
              <a:spcAft>
                <a:spcPts val="0"/>
              </a:spcAft>
              <a:buClr>
                <a:schemeClr val="dk1"/>
              </a:buClr>
              <a:buSzPts val="2800"/>
              <a:buFont typeface="Overpass Black"/>
              <a:buNone/>
              <a:defRPr sz="3735">
                <a:solidFill>
                  <a:schemeClr val="dk1"/>
                </a:solidFill>
                <a:latin typeface="Overpass Black"/>
                <a:ea typeface="Overpass Black"/>
                <a:cs typeface="Overpass Black"/>
                <a:sym typeface="Overpass Black"/>
              </a:defRPr>
            </a:lvl7pPr>
            <a:lvl8pPr lvl="7">
              <a:spcBef>
                <a:spcPts val="0"/>
              </a:spcBef>
              <a:spcAft>
                <a:spcPts val="0"/>
              </a:spcAft>
              <a:buClr>
                <a:schemeClr val="dk1"/>
              </a:buClr>
              <a:buSzPts val="2800"/>
              <a:buFont typeface="Overpass Black"/>
              <a:buNone/>
              <a:defRPr sz="3735">
                <a:solidFill>
                  <a:schemeClr val="dk1"/>
                </a:solidFill>
                <a:latin typeface="Overpass Black"/>
                <a:ea typeface="Overpass Black"/>
                <a:cs typeface="Overpass Black"/>
                <a:sym typeface="Overpass Black"/>
              </a:defRPr>
            </a:lvl8pPr>
            <a:lvl9pPr lvl="8">
              <a:spcBef>
                <a:spcPts val="0"/>
              </a:spcBef>
              <a:spcAft>
                <a:spcPts val="0"/>
              </a:spcAft>
              <a:buClr>
                <a:schemeClr val="dk1"/>
              </a:buClr>
              <a:buSzPts val="2800"/>
              <a:buFont typeface="Overpass Black"/>
              <a:buNone/>
              <a:defRPr sz="3735">
                <a:solidFill>
                  <a:schemeClr val="dk1"/>
                </a:solidFill>
                <a:latin typeface="Overpass Black"/>
                <a:ea typeface="Overpass Black"/>
                <a:cs typeface="Overpass Black"/>
                <a:sym typeface="Overpass Black"/>
              </a:defRPr>
            </a:lvl9pPr>
          </a:lstStyle>
          <a:p/>
        </p:txBody>
      </p:sp>
      <p:sp>
        <p:nvSpPr>
          <p:cNvPr id="7" name="Google Shape;7;p1"/>
          <p:cNvSpPr txBox="1"/>
          <p:nvPr>
            <p:ph type="body" idx="1"/>
          </p:nvPr>
        </p:nvSpPr>
        <p:spPr>
          <a:xfrm>
            <a:off x="960000" y="2362733"/>
            <a:ext cx="10272000" cy="3729200"/>
          </a:xfrm>
          <a:prstGeom prst="rect">
            <a:avLst/>
          </a:prstGeom>
          <a:noFill/>
          <a:ln>
            <a:noFill/>
          </a:ln>
        </p:spPr>
        <p:txBody>
          <a:bodyPr spcFirstLastPara="1" wrap="square" lIns="91425" tIns="91425" rIns="91425" bIns="91425" anchor="t" anchorCtr="0">
            <a:noAutofit/>
          </a:bodyPr>
          <a:lstStyle>
            <a:lvl1pPr marL="609600" lvl="0" indent="-440055">
              <a:lnSpc>
                <a:spcPct val="115000"/>
              </a:lnSpc>
              <a:spcBef>
                <a:spcPts val="0"/>
              </a:spcBef>
              <a:spcAft>
                <a:spcPts val="0"/>
              </a:spcAft>
              <a:buClr>
                <a:schemeClr val="dk2"/>
              </a:buClr>
              <a:buSzPts val="1600"/>
              <a:buFont typeface="Source Sans Pro" panose="020B0503030403020204"/>
              <a:buChar char="●"/>
              <a:defRPr sz="2135">
                <a:solidFill>
                  <a:schemeClr val="dk2"/>
                </a:solidFill>
                <a:latin typeface="Source Sans Pro" panose="020B0503030403020204"/>
                <a:ea typeface="Source Sans Pro" panose="020B0503030403020204"/>
                <a:cs typeface="Source Sans Pro" panose="020B0503030403020204"/>
                <a:sym typeface="Source Sans Pro" panose="020B0503030403020204"/>
              </a:defRPr>
            </a:lvl1pPr>
            <a:lvl2pPr marL="1219200" lvl="1" indent="-440055">
              <a:lnSpc>
                <a:spcPct val="115000"/>
              </a:lnSpc>
              <a:spcBef>
                <a:spcPct val="427000"/>
              </a:spcBef>
              <a:spcAft>
                <a:spcPts val="0"/>
              </a:spcAft>
              <a:buClr>
                <a:schemeClr val="dk2"/>
              </a:buClr>
              <a:buSzPts val="1600"/>
              <a:buFont typeface="Source Sans Pro" panose="020B0503030403020204"/>
              <a:buChar char="○"/>
              <a:defRPr sz="2135">
                <a:solidFill>
                  <a:schemeClr val="dk2"/>
                </a:solidFill>
                <a:latin typeface="Source Sans Pro" panose="020B0503030403020204"/>
                <a:ea typeface="Source Sans Pro" panose="020B0503030403020204"/>
                <a:cs typeface="Source Sans Pro" panose="020B0503030403020204"/>
                <a:sym typeface="Source Sans Pro" panose="020B0503030403020204"/>
              </a:defRPr>
            </a:lvl2pPr>
            <a:lvl3pPr marL="1828800" lvl="2" indent="-440055">
              <a:lnSpc>
                <a:spcPct val="115000"/>
              </a:lnSpc>
              <a:spcBef>
                <a:spcPct val="427000"/>
              </a:spcBef>
              <a:spcAft>
                <a:spcPts val="0"/>
              </a:spcAft>
              <a:buClr>
                <a:schemeClr val="dk2"/>
              </a:buClr>
              <a:buSzPts val="1600"/>
              <a:buFont typeface="Source Sans Pro" panose="020B0503030403020204"/>
              <a:buChar char="■"/>
              <a:defRPr sz="2135">
                <a:solidFill>
                  <a:schemeClr val="dk2"/>
                </a:solidFill>
                <a:latin typeface="Source Sans Pro" panose="020B0503030403020204"/>
                <a:ea typeface="Source Sans Pro" panose="020B0503030403020204"/>
                <a:cs typeface="Source Sans Pro" panose="020B0503030403020204"/>
                <a:sym typeface="Source Sans Pro" panose="020B0503030403020204"/>
              </a:defRPr>
            </a:lvl3pPr>
            <a:lvl4pPr marL="2438400" lvl="3" indent="-440055">
              <a:lnSpc>
                <a:spcPct val="115000"/>
              </a:lnSpc>
              <a:spcBef>
                <a:spcPct val="427000"/>
              </a:spcBef>
              <a:spcAft>
                <a:spcPts val="0"/>
              </a:spcAft>
              <a:buClr>
                <a:schemeClr val="dk2"/>
              </a:buClr>
              <a:buSzPts val="1600"/>
              <a:buFont typeface="Source Sans Pro" panose="020B0503030403020204"/>
              <a:buChar char="●"/>
              <a:defRPr sz="2135">
                <a:solidFill>
                  <a:schemeClr val="dk2"/>
                </a:solidFill>
                <a:latin typeface="Source Sans Pro" panose="020B0503030403020204"/>
                <a:ea typeface="Source Sans Pro" panose="020B0503030403020204"/>
                <a:cs typeface="Source Sans Pro" panose="020B0503030403020204"/>
                <a:sym typeface="Source Sans Pro" panose="020B0503030403020204"/>
              </a:defRPr>
            </a:lvl4pPr>
            <a:lvl5pPr marL="3048000" lvl="4" indent="-440055">
              <a:lnSpc>
                <a:spcPct val="115000"/>
              </a:lnSpc>
              <a:spcBef>
                <a:spcPct val="427000"/>
              </a:spcBef>
              <a:spcAft>
                <a:spcPts val="0"/>
              </a:spcAft>
              <a:buClr>
                <a:schemeClr val="dk2"/>
              </a:buClr>
              <a:buSzPts val="1600"/>
              <a:buFont typeface="Source Sans Pro" panose="020B0503030403020204"/>
              <a:buChar char="○"/>
              <a:defRPr sz="2135">
                <a:solidFill>
                  <a:schemeClr val="dk2"/>
                </a:solidFill>
                <a:latin typeface="Source Sans Pro" panose="020B0503030403020204"/>
                <a:ea typeface="Source Sans Pro" panose="020B0503030403020204"/>
                <a:cs typeface="Source Sans Pro" panose="020B0503030403020204"/>
                <a:sym typeface="Source Sans Pro" panose="020B0503030403020204"/>
              </a:defRPr>
            </a:lvl5pPr>
            <a:lvl6pPr marL="3657600" lvl="5" indent="-440055">
              <a:lnSpc>
                <a:spcPct val="115000"/>
              </a:lnSpc>
              <a:spcBef>
                <a:spcPct val="427000"/>
              </a:spcBef>
              <a:spcAft>
                <a:spcPts val="0"/>
              </a:spcAft>
              <a:buClr>
                <a:schemeClr val="dk2"/>
              </a:buClr>
              <a:buSzPts val="1600"/>
              <a:buFont typeface="Source Sans Pro" panose="020B0503030403020204"/>
              <a:buChar char="■"/>
              <a:defRPr sz="2135">
                <a:solidFill>
                  <a:schemeClr val="dk2"/>
                </a:solidFill>
                <a:latin typeface="Source Sans Pro" panose="020B0503030403020204"/>
                <a:ea typeface="Source Sans Pro" panose="020B0503030403020204"/>
                <a:cs typeface="Source Sans Pro" panose="020B0503030403020204"/>
                <a:sym typeface="Source Sans Pro" panose="020B0503030403020204"/>
              </a:defRPr>
            </a:lvl6pPr>
            <a:lvl7pPr marL="4267200" lvl="6" indent="-440055">
              <a:lnSpc>
                <a:spcPct val="115000"/>
              </a:lnSpc>
              <a:spcBef>
                <a:spcPct val="427000"/>
              </a:spcBef>
              <a:spcAft>
                <a:spcPts val="0"/>
              </a:spcAft>
              <a:buClr>
                <a:schemeClr val="dk2"/>
              </a:buClr>
              <a:buSzPts val="1600"/>
              <a:buFont typeface="Source Sans Pro" panose="020B0503030403020204"/>
              <a:buChar char="●"/>
              <a:defRPr sz="2135">
                <a:solidFill>
                  <a:schemeClr val="dk2"/>
                </a:solidFill>
                <a:latin typeface="Source Sans Pro" panose="020B0503030403020204"/>
                <a:ea typeface="Source Sans Pro" panose="020B0503030403020204"/>
                <a:cs typeface="Source Sans Pro" panose="020B0503030403020204"/>
                <a:sym typeface="Source Sans Pro" panose="020B0503030403020204"/>
              </a:defRPr>
            </a:lvl7pPr>
            <a:lvl8pPr marL="4876800" lvl="7" indent="-440055">
              <a:lnSpc>
                <a:spcPct val="115000"/>
              </a:lnSpc>
              <a:spcBef>
                <a:spcPct val="427000"/>
              </a:spcBef>
              <a:spcAft>
                <a:spcPts val="0"/>
              </a:spcAft>
              <a:buClr>
                <a:schemeClr val="dk2"/>
              </a:buClr>
              <a:buSzPts val="1600"/>
              <a:buFont typeface="Source Sans Pro" panose="020B0503030403020204"/>
              <a:buChar char="○"/>
              <a:defRPr sz="2135">
                <a:solidFill>
                  <a:schemeClr val="dk2"/>
                </a:solidFill>
                <a:latin typeface="Source Sans Pro" panose="020B0503030403020204"/>
                <a:ea typeface="Source Sans Pro" panose="020B0503030403020204"/>
                <a:cs typeface="Source Sans Pro" panose="020B0503030403020204"/>
                <a:sym typeface="Source Sans Pro" panose="020B0503030403020204"/>
              </a:defRPr>
            </a:lvl8pPr>
            <a:lvl9pPr marL="5486400" lvl="8" indent="-440055">
              <a:lnSpc>
                <a:spcPct val="115000"/>
              </a:lnSpc>
              <a:spcBef>
                <a:spcPct val="427000"/>
              </a:spcBef>
              <a:spcAft>
                <a:spcPts val="1600"/>
              </a:spcAft>
              <a:buClr>
                <a:schemeClr val="dk2"/>
              </a:buClr>
              <a:buSzPts val="1600"/>
              <a:buFont typeface="Source Sans Pro" panose="020B0503030403020204"/>
              <a:buChar char="■"/>
              <a:defRPr sz="2135">
                <a:solidFill>
                  <a:schemeClr val="dk2"/>
                </a:solidFill>
                <a:latin typeface="Source Sans Pro" panose="020B0503030403020204"/>
                <a:ea typeface="Source Sans Pro" panose="020B0503030403020204"/>
                <a:cs typeface="Source Sans Pro" panose="020B0503030403020204"/>
                <a:sym typeface="Source Sans Pro" panose="020B0503030403020204"/>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1pPr>
      <a:lvl2pPr marR="0" lvl="1" algn="l" rtl="0">
        <a:lnSpc>
          <a:spcPct val="100000"/>
        </a:lnSpc>
        <a:spcBef>
          <a:spcPts val="0"/>
        </a:spcBef>
        <a:spcAft>
          <a:spcPts val="0"/>
        </a:spcAft>
        <a:buClr>
          <a:srgbClr val="000000"/>
        </a:buClr>
        <a:buFont typeface="Arial" panose="020B0604020202020204" pitchFamily="34" charset="0"/>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2pPr>
      <a:lvl3pPr marR="0" lvl="2" algn="l" rtl="0">
        <a:lnSpc>
          <a:spcPct val="100000"/>
        </a:lnSpc>
        <a:spcBef>
          <a:spcPts val="0"/>
        </a:spcBef>
        <a:spcAft>
          <a:spcPts val="0"/>
        </a:spcAft>
        <a:buClr>
          <a:srgbClr val="000000"/>
        </a:buClr>
        <a:buFont typeface="Arial" panose="020B0604020202020204" pitchFamily="34" charset="0"/>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3pPr>
      <a:lvl4pPr marR="0" lvl="3" algn="l" rtl="0">
        <a:lnSpc>
          <a:spcPct val="100000"/>
        </a:lnSpc>
        <a:spcBef>
          <a:spcPts val="0"/>
        </a:spcBef>
        <a:spcAft>
          <a:spcPts val="0"/>
        </a:spcAft>
        <a:buClr>
          <a:srgbClr val="000000"/>
        </a:buClr>
        <a:buFont typeface="Arial" panose="020B0604020202020204" pitchFamily="34" charset="0"/>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4pPr>
      <a:lvl5pPr marR="0" lvl="4" algn="l" rtl="0">
        <a:lnSpc>
          <a:spcPct val="100000"/>
        </a:lnSpc>
        <a:spcBef>
          <a:spcPts val="0"/>
        </a:spcBef>
        <a:spcAft>
          <a:spcPts val="0"/>
        </a:spcAft>
        <a:buClr>
          <a:srgbClr val="000000"/>
        </a:buClr>
        <a:buFont typeface="Arial" panose="020B0604020202020204" pitchFamily="34" charset="0"/>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5pPr>
      <a:lvl6pPr marR="0" lvl="5" algn="l" rtl="0">
        <a:lnSpc>
          <a:spcPct val="100000"/>
        </a:lnSpc>
        <a:spcBef>
          <a:spcPts val="0"/>
        </a:spcBef>
        <a:spcAft>
          <a:spcPts val="0"/>
        </a:spcAft>
        <a:buClr>
          <a:srgbClr val="000000"/>
        </a:buClr>
        <a:buFont typeface="Arial" panose="020B0604020202020204" pitchFamily="34" charset="0"/>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6pPr>
      <a:lvl7pPr marR="0" lvl="6" algn="l" rtl="0">
        <a:lnSpc>
          <a:spcPct val="100000"/>
        </a:lnSpc>
        <a:spcBef>
          <a:spcPts val="0"/>
        </a:spcBef>
        <a:spcAft>
          <a:spcPts val="0"/>
        </a:spcAft>
        <a:buClr>
          <a:srgbClr val="000000"/>
        </a:buClr>
        <a:buFont typeface="Arial" panose="020B0604020202020204" pitchFamily="34" charset="0"/>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7pPr>
      <a:lvl8pPr marR="0" lvl="7" algn="l" rtl="0">
        <a:lnSpc>
          <a:spcPct val="100000"/>
        </a:lnSpc>
        <a:spcBef>
          <a:spcPts val="0"/>
        </a:spcBef>
        <a:spcAft>
          <a:spcPts val="0"/>
        </a:spcAft>
        <a:buClr>
          <a:srgbClr val="000000"/>
        </a:buClr>
        <a:buFont typeface="Arial" panose="020B0604020202020204" pitchFamily="34" charset="0"/>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8pPr>
      <a:lvl9pPr marR="0" lvl="8" algn="l" rtl="0">
        <a:lnSpc>
          <a:spcPct val="100000"/>
        </a:lnSpc>
        <a:spcBef>
          <a:spcPts val="0"/>
        </a:spcBef>
        <a:spcAft>
          <a:spcPts val="0"/>
        </a:spcAft>
        <a:buClr>
          <a:srgbClr val="000000"/>
        </a:buClr>
        <a:buFont typeface="Arial" panose="020B0604020202020204" pitchFamily="34" charset="0"/>
        <a:defRPr sz="1400"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1pPr>
      <a:lvl2pPr marR="0" lvl="1"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2pPr>
      <a:lvl3pPr marR="0" lvl="2"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3pPr>
      <a:lvl4pPr marR="0" lvl="3"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4pPr>
      <a:lvl5pPr marR="0" lvl="4"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5pPr>
      <a:lvl6pPr marR="0" lvl="5"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6pPr>
      <a:lvl7pPr marR="0" lvl="6"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7pPr>
      <a:lvl8pPr marR="0" lvl="7"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8pPr>
      <a:lvl9pPr marR="0" lvl="8"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1pPr>
      <a:lvl2pPr marR="0" lvl="1"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2pPr>
      <a:lvl3pPr marR="0" lvl="2"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3pPr>
      <a:lvl4pPr marR="0" lvl="3"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4pPr>
      <a:lvl5pPr marR="0" lvl="4"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5pPr>
      <a:lvl6pPr marR="0" lvl="5"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6pPr>
      <a:lvl7pPr marR="0" lvl="6"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7pPr>
      <a:lvl8pPr marR="0" lvl="7"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8pPr>
      <a:lvl9pPr marR="0" lvl="8" algn="l" rtl="0">
        <a:lnSpc>
          <a:spcPct val="100000"/>
        </a:lnSpc>
        <a:spcBef>
          <a:spcPts val="0"/>
        </a:spcBef>
        <a:spcAft>
          <a:spcPts val="0"/>
        </a:spcAft>
        <a:buClr>
          <a:srgbClr val="000000"/>
        </a:buClr>
        <a:buFont typeface="Arial" panose="020B0604020202020204" pitchFamily="34" charset="0"/>
        <a:defRPr sz="1865" b="0" i="0" u="none" strike="noStrike" cap="none">
          <a:solidFill>
            <a:srgbClr val="000000"/>
          </a:solidFill>
          <a:latin typeface="Arial" panose="020B0604020202020204" pitchFamily="34" charset="0"/>
          <a:ea typeface="Arial" panose="020B0604020202020204" pitchFamily="34" charset="0"/>
          <a:cs typeface="Arial" panose="020B0604020202020204" pitchFamily="34" charset="0"/>
          <a:sym typeface="Arial" panose="020B0604020202020204" pitchFamily="34" charset="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9.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9.xml"/><Relationship Id="rId2" Type="http://schemas.openxmlformats.org/officeDocument/2006/relationships/image" Target="../media/image1.png"/><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5.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5.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6"/>
          <p:cNvSpPr txBox="1"/>
          <p:nvPr>
            <p:ph type="ctrTitle"/>
          </p:nvPr>
        </p:nvSpPr>
        <p:spPr>
          <a:xfrm>
            <a:off x="141547" y="482404"/>
            <a:ext cx="7241288" cy="2594479"/>
          </a:xfrm>
          <a:prstGeom prst="rect">
            <a:avLst/>
          </a:prstGeom>
        </p:spPr>
        <p:txBody>
          <a:bodyPr spcFirstLastPara="1" wrap="square" lIns="121900" tIns="121900" rIns="121900" bIns="121900" anchor="b" anchorCtr="0">
            <a:noAutofit/>
          </a:bodyPr>
          <a:lstStyle/>
          <a:p>
            <a:pPr lvl="0" algn="ctr"/>
            <a:r>
              <a:rPr lang="en-GB" sz="3200" dirty="0"/>
              <a:t> </a:t>
            </a:r>
            <a:r>
              <a:rPr lang="en-US" altLang="en-GB" sz="3200" b="1" dirty="0">
                <a:solidFill>
                  <a:schemeClr val="bg1">
                    <a:lumMod val="10000"/>
                  </a:schemeClr>
                </a:solidFill>
                <a:latin typeface="Times New Roman" panose="02020603050405020304" charset="0"/>
                <a:cs typeface="Times New Roman" panose="02020603050405020304" charset="0"/>
              </a:rPr>
              <a:t>Basic introduction to SDN</a:t>
            </a:r>
            <a:endParaRPr lang="en-US" altLang="en-GB" sz="3200" b="1" dirty="0">
              <a:solidFill>
                <a:schemeClr val="bg1">
                  <a:lumMod val="10000"/>
                </a:schemeClr>
              </a:solidFill>
              <a:latin typeface="Times New Roman" panose="02020603050405020304" charset="0"/>
              <a:cs typeface="Times New Roman" panose="02020603050405020304" charset="0"/>
            </a:endParaRPr>
          </a:p>
        </p:txBody>
      </p:sp>
      <p:sp>
        <p:nvSpPr>
          <p:cNvPr id="147" name="Google Shape;147;p26"/>
          <p:cNvSpPr txBox="1"/>
          <p:nvPr>
            <p:ph type="subTitle" idx="1"/>
          </p:nvPr>
        </p:nvSpPr>
        <p:spPr>
          <a:xfrm>
            <a:off x="141393" y="4265507"/>
            <a:ext cx="7372773" cy="1236980"/>
          </a:xfrm>
          <a:prstGeom prst="rect">
            <a:avLst/>
          </a:prstGeom>
        </p:spPr>
        <p:txBody>
          <a:bodyPr spcFirstLastPara="1" wrap="square" lIns="121900" tIns="121900" rIns="121900" bIns="121900" anchor="t" anchorCtr="0">
            <a:noAutofit/>
          </a:bodyPr>
          <a:lstStyle/>
          <a:p>
            <a:pPr marL="0" lvl="0" indent="0" algn="ctr" rtl="0">
              <a:spcBef>
                <a:spcPts val="0"/>
              </a:spcBef>
              <a:spcAft>
                <a:spcPts val="0"/>
              </a:spcAft>
              <a:buNone/>
            </a:pPr>
            <a:r>
              <a:rPr lang="en-US" dirty="0"/>
              <a:t>Liu Chenxing</a:t>
            </a:r>
            <a:endParaRPr lang="en-US" dirty="0"/>
          </a:p>
          <a:p>
            <a:pPr marL="0" lvl="0" indent="0" algn="ctr" rtl="0">
              <a:spcBef>
                <a:spcPts val="0"/>
              </a:spcBef>
              <a:spcAft>
                <a:spcPts val="0"/>
              </a:spcAft>
              <a:buNone/>
            </a:pPr>
            <a:r>
              <a:rPr lang="en-US" dirty="0"/>
              <a:t>K4113c</a:t>
            </a:r>
            <a:endParaRPr lang="en-US" dirty="0"/>
          </a:p>
          <a:p>
            <a:pPr marL="0" lvl="0" indent="0" algn="ctr" rtl="0">
              <a:spcBef>
                <a:spcPts val="0"/>
              </a:spcBef>
              <a:spcAft>
                <a:spcPts val="0"/>
              </a:spcAft>
              <a:buNone/>
            </a:pPr>
            <a:endParaRPr lang="en-US" dirty="0"/>
          </a:p>
        </p:txBody>
      </p:sp>
      <p:grpSp>
        <p:nvGrpSpPr>
          <p:cNvPr id="148" name="Google Shape;148;p26"/>
          <p:cNvGrpSpPr/>
          <p:nvPr/>
        </p:nvGrpSpPr>
        <p:grpSpPr>
          <a:xfrm>
            <a:off x="7300807" y="859367"/>
            <a:ext cx="4494107" cy="4671907"/>
            <a:chOff x="1938100" y="1191125"/>
            <a:chExt cx="3459325" cy="3295775"/>
          </a:xfrm>
        </p:grpSpPr>
        <p:sp>
          <p:nvSpPr>
            <p:cNvPr id="149" name="Google Shape;149;p26"/>
            <p:cNvSpPr/>
            <p:nvPr/>
          </p:nvSpPr>
          <p:spPr>
            <a:xfrm>
              <a:off x="2102275" y="1365300"/>
              <a:ext cx="3295150" cy="2257575"/>
            </a:xfrm>
            <a:custGeom>
              <a:avLst/>
              <a:gdLst/>
              <a:ahLst/>
              <a:cxnLst/>
              <a:rect l="l" t="t" r="r" b="b"/>
              <a:pathLst>
                <a:path w="131806" h="90303" extrusionOk="0">
                  <a:moveTo>
                    <a:pt x="4737" y="90001"/>
                  </a:moveTo>
                  <a:cubicBezTo>
                    <a:pt x="1354" y="84087"/>
                    <a:pt x="0" y="77094"/>
                    <a:pt x="602" y="70327"/>
                  </a:cubicBezTo>
                  <a:cubicBezTo>
                    <a:pt x="928" y="66768"/>
                    <a:pt x="1755" y="63184"/>
                    <a:pt x="3183" y="59926"/>
                  </a:cubicBezTo>
                  <a:cubicBezTo>
                    <a:pt x="4537" y="56843"/>
                    <a:pt x="6366" y="53986"/>
                    <a:pt x="6216" y="50502"/>
                  </a:cubicBezTo>
                  <a:cubicBezTo>
                    <a:pt x="6066" y="47069"/>
                    <a:pt x="4035" y="43635"/>
                    <a:pt x="5138" y="40377"/>
                  </a:cubicBezTo>
                  <a:cubicBezTo>
                    <a:pt x="7143" y="34337"/>
                    <a:pt x="16291" y="34212"/>
                    <a:pt x="21128" y="31881"/>
                  </a:cubicBezTo>
                  <a:cubicBezTo>
                    <a:pt x="28046" y="28573"/>
                    <a:pt x="29675" y="21931"/>
                    <a:pt x="33309" y="15866"/>
                  </a:cubicBezTo>
                  <a:cubicBezTo>
                    <a:pt x="36943" y="9826"/>
                    <a:pt x="42482" y="4838"/>
                    <a:pt x="49123" y="2407"/>
                  </a:cubicBezTo>
                  <a:cubicBezTo>
                    <a:pt x="55765" y="1"/>
                    <a:pt x="63459" y="302"/>
                    <a:pt x="69600" y="3760"/>
                  </a:cubicBezTo>
                  <a:cubicBezTo>
                    <a:pt x="72632" y="5465"/>
                    <a:pt x="74537" y="7545"/>
                    <a:pt x="76066" y="10653"/>
                  </a:cubicBezTo>
                  <a:cubicBezTo>
                    <a:pt x="77219" y="12983"/>
                    <a:pt x="78347" y="15490"/>
                    <a:pt x="80502" y="16943"/>
                  </a:cubicBezTo>
                  <a:cubicBezTo>
                    <a:pt x="83184" y="18748"/>
                    <a:pt x="86467" y="18222"/>
                    <a:pt x="89525" y="18472"/>
                  </a:cubicBezTo>
                  <a:cubicBezTo>
                    <a:pt x="96392" y="19049"/>
                    <a:pt x="103284" y="21480"/>
                    <a:pt x="108472" y="26116"/>
                  </a:cubicBezTo>
                  <a:cubicBezTo>
                    <a:pt x="110953" y="28372"/>
                    <a:pt x="112983" y="31129"/>
                    <a:pt x="114312" y="34212"/>
                  </a:cubicBezTo>
                  <a:cubicBezTo>
                    <a:pt x="115640" y="37269"/>
                    <a:pt x="116292" y="40703"/>
                    <a:pt x="118272" y="43410"/>
                  </a:cubicBezTo>
                  <a:cubicBezTo>
                    <a:pt x="120202" y="46041"/>
                    <a:pt x="123234" y="47620"/>
                    <a:pt x="125039" y="50352"/>
                  </a:cubicBezTo>
                  <a:cubicBezTo>
                    <a:pt x="127395" y="53886"/>
                    <a:pt x="125415" y="57771"/>
                    <a:pt x="125941" y="61630"/>
                  </a:cubicBezTo>
                  <a:cubicBezTo>
                    <a:pt x="126768" y="67746"/>
                    <a:pt x="131806" y="76342"/>
                    <a:pt x="127420" y="82182"/>
                  </a:cubicBezTo>
                  <a:cubicBezTo>
                    <a:pt x="125665" y="84538"/>
                    <a:pt x="123109" y="84312"/>
                    <a:pt x="120427" y="84287"/>
                  </a:cubicBezTo>
                  <a:cubicBezTo>
                    <a:pt x="116943" y="84287"/>
                    <a:pt x="113159" y="84011"/>
                    <a:pt x="109826" y="82959"/>
                  </a:cubicBezTo>
                  <a:cubicBezTo>
                    <a:pt x="106943" y="82031"/>
                    <a:pt x="104161" y="80879"/>
                    <a:pt x="101129" y="80753"/>
                  </a:cubicBezTo>
                  <a:cubicBezTo>
                    <a:pt x="98898" y="80653"/>
                    <a:pt x="96642" y="80478"/>
                    <a:pt x="94412" y="80453"/>
                  </a:cubicBezTo>
                  <a:cubicBezTo>
                    <a:pt x="92983" y="80427"/>
                    <a:pt x="91480" y="80854"/>
                    <a:pt x="90026" y="81004"/>
                  </a:cubicBezTo>
                  <a:lnTo>
                    <a:pt x="80903" y="81956"/>
                  </a:lnTo>
                  <a:cubicBezTo>
                    <a:pt x="74161" y="82683"/>
                    <a:pt x="67394" y="83385"/>
                    <a:pt x="60652" y="84112"/>
                  </a:cubicBezTo>
                  <a:cubicBezTo>
                    <a:pt x="47745" y="85465"/>
                    <a:pt x="34863" y="86818"/>
                    <a:pt x="21955" y="88197"/>
                  </a:cubicBezTo>
                  <a:cubicBezTo>
                    <a:pt x="17795" y="88623"/>
                    <a:pt x="13609" y="89074"/>
                    <a:pt x="9424" y="89525"/>
                  </a:cubicBezTo>
                  <a:cubicBezTo>
                    <a:pt x="9098" y="89550"/>
                    <a:pt x="4888" y="90302"/>
                    <a:pt x="4737" y="90001"/>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0" name="Google Shape;150;p26"/>
            <p:cNvSpPr/>
            <p:nvPr/>
          </p:nvSpPr>
          <p:spPr>
            <a:xfrm>
              <a:off x="1938100" y="2560175"/>
              <a:ext cx="3390400" cy="1926725"/>
            </a:xfrm>
            <a:custGeom>
              <a:avLst/>
              <a:gdLst/>
              <a:ahLst/>
              <a:cxnLst/>
              <a:rect l="l" t="t" r="r" b="b"/>
              <a:pathLst>
                <a:path w="135616" h="77069" extrusionOk="0">
                  <a:moveTo>
                    <a:pt x="110703" y="61981"/>
                  </a:moveTo>
                  <a:cubicBezTo>
                    <a:pt x="106869" y="63560"/>
                    <a:pt x="102909" y="64888"/>
                    <a:pt x="99275" y="66893"/>
                  </a:cubicBezTo>
                  <a:cubicBezTo>
                    <a:pt x="94688" y="69400"/>
                    <a:pt x="90854" y="72633"/>
                    <a:pt x="85640" y="73961"/>
                  </a:cubicBezTo>
                  <a:cubicBezTo>
                    <a:pt x="82132" y="74863"/>
                    <a:pt x="78397" y="74838"/>
                    <a:pt x="74813" y="75339"/>
                  </a:cubicBezTo>
                  <a:cubicBezTo>
                    <a:pt x="70878" y="75891"/>
                    <a:pt x="66944" y="76542"/>
                    <a:pt x="62984" y="76793"/>
                  </a:cubicBezTo>
                  <a:cubicBezTo>
                    <a:pt x="62733" y="76818"/>
                    <a:pt x="62482" y="76818"/>
                    <a:pt x="62257" y="76818"/>
                  </a:cubicBezTo>
                  <a:cubicBezTo>
                    <a:pt x="61004" y="76893"/>
                    <a:pt x="59776" y="76943"/>
                    <a:pt x="58548" y="76969"/>
                  </a:cubicBezTo>
                  <a:cubicBezTo>
                    <a:pt x="58322" y="76994"/>
                    <a:pt x="58071" y="76994"/>
                    <a:pt x="57846" y="76994"/>
                  </a:cubicBezTo>
                  <a:cubicBezTo>
                    <a:pt x="57595" y="76994"/>
                    <a:pt x="57370" y="76994"/>
                    <a:pt x="57119" y="76994"/>
                  </a:cubicBezTo>
                  <a:cubicBezTo>
                    <a:pt x="56868" y="77019"/>
                    <a:pt x="56618" y="77019"/>
                    <a:pt x="56342" y="77019"/>
                  </a:cubicBezTo>
                  <a:cubicBezTo>
                    <a:pt x="41129" y="77069"/>
                    <a:pt x="25039" y="74262"/>
                    <a:pt x="12582" y="65039"/>
                  </a:cubicBezTo>
                  <a:cubicBezTo>
                    <a:pt x="10753" y="63660"/>
                    <a:pt x="8948" y="62131"/>
                    <a:pt x="7946" y="60076"/>
                  </a:cubicBezTo>
                  <a:cubicBezTo>
                    <a:pt x="7094" y="58322"/>
                    <a:pt x="6918" y="56342"/>
                    <a:pt x="6517" y="54437"/>
                  </a:cubicBezTo>
                  <a:cubicBezTo>
                    <a:pt x="6041" y="52282"/>
                    <a:pt x="5164" y="50302"/>
                    <a:pt x="3435" y="48848"/>
                  </a:cubicBezTo>
                  <a:cubicBezTo>
                    <a:pt x="1104" y="46893"/>
                    <a:pt x="1" y="45916"/>
                    <a:pt x="1229" y="42758"/>
                  </a:cubicBezTo>
                  <a:cubicBezTo>
                    <a:pt x="5089" y="32733"/>
                    <a:pt x="12432" y="24261"/>
                    <a:pt x="21154" y="17996"/>
                  </a:cubicBezTo>
                  <a:cubicBezTo>
                    <a:pt x="33309" y="9249"/>
                    <a:pt x="48172" y="4286"/>
                    <a:pt x="62808" y="1880"/>
                  </a:cubicBezTo>
                  <a:cubicBezTo>
                    <a:pt x="70979" y="527"/>
                    <a:pt x="79300" y="1"/>
                    <a:pt x="87595" y="452"/>
                  </a:cubicBezTo>
                  <a:cubicBezTo>
                    <a:pt x="89575" y="552"/>
                    <a:pt x="91555" y="702"/>
                    <a:pt x="93510" y="928"/>
                  </a:cubicBezTo>
                  <a:cubicBezTo>
                    <a:pt x="95390" y="1129"/>
                    <a:pt x="97295" y="1605"/>
                    <a:pt x="99149" y="1555"/>
                  </a:cubicBezTo>
                  <a:cubicBezTo>
                    <a:pt x="103861" y="1404"/>
                    <a:pt x="108874" y="2306"/>
                    <a:pt x="113360" y="3660"/>
                  </a:cubicBezTo>
                  <a:cubicBezTo>
                    <a:pt x="116367" y="4562"/>
                    <a:pt x="120854" y="5489"/>
                    <a:pt x="122132" y="8773"/>
                  </a:cubicBezTo>
                  <a:cubicBezTo>
                    <a:pt x="122558" y="9825"/>
                    <a:pt x="123009" y="10778"/>
                    <a:pt x="123736" y="11655"/>
                  </a:cubicBezTo>
                  <a:cubicBezTo>
                    <a:pt x="124789" y="13008"/>
                    <a:pt x="126493" y="13184"/>
                    <a:pt x="127871" y="13961"/>
                  </a:cubicBezTo>
                  <a:cubicBezTo>
                    <a:pt x="129400" y="14838"/>
                    <a:pt x="130754" y="16041"/>
                    <a:pt x="131781" y="17469"/>
                  </a:cubicBezTo>
                  <a:cubicBezTo>
                    <a:pt x="133285" y="19500"/>
                    <a:pt x="134137" y="21956"/>
                    <a:pt x="134563" y="24462"/>
                  </a:cubicBezTo>
                  <a:cubicBezTo>
                    <a:pt x="135290" y="28372"/>
                    <a:pt x="135616" y="32833"/>
                    <a:pt x="134638" y="36718"/>
                  </a:cubicBezTo>
                  <a:cubicBezTo>
                    <a:pt x="133636" y="40653"/>
                    <a:pt x="131706" y="44287"/>
                    <a:pt x="129325" y="47520"/>
                  </a:cubicBezTo>
                  <a:cubicBezTo>
                    <a:pt x="125114" y="53209"/>
                    <a:pt x="119701" y="57896"/>
                    <a:pt x="113285" y="60878"/>
                  </a:cubicBezTo>
                  <a:cubicBezTo>
                    <a:pt x="112433" y="61254"/>
                    <a:pt x="111555" y="61630"/>
                    <a:pt x="110703" y="61981"/>
                  </a:cubicBezTo>
                  <a:close/>
                </a:path>
              </a:pathLst>
            </a:custGeom>
            <a:solidFill>
              <a:srgbClr val="D6D7F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1" name="Google Shape;151;p26"/>
            <p:cNvSpPr/>
            <p:nvPr/>
          </p:nvSpPr>
          <p:spPr>
            <a:xfrm>
              <a:off x="4251400" y="3439250"/>
              <a:ext cx="216825" cy="127225"/>
            </a:xfrm>
            <a:custGeom>
              <a:avLst/>
              <a:gdLst/>
              <a:ahLst/>
              <a:cxnLst/>
              <a:rect l="l" t="t" r="r" b="b"/>
              <a:pathLst>
                <a:path w="8673" h="5089" extrusionOk="0">
                  <a:moveTo>
                    <a:pt x="8422" y="1229"/>
                  </a:moveTo>
                  <a:cubicBezTo>
                    <a:pt x="8046" y="878"/>
                    <a:pt x="6993" y="1179"/>
                    <a:pt x="4913" y="577"/>
                  </a:cubicBezTo>
                  <a:cubicBezTo>
                    <a:pt x="2858" y="1"/>
                    <a:pt x="703" y="402"/>
                    <a:pt x="352" y="903"/>
                  </a:cubicBezTo>
                  <a:cubicBezTo>
                    <a:pt x="1" y="1404"/>
                    <a:pt x="2657" y="3359"/>
                    <a:pt x="3660" y="3535"/>
                  </a:cubicBezTo>
                  <a:cubicBezTo>
                    <a:pt x="4662" y="3710"/>
                    <a:pt x="5264" y="5089"/>
                    <a:pt x="6617" y="5063"/>
                  </a:cubicBezTo>
                  <a:cubicBezTo>
                    <a:pt x="7971" y="5063"/>
                    <a:pt x="8672" y="3986"/>
                    <a:pt x="8672" y="3986"/>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2" name="Google Shape;152;p26"/>
            <p:cNvSpPr/>
            <p:nvPr/>
          </p:nvSpPr>
          <p:spPr>
            <a:xfrm>
              <a:off x="2911175" y="3953675"/>
              <a:ext cx="278225" cy="119700"/>
            </a:xfrm>
            <a:custGeom>
              <a:avLst/>
              <a:gdLst/>
              <a:ahLst/>
              <a:cxnLst/>
              <a:rect l="l" t="t" r="r" b="b"/>
              <a:pathLst>
                <a:path w="11129" h="4788" extrusionOk="0">
                  <a:moveTo>
                    <a:pt x="3384" y="0"/>
                  </a:moveTo>
                  <a:cubicBezTo>
                    <a:pt x="3384" y="0"/>
                    <a:pt x="7444" y="928"/>
                    <a:pt x="8722" y="953"/>
                  </a:cubicBezTo>
                  <a:cubicBezTo>
                    <a:pt x="10026" y="978"/>
                    <a:pt x="11128" y="1905"/>
                    <a:pt x="10326" y="2782"/>
                  </a:cubicBezTo>
                  <a:cubicBezTo>
                    <a:pt x="9524" y="3660"/>
                    <a:pt x="8021" y="4361"/>
                    <a:pt x="6191" y="4487"/>
                  </a:cubicBezTo>
                  <a:cubicBezTo>
                    <a:pt x="4361" y="4612"/>
                    <a:pt x="1805" y="4787"/>
                    <a:pt x="752" y="4637"/>
                  </a:cubicBezTo>
                  <a:cubicBezTo>
                    <a:pt x="76" y="3434"/>
                    <a:pt x="0" y="953"/>
                    <a:pt x="0" y="953"/>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3" name="Google Shape;153;p26"/>
            <p:cNvSpPr/>
            <p:nvPr/>
          </p:nvSpPr>
          <p:spPr>
            <a:xfrm>
              <a:off x="3995775" y="3594025"/>
              <a:ext cx="278200" cy="119700"/>
            </a:xfrm>
            <a:custGeom>
              <a:avLst/>
              <a:gdLst/>
              <a:ahLst/>
              <a:cxnLst/>
              <a:rect l="l" t="t" r="r" b="b"/>
              <a:pathLst>
                <a:path w="11128" h="4788" extrusionOk="0">
                  <a:moveTo>
                    <a:pt x="7745" y="0"/>
                  </a:moveTo>
                  <a:cubicBezTo>
                    <a:pt x="7745" y="0"/>
                    <a:pt x="3709" y="928"/>
                    <a:pt x="2406" y="953"/>
                  </a:cubicBezTo>
                  <a:cubicBezTo>
                    <a:pt x="1103" y="978"/>
                    <a:pt x="0" y="1880"/>
                    <a:pt x="827" y="2757"/>
                  </a:cubicBezTo>
                  <a:cubicBezTo>
                    <a:pt x="1629" y="3659"/>
                    <a:pt x="3133" y="4361"/>
                    <a:pt x="4937" y="4487"/>
                  </a:cubicBezTo>
                  <a:cubicBezTo>
                    <a:pt x="6767" y="4587"/>
                    <a:pt x="9349" y="4787"/>
                    <a:pt x="10401" y="4637"/>
                  </a:cubicBezTo>
                  <a:cubicBezTo>
                    <a:pt x="11078" y="3434"/>
                    <a:pt x="11128" y="953"/>
                    <a:pt x="11128" y="953"/>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4" name="Google Shape;154;p26"/>
            <p:cNvSpPr/>
            <p:nvPr/>
          </p:nvSpPr>
          <p:spPr>
            <a:xfrm>
              <a:off x="2710050" y="3847775"/>
              <a:ext cx="216800" cy="127225"/>
            </a:xfrm>
            <a:custGeom>
              <a:avLst/>
              <a:gdLst/>
              <a:ahLst/>
              <a:cxnLst/>
              <a:rect l="l" t="t" r="r" b="b"/>
              <a:pathLst>
                <a:path w="8672" h="5089" extrusionOk="0">
                  <a:moveTo>
                    <a:pt x="251" y="1229"/>
                  </a:moveTo>
                  <a:cubicBezTo>
                    <a:pt x="627" y="878"/>
                    <a:pt x="1679" y="1179"/>
                    <a:pt x="3735" y="602"/>
                  </a:cubicBezTo>
                  <a:cubicBezTo>
                    <a:pt x="5815" y="1"/>
                    <a:pt x="7945" y="402"/>
                    <a:pt x="8321" y="903"/>
                  </a:cubicBezTo>
                  <a:cubicBezTo>
                    <a:pt x="8672" y="1429"/>
                    <a:pt x="6015" y="3359"/>
                    <a:pt x="5013" y="3535"/>
                  </a:cubicBezTo>
                  <a:cubicBezTo>
                    <a:pt x="3985" y="3735"/>
                    <a:pt x="3409" y="5088"/>
                    <a:pt x="2055" y="5088"/>
                  </a:cubicBezTo>
                  <a:cubicBezTo>
                    <a:pt x="677" y="5088"/>
                    <a:pt x="0" y="4011"/>
                    <a:pt x="0" y="4011"/>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5" name="Google Shape;155;p26"/>
            <p:cNvSpPr/>
            <p:nvPr/>
          </p:nvSpPr>
          <p:spPr>
            <a:xfrm>
              <a:off x="2216925" y="3875975"/>
              <a:ext cx="480625" cy="278225"/>
            </a:xfrm>
            <a:custGeom>
              <a:avLst/>
              <a:gdLst/>
              <a:ahLst/>
              <a:cxnLst/>
              <a:rect l="l" t="t" r="r" b="b"/>
              <a:pathLst>
                <a:path w="19225" h="11129" extrusionOk="0">
                  <a:moveTo>
                    <a:pt x="19224" y="7720"/>
                  </a:moveTo>
                  <a:cubicBezTo>
                    <a:pt x="19224" y="7820"/>
                    <a:pt x="19174" y="7945"/>
                    <a:pt x="19074" y="8046"/>
                  </a:cubicBezTo>
                  <a:cubicBezTo>
                    <a:pt x="18948" y="8196"/>
                    <a:pt x="18748" y="8296"/>
                    <a:pt x="18497" y="8372"/>
                  </a:cubicBezTo>
                  <a:cubicBezTo>
                    <a:pt x="18171" y="8472"/>
                    <a:pt x="17770" y="8497"/>
                    <a:pt x="17394" y="8397"/>
                  </a:cubicBezTo>
                  <a:lnTo>
                    <a:pt x="12808" y="7169"/>
                  </a:lnTo>
                  <a:cubicBezTo>
                    <a:pt x="12056" y="6968"/>
                    <a:pt x="11179" y="7244"/>
                    <a:pt x="11028" y="7720"/>
                  </a:cubicBezTo>
                  <a:lnTo>
                    <a:pt x="10026" y="10527"/>
                  </a:lnTo>
                  <a:cubicBezTo>
                    <a:pt x="9901" y="10878"/>
                    <a:pt x="9374" y="11128"/>
                    <a:pt x="8773" y="11128"/>
                  </a:cubicBezTo>
                  <a:cubicBezTo>
                    <a:pt x="8698" y="11128"/>
                    <a:pt x="8622" y="11128"/>
                    <a:pt x="8572" y="11128"/>
                  </a:cubicBezTo>
                  <a:cubicBezTo>
                    <a:pt x="8171" y="11078"/>
                    <a:pt x="7820" y="10953"/>
                    <a:pt x="7645" y="10753"/>
                  </a:cubicBezTo>
                  <a:cubicBezTo>
                    <a:pt x="7545" y="10652"/>
                    <a:pt x="7495" y="10552"/>
                    <a:pt x="7470" y="10452"/>
                  </a:cubicBezTo>
                  <a:lnTo>
                    <a:pt x="7470" y="10427"/>
                  </a:lnTo>
                  <a:cubicBezTo>
                    <a:pt x="7470" y="10377"/>
                    <a:pt x="7470" y="10352"/>
                    <a:pt x="7470" y="10301"/>
                  </a:cubicBezTo>
                  <a:lnTo>
                    <a:pt x="7846" y="8296"/>
                  </a:lnTo>
                  <a:lnTo>
                    <a:pt x="8021" y="7419"/>
                  </a:lnTo>
                  <a:cubicBezTo>
                    <a:pt x="8121" y="6943"/>
                    <a:pt x="7419" y="6542"/>
                    <a:pt x="6592" y="6592"/>
                  </a:cubicBezTo>
                  <a:lnTo>
                    <a:pt x="1555" y="6918"/>
                  </a:lnTo>
                  <a:cubicBezTo>
                    <a:pt x="1505" y="6918"/>
                    <a:pt x="1454" y="6918"/>
                    <a:pt x="1404" y="6918"/>
                  </a:cubicBezTo>
                  <a:cubicBezTo>
                    <a:pt x="1179" y="6918"/>
                    <a:pt x="978" y="6893"/>
                    <a:pt x="803" y="6818"/>
                  </a:cubicBezTo>
                  <a:cubicBezTo>
                    <a:pt x="452" y="6717"/>
                    <a:pt x="176" y="6517"/>
                    <a:pt x="126" y="6291"/>
                  </a:cubicBezTo>
                  <a:cubicBezTo>
                    <a:pt x="1" y="5890"/>
                    <a:pt x="452" y="5514"/>
                    <a:pt x="1129" y="5439"/>
                  </a:cubicBezTo>
                  <a:lnTo>
                    <a:pt x="6066" y="4863"/>
                  </a:lnTo>
                  <a:cubicBezTo>
                    <a:pt x="6292" y="4838"/>
                    <a:pt x="6467" y="4788"/>
                    <a:pt x="6617" y="4712"/>
                  </a:cubicBezTo>
                  <a:cubicBezTo>
                    <a:pt x="7069" y="4487"/>
                    <a:pt x="7244" y="4136"/>
                    <a:pt x="6993" y="3810"/>
                  </a:cubicBezTo>
                  <a:lnTo>
                    <a:pt x="5239" y="1605"/>
                  </a:lnTo>
                  <a:lnTo>
                    <a:pt x="4888" y="1153"/>
                  </a:lnTo>
                  <a:cubicBezTo>
                    <a:pt x="4813" y="1078"/>
                    <a:pt x="4788" y="1003"/>
                    <a:pt x="4763" y="903"/>
                  </a:cubicBezTo>
                  <a:cubicBezTo>
                    <a:pt x="4763" y="903"/>
                    <a:pt x="4763" y="878"/>
                    <a:pt x="4763" y="853"/>
                  </a:cubicBezTo>
                  <a:cubicBezTo>
                    <a:pt x="4763" y="577"/>
                    <a:pt x="5013" y="326"/>
                    <a:pt x="5465" y="201"/>
                  </a:cubicBezTo>
                  <a:cubicBezTo>
                    <a:pt x="6091" y="1"/>
                    <a:pt x="6843" y="151"/>
                    <a:pt x="7194" y="502"/>
                  </a:cubicBezTo>
                  <a:lnTo>
                    <a:pt x="9675" y="3033"/>
                  </a:lnTo>
                  <a:cubicBezTo>
                    <a:pt x="10101" y="3434"/>
                    <a:pt x="11079" y="3534"/>
                    <a:pt x="11680" y="3209"/>
                  </a:cubicBezTo>
                  <a:lnTo>
                    <a:pt x="15389" y="1254"/>
                  </a:lnTo>
                  <a:cubicBezTo>
                    <a:pt x="15640" y="1128"/>
                    <a:pt x="15941" y="1053"/>
                    <a:pt x="16267" y="1053"/>
                  </a:cubicBezTo>
                  <a:cubicBezTo>
                    <a:pt x="16592" y="1053"/>
                    <a:pt x="16918" y="1128"/>
                    <a:pt x="17194" y="1279"/>
                  </a:cubicBezTo>
                  <a:cubicBezTo>
                    <a:pt x="17445" y="1429"/>
                    <a:pt x="17595" y="1655"/>
                    <a:pt x="17570" y="1855"/>
                  </a:cubicBezTo>
                  <a:cubicBezTo>
                    <a:pt x="17545" y="2006"/>
                    <a:pt x="17445" y="2181"/>
                    <a:pt x="17219" y="2306"/>
                  </a:cubicBezTo>
                  <a:lnTo>
                    <a:pt x="16943" y="2507"/>
                  </a:lnTo>
                  <a:lnTo>
                    <a:pt x="13836" y="4462"/>
                  </a:lnTo>
                  <a:cubicBezTo>
                    <a:pt x="13284" y="4813"/>
                    <a:pt x="13435" y="5364"/>
                    <a:pt x="14136" y="5590"/>
                  </a:cubicBezTo>
                  <a:cubicBezTo>
                    <a:pt x="14136" y="5615"/>
                    <a:pt x="14161" y="5615"/>
                    <a:pt x="14161" y="5615"/>
                  </a:cubicBezTo>
                  <a:lnTo>
                    <a:pt x="18547" y="7068"/>
                  </a:lnTo>
                  <a:cubicBezTo>
                    <a:pt x="18973" y="7194"/>
                    <a:pt x="19224" y="7444"/>
                    <a:pt x="19224" y="7720"/>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6" name="Google Shape;156;p26"/>
            <p:cNvSpPr/>
            <p:nvPr/>
          </p:nvSpPr>
          <p:spPr>
            <a:xfrm>
              <a:off x="2335975" y="3898525"/>
              <a:ext cx="62050" cy="95275"/>
            </a:xfrm>
            <a:custGeom>
              <a:avLst/>
              <a:gdLst/>
              <a:ahLst/>
              <a:cxnLst/>
              <a:rect l="l" t="t" r="r" b="b"/>
              <a:pathLst>
                <a:path w="2482" h="3811" extrusionOk="0">
                  <a:moveTo>
                    <a:pt x="1855" y="3810"/>
                  </a:moveTo>
                  <a:lnTo>
                    <a:pt x="126" y="1605"/>
                  </a:lnTo>
                  <a:cubicBezTo>
                    <a:pt x="51" y="1505"/>
                    <a:pt x="1" y="1429"/>
                    <a:pt x="1" y="1329"/>
                  </a:cubicBezTo>
                  <a:lnTo>
                    <a:pt x="1" y="1"/>
                  </a:lnTo>
                  <a:cubicBezTo>
                    <a:pt x="26" y="101"/>
                    <a:pt x="51" y="176"/>
                    <a:pt x="126" y="251"/>
                  </a:cubicBezTo>
                  <a:lnTo>
                    <a:pt x="477" y="703"/>
                  </a:lnTo>
                  <a:lnTo>
                    <a:pt x="2231" y="2908"/>
                  </a:lnTo>
                  <a:cubicBezTo>
                    <a:pt x="2482" y="3234"/>
                    <a:pt x="2307" y="3585"/>
                    <a:pt x="1855" y="3810"/>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7" name="Google Shape;157;p26"/>
            <p:cNvSpPr/>
            <p:nvPr/>
          </p:nvSpPr>
          <p:spPr>
            <a:xfrm>
              <a:off x="2599150" y="3993150"/>
              <a:ext cx="25" cy="2525"/>
            </a:xfrm>
            <a:custGeom>
              <a:avLst/>
              <a:gdLst/>
              <a:ahLst/>
              <a:cxnLst/>
              <a:rect l="l" t="t" r="r" b="b"/>
              <a:pathLst>
                <a:path w="1" h="101" extrusionOk="0">
                  <a:moveTo>
                    <a:pt x="0" y="101"/>
                  </a:moveTo>
                  <a:cubicBezTo>
                    <a:pt x="0" y="101"/>
                    <a:pt x="0" y="76"/>
                    <a:pt x="0" y="50"/>
                  </a:cubicBezTo>
                  <a:cubicBezTo>
                    <a:pt x="0" y="25"/>
                    <a:pt x="0" y="0"/>
                    <a:pt x="0" y="0"/>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8" name="Google Shape;158;p26"/>
            <p:cNvSpPr/>
            <p:nvPr/>
          </p:nvSpPr>
          <p:spPr>
            <a:xfrm>
              <a:off x="2219450" y="4033250"/>
              <a:ext cx="200525" cy="50150"/>
            </a:xfrm>
            <a:custGeom>
              <a:avLst/>
              <a:gdLst/>
              <a:ahLst/>
              <a:cxnLst/>
              <a:rect l="l" t="t" r="r" b="b"/>
              <a:pathLst>
                <a:path w="8021" h="2006" extrusionOk="0">
                  <a:moveTo>
                    <a:pt x="7920" y="1128"/>
                  </a:moveTo>
                  <a:lnTo>
                    <a:pt x="7745" y="2005"/>
                  </a:lnTo>
                  <a:cubicBezTo>
                    <a:pt x="7494" y="1755"/>
                    <a:pt x="7018" y="1604"/>
                    <a:pt x="6491" y="1629"/>
                  </a:cubicBezTo>
                  <a:lnTo>
                    <a:pt x="1454" y="1955"/>
                  </a:lnTo>
                  <a:cubicBezTo>
                    <a:pt x="1404" y="1955"/>
                    <a:pt x="1353" y="1955"/>
                    <a:pt x="1303" y="1955"/>
                  </a:cubicBezTo>
                  <a:cubicBezTo>
                    <a:pt x="677" y="1955"/>
                    <a:pt x="125" y="1680"/>
                    <a:pt x="0" y="1329"/>
                  </a:cubicBezTo>
                  <a:lnTo>
                    <a:pt x="0" y="0"/>
                  </a:lnTo>
                  <a:cubicBezTo>
                    <a:pt x="75" y="226"/>
                    <a:pt x="351" y="426"/>
                    <a:pt x="702" y="527"/>
                  </a:cubicBezTo>
                  <a:cubicBezTo>
                    <a:pt x="877" y="602"/>
                    <a:pt x="1078" y="627"/>
                    <a:pt x="1303" y="627"/>
                  </a:cubicBezTo>
                  <a:cubicBezTo>
                    <a:pt x="1353" y="627"/>
                    <a:pt x="1404" y="627"/>
                    <a:pt x="1454" y="627"/>
                  </a:cubicBezTo>
                  <a:lnTo>
                    <a:pt x="6491" y="301"/>
                  </a:lnTo>
                  <a:cubicBezTo>
                    <a:pt x="7318" y="251"/>
                    <a:pt x="8020" y="652"/>
                    <a:pt x="7920" y="1128"/>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59" name="Google Shape;159;p26"/>
            <p:cNvSpPr/>
            <p:nvPr/>
          </p:nvSpPr>
          <p:spPr>
            <a:xfrm>
              <a:off x="2482600" y="4124100"/>
              <a:ext cx="650" cy="6300"/>
            </a:xfrm>
            <a:custGeom>
              <a:avLst/>
              <a:gdLst/>
              <a:ahLst/>
              <a:cxnLst/>
              <a:rect l="l" t="t" r="r" b="b"/>
              <a:pathLst>
                <a:path w="26" h="252" extrusionOk="0">
                  <a:moveTo>
                    <a:pt x="26" y="0"/>
                  </a:moveTo>
                  <a:lnTo>
                    <a:pt x="26" y="251"/>
                  </a:lnTo>
                  <a:cubicBezTo>
                    <a:pt x="0" y="176"/>
                    <a:pt x="0" y="76"/>
                    <a:pt x="26" y="0"/>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0" name="Google Shape;160;p26"/>
            <p:cNvSpPr/>
            <p:nvPr/>
          </p:nvSpPr>
          <p:spPr>
            <a:xfrm>
              <a:off x="2403650" y="4050175"/>
              <a:ext cx="293900" cy="137225"/>
            </a:xfrm>
            <a:custGeom>
              <a:avLst/>
              <a:gdLst/>
              <a:ahLst/>
              <a:cxnLst/>
              <a:rect l="l" t="t" r="r" b="b"/>
              <a:pathLst>
                <a:path w="11756" h="5489" extrusionOk="0">
                  <a:moveTo>
                    <a:pt x="11755" y="752"/>
                  </a:moveTo>
                  <a:lnTo>
                    <a:pt x="11755" y="2080"/>
                  </a:lnTo>
                  <a:cubicBezTo>
                    <a:pt x="11755" y="2206"/>
                    <a:pt x="11705" y="2306"/>
                    <a:pt x="11605" y="2406"/>
                  </a:cubicBezTo>
                  <a:cubicBezTo>
                    <a:pt x="11304" y="2757"/>
                    <a:pt x="10552" y="2907"/>
                    <a:pt x="9925" y="2757"/>
                  </a:cubicBezTo>
                  <a:lnTo>
                    <a:pt x="5339" y="1554"/>
                  </a:lnTo>
                  <a:cubicBezTo>
                    <a:pt x="4587" y="1353"/>
                    <a:pt x="3710" y="1604"/>
                    <a:pt x="3559" y="2080"/>
                  </a:cubicBezTo>
                  <a:lnTo>
                    <a:pt x="2557" y="4887"/>
                  </a:lnTo>
                  <a:cubicBezTo>
                    <a:pt x="2432" y="5238"/>
                    <a:pt x="1905" y="5489"/>
                    <a:pt x="1304" y="5489"/>
                  </a:cubicBezTo>
                  <a:cubicBezTo>
                    <a:pt x="1229" y="5489"/>
                    <a:pt x="1153" y="5489"/>
                    <a:pt x="1103" y="5489"/>
                  </a:cubicBezTo>
                  <a:cubicBezTo>
                    <a:pt x="502" y="5414"/>
                    <a:pt x="51" y="5138"/>
                    <a:pt x="1" y="4812"/>
                  </a:cubicBezTo>
                  <a:lnTo>
                    <a:pt x="1" y="4662"/>
                  </a:lnTo>
                  <a:lnTo>
                    <a:pt x="1" y="3484"/>
                  </a:lnTo>
                  <a:cubicBezTo>
                    <a:pt x="26" y="3584"/>
                    <a:pt x="76" y="3684"/>
                    <a:pt x="176" y="3785"/>
                  </a:cubicBezTo>
                  <a:cubicBezTo>
                    <a:pt x="351" y="3985"/>
                    <a:pt x="702" y="4110"/>
                    <a:pt x="1103" y="4160"/>
                  </a:cubicBezTo>
                  <a:cubicBezTo>
                    <a:pt x="1153" y="4160"/>
                    <a:pt x="1229" y="4160"/>
                    <a:pt x="1304" y="4160"/>
                  </a:cubicBezTo>
                  <a:cubicBezTo>
                    <a:pt x="1905" y="4160"/>
                    <a:pt x="2432" y="3910"/>
                    <a:pt x="2557" y="3559"/>
                  </a:cubicBezTo>
                  <a:lnTo>
                    <a:pt x="3559" y="752"/>
                  </a:lnTo>
                  <a:cubicBezTo>
                    <a:pt x="3710" y="276"/>
                    <a:pt x="4587" y="0"/>
                    <a:pt x="5339" y="201"/>
                  </a:cubicBezTo>
                  <a:lnTo>
                    <a:pt x="9925" y="1429"/>
                  </a:lnTo>
                  <a:cubicBezTo>
                    <a:pt x="10301" y="1529"/>
                    <a:pt x="10702" y="1504"/>
                    <a:pt x="11028" y="1404"/>
                  </a:cubicBezTo>
                  <a:cubicBezTo>
                    <a:pt x="11279" y="1328"/>
                    <a:pt x="11479" y="1228"/>
                    <a:pt x="11605" y="1078"/>
                  </a:cubicBezTo>
                  <a:cubicBezTo>
                    <a:pt x="11705" y="977"/>
                    <a:pt x="11755" y="852"/>
                    <a:pt x="11755" y="752"/>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1" name="Google Shape;161;p26"/>
            <p:cNvSpPr/>
            <p:nvPr/>
          </p:nvSpPr>
          <p:spPr>
            <a:xfrm>
              <a:off x="2549025" y="3922350"/>
              <a:ext cx="107150" cy="93375"/>
            </a:xfrm>
            <a:custGeom>
              <a:avLst/>
              <a:gdLst/>
              <a:ahLst/>
              <a:cxnLst/>
              <a:rect l="l" t="t" r="r" b="b"/>
              <a:pathLst>
                <a:path w="4286" h="3735" extrusionOk="0">
                  <a:moveTo>
                    <a:pt x="4286" y="0"/>
                  </a:moveTo>
                  <a:lnTo>
                    <a:pt x="4286" y="1278"/>
                  </a:lnTo>
                  <a:cubicBezTo>
                    <a:pt x="4286" y="1454"/>
                    <a:pt x="4186" y="1654"/>
                    <a:pt x="3935" y="1805"/>
                  </a:cubicBezTo>
                  <a:lnTo>
                    <a:pt x="852" y="3735"/>
                  </a:lnTo>
                  <a:cubicBezTo>
                    <a:pt x="151" y="3509"/>
                    <a:pt x="0" y="2958"/>
                    <a:pt x="552" y="2607"/>
                  </a:cubicBezTo>
                  <a:lnTo>
                    <a:pt x="3659" y="652"/>
                  </a:lnTo>
                  <a:lnTo>
                    <a:pt x="3935" y="451"/>
                  </a:lnTo>
                  <a:cubicBezTo>
                    <a:pt x="4161" y="326"/>
                    <a:pt x="4261" y="151"/>
                    <a:pt x="4286" y="0"/>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2" name="Google Shape;162;p26"/>
            <p:cNvSpPr/>
            <p:nvPr/>
          </p:nvSpPr>
          <p:spPr>
            <a:xfrm>
              <a:off x="2636725" y="4098400"/>
              <a:ext cx="59550" cy="59550"/>
            </a:xfrm>
            <a:custGeom>
              <a:avLst/>
              <a:gdLst/>
              <a:ahLst/>
              <a:cxnLst/>
              <a:rect l="l" t="t" r="r" b="b"/>
              <a:pathLst>
                <a:path w="2382" h="2382" extrusionOk="0">
                  <a:moveTo>
                    <a:pt x="2332" y="1254"/>
                  </a:moveTo>
                  <a:cubicBezTo>
                    <a:pt x="2307" y="1906"/>
                    <a:pt x="1755" y="2382"/>
                    <a:pt x="1104" y="2332"/>
                  </a:cubicBezTo>
                  <a:cubicBezTo>
                    <a:pt x="477" y="2282"/>
                    <a:pt x="1" y="1730"/>
                    <a:pt x="26" y="1104"/>
                  </a:cubicBezTo>
                  <a:cubicBezTo>
                    <a:pt x="76" y="477"/>
                    <a:pt x="627" y="1"/>
                    <a:pt x="1254" y="51"/>
                  </a:cubicBezTo>
                  <a:cubicBezTo>
                    <a:pt x="1906" y="76"/>
                    <a:pt x="2382" y="627"/>
                    <a:pt x="2332" y="1254"/>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3" name="Google Shape;163;p26"/>
            <p:cNvSpPr/>
            <p:nvPr/>
          </p:nvSpPr>
          <p:spPr>
            <a:xfrm>
              <a:off x="2406775" y="4169850"/>
              <a:ext cx="59550" cy="59525"/>
            </a:xfrm>
            <a:custGeom>
              <a:avLst/>
              <a:gdLst/>
              <a:ahLst/>
              <a:cxnLst/>
              <a:rect l="l" t="t" r="r" b="b"/>
              <a:pathLst>
                <a:path w="2382" h="2381" extrusionOk="0">
                  <a:moveTo>
                    <a:pt x="2332" y="1278"/>
                  </a:moveTo>
                  <a:cubicBezTo>
                    <a:pt x="2307" y="1905"/>
                    <a:pt x="1755" y="2381"/>
                    <a:pt x="1104" y="2331"/>
                  </a:cubicBezTo>
                  <a:cubicBezTo>
                    <a:pt x="477" y="2281"/>
                    <a:pt x="1" y="1754"/>
                    <a:pt x="26" y="1103"/>
                  </a:cubicBezTo>
                  <a:cubicBezTo>
                    <a:pt x="76" y="476"/>
                    <a:pt x="627" y="0"/>
                    <a:pt x="1254" y="50"/>
                  </a:cubicBezTo>
                  <a:cubicBezTo>
                    <a:pt x="1906" y="100"/>
                    <a:pt x="2382" y="627"/>
                    <a:pt x="2332" y="1278"/>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4" name="Google Shape;164;p26"/>
            <p:cNvSpPr/>
            <p:nvPr/>
          </p:nvSpPr>
          <p:spPr>
            <a:xfrm>
              <a:off x="2218175" y="4065825"/>
              <a:ext cx="60200" cy="59550"/>
            </a:xfrm>
            <a:custGeom>
              <a:avLst/>
              <a:gdLst/>
              <a:ahLst/>
              <a:cxnLst/>
              <a:rect l="l" t="t" r="r" b="b"/>
              <a:pathLst>
                <a:path w="2408" h="2382" extrusionOk="0">
                  <a:moveTo>
                    <a:pt x="2357" y="1279"/>
                  </a:moveTo>
                  <a:cubicBezTo>
                    <a:pt x="2307" y="1905"/>
                    <a:pt x="1755" y="2382"/>
                    <a:pt x="1129" y="2331"/>
                  </a:cubicBezTo>
                  <a:cubicBezTo>
                    <a:pt x="477" y="2306"/>
                    <a:pt x="1" y="1755"/>
                    <a:pt x="51" y="1128"/>
                  </a:cubicBezTo>
                  <a:cubicBezTo>
                    <a:pt x="101" y="477"/>
                    <a:pt x="653" y="1"/>
                    <a:pt x="1279" y="51"/>
                  </a:cubicBezTo>
                  <a:cubicBezTo>
                    <a:pt x="1906" y="101"/>
                    <a:pt x="2407" y="652"/>
                    <a:pt x="2357" y="1279"/>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5" name="Google Shape;165;p26"/>
            <p:cNvSpPr/>
            <p:nvPr/>
          </p:nvSpPr>
          <p:spPr>
            <a:xfrm>
              <a:off x="2324075" y="3945525"/>
              <a:ext cx="59550" cy="58925"/>
            </a:xfrm>
            <a:custGeom>
              <a:avLst/>
              <a:gdLst/>
              <a:ahLst/>
              <a:cxnLst/>
              <a:rect l="l" t="t" r="r" b="b"/>
              <a:pathLst>
                <a:path w="2382" h="2357" extrusionOk="0">
                  <a:moveTo>
                    <a:pt x="2331" y="1254"/>
                  </a:moveTo>
                  <a:cubicBezTo>
                    <a:pt x="2306" y="1880"/>
                    <a:pt x="1755" y="2356"/>
                    <a:pt x="1103" y="2306"/>
                  </a:cubicBezTo>
                  <a:cubicBezTo>
                    <a:pt x="477" y="2281"/>
                    <a:pt x="1" y="1730"/>
                    <a:pt x="26" y="1103"/>
                  </a:cubicBezTo>
                  <a:cubicBezTo>
                    <a:pt x="76" y="477"/>
                    <a:pt x="627" y="1"/>
                    <a:pt x="1254" y="26"/>
                  </a:cubicBezTo>
                  <a:cubicBezTo>
                    <a:pt x="1905" y="76"/>
                    <a:pt x="2382" y="627"/>
                    <a:pt x="2331" y="1254"/>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6" name="Google Shape;166;p26"/>
            <p:cNvSpPr/>
            <p:nvPr/>
          </p:nvSpPr>
          <p:spPr>
            <a:xfrm>
              <a:off x="2607275" y="3958050"/>
              <a:ext cx="60175" cy="59550"/>
            </a:xfrm>
            <a:custGeom>
              <a:avLst/>
              <a:gdLst/>
              <a:ahLst/>
              <a:cxnLst/>
              <a:rect l="l" t="t" r="r" b="b"/>
              <a:pathLst>
                <a:path w="2407" h="2382" extrusionOk="0">
                  <a:moveTo>
                    <a:pt x="2357" y="1254"/>
                  </a:moveTo>
                  <a:cubicBezTo>
                    <a:pt x="2307" y="1906"/>
                    <a:pt x="1755" y="2382"/>
                    <a:pt x="1129" y="2332"/>
                  </a:cubicBezTo>
                  <a:cubicBezTo>
                    <a:pt x="502" y="2282"/>
                    <a:pt x="1" y="1730"/>
                    <a:pt x="51" y="1104"/>
                  </a:cubicBezTo>
                  <a:cubicBezTo>
                    <a:pt x="101" y="477"/>
                    <a:pt x="653" y="1"/>
                    <a:pt x="1279" y="51"/>
                  </a:cubicBezTo>
                  <a:cubicBezTo>
                    <a:pt x="1931" y="76"/>
                    <a:pt x="2407" y="627"/>
                    <a:pt x="2357" y="1254"/>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7" name="Google Shape;167;p26"/>
            <p:cNvSpPr/>
            <p:nvPr/>
          </p:nvSpPr>
          <p:spPr>
            <a:xfrm>
              <a:off x="2424325" y="3768200"/>
              <a:ext cx="80850" cy="302675"/>
            </a:xfrm>
            <a:custGeom>
              <a:avLst/>
              <a:gdLst/>
              <a:ahLst/>
              <a:cxnLst/>
              <a:rect l="l" t="t" r="r" b="b"/>
              <a:pathLst>
                <a:path w="3234" h="12107" extrusionOk="0">
                  <a:moveTo>
                    <a:pt x="3234" y="10602"/>
                  </a:moveTo>
                  <a:cubicBezTo>
                    <a:pt x="3234" y="12106"/>
                    <a:pt x="1" y="11805"/>
                    <a:pt x="1" y="10602"/>
                  </a:cubicBezTo>
                  <a:lnTo>
                    <a:pt x="1" y="1"/>
                  </a:lnTo>
                  <a:lnTo>
                    <a:pt x="3234" y="1"/>
                  </a:ln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8" name="Google Shape;168;p26"/>
            <p:cNvSpPr/>
            <p:nvPr/>
          </p:nvSpPr>
          <p:spPr>
            <a:xfrm>
              <a:off x="2374200" y="3448650"/>
              <a:ext cx="461175" cy="458050"/>
            </a:xfrm>
            <a:custGeom>
              <a:avLst/>
              <a:gdLst/>
              <a:ahLst/>
              <a:cxnLst/>
              <a:rect l="l" t="t" r="r" b="b"/>
              <a:pathLst>
                <a:path w="18447" h="18322" extrusionOk="0">
                  <a:moveTo>
                    <a:pt x="1279" y="3209"/>
                  </a:moveTo>
                  <a:cubicBezTo>
                    <a:pt x="1279" y="3209"/>
                    <a:pt x="10577" y="1"/>
                    <a:pt x="14512" y="477"/>
                  </a:cubicBezTo>
                  <a:cubicBezTo>
                    <a:pt x="18447" y="953"/>
                    <a:pt x="17570" y="17971"/>
                    <a:pt x="17570" y="17971"/>
                  </a:cubicBezTo>
                  <a:cubicBezTo>
                    <a:pt x="17570" y="17971"/>
                    <a:pt x="15464" y="18322"/>
                    <a:pt x="13409" y="17971"/>
                  </a:cubicBezTo>
                  <a:cubicBezTo>
                    <a:pt x="12532" y="13259"/>
                    <a:pt x="11103" y="8046"/>
                    <a:pt x="11103" y="8046"/>
                  </a:cubicBezTo>
                  <a:cubicBezTo>
                    <a:pt x="11103" y="8046"/>
                    <a:pt x="2557" y="10527"/>
                    <a:pt x="1279" y="9274"/>
                  </a:cubicBezTo>
                  <a:cubicBezTo>
                    <a:pt x="1" y="8046"/>
                    <a:pt x="1279" y="3209"/>
                    <a:pt x="1279" y="3209"/>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69" name="Google Shape;169;p26"/>
            <p:cNvSpPr/>
            <p:nvPr/>
          </p:nvSpPr>
          <p:spPr>
            <a:xfrm>
              <a:off x="2374200" y="3448650"/>
              <a:ext cx="461175" cy="498150"/>
            </a:xfrm>
            <a:custGeom>
              <a:avLst/>
              <a:gdLst/>
              <a:ahLst/>
              <a:cxnLst/>
              <a:rect l="l" t="t" r="r" b="b"/>
              <a:pathLst>
                <a:path w="18447" h="19926" extrusionOk="0">
                  <a:moveTo>
                    <a:pt x="1279" y="3209"/>
                  </a:moveTo>
                  <a:cubicBezTo>
                    <a:pt x="1279" y="3209"/>
                    <a:pt x="10577" y="1"/>
                    <a:pt x="14512" y="477"/>
                  </a:cubicBezTo>
                  <a:cubicBezTo>
                    <a:pt x="18447" y="953"/>
                    <a:pt x="17570" y="17971"/>
                    <a:pt x="17570" y="17971"/>
                  </a:cubicBezTo>
                  <a:cubicBezTo>
                    <a:pt x="17244" y="18622"/>
                    <a:pt x="14687" y="19926"/>
                    <a:pt x="13409" y="17971"/>
                  </a:cubicBezTo>
                  <a:cubicBezTo>
                    <a:pt x="12532" y="13259"/>
                    <a:pt x="11103" y="8046"/>
                    <a:pt x="11103" y="8046"/>
                  </a:cubicBezTo>
                  <a:cubicBezTo>
                    <a:pt x="11103" y="8046"/>
                    <a:pt x="2557" y="10527"/>
                    <a:pt x="1279" y="9274"/>
                  </a:cubicBezTo>
                  <a:cubicBezTo>
                    <a:pt x="1" y="8046"/>
                    <a:pt x="1279" y="3209"/>
                    <a:pt x="1279" y="3209"/>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0" name="Google Shape;170;p26"/>
            <p:cNvSpPr/>
            <p:nvPr/>
          </p:nvSpPr>
          <p:spPr>
            <a:xfrm>
              <a:off x="2414925" y="3648525"/>
              <a:ext cx="395400" cy="302675"/>
            </a:xfrm>
            <a:custGeom>
              <a:avLst/>
              <a:gdLst/>
              <a:ahLst/>
              <a:cxnLst/>
              <a:rect l="l" t="t" r="r" b="b"/>
              <a:pathLst>
                <a:path w="15816" h="12107" extrusionOk="0">
                  <a:moveTo>
                    <a:pt x="14838" y="4713"/>
                  </a:moveTo>
                  <a:cubicBezTo>
                    <a:pt x="14011" y="5490"/>
                    <a:pt x="4136" y="10953"/>
                    <a:pt x="2281" y="11981"/>
                  </a:cubicBezTo>
                  <a:cubicBezTo>
                    <a:pt x="2056" y="12106"/>
                    <a:pt x="1780" y="12106"/>
                    <a:pt x="1555" y="11981"/>
                  </a:cubicBezTo>
                  <a:cubicBezTo>
                    <a:pt x="1555" y="11981"/>
                    <a:pt x="1555" y="11981"/>
                    <a:pt x="1555" y="11981"/>
                  </a:cubicBezTo>
                  <a:lnTo>
                    <a:pt x="1555" y="11981"/>
                  </a:lnTo>
                  <a:cubicBezTo>
                    <a:pt x="527" y="11304"/>
                    <a:pt x="1" y="8998"/>
                    <a:pt x="1981" y="7520"/>
                  </a:cubicBezTo>
                  <a:cubicBezTo>
                    <a:pt x="2582" y="7068"/>
                    <a:pt x="13109" y="1"/>
                    <a:pt x="14788" y="477"/>
                  </a:cubicBezTo>
                  <a:lnTo>
                    <a:pt x="14788" y="477"/>
                  </a:lnTo>
                  <a:cubicBezTo>
                    <a:pt x="14813" y="477"/>
                    <a:pt x="14838" y="502"/>
                    <a:pt x="14838" y="502"/>
                  </a:cubicBezTo>
                  <a:cubicBezTo>
                    <a:pt x="14888" y="527"/>
                    <a:pt x="14963" y="552"/>
                    <a:pt x="14988" y="602"/>
                  </a:cubicBezTo>
                  <a:cubicBezTo>
                    <a:pt x="15815" y="1254"/>
                    <a:pt x="15715" y="3911"/>
                    <a:pt x="14838" y="4713"/>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1" name="Google Shape;171;p26"/>
            <p:cNvSpPr/>
            <p:nvPr/>
          </p:nvSpPr>
          <p:spPr>
            <a:xfrm>
              <a:off x="2118550" y="3471850"/>
              <a:ext cx="666075" cy="476200"/>
            </a:xfrm>
            <a:custGeom>
              <a:avLst/>
              <a:gdLst/>
              <a:ahLst/>
              <a:cxnLst/>
              <a:rect l="l" t="t" r="r" b="b"/>
              <a:pathLst>
                <a:path w="26643" h="19048" extrusionOk="0">
                  <a:moveTo>
                    <a:pt x="26643" y="7544"/>
                  </a:moveTo>
                  <a:cubicBezTo>
                    <a:pt x="24964" y="7068"/>
                    <a:pt x="14437" y="14135"/>
                    <a:pt x="13836" y="14587"/>
                  </a:cubicBezTo>
                  <a:cubicBezTo>
                    <a:pt x="11856" y="16065"/>
                    <a:pt x="12382" y="18371"/>
                    <a:pt x="13410" y="19048"/>
                  </a:cubicBezTo>
                  <a:lnTo>
                    <a:pt x="1705" y="12256"/>
                  </a:lnTo>
                  <a:lnTo>
                    <a:pt x="1304" y="12030"/>
                  </a:lnTo>
                  <a:lnTo>
                    <a:pt x="1279" y="12005"/>
                  </a:lnTo>
                  <a:cubicBezTo>
                    <a:pt x="377" y="11228"/>
                    <a:pt x="1" y="9073"/>
                    <a:pt x="1881" y="7669"/>
                  </a:cubicBezTo>
                  <a:cubicBezTo>
                    <a:pt x="2482" y="7243"/>
                    <a:pt x="13259" y="0"/>
                    <a:pt x="14738" y="677"/>
                  </a:cubicBezTo>
                  <a:lnTo>
                    <a:pt x="14838" y="727"/>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2" name="Google Shape;172;p26"/>
            <p:cNvSpPr/>
            <p:nvPr/>
          </p:nvSpPr>
          <p:spPr>
            <a:xfrm>
              <a:off x="3013300" y="1935500"/>
              <a:ext cx="424850" cy="735600"/>
            </a:xfrm>
            <a:custGeom>
              <a:avLst/>
              <a:gdLst/>
              <a:ahLst/>
              <a:cxnLst/>
              <a:rect l="l" t="t" r="r" b="b"/>
              <a:pathLst>
                <a:path w="16994" h="29424" extrusionOk="0">
                  <a:moveTo>
                    <a:pt x="16818" y="20902"/>
                  </a:moveTo>
                  <a:cubicBezTo>
                    <a:pt x="16492" y="18396"/>
                    <a:pt x="15339" y="3308"/>
                    <a:pt x="13134" y="1604"/>
                  </a:cubicBezTo>
                  <a:cubicBezTo>
                    <a:pt x="13134" y="1604"/>
                    <a:pt x="11630" y="0"/>
                    <a:pt x="10953" y="677"/>
                  </a:cubicBezTo>
                  <a:lnTo>
                    <a:pt x="1" y="7018"/>
                  </a:lnTo>
                  <a:lnTo>
                    <a:pt x="502" y="13835"/>
                  </a:lnTo>
                  <a:lnTo>
                    <a:pt x="5264" y="29424"/>
                  </a:lnTo>
                  <a:lnTo>
                    <a:pt x="15890" y="23309"/>
                  </a:lnTo>
                  <a:cubicBezTo>
                    <a:pt x="16567" y="23108"/>
                    <a:pt x="16993" y="22206"/>
                    <a:pt x="16818" y="20902"/>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3" name="Google Shape;173;p26"/>
            <p:cNvSpPr/>
            <p:nvPr/>
          </p:nvSpPr>
          <p:spPr>
            <a:xfrm>
              <a:off x="3001400" y="2069575"/>
              <a:ext cx="162925" cy="636625"/>
            </a:xfrm>
            <a:custGeom>
              <a:avLst/>
              <a:gdLst/>
              <a:ahLst/>
              <a:cxnLst/>
              <a:rect l="l" t="t" r="r" b="b"/>
              <a:pathLst>
                <a:path w="6517" h="25465" extrusionOk="0">
                  <a:moveTo>
                    <a:pt x="2507" y="2657"/>
                  </a:moveTo>
                  <a:cubicBezTo>
                    <a:pt x="4712" y="4387"/>
                    <a:pt x="5865" y="19474"/>
                    <a:pt x="6191" y="21956"/>
                  </a:cubicBezTo>
                  <a:cubicBezTo>
                    <a:pt x="6517" y="24462"/>
                    <a:pt x="4712" y="25464"/>
                    <a:pt x="3083" y="22933"/>
                  </a:cubicBezTo>
                  <a:cubicBezTo>
                    <a:pt x="1479" y="20377"/>
                    <a:pt x="0" y="6016"/>
                    <a:pt x="0" y="3008"/>
                  </a:cubicBezTo>
                  <a:cubicBezTo>
                    <a:pt x="0" y="1"/>
                    <a:pt x="2507" y="2657"/>
                    <a:pt x="2507" y="2657"/>
                  </a:cubicBezTo>
                  <a:close/>
                </a:path>
              </a:pathLst>
            </a:custGeom>
            <a:solidFill>
              <a:srgbClr val="46467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4" name="Google Shape;174;p26"/>
            <p:cNvSpPr/>
            <p:nvPr/>
          </p:nvSpPr>
          <p:spPr>
            <a:xfrm>
              <a:off x="3183725" y="1925475"/>
              <a:ext cx="426100" cy="767575"/>
            </a:xfrm>
            <a:custGeom>
              <a:avLst/>
              <a:gdLst/>
              <a:ahLst/>
              <a:cxnLst/>
              <a:rect l="l" t="t" r="r" b="b"/>
              <a:pathLst>
                <a:path w="17044" h="30703" extrusionOk="0">
                  <a:moveTo>
                    <a:pt x="13008" y="150"/>
                  </a:moveTo>
                  <a:cubicBezTo>
                    <a:pt x="9926" y="0"/>
                    <a:pt x="4713" y="3609"/>
                    <a:pt x="2357" y="6592"/>
                  </a:cubicBezTo>
                  <a:cubicBezTo>
                    <a:pt x="1" y="9574"/>
                    <a:pt x="1454" y="12807"/>
                    <a:pt x="2256" y="15990"/>
                  </a:cubicBezTo>
                  <a:cubicBezTo>
                    <a:pt x="3058" y="19173"/>
                    <a:pt x="1830" y="27143"/>
                    <a:pt x="1830" y="27920"/>
                  </a:cubicBezTo>
                  <a:cubicBezTo>
                    <a:pt x="5439" y="30351"/>
                    <a:pt x="14186" y="30702"/>
                    <a:pt x="15189" y="27118"/>
                  </a:cubicBezTo>
                  <a:cubicBezTo>
                    <a:pt x="15615" y="23208"/>
                    <a:pt x="12758" y="19073"/>
                    <a:pt x="12733" y="16792"/>
                  </a:cubicBezTo>
                  <a:cubicBezTo>
                    <a:pt x="12883" y="11880"/>
                    <a:pt x="17043" y="1629"/>
                    <a:pt x="13008" y="150"/>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5" name="Google Shape;175;p26"/>
            <p:cNvSpPr/>
            <p:nvPr/>
          </p:nvSpPr>
          <p:spPr>
            <a:xfrm>
              <a:off x="3434350" y="1928600"/>
              <a:ext cx="115950" cy="770700"/>
            </a:xfrm>
            <a:custGeom>
              <a:avLst/>
              <a:gdLst/>
              <a:ahLst/>
              <a:cxnLst/>
              <a:rect l="l" t="t" r="r" b="b"/>
              <a:pathLst>
                <a:path w="4638" h="30828" extrusionOk="0">
                  <a:moveTo>
                    <a:pt x="302" y="727"/>
                  </a:moveTo>
                  <a:cubicBezTo>
                    <a:pt x="1881" y="7670"/>
                    <a:pt x="1379" y="15163"/>
                    <a:pt x="1028" y="18096"/>
                  </a:cubicBezTo>
                  <a:cubicBezTo>
                    <a:pt x="678" y="21053"/>
                    <a:pt x="602" y="30828"/>
                    <a:pt x="602" y="30828"/>
                  </a:cubicBezTo>
                  <a:cubicBezTo>
                    <a:pt x="2983" y="29625"/>
                    <a:pt x="4111" y="27419"/>
                    <a:pt x="4161" y="26417"/>
                  </a:cubicBezTo>
                  <a:cubicBezTo>
                    <a:pt x="4211" y="25414"/>
                    <a:pt x="3309" y="16918"/>
                    <a:pt x="3359" y="16241"/>
                  </a:cubicBezTo>
                  <a:cubicBezTo>
                    <a:pt x="3434" y="15539"/>
                    <a:pt x="4637" y="8998"/>
                    <a:pt x="4512" y="5439"/>
                  </a:cubicBezTo>
                  <a:cubicBezTo>
                    <a:pt x="4387" y="1905"/>
                    <a:pt x="3059" y="1354"/>
                    <a:pt x="3059" y="1354"/>
                  </a:cubicBezTo>
                  <a:lnTo>
                    <a:pt x="1" y="0"/>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6" name="Google Shape;176;p26"/>
            <p:cNvSpPr/>
            <p:nvPr/>
          </p:nvSpPr>
          <p:spPr>
            <a:xfrm>
              <a:off x="3448150" y="1990625"/>
              <a:ext cx="10675" cy="21325"/>
            </a:xfrm>
            <a:custGeom>
              <a:avLst/>
              <a:gdLst/>
              <a:ahLst/>
              <a:cxnLst/>
              <a:rect l="l" t="t" r="r" b="b"/>
              <a:pathLst>
                <a:path w="427" h="853" extrusionOk="0">
                  <a:moveTo>
                    <a:pt x="0" y="1"/>
                  </a:moveTo>
                  <a:lnTo>
                    <a:pt x="426" y="176"/>
                  </a:lnTo>
                  <a:cubicBezTo>
                    <a:pt x="376" y="377"/>
                    <a:pt x="351" y="602"/>
                    <a:pt x="326" y="853"/>
                  </a:cubicBezTo>
                  <a:cubicBezTo>
                    <a:pt x="326" y="803"/>
                    <a:pt x="301" y="753"/>
                    <a:pt x="301" y="727"/>
                  </a:cubicBez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7" name="Google Shape;177;p26"/>
            <p:cNvSpPr/>
            <p:nvPr/>
          </p:nvSpPr>
          <p:spPr>
            <a:xfrm>
              <a:off x="3118575" y="1964950"/>
              <a:ext cx="271325" cy="741250"/>
            </a:xfrm>
            <a:custGeom>
              <a:avLst/>
              <a:gdLst/>
              <a:ahLst/>
              <a:cxnLst/>
              <a:rect l="l" t="t" r="r" b="b"/>
              <a:pathLst>
                <a:path w="10853" h="29650" extrusionOk="0">
                  <a:moveTo>
                    <a:pt x="8471" y="0"/>
                  </a:moveTo>
                  <a:cubicBezTo>
                    <a:pt x="10852" y="5063"/>
                    <a:pt x="9700" y="9674"/>
                    <a:pt x="9599" y="13835"/>
                  </a:cubicBezTo>
                  <a:cubicBezTo>
                    <a:pt x="9499" y="17995"/>
                    <a:pt x="7344" y="29649"/>
                    <a:pt x="7344" y="29649"/>
                  </a:cubicBezTo>
                  <a:cubicBezTo>
                    <a:pt x="3208" y="28622"/>
                    <a:pt x="2707" y="25840"/>
                    <a:pt x="1905" y="24436"/>
                  </a:cubicBezTo>
                  <a:cubicBezTo>
                    <a:pt x="0" y="14712"/>
                    <a:pt x="2406" y="6842"/>
                    <a:pt x="4211" y="3910"/>
                  </a:cubicBezTo>
                  <a:cubicBezTo>
                    <a:pt x="5614" y="1629"/>
                    <a:pt x="8471" y="0"/>
                    <a:pt x="8471" y="0"/>
                  </a:cubicBez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8" name="Google Shape;178;p26"/>
            <p:cNvSpPr/>
            <p:nvPr/>
          </p:nvSpPr>
          <p:spPr>
            <a:xfrm>
              <a:off x="3169950" y="2101525"/>
              <a:ext cx="187375" cy="401650"/>
            </a:xfrm>
            <a:custGeom>
              <a:avLst/>
              <a:gdLst/>
              <a:ahLst/>
              <a:cxnLst/>
              <a:rect l="l" t="t" r="r" b="b"/>
              <a:pathLst>
                <a:path w="7495" h="16066" extrusionOk="0">
                  <a:moveTo>
                    <a:pt x="3835" y="953"/>
                  </a:moveTo>
                  <a:cubicBezTo>
                    <a:pt x="0" y="1"/>
                    <a:pt x="1930" y="9023"/>
                    <a:pt x="3810" y="12607"/>
                  </a:cubicBezTo>
                  <a:cubicBezTo>
                    <a:pt x="4762" y="14437"/>
                    <a:pt x="5514" y="15490"/>
                    <a:pt x="6667" y="16066"/>
                  </a:cubicBezTo>
                  <a:cubicBezTo>
                    <a:pt x="7043" y="13610"/>
                    <a:pt x="7369" y="11129"/>
                    <a:pt x="7494" y="9374"/>
                  </a:cubicBezTo>
                  <a:cubicBezTo>
                    <a:pt x="6517" y="6116"/>
                    <a:pt x="5790" y="1931"/>
                    <a:pt x="3835" y="953"/>
                  </a:cubicBezTo>
                  <a:close/>
                </a:path>
              </a:pathLst>
            </a:custGeom>
            <a:solidFill>
              <a:srgbClr val="EABD4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79" name="Google Shape;179;p26"/>
            <p:cNvSpPr/>
            <p:nvPr/>
          </p:nvSpPr>
          <p:spPr>
            <a:xfrm>
              <a:off x="2871075" y="2908550"/>
              <a:ext cx="72075" cy="51400"/>
            </a:xfrm>
            <a:custGeom>
              <a:avLst/>
              <a:gdLst/>
              <a:ahLst/>
              <a:cxnLst/>
              <a:rect l="l" t="t" r="r" b="b"/>
              <a:pathLst>
                <a:path w="2883" h="2056" extrusionOk="0">
                  <a:moveTo>
                    <a:pt x="2156" y="1"/>
                  </a:moveTo>
                  <a:lnTo>
                    <a:pt x="0" y="1529"/>
                  </a:lnTo>
                  <a:lnTo>
                    <a:pt x="276" y="2056"/>
                  </a:lnTo>
                  <a:lnTo>
                    <a:pt x="2582" y="477"/>
                  </a:lnTo>
                  <a:lnTo>
                    <a:pt x="2883" y="1"/>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0" name="Google Shape;180;p26"/>
            <p:cNvSpPr/>
            <p:nvPr/>
          </p:nvSpPr>
          <p:spPr>
            <a:xfrm>
              <a:off x="2366050" y="2247525"/>
              <a:ext cx="424850" cy="735625"/>
            </a:xfrm>
            <a:custGeom>
              <a:avLst/>
              <a:gdLst/>
              <a:ahLst/>
              <a:cxnLst/>
              <a:rect l="l" t="t" r="r" b="b"/>
              <a:pathLst>
                <a:path w="16994" h="29425" extrusionOk="0">
                  <a:moveTo>
                    <a:pt x="16818" y="20903"/>
                  </a:moveTo>
                  <a:cubicBezTo>
                    <a:pt x="16517" y="18396"/>
                    <a:pt x="15339" y="3309"/>
                    <a:pt x="13134" y="1604"/>
                  </a:cubicBezTo>
                  <a:cubicBezTo>
                    <a:pt x="13134" y="1604"/>
                    <a:pt x="11655" y="0"/>
                    <a:pt x="10978" y="677"/>
                  </a:cubicBezTo>
                  <a:lnTo>
                    <a:pt x="1" y="6993"/>
                  </a:lnTo>
                  <a:lnTo>
                    <a:pt x="502" y="13835"/>
                  </a:lnTo>
                  <a:lnTo>
                    <a:pt x="5264" y="29424"/>
                  </a:lnTo>
                  <a:lnTo>
                    <a:pt x="15916" y="23284"/>
                  </a:lnTo>
                  <a:cubicBezTo>
                    <a:pt x="16567" y="23108"/>
                    <a:pt x="16993" y="22206"/>
                    <a:pt x="16818" y="20903"/>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1" name="Google Shape;181;p26"/>
            <p:cNvSpPr/>
            <p:nvPr/>
          </p:nvSpPr>
          <p:spPr>
            <a:xfrm>
              <a:off x="2354775" y="2381600"/>
              <a:ext cx="162300" cy="636625"/>
            </a:xfrm>
            <a:custGeom>
              <a:avLst/>
              <a:gdLst/>
              <a:ahLst/>
              <a:cxnLst/>
              <a:rect l="l" t="t" r="r" b="b"/>
              <a:pathLst>
                <a:path w="6492" h="25465" extrusionOk="0">
                  <a:moveTo>
                    <a:pt x="2482" y="2657"/>
                  </a:moveTo>
                  <a:cubicBezTo>
                    <a:pt x="4687" y="4387"/>
                    <a:pt x="5865" y="19475"/>
                    <a:pt x="6166" y="21956"/>
                  </a:cubicBezTo>
                  <a:cubicBezTo>
                    <a:pt x="6492" y="24462"/>
                    <a:pt x="4712" y="25465"/>
                    <a:pt x="3083" y="22908"/>
                  </a:cubicBezTo>
                  <a:cubicBezTo>
                    <a:pt x="1454" y="20377"/>
                    <a:pt x="1" y="5991"/>
                    <a:pt x="1" y="3008"/>
                  </a:cubicBezTo>
                  <a:cubicBezTo>
                    <a:pt x="1" y="1"/>
                    <a:pt x="2482" y="2657"/>
                    <a:pt x="2482" y="2657"/>
                  </a:cubicBezTo>
                  <a:close/>
                </a:path>
              </a:pathLst>
            </a:custGeom>
            <a:solidFill>
              <a:srgbClr val="46467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2" name="Google Shape;182;p26"/>
            <p:cNvSpPr/>
            <p:nvPr/>
          </p:nvSpPr>
          <p:spPr>
            <a:xfrm>
              <a:off x="4326600" y="1505025"/>
              <a:ext cx="234350" cy="410450"/>
            </a:xfrm>
            <a:custGeom>
              <a:avLst/>
              <a:gdLst/>
              <a:ahLst/>
              <a:cxnLst/>
              <a:rect l="l" t="t" r="r" b="b"/>
              <a:pathLst>
                <a:path w="9374" h="16418" extrusionOk="0">
                  <a:moveTo>
                    <a:pt x="7243" y="1"/>
                  </a:moveTo>
                  <a:cubicBezTo>
                    <a:pt x="4687" y="1254"/>
                    <a:pt x="0" y="11580"/>
                    <a:pt x="777" y="14011"/>
                  </a:cubicBezTo>
                  <a:cubicBezTo>
                    <a:pt x="1579" y="16417"/>
                    <a:pt x="3760" y="15089"/>
                    <a:pt x="5238" y="12958"/>
                  </a:cubicBezTo>
                  <a:cubicBezTo>
                    <a:pt x="7294" y="10026"/>
                    <a:pt x="9374" y="3660"/>
                    <a:pt x="9098" y="2056"/>
                  </a:cubicBezTo>
                  <a:cubicBezTo>
                    <a:pt x="8847" y="477"/>
                    <a:pt x="7243" y="1"/>
                    <a:pt x="7243" y="1"/>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3" name="Google Shape;183;p26"/>
            <p:cNvSpPr/>
            <p:nvPr/>
          </p:nvSpPr>
          <p:spPr>
            <a:xfrm>
              <a:off x="4371700" y="2843400"/>
              <a:ext cx="218700" cy="161675"/>
            </a:xfrm>
            <a:custGeom>
              <a:avLst/>
              <a:gdLst/>
              <a:ahLst/>
              <a:cxnLst/>
              <a:rect l="l" t="t" r="r" b="b"/>
              <a:pathLst>
                <a:path w="8748" h="6467" extrusionOk="0">
                  <a:moveTo>
                    <a:pt x="6066" y="0"/>
                  </a:moveTo>
                  <a:cubicBezTo>
                    <a:pt x="6066" y="0"/>
                    <a:pt x="2106" y="4612"/>
                    <a:pt x="1053" y="4912"/>
                  </a:cubicBezTo>
                  <a:cubicBezTo>
                    <a:pt x="1" y="5238"/>
                    <a:pt x="953" y="6316"/>
                    <a:pt x="1755" y="6391"/>
                  </a:cubicBezTo>
                  <a:cubicBezTo>
                    <a:pt x="2557" y="6466"/>
                    <a:pt x="5139" y="6366"/>
                    <a:pt x="5891" y="5639"/>
                  </a:cubicBezTo>
                  <a:cubicBezTo>
                    <a:pt x="6642" y="4887"/>
                    <a:pt x="8748" y="4110"/>
                    <a:pt x="8748" y="4110"/>
                  </a:cubicBezTo>
                  <a:cubicBezTo>
                    <a:pt x="8748" y="1704"/>
                    <a:pt x="8171" y="201"/>
                    <a:pt x="8171" y="201"/>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4" name="Google Shape;184;p26"/>
            <p:cNvSpPr/>
            <p:nvPr/>
          </p:nvSpPr>
          <p:spPr>
            <a:xfrm>
              <a:off x="4475725" y="1993125"/>
              <a:ext cx="189875" cy="885375"/>
            </a:xfrm>
            <a:custGeom>
              <a:avLst/>
              <a:gdLst/>
              <a:ahLst/>
              <a:cxnLst/>
              <a:rect l="l" t="t" r="r" b="b"/>
              <a:pathLst>
                <a:path w="7595" h="35415" extrusionOk="0">
                  <a:moveTo>
                    <a:pt x="501" y="1404"/>
                  </a:moveTo>
                  <a:cubicBezTo>
                    <a:pt x="501" y="1404"/>
                    <a:pt x="0" y="11630"/>
                    <a:pt x="176" y="14963"/>
                  </a:cubicBezTo>
                  <a:cubicBezTo>
                    <a:pt x="376" y="18322"/>
                    <a:pt x="1178" y="34938"/>
                    <a:pt x="1178" y="34938"/>
                  </a:cubicBezTo>
                  <a:cubicBezTo>
                    <a:pt x="3359" y="35415"/>
                    <a:pt x="4737" y="34938"/>
                    <a:pt x="4737" y="34938"/>
                  </a:cubicBezTo>
                  <a:cubicBezTo>
                    <a:pt x="5439" y="22207"/>
                    <a:pt x="5414" y="18522"/>
                    <a:pt x="5614" y="16643"/>
                  </a:cubicBezTo>
                  <a:cubicBezTo>
                    <a:pt x="5815" y="14738"/>
                    <a:pt x="6065" y="9249"/>
                    <a:pt x="6065" y="9249"/>
                  </a:cubicBezTo>
                  <a:cubicBezTo>
                    <a:pt x="7594" y="6091"/>
                    <a:pt x="6015" y="1981"/>
                    <a:pt x="5263" y="1003"/>
                  </a:cubicBezTo>
                  <a:cubicBezTo>
                    <a:pt x="4512" y="1"/>
                    <a:pt x="501" y="1404"/>
                    <a:pt x="501" y="1404"/>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5" name="Google Shape;185;p26"/>
            <p:cNvSpPr/>
            <p:nvPr/>
          </p:nvSpPr>
          <p:spPr>
            <a:xfrm>
              <a:off x="4655550" y="2927975"/>
              <a:ext cx="123450" cy="216200"/>
            </a:xfrm>
            <a:custGeom>
              <a:avLst/>
              <a:gdLst/>
              <a:ahLst/>
              <a:cxnLst/>
              <a:rect l="l" t="t" r="r" b="b"/>
              <a:pathLst>
                <a:path w="4938" h="8648" extrusionOk="0">
                  <a:moveTo>
                    <a:pt x="1153" y="1003"/>
                  </a:moveTo>
                  <a:cubicBezTo>
                    <a:pt x="1028" y="2858"/>
                    <a:pt x="351" y="5063"/>
                    <a:pt x="176" y="6166"/>
                  </a:cubicBezTo>
                  <a:cubicBezTo>
                    <a:pt x="0" y="7294"/>
                    <a:pt x="401" y="7920"/>
                    <a:pt x="677" y="8296"/>
                  </a:cubicBezTo>
                  <a:cubicBezTo>
                    <a:pt x="928" y="8647"/>
                    <a:pt x="4085" y="7595"/>
                    <a:pt x="4512" y="6392"/>
                  </a:cubicBezTo>
                  <a:cubicBezTo>
                    <a:pt x="4938" y="5164"/>
                    <a:pt x="4060" y="4111"/>
                    <a:pt x="3985" y="1830"/>
                  </a:cubicBezTo>
                  <a:cubicBezTo>
                    <a:pt x="2983" y="1"/>
                    <a:pt x="1153" y="1003"/>
                    <a:pt x="1153" y="1003"/>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6" name="Google Shape;186;p26"/>
            <p:cNvSpPr/>
            <p:nvPr/>
          </p:nvSpPr>
          <p:spPr>
            <a:xfrm>
              <a:off x="4570325" y="2000650"/>
              <a:ext cx="216200" cy="997525"/>
            </a:xfrm>
            <a:custGeom>
              <a:avLst/>
              <a:gdLst/>
              <a:ahLst/>
              <a:cxnLst/>
              <a:rect l="l" t="t" r="r" b="b"/>
              <a:pathLst>
                <a:path w="8648" h="39901" extrusionOk="0">
                  <a:moveTo>
                    <a:pt x="1" y="1905"/>
                  </a:moveTo>
                  <a:cubicBezTo>
                    <a:pt x="1" y="1905"/>
                    <a:pt x="552" y="11204"/>
                    <a:pt x="1404" y="14286"/>
                  </a:cubicBezTo>
                  <a:cubicBezTo>
                    <a:pt x="2256" y="17394"/>
                    <a:pt x="3033" y="26467"/>
                    <a:pt x="3409" y="28046"/>
                  </a:cubicBezTo>
                  <a:cubicBezTo>
                    <a:pt x="3760" y="29625"/>
                    <a:pt x="4211" y="39424"/>
                    <a:pt x="4211" y="39424"/>
                  </a:cubicBezTo>
                  <a:cubicBezTo>
                    <a:pt x="6166" y="39901"/>
                    <a:pt x="7720" y="39424"/>
                    <a:pt x="7720" y="39424"/>
                  </a:cubicBezTo>
                  <a:cubicBezTo>
                    <a:pt x="7670" y="30251"/>
                    <a:pt x="7895" y="22808"/>
                    <a:pt x="7720" y="20301"/>
                  </a:cubicBezTo>
                  <a:cubicBezTo>
                    <a:pt x="7545" y="17795"/>
                    <a:pt x="7795" y="10352"/>
                    <a:pt x="7795" y="10352"/>
                  </a:cubicBezTo>
                  <a:cubicBezTo>
                    <a:pt x="8597" y="6868"/>
                    <a:pt x="8647" y="6442"/>
                    <a:pt x="7795" y="4136"/>
                  </a:cubicBezTo>
                  <a:cubicBezTo>
                    <a:pt x="6918" y="1830"/>
                    <a:pt x="3234" y="1"/>
                    <a:pt x="1" y="1905"/>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7" name="Google Shape;187;p26"/>
            <p:cNvSpPr/>
            <p:nvPr/>
          </p:nvSpPr>
          <p:spPr>
            <a:xfrm>
              <a:off x="4431225" y="1493750"/>
              <a:ext cx="439875" cy="712450"/>
            </a:xfrm>
            <a:custGeom>
              <a:avLst/>
              <a:gdLst/>
              <a:ahLst/>
              <a:cxnLst/>
              <a:rect l="l" t="t" r="r" b="b"/>
              <a:pathLst>
                <a:path w="17595" h="28498" extrusionOk="0">
                  <a:moveTo>
                    <a:pt x="3785" y="126"/>
                  </a:moveTo>
                  <a:cubicBezTo>
                    <a:pt x="6642" y="1"/>
                    <a:pt x="13234" y="1480"/>
                    <a:pt x="15414" y="4262"/>
                  </a:cubicBezTo>
                  <a:cubicBezTo>
                    <a:pt x="17595" y="7018"/>
                    <a:pt x="14437" y="11931"/>
                    <a:pt x="13660" y="14888"/>
                  </a:cubicBezTo>
                  <a:cubicBezTo>
                    <a:pt x="12908" y="17846"/>
                    <a:pt x="14011" y="25264"/>
                    <a:pt x="14011" y="25966"/>
                  </a:cubicBezTo>
                  <a:cubicBezTo>
                    <a:pt x="10652" y="28196"/>
                    <a:pt x="2507" y="28497"/>
                    <a:pt x="1605" y="25139"/>
                  </a:cubicBezTo>
                  <a:cubicBezTo>
                    <a:pt x="1229" y="21530"/>
                    <a:pt x="2056" y="17194"/>
                    <a:pt x="2106" y="15089"/>
                  </a:cubicBezTo>
                  <a:cubicBezTo>
                    <a:pt x="1981" y="10527"/>
                    <a:pt x="1" y="1480"/>
                    <a:pt x="3785" y="126"/>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8" name="Google Shape;188;p26"/>
            <p:cNvSpPr/>
            <p:nvPr/>
          </p:nvSpPr>
          <p:spPr>
            <a:xfrm>
              <a:off x="4456925" y="1496900"/>
              <a:ext cx="137250" cy="716175"/>
            </a:xfrm>
            <a:custGeom>
              <a:avLst/>
              <a:gdLst/>
              <a:ahLst/>
              <a:cxnLst/>
              <a:rect l="l" t="t" r="r" b="b"/>
              <a:pathLst>
                <a:path w="5490" h="28647" extrusionOk="0">
                  <a:moveTo>
                    <a:pt x="5188" y="677"/>
                  </a:moveTo>
                  <a:cubicBezTo>
                    <a:pt x="3359" y="7118"/>
                    <a:pt x="2933" y="14336"/>
                    <a:pt x="3108" y="17068"/>
                  </a:cubicBezTo>
                  <a:cubicBezTo>
                    <a:pt x="3284" y="19825"/>
                    <a:pt x="3359" y="28647"/>
                    <a:pt x="3359" y="28647"/>
                  </a:cubicBezTo>
                  <a:cubicBezTo>
                    <a:pt x="1228" y="27519"/>
                    <a:pt x="301" y="25464"/>
                    <a:pt x="301" y="24537"/>
                  </a:cubicBezTo>
                  <a:cubicBezTo>
                    <a:pt x="301" y="23584"/>
                    <a:pt x="1103" y="15589"/>
                    <a:pt x="1078" y="14963"/>
                  </a:cubicBezTo>
                  <a:cubicBezTo>
                    <a:pt x="1053" y="14311"/>
                    <a:pt x="0" y="6968"/>
                    <a:pt x="301" y="3684"/>
                  </a:cubicBezTo>
                  <a:cubicBezTo>
                    <a:pt x="602" y="376"/>
                    <a:pt x="2757" y="0"/>
                    <a:pt x="2757" y="0"/>
                  </a:cubicBezTo>
                  <a:lnTo>
                    <a:pt x="5489" y="0"/>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89" name="Google Shape;189;p26"/>
            <p:cNvSpPr/>
            <p:nvPr/>
          </p:nvSpPr>
          <p:spPr>
            <a:xfrm>
              <a:off x="4511425" y="1319575"/>
              <a:ext cx="31350" cy="81475"/>
            </a:xfrm>
            <a:custGeom>
              <a:avLst/>
              <a:gdLst/>
              <a:ahLst/>
              <a:cxnLst/>
              <a:rect l="l" t="t" r="r" b="b"/>
              <a:pathLst>
                <a:path w="1254" h="3259" extrusionOk="0">
                  <a:moveTo>
                    <a:pt x="1254" y="0"/>
                  </a:moveTo>
                  <a:cubicBezTo>
                    <a:pt x="1" y="401"/>
                    <a:pt x="1254" y="3259"/>
                    <a:pt x="1254" y="3259"/>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0" name="Google Shape;190;p26"/>
            <p:cNvSpPr/>
            <p:nvPr/>
          </p:nvSpPr>
          <p:spPr>
            <a:xfrm>
              <a:off x="4528975" y="1261925"/>
              <a:ext cx="195525" cy="279475"/>
            </a:xfrm>
            <a:custGeom>
              <a:avLst/>
              <a:gdLst/>
              <a:ahLst/>
              <a:cxnLst/>
              <a:rect l="l" t="t" r="r" b="b"/>
              <a:pathLst>
                <a:path w="7821" h="11179" extrusionOk="0">
                  <a:moveTo>
                    <a:pt x="477" y="2682"/>
                  </a:moveTo>
                  <a:cubicBezTo>
                    <a:pt x="477" y="2682"/>
                    <a:pt x="1" y="4362"/>
                    <a:pt x="201" y="5640"/>
                  </a:cubicBezTo>
                  <a:cubicBezTo>
                    <a:pt x="377" y="6943"/>
                    <a:pt x="477" y="9524"/>
                    <a:pt x="1630" y="10352"/>
                  </a:cubicBezTo>
                  <a:cubicBezTo>
                    <a:pt x="2783" y="11179"/>
                    <a:pt x="4437" y="10226"/>
                    <a:pt x="5514" y="9299"/>
                  </a:cubicBezTo>
                  <a:cubicBezTo>
                    <a:pt x="6617" y="8372"/>
                    <a:pt x="7770" y="6667"/>
                    <a:pt x="7795" y="4587"/>
                  </a:cubicBezTo>
                  <a:cubicBezTo>
                    <a:pt x="7820" y="2532"/>
                    <a:pt x="7018" y="1"/>
                    <a:pt x="4036" y="126"/>
                  </a:cubicBezTo>
                  <a:cubicBezTo>
                    <a:pt x="1053" y="251"/>
                    <a:pt x="477" y="2682"/>
                    <a:pt x="477" y="2682"/>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1" name="Google Shape;191;p26"/>
            <p:cNvSpPr/>
            <p:nvPr/>
          </p:nvSpPr>
          <p:spPr>
            <a:xfrm>
              <a:off x="4577850" y="1448650"/>
              <a:ext cx="120950" cy="176725"/>
            </a:xfrm>
            <a:custGeom>
              <a:avLst/>
              <a:gdLst/>
              <a:ahLst/>
              <a:cxnLst/>
              <a:rect l="l" t="t" r="r" b="b"/>
              <a:pathLst>
                <a:path w="4838" h="7069" extrusionOk="0">
                  <a:moveTo>
                    <a:pt x="4311" y="0"/>
                  </a:moveTo>
                  <a:cubicBezTo>
                    <a:pt x="4311" y="0"/>
                    <a:pt x="4086" y="2657"/>
                    <a:pt x="4787" y="3634"/>
                  </a:cubicBezTo>
                  <a:cubicBezTo>
                    <a:pt x="4838" y="4286"/>
                    <a:pt x="2958" y="7068"/>
                    <a:pt x="1078" y="6592"/>
                  </a:cubicBezTo>
                  <a:cubicBezTo>
                    <a:pt x="0" y="6316"/>
                    <a:pt x="126" y="5038"/>
                    <a:pt x="126" y="5038"/>
                  </a:cubicBezTo>
                  <a:cubicBezTo>
                    <a:pt x="251" y="4060"/>
                    <a:pt x="126" y="1730"/>
                    <a:pt x="126" y="1730"/>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2" name="Google Shape;192;p26"/>
            <p:cNvSpPr/>
            <p:nvPr/>
          </p:nvSpPr>
          <p:spPr>
            <a:xfrm>
              <a:off x="4512050" y="1191125"/>
              <a:ext cx="273225" cy="273825"/>
            </a:xfrm>
            <a:custGeom>
              <a:avLst/>
              <a:gdLst/>
              <a:ahLst/>
              <a:cxnLst/>
              <a:rect l="l" t="t" r="r" b="b"/>
              <a:pathLst>
                <a:path w="10929" h="10953" extrusionOk="0">
                  <a:moveTo>
                    <a:pt x="427" y="3284"/>
                  </a:moveTo>
                  <a:cubicBezTo>
                    <a:pt x="1" y="4813"/>
                    <a:pt x="477" y="5364"/>
                    <a:pt x="1780" y="5815"/>
                  </a:cubicBezTo>
                  <a:cubicBezTo>
                    <a:pt x="3084" y="6241"/>
                    <a:pt x="6517" y="5239"/>
                    <a:pt x="6517" y="5239"/>
                  </a:cubicBezTo>
                  <a:cubicBezTo>
                    <a:pt x="6292" y="6893"/>
                    <a:pt x="6793" y="7745"/>
                    <a:pt x="6793" y="7745"/>
                  </a:cubicBezTo>
                  <a:cubicBezTo>
                    <a:pt x="7369" y="6141"/>
                    <a:pt x="7871" y="6943"/>
                    <a:pt x="7946" y="8246"/>
                  </a:cubicBezTo>
                  <a:cubicBezTo>
                    <a:pt x="7996" y="9524"/>
                    <a:pt x="7269" y="9499"/>
                    <a:pt x="7269" y="9499"/>
                  </a:cubicBezTo>
                  <a:cubicBezTo>
                    <a:pt x="7319" y="10577"/>
                    <a:pt x="7670" y="10953"/>
                    <a:pt x="7670" y="10953"/>
                  </a:cubicBezTo>
                  <a:cubicBezTo>
                    <a:pt x="9049" y="10001"/>
                    <a:pt x="10928" y="3610"/>
                    <a:pt x="8447" y="3459"/>
                  </a:cubicBezTo>
                  <a:cubicBezTo>
                    <a:pt x="8397" y="1229"/>
                    <a:pt x="1329" y="1"/>
                    <a:pt x="427" y="3284"/>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3" name="Google Shape;193;p26"/>
            <p:cNvSpPr/>
            <p:nvPr/>
          </p:nvSpPr>
          <p:spPr>
            <a:xfrm>
              <a:off x="4616075" y="1528850"/>
              <a:ext cx="237500" cy="697400"/>
            </a:xfrm>
            <a:custGeom>
              <a:avLst/>
              <a:gdLst/>
              <a:ahLst/>
              <a:cxnLst/>
              <a:rect l="l" t="t" r="r" b="b"/>
              <a:pathLst>
                <a:path w="9500" h="27896" extrusionOk="0">
                  <a:moveTo>
                    <a:pt x="3384" y="0"/>
                  </a:moveTo>
                  <a:cubicBezTo>
                    <a:pt x="1153" y="4687"/>
                    <a:pt x="0" y="8948"/>
                    <a:pt x="75" y="12807"/>
                  </a:cubicBezTo>
                  <a:cubicBezTo>
                    <a:pt x="151" y="16667"/>
                    <a:pt x="953" y="27895"/>
                    <a:pt x="953" y="27895"/>
                  </a:cubicBezTo>
                  <a:cubicBezTo>
                    <a:pt x="4787" y="26968"/>
                    <a:pt x="7419" y="25865"/>
                    <a:pt x="8146" y="24562"/>
                  </a:cubicBezTo>
                  <a:cubicBezTo>
                    <a:pt x="6517" y="20226"/>
                    <a:pt x="5915" y="17294"/>
                    <a:pt x="6241" y="16066"/>
                  </a:cubicBezTo>
                  <a:cubicBezTo>
                    <a:pt x="6592" y="14838"/>
                    <a:pt x="9499" y="5414"/>
                    <a:pt x="7970" y="2607"/>
                  </a:cubicBezTo>
                  <a:cubicBezTo>
                    <a:pt x="6542" y="1053"/>
                    <a:pt x="3384" y="0"/>
                    <a:pt x="3384" y="0"/>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4" name="Google Shape;194;p26"/>
            <p:cNvSpPr/>
            <p:nvPr/>
          </p:nvSpPr>
          <p:spPr>
            <a:xfrm>
              <a:off x="4604800" y="1513175"/>
              <a:ext cx="95875" cy="134125"/>
            </a:xfrm>
            <a:custGeom>
              <a:avLst/>
              <a:gdLst/>
              <a:ahLst/>
              <a:cxnLst/>
              <a:rect l="l" t="t" r="r" b="b"/>
              <a:pathLst>
                <a:path w="3835" h="5365" extrusionOk="0">
                  <a:moveTo>
                    <a:pt x="3334" y="1"/>
                  </a:moveTo>
                  <a:cubicBezTo>
                    <a:pt x="3334" y="101"/>
                    <a:pt x="3835" y="627"/>
                    <a:pt x="3835" y="627"/>
                  </a:cubicBezTo>
                  <a:cubicBezTo>
                    <a:pt x="3835" y="627"/>
                    <a:pt x="2857" y="2733"/>
                    <a:pt x="2506" y="3660"/>
                  </a:cubicBezTo>
                  <a:cubicBezTo>
                    <a:pt x="2181" y="4587"/>
                    <a:pt x="1253" y="5364"/>
                    <a:pt x="1253" y="5364"/>
                  </a:cubicBezTo>
                  <a:lnTo>
                    <a:pt x="0" y="4011"/>
                  </a:lnTo>
                  <a:cubicBezTo>
                    <a:pt x="1729" y="3109"/>
                    <a:pt x="3334" y="1"/>
                    <a:pt x="3334" y="1"/>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5" name="Google Shape;195;p26"/>
            <p:cNvSpPr/>
            <p:nvPr/>
          </p:nvSpPr>
          <p:spPr>
            <a:xfrm>
              <a:off x="4561550" y="1526975"/>
              <a:ext cx="43275" cy="110300"/>
            </a:xfrm>
            <a:custGeom>
              <a:avLst/>
              <a:gdLst/>
              <a:ahLst/>
              <a:cxnLst/>
              <a:rect l="l" t="t" r="r" b="b"/>
              <a:pathLst>
                <a:path w="1731" h="4412" extrusionOk="0">
                  <a:moveTo>
                    <a:pt x="928" y="125"/>
                  </a:moveTo>
                  <a:cubicBezTo>
                    <a:pt x="1053" y="0"/>
                    <a:pt x="1329" y="2757"/>
                    <a:pt x="1730" y="3459"/>
                  </a:cubicBezTo>
                  <a:cubicBezTo>
                    <a:pt x="953" y="4211"/>
                    <a:pt x="477" y="4411"/>
                    <a:pt x="477" y="4411"/>
                  </a:cubicBezTo>
                  <a:cubicBezTo>
                    <a:pt x="477" y="4411"/>
                    <a:pt x="1" y="1303"/>
                    <a:pt x="928" y="125"/>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6" name="Google Shape;196;p26"/>
            <p:cNvSpPr/>
            <p:nvPr/>
          </p:nvSpPr>
          <p:spPr>
            <a:xfrm>
              <a:off x="4580975" y="1612175"/>
              <a:ext cx="50150" cy="51400"/>
            </a:xfrm>
            <a:custGeom>
              <a:avLst/>
              <a:gdLst/>
              <a:ahLst/>
              <a:cxnLst/>
              <a:rect l="l" t="t" r="r" b="b"/>
              <a:pathLst>
                <a:path w="2006" h="2056" extrusionOk="0">
                  <a:moveTo>
                    <a:pt x="1078" y="1"/>
                  </a:moveTo>
                  <a:lnTo>
                    <a:pt x="1" y="652"/>
                  </a:lnTo>
                  <a:cubicBezTo>
                    <a:pt x="251" y="1504"/>
                    <a:pt x="276" y="2056"/>
                    <a:pt x="276" y="2056"/>
                  </a:cubicBezTo>
                  <a:lnTo>
                    <a:pt x="1254" y="2056"/>
                  </a:lnTo>
                  <a:lnTo>
                    <a:pt x="2006" y="1003"/>
                  </a:lnTo>
                  <a:close/>
                </a:path>
              </a:pathLst>
            </a:custGeom>
            <a:solidFill>
              <a:srgbClr val="EC827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7" name="Google Shape;197;p26"/>
            <p:cNvSpPr/>
            <p:nvPr/>
          </p:nvSpPr>
          <p:spPr>
            <a:xfrm>
              <a:off x="4550900" y="1653525"/>
              <a:ext cx="62700" cy="373475"/>
            </a:xfrm>
            <a:custGeom>
              <a:avLst/>
              <a:gdLst/>
              <a:ahLst/>
              <a:cxnLst/>
              <a:rect l="l" t="t" r="r" b="b"/>
              <a:pathLst>
                <a:path w="2508" h="14939" extrusionOk="0">
                  <a:moveTo>
                    <a:pt x="1479" y="402"/>
                  </a:moveTo>
                  <a:cubicBezTo>
                    <a:pt x="1" y="8071"/>
                    <a:pt x="151" y="12833"/>
                    <a:pt x="151" y="12833"/>
                  </a:cubicBezTo>
                  <a:lnTo>
                    <a:pt x="903" y="14938"/>
                  </a:lnTo>
                  <a:lnTo>
                    <a:pt x="2507" y="12582"/>
                  </a:lnTo>
                  <a:cubicBezTo>
                    <a:pt x="2507" y="12582"/>
                    <a:pt x="1329" y="3560"/>
                    <a:pt x="2457" y="402"/>
                  </a:cubicBezTo>
                  <a:cubicBezTo>
                    <a:pt x="1855" y="1"/>
                    <a:pt x="1479" y="402"/>
                    <a:pt x="1479" y="402"/>
                  </a:cubicBezTo>
                  <a:close/>
                </a:path>
              </a:pathLst>
            </a:custGeom>
            <a:solidFill>
              <a:srgbClr val="EC827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8" name="Google Shape;198;p26"/>
            <p:cNvSpPr/>
            <p:nvPr/>
          </p:nvSpPr>
          <p:spPr>
            <a:xfrm>
              <a:off x="2498900" y="2237500"/>
              <a:ext cx="464300" cy="767575"/>
            </a:xfrm>
            <a:custGeom>
              <a:avLst/>
              <a:gdLst/>
              <a:ahLst/>
              <a:cxnLst/>
              <a:rect l="l" t="t" r="r" b="b"/>
              <a:pathLst>
                <a:path w="18572" h="30703" extrusionOk="0">
                  <a:moveTo>
                    <a:pt x="14511" y="151"/>
                  </a:moveTo>
                  <a:cubicBezTo>
                    <a:pt x="11429" y="0"/>
                    <a:pt x="4737" y="2106"/>
                    <a:pt x="2356" y="5063"/>
                  </a:cubicBezTo>
                  <a:cubicBezTo>
                    <a:pt x="0" y="8046"/>
                    <a:pt x="2983" y="12782"/>
                    <a:pt x="3760" y="15990"/>
                  </a:cubicBezTo>
                  <a:cubicBezTo>
                    <a:pt x="4562" y="19173"/>
                    <a:pt x="3333" y="27143"/>
                    <a:pt x="3333" y="27920"/>
                  </a:cubicBezTo>
                  <a:cubicBezTo>
                    <a:pt x="6968" y="30351"/>
                    <a:pt x="15714" y="30702"/>
                    <a:pt x="16717" y="27093"/>
                  </a:cubicBezTo>
                  <a:cubicBezTo>
                    <a:pt x="17143" y="23183"/>
                    <a:pt x="14286" y="19073"/>
                    <a:pt x="14236" y="16792"/>
                  </a:cubicBezTo>
                  <a:cubicBezTo>
                    <a:pt x="14386" y="11855"/>
                    <a:pt x="18572" y="1629"/>
                    <a:pt x="14511" y="151"/>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199" name="Google Shape;199;p26"/>
            <p:cNvSpPr/>
            <p:nvPr/>
          </p:nvSpPr>
          <p:spPr>
            <a:xfrm>
              <a:off x="2787750" y="2240625"/>
              <a:ext cx="137850" cy="770700"/>
            </a:xfrm>
            <a:custGeom>
              <a:avLst/>
              <a:gdLst/>
              <a:ahLst/>
              <a:cxnLst/>
              <a:rect l="l" t="t" r="r" b="b"/>
              <a:pathLst>
                <a:path w="5514" h="30828" extrusionOk="0">
                  <a:moveTo>
                    <a:pt x="276" y="728"/>
                  </a:moveTo>
                  <a:cubicBezTo>
                    <a:pt x="1880" y="7670"/>
                    <a:pt x="1379" y="15164"/>
                    <a:pt x="1028" y="18096"/>
                  </a:cubicBezTo>
                  <a:cubicBezTo>
                    <a:pt x="652" y="21028"/>
                    <a:pt x="602" y="30828"/>
                    <a:pt x="602" y="30828"/>
                  </a:cubicBezTo>
                  <a:cubicBezTo>
                    <a:pt x="2957" y="29625"/>
                    <a:pt x="4085" y="27419"/>
                    <a:pt x="4135" y="26417"/>
                  </a:cubicBezTo>
                  <a:cubicBezTo>
                    <a:pt x="4211" y="25414"/>
                    <a:pt x="3283" y="16918"/>
                    <a:pt x="3358" y="16241"/>
                  </a:cubicBezTo>
                  <a:cubicBezTo>
                    <a:pt x="3409" y="15540"/>
                    <a:pt x="5514" y="7520"/>
                    <a:pt x="5389" y="3986"/>
                  </a:cubicBezTo>
                  <a:cubicBezTo>
                    <a:pt x="5263" y="427"/>
                    <a:pt x="2957" y="26"/>
                    <a:pt x="2957" y="26"/>
                  </a:cubicBezTo>
                  <a:lnTo>
                    <a:pt x="0" y="1"/>
                  </a:ln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0" name="Google Shape;200;p26"/>
            <p:cNvSpPr/>
            <p:nvPr/>
          </p:nvSpPr>
          <p:spPr>
            <a:xfrm>
              <a:off x="2666175" y="1987500"/>
              <a:ext cx="206175" cy="302025"/>
            </a:xfrm>
            <a:custGeom>
              <a:avLst/>
              <a:gdLst/>
              <a:ahLst/>
              <a:cxnLst/>
              <a:rect l="l" t="t" r="r" b="b"/>
              <a:pathLst>
                <a:path w="8247" h="12081" extrusionOk="0">
                  <a:moveTo>
                    <a:pt x="7921" y="2933"/>
                  </a:moveTo>
                  <a:cubicBezTo>
                    <a:pt x="7921" y="2933"/>
                    <a:pt x="8171" y="4737"/>
                    <a:pt x="8221" y="6141"/>
                  </a:cubicBezTo>
                  <a:cubicBezTo>
                    <a:pt x="8247" y="8421"/>
                    <a:pt x="7871" y="10326"/>
                    <a:pt x="6617" y="11203"/>
                  </a:cubicBezTo>
                  <a:cubicBezTo>
                    <a:pt x="5389" y="12081"/>
                    <a:pt x="3109" y="11504"/>
                    <a:pt x="1931" y="10502"/>
                  </a:cubicBezTo>
                  <a:cubicBezTo>
                    <a:pt x="753" y="9499"/>
                    <a:pt x="26" y="7193"/>
                    <a:pt x="26" y="4963"/>
                  </a:cubicBezTo>
                  <a:cubicBezTo>
                    <a:pt x="1" y="2732"/>
                    <a:pt x="878" y="0"/>
                    <a:pt x="4111" y="176"/>
                  </a:cubicBezTo>
                  <a:cubicBezTo>
                    <a:pt x="7319" y="326"/>
                    <a:pt x="7921" y="2933"/>
                    <a:pt x="7921" y="2933"/>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1" name="Google Shape;201;p26"/>
            <p:cNvSpPr/>
            <p:nvPr/>
          </p:nvSpPr>
          <p:spPr>
            <a:xfrm>
              <a:off x="2674950" y="2188000"/>
              <a:ext cx="129725" cy="190500"/>
            </a:xfrm>
            <a:custGeom>
              <a:avLst/>
              <a:gdLst/>
              <a:ahLst/>
              <a:cxnLst/>
              <a:rect l="l" t="t" r="r" b="b"/>
              <a:pathLst>
                <a:path w="5189" h="7620" extrusionOk="0">
                  <a:moveTo>
                    <a:pt x="577" y="0"/>
                  </a:moveTo>
                  <a:cubicBezTo>
                    <a:pt x="577" y="0"/>
                    <a:pt x="828" y="2858"/>
                    <a:pt x="51" y="3910"/>
                  </a:cubicBezTo>
                  <a:cubicBezTo>
                    <a:pt x="1" y="4637"/>
                    <a:pt x="2006" y="7619"/>
                    <a:pt x="4011" y="7118"/>
                  </a:cubicBezTo>
                  <a:cubicBezTo>
                    <a:pt x="5189" y="6817"/>
                    <a:pt x="5063" y="5439"/>
                    <a:pt x="5063" y="5439"/>
                  </a:cubicBezTo>
                  <a:cubicBezTo>
                    <a:pt x="4938" y="4411"/>
                    <a:pt x="5089" y="1880"/>
                    <a:pt x="5089" y="1880"/>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2" name="Google Shape;202;p26"/>
            <p:cNvSpPr/>
            <p:nvPr/>
          </p:nvSpPr>
          <p:spPr>
            <a:xfrm>
              <a:off x="2597250" y="1942375"/>
              <a:ext cx="285125" cy="307675"/>
            </a:xfrm>
            <a:custGeom>
              <a:avLst/>
              <a:gdLst/>
              <a:ahLst/>
              <a:cxnLst/>
              <a:rect l="l" t="t" r="r" b="b"/>
              <a:pathLst>
                <a:path w="11405" h="12307" extrusionOk="0">
                  <a:moveTo>
                    <a:pt x="10402" y="2482"/>
                  </a:moveTo>
                  <a:cubicBezTo>
                    <a:pt x="8623" y="1"/>
                    <a:pt x="2006" y="2031"/>
                    <a:pt x="2557" y="4387"/>
                  </a:cubicBezTo>
                  <a:cubicBezTo>
                    <a:pt x="1" y="5189"/>
                    <a:pt x="1655" y="11805"/>
                    <a:pt x="4688" y="12307"/>
                  </a:cubicBezTo>
                  <a:cubicBezTo>
                    <a:pt x="4688" y="12307"/>
                    <a:pt x="6091" y="10903"/>
                    <a:pt x="5991" y="10552"/>
                  </a:cubicBezTo>
                  <a:cubicBezTo>
                    <a:pt x="5690" y="10678"/>
                    <a:pt x="5314" y="10678"/>
                    <a:pt x="5139" y="9876"/>
                  </a:cubicBezTo>
                  <a:cubicBezTo>
                    <a:pt x="4838" y="8497"/>
                    <a:pt x="5690" y="7620"/>
                    <a:pt x="6718" y="9149"/>
                  </a:cubicBezTo>
                  <a:cubicBezTo>
                    <a:pt x="6718" y="9149"/>
                    <a:pt x="6868" y="7946"/>
                    <a:pt x="6191" y="6292"/>
                  </a:cubicBezTo>
                  <a:cubicBezTo>
                    <a:pt x="6191" y="6292"/>
                    <a:pt x="9625" y="5991"/>
                    <a:pt x="10728" y="5013"/>
                  </a:cubicBezTo>
                  <a:cubicBezTo>
                    <a:pt x="11329" y="4512"/>
                    <a:pt x="11405" y="3860"/>
                    <a:pt x="10402" y="2482"/>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3" name="Google Shape;203;p26"/>
            <p:cNvSpPr/>
            <p:nvPr/>
          </p:nvSpPr>
          <p:spPr>
            <a:xfrm>
              <a:off x="2471950" y="2274475"/>
              <a:ext cx="260675" cy="743750"/>
            </a:xfrm>
            <a:custGeom>
              <a:avLst/>
              <a:gdLst/>
              <a:ahLst/>
              <a:cxnLst/>
              <a:rect l="l" t="t" r="r" b="b"/>
              <a:pathLst>
                <a:path w="10427" h="29750" extrusionOk="0">
                  <a:moveTo>
                    <a:pt x="8046" y="0"/>
                  </a:moveTo>
                  <a:cubicBezTo>
                    <a:pt x="10427" y="5063"/>
                    <a:pt x="9700" y="9775"/>
                    <a:pt x="9574" y="13935"/>
                  </a:cubicBezTo>
                  <a:cubicBezTo>
                    <a:pt x="9474" y="18095"/>
                    <a:pt x="7319" y="29750"/>
                    <a:pt x="7319" y="29750"/>
                  </a:cubicBezTo>
                  <a:cubicBezTo>
                    <a:pt x="3183" y="28722"/>
                    <a:pt x="2707" y="25940"/>
                    <a:pt x="1905" y="24537"/>
                  </a:cubicBezTo>
                  <a:cubicBezTo>
                    <a:pt x="0" y="14812"/>
                    <a:pt x="1254" y="5965"/>
                    <a:pt x="3033" y="3033"/>
                  </a:cubicBezTo>
                  <a:cubicBezTo>
                    <a:pt x="4437" y="752"/>
                    <a:pt x="8046" y="0"/>
                    <a:pt x="8046" y="0"/>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4" name="Google Shape;204;p26"/>
            <p:cNvSpPr/>
            <p:nvPr/>
          </p:nvSpPr>
          <p:spPr>
            <a:xfrm>
              <a:off x="2507650" y="2396650"/>
              <a:ext cx="202425" cy="427350"/>
            </a:xfrm>
            <a:custGeom>
              <a:avLst/>
              <a:gdLst/>
              <a:ahLst/>
              <a:cxnLst/>
              <a:rect l="l" t="t" r="r" b="b"/>
              <a:pathLst>
                <a:path w="8097" h="17094" extrusionOk="0">
                  <a:moveTo>
                    <a:pt x="8096" y="10126"/>
                  </a:moveTo>
                  <a:cubicBezTo>
                    <a:pt x="6893" y="6717"/>
                    <a:pt x="5866" y="1955"/>
                    <a:pt x="3836" y="953"/>
                  </a:cubicBezTo>
                  <a:cubicBezTo>
                    <a:pt x="1" y="0"/>
                    <a:pt x="1154" y="9574"/>
                    <a:pt x="3034" y="13158"/>
                  </a:cubicBezTo>
                  <a:cubicBezTo>
                    <a:pt x="4161" y="15339"/>
                    <a:pt x="5314" y="16542"/>
                    <a:pt x="7219" y="17093"/>
                  </a:cubicBezTo>
                  <a:cubicBezTo>
                    <a:pt x="7595" y="14587"/>
                    <a:pt x="7971" y="11980"/>
                    <a:pt x="8096" y="10126"/>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5" name="Google Shape;205;p26"/>
            <p:cNvSpPr/>
            <p:nvPr/>
          </p:nvSpPr>
          <p:spPr>
            <a:xfrm>
              <a:off x="2673075" y="2257550"/>
              <a:ext cx="102150" cy="144750"/>
            </a:xfrm>
            <a:custGeom>
              <a:avLst/>
              <a:gdLst/>
              <a:ahLst/>
              <a:cxnLst/>
              <a:rect l="l" t="t" r="r" b="b"/>
              <a:pathLst>
                <a:path w="4086" h="5790" extrusionOk="0">
                  <a:moveTo>
                    <a:pt x="552" y="0"/>
                  </a:moveTo>
                  <a:cubicBezTo>
                    <a:pt x="527" y="101"/>
                    <a:pt x="1" y="677"/>
                    <a:pt x="1" y="677"/>
                  </a:cubicBezTo>
                  <a:cubicBezTo>
                    <a:pt x="1" y="677"/>
                    <a:pt x="1028" y="2958"/>
                    <a:pt x="1404" y="3960"/>
                  </a:cubicBezTo>
                  <a:cubicBezTo>
                    <a:pt x="1780" y="4963"/>
                    <a:pt x="2757" y="5790"/>
                    <a:pt x="2757" y="5790"/>
                  </a:cubicBezTo>
                  <a:lnTo>
                    <a:pt x="4086" y="4336"/>
                  </a:lnTo>
                  <a:cubicBezTo>
                    <a:pt x="2256" y="3334"/>
                    <a:pt x="552" y="0"/>
                    <a:pt x="552" y="0"/>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6" name="Google Shape;206;p26"/>
            <p:cNvSpPr/>
            <p:nvPr/>
          </p:nvSpPr>
          <p:spPr>
            <a:xfrm>
              <a:off x="2775200" y="2272575"/>
              <a:ext cx="47650" cy="119075"/>
            </a:xfrm>
            <a:custGeom>
              <a:avLst/>
              <a:gdLst/>
              <a:ahLst/>
              <a:cxnLst/>
              <a:rect l="l" t="t" r="r" b="b"/>
              <a:pathLst>
                <a:path w="1906" h="4763" extrusionOk="0">
                  <a:moveTo>
                    <a:pt x="903" y="151"/>
                  </a:moveTo>
                  <a:cubicBezTo>
                    <a:pt x="778" y="1"/>
                    <a:pt x="452" y="2983"/>
                    <a:pt x="1" y="3735"/>
                  </a:cubicBezTo>
                  <a:cubicBezTo>
                    <a:pt x="878" y="4537"/>
                    <a:pt x="1379" y="4763"/>
                    <a:pt x="1379" y="4763"/>
                  </a:cubicBezTo>
                  <a:cubicBezTo>
                    <a:pt x="1379" y="4763"/>
                    <a:pt x="1906" y="1429"/>
                    <a:pt x="903" y="151"/>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7" name="Google Shape;207;p26"/>
            <p:cNvSpPr/>
            <p:nvPr/>
          </p:nvSpPr>
          <p:spPr>
            <a:xfrm>
              <a:off x="2668700" y="2321450"/>
              <a:ext cx="1904150" cy="1099650"/>
            </a:xfrm>
            <a:custGeom>
              <a:avLst/>
              <a:gdLst/>
              <a:ahLst/>
              <a:cxnLst/>
              <a:rect l="l" t="t" r="r" b="b"/>
              <a:pathLst>
                <a:path w="76166" h="43986" extrusionOk="0">
                  <a:moveTo>
                    <a:pt x="42131" y="1"/>
                  </a:moveTo>
                  <a:lnTo>
                    <a:pt x="0" y="24337"/>
                  </a:lnTo>
                  <a:lnTo>
                    <a:pt x="34035" y="43986"/>
                  </a:lnTo>
                  <a:lnTo>
                    <a:pt x="76166" y="19650"/>
                  </a:lnTo>
                  <a:lnTo>
                    <a:pt x="42131" y="1"/>
                  </a:lnTo>
                  <a:close/>
                </a:path>
              </a:pathLst>
            </a:custGeom>
            <a:solidFill>
              <a:srgbClr val="83C9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8" name="Google Shape;208;p26"/>
            <p:cNvSpPr/>
            <p:nvPr/>
          </p:nvSpPr>
          <p:spPr>
            <a:xfrm>
              <a:off x="2664925" y="2908250"/>
              <a:ext cx="80850" cy="42775"/>
            </a:xfrm>
            <a:custGeom>
              <a:avLst/>
              <a:gdLst/>
              <a:ahLst/>
              <a:cxnLst/>
              <a:rect l="l" t="t" r="r" b="b"/>
              <a:pathLst>
                <a:path w="3234" h="1711" extrusionOk="0">
                  <a:moveTo>
                    <a:pt x="1617" y="0"/>
                  </a:moveTo>
                  <a:cubicBezTo>
                    <a:pt x="1241" y="0"/>
                    <a:pt x="865" y="88"/>
                    <a:pt x="577" y="263"/>
                  </a:cubicBezTo>
                  <a:cubicBezTo>
                    <a:pt x="1" y="589"/>
                    <a:pt x="1" y="1115"/>
                    <a:pt x="577" y="1466"/>
                  </a:cubicBezTo>
                  <a:cubicBezTo>
                    <a:pt x="865" y="1629"/>
                    <a:pt x="1248" y="1711"/>
                    <a:pt x="1627" y="1711"/>
                  </a:cubicBezTo>
                  <a:cubicBezTo>
                    <a:pt x="2006" y="1711"/>
                    <a:pt x="2382" y="1629"/>
                    <a:pt x="2657" y="1466"/>
                  </a:cubicBezTo>
                  <a:cubicBezTo>
                    <a:pt x="3234" y="1140"/>
                    <a:pt x="3234" y="589"/>
                    <a:pt x="2657" y="263"/>
                  </a:cubicBezTo>
                  <a:cubicBezTo>
                    <a:pt x="2369" y="88"/>
                    <a:pt x="1993" y="0"/>
                    <a:pt x="1617" y="0"/>
                  </a:cubicBezTo>
                  <a:close/>
                </a:path>
              </a:pathLst>
            </a:custGeom>
            <a:solidFill>
              <a:srgbClr val="83C9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09" name="Google Shape;209;p26"/>
            <p:cNvSpPr/>
            <p:nvPr/>
          </p:nvSpPr>
          <p:spPr>
            <a:xfrm>
              <a:off x="4495775" y="2791550"/>
              <a:ext cx="80850" cy="42300"/>
            </a:xfrm>
            <a:custGeom>
              <a:avLst/>
              <a:gdLst/>
              <a:ahLst/>
              <a:cxnLst/>
              <a:rect l="l" t="t" r="r" b="b"/>
              <a:pathLst>
                <a:path w="3234" h="1692" extrusionOk="0">
                  <a:moveTo>
                    <a:pt x="1604" y="0"/>
                  </a:moveTo>
                  <a:cubicBezTo>
                    <a:pt x="1222" y="0"/>
                    <a:pt x="840" y="82"/>
                    <a:pt x="552" y="245"/>
                  </a:cubicBezTo>
                  <a:cubicBezTo>
                    <a:pt x="0" y="570"/>
                    <a:pt x="0" y="1097"/>
                    <a:pt x="577" y="1448"/>
                  </a:cubicBezTo>
                  <a:cubicBezTo>
                    <a:pt x="865" y="1610"/>
                    <a:pt x="1241" y="1692"/>
                    <a:pt x="1617" y="1692"/>
                  </a:cubicBezTo>
                  <a:cubicBezTo>
                    <a:pt x="1993" y="1692"/>
                    <a:pt x="2369" y="1610"/>
                    <a:pt x="2657" y="1448"/>
                  </a:cubicBezTo>
                  <a:cubicBezTo>
                    <a:pt x="3233" y="1122"/>
                    <a:pt x="3233" y="570"/>
                    <a:pt x="2657" y="245"/>
                  </a:cubicBezTo>
                  <a:cubicBezTo>
                    <a:pt x="2369" y="82"/>
                    <a:pt x="1986" y="0"/>
                    <a:pt x="1604" y="0"/>
                  </a:cubicBezTo>
                  <a:close/>
                </a:path>
              </a:pathLst>
            </a:custGeom>
            <a:solidFill>
              <a:srgbClr val="83C9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0" name="Google Shape;210;p26"/>
            <p:cNvSpPr/>
            <p:nvPr/>
          </p:nvSpPr>
          <p:spPr>
            <a:xfrm>
              <a:off x="4506425" y="3600600"/>
              <a:ext cx="58925" cy="31350"/>
            </a:xfrm>
            <a:custGeom>
              <a:avLst/>
              <a:gdLst/>
              <a:ahLst/>
              <a:cxnLst/>
              <a:rect l="l" t="t" r="r" b="b"/>
              <a:pathLst>
                <a:path w="2357" h="1254" extrusionOk="0">
                  <a:moveTo>
                    <a:pt x="1178" y="0"/>
                  </a:moveTo>
                  <a:cubicBezTo>
                    <a:pt x="903" y="0"/>
                    <a:pt x="627" y="63"/>
                    <a:pt x="426" y="188"/>
                  </a:cubicBezTo>
                  <a:cubicBezTo>
                    <a:pt x="0" y="439"/>
                    <a:pt x="0" y="815"/>
                    <a:pt x="426" y="1066"/>
                  </a:cubicBezTo>
                  <a:cubicBezTo>
                    <a:pt x="639" y="1191"/>
                    <a:pt x="915" y="1254"/>
                    <a:pt x="1191" y="1254"/>
                  </a:cubicBezTo>
                  <a:cubicBezTo>
                    <a:pt x="1466" y="1254"/>
                    <a:pt x="1742" y="1191"/>
                    <a:pt x="1955" y="1066"/>
                  </a:cubicBezTo>
                  <a:cubicBezTo>
                    <a:pt x="2356" y="815"/>
                    <a:pt x="2356" y="439"/>
                    <a:pt x="1930" y="188"/>
                  </a:cubicBezTo>
                  <a:cubicBezTo>
                    <a:pt x="1730" y="63"/>
                    <a:pt x="1454" y="0"/>
                    <a:pt x="1178" y="0"/>
                  </a:cubicBez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1" name="Google Shape;211;p26"/>
            <p:cNvSpPr/>
            <p:nvPr/>
          </p:nvSpPr>
          <p:spPr>
            <a:xfrm>
              <a:off x="4498900" y="2812700"/>
              <a:ext cx="73950" cy="803275"/>
            </a:xfrm>
            <a:custGeom>
              <a:avLst/>
              <a:gdLst/>
              <a:ahLst/>
              <a:cxnLst/>
              <a:rect l="l" t="t" r="r" b="b"/>
              <a:pathLst>
                <a:path w="2958" h="32131" extrusionOk="0">
                  <a:moveTo>
                    <a:pt x="1" y="0"/>
                  </a:moveTo>
                  <a:lnTo>
                    <a:pt x="402" y="32131"/>
                  </a:lnTo>
                  <a:lnTo>
                    <a:pt x="2557" y="32131"/>
                  </a:lnTo>
                  <a:lnTo>
                    <a:pt x="2958" y="0"/>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2" name="Google Shape;212;p26"/>
            <p:cNvSpPr/>
            <p:nvPr/>
          </p:nvSpPr>
          <p:spPr>
            <a:xfrm>
              <a:off x="3476350" y="3376200"/>
              <a:ext cx="80850" cy="42800"/>
            </a:xfrm>
            <a:custGeom>
              <a:avLst/>
              <a:gdLst/>
              <a:ahLst/>
              <a:cxnLst/>
              <a:rect l="l" t="t" r="r" b="b"/>
              <a:pathLst>
                <a:path w="3234" h="1712" extrusionOk="0">
                  <a:moveTo>
                    <a:pt x="1596" y="1"/>
                  </a:moveTo>
                  <a:cubicBezTo>
                    <a:pt x="1227" y="1"/>
                    <a:pt x="859" y="82"/>
                    <a:pt x="577" y="242"/>
                  </a:cubicBezTo>
                  <a:cubicBezTo>
                    <a:pt x="0" y="593"/>
                    <a:pt x="0" y="1119"/>
                    <a:pt x="577" y="1445"/>
                  </a:cubicBezTo>
                  <a:cubicBezTo>
                    <a:pt x="870" y="1624"/>
                    <a:pt x="1255" y="1711"/>
                    <a:pt x="1638" y="1711"/>
                  </a:cubicBezTo>
                  <a:cubicBezTo>
                    <a:pt x="2006" y="1711"/>
                    <a:pt x="2374" y="1630"/>
                    <a:pt x="2657" y="1470"/>
                  </a:cubicBezTo>
                  <a:cubicBezTo>
                    <a:pt x="3233" y="1119"/>
                    <a:pt x="3233" y="593"/>
                    <a:pt x="2657" y="267"/>
                  </a:cubicBezTo>
                  <a:cubicBezTo>
                    <a:pt x="2363" y="88"/>
                    <a:pt x="1979" y="1"/>
                    <a:pt x="1596" y="1"/>
                  </a:cubicBezTo>
                  <a:close/>
                </a:path>
              </a:pathLst>
            </a:custGeom>
            <a:solidFill>
              <a:srgbClr val="83C9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3" name="Google Shape;213;p26"/>
            <p:cNvSpPr/>
            <p:nvPr/>
          </p:nvSpPr>
          <p:spPr>
            <a:xfrm>
              <a:off x="3487000" y="4185825"/>
              <a:ext cx="58925" cy="30875"/>
            </a:xfrm>
            <a:custGeom>
              <a:avLst/>
              <a:gdLst/>
              <a:ahLst/>
              <a:cxnLst/>
              <a:rect l="l" t="t" r="r" b="b"/>
              <a:pathLst>
                <a:path w="2357" h="1235" extrusionOk="0">
                  <a:moveTo>
                    <a:pt x="1191" y="0"/>
                  </a:moveTo>
                  <a:cubicBezTo>
                    <a:pt x="915" y="0"/>
                    <a:pt x="639" y="63"/>
                    <a:pt x="426" y="188"/>
                  </a:cubicBezTo>
                  <a:cubicBezTo>
                    <a:pt x="0" y="414"/>
                    <a:pt x="0" y="815"/>
                    <a:pt x="426" y="1065"/>
                  </a:cubicBezTo>
                  <a:cubicBezTo>
                    <a:pt x="639" y="1178"/>
                    <a:pt x="915" y="1234"/>
                    <a:pt x="1191" y="1234"/>
                  </a:cubicBezTo>
                  <a:cubicBezTo>
                    <a:pt x="1466" y="1234"/>
                    <a:pt x="1742" y="1178"/>
                    <a:pt x="1955" y="1065"/>
                  </a:cubicBezTo>
                  <a:cubicBezTo>
                    <a:pt x="2356" y="815"/>
                    <a:pt x="2356" y="414"/>
                    <a:pt x="1955" y="188"/>
                  </a:cubicBezTo>
                  <a:cubicBezTo>
                    <a:pt x="1742" y="63"/>
                    <a:pt x="1466" y="0"/>
                    <a:pt x="1191" y="0"/>
                  </a:cubicBez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4" name="Google Shape;214;p26"/>
            <p:cNvSpPr/>
            <p:nvPr/>
          </p:nvSpPr>
          <p:spPr>
            <a:xfrm>
              <a:off x="3480100" y="3397275"/>
              <a:ext cx="73325" cy="803925"/>
            </a:xfrm>
            <a:custGeom>
              <a:avLst/>
              <a:gdLst/>
              <a:ahLst/>
              <a:cxnLst/>
              <a:rect l="l" t="t" r="r" b="b"/>
              <a:pathLst>
                <a:path w="2933" h="32157" extrusionOk="0">
                  <a:moveTo>
                    <a:pt x="0" y="1"/>
                  </a:moveTo>
                  <a:lnTo>
                    <a:pt x="401" y="32156"/>
                  </a:lnTo>
                  <a:lnTo>
                    <a:pt x="2532" y="32156"/>
                  </a:lnTo>
                  <a:lnTo>
                    <a:pt x="2933" y="1"/>
                  </a:ln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5" name="Google Shape;215;p26"/>
            <p:cNvSpPr/>
            <p:nvPr/>
          </p:nvSpPr>
          <p:spPr>
            <a:xfrm>
              <a:off x="3679975" y="2321625"/>
              <a:ext cx="80850" cy="42300"/>
            </a:xfrm>
            <a:custGeom>
              <a:avLst/>
              <a:gdLst/>
              <a:ahLst/>
              <a:cxnLst/>
              <a:rect l="l" t="t" r="r" b="b"/>
              <a:pathLst>
                <a:path w="3234" h="1692" extrusionOk="0">
                  <a:moveTo>
                    <a:pt x="1617" y="0"/>
                  </a:moveTo>
                  <a:cubicBezTo>
                    <a:pt x="1241" y="0"/>
                    <a:pt x="865" y="82"/>
                    <a:pt x="577" y="244"/>
                  </a:cubicBezTo>
                  <a:cubicBezTo>
                    <a:pt x="0" y="570"/>
                    <a:pt x="0" y="1122"/>
                    <a:pt x="577" y="1447"/>
                  </a:cubicBezTo>
                  <a:cubicBezTo>
                    <a:pt x="865" y="1610"/>
                    <a:pt x="1247" y="1692"/>
                    <a:pt x="1626" y="1692"/>
                  </a:cubicBezTo>
                  <a:cubicBezTo>
                    <a:pt x="2006" y="1692"/>
                    <a:pt x="2381" y="1610"/>
                    <a:pt x="2657" y="1447"/>
                  </a:cubicBezTo>
                  <a:cubicBezTo>
                    <a:pt x="3234" y="1122"/>
                    <a:pt x="3234" y="570"/>
                    <a:pt x="2657" y="244"/>
                  </a:cubicBezTo>
                  <a:cubicBezTo>
                    <a:pt x="2369" y="82"/>
                    <a:pt x="1993" y="0"/>
                    <a:pt x="1617" y="0"/>
                  </a:cubicBezTo>
                  <a:close/>
                </a:path>
              </a:pathLst>
            </a:custGeom>
            <a:solidFill>
              <a:srgbClr val="83C9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6" name="Google Shape;216;p26"/>
            <p:cNvSpPr/>
            <p:nvPr/>
          </p:nvSpPr>
          <p:spPr>
            <a:xfrm>
              <a:off x="3691250" y="3130675"/>
              <a:ext cx="58925" cy="31350"/>
            </a:xfrm>
            <a:custGeom>
              <a:avLst/>
              <a:gdLst/>
              <a:ahLst/>
              <a:cxnLst/>
              <a:rect l="l" t="t" r="r" b="b"/>
              <a:pathLst>
                <a:path w="2357" h="1254" extrusionOk="0">
                  <a:moveTo>
                    <a:pt x="1166" y="0"/>
                  </a:moveTo>
                  <a:cubicBezTo>
                    <a:pt x="890" y="0"/>
                    <a:pt x="615" y="63"/>
                    <a:pt x="402" y="188"/>
                  </a:cubicBezTo>
                  <a:cubicBezTo>
                    <a:pt x="1" y="439"/>
                    <a:pt x="1" y="815"/>
                    <a:pt x="427" y="1066"/>
                  </a:cubicBezTo>
                  <a:cubicBezTo>
                    <a:pt x="627" y="1191"/>
                    <a:pt x="897" y="1254"/>
                    <a:pt x="1169" y="1254"/>
                  </a:cubicBezTo>
                  <a:cubicBezTo>
                    <a:pt x="1442" y="1254"/>
                    <a:pt x="1717" y="1191"/>
                    <a:pt x="1930" y="1066"/>
                  </a:cubicBezTo>
                  <a:cubicBezTo>
                    <a:pt x="2357" y="815"/>
                    <a:pt x="2357" y="439"/>
                    <a:pt x="1930" y="188"/>
                  </a:cubicBezTo>
                  <a:cubicBezTo>
                    <a:pt x="1717" y="63"/>
                    <a:pt x="1442" y="0"/>
                    <a:pt x="1166" y="0"/>
                  </a:cubicBezTo>
                  <a:close/>
                </a:path>
              </a:pathLst>
            </a:custGeom>
            <a:solidFill>
              <a:srgbClr val="83C9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7" name="Google Shape;217;p26"/>
            <p:cNvSpPr/>
            <p:nvPr/>
          </p:nvSpPr>
          <p:spPr>
            <a:xfrm>
              <a:off x="3683725" y="2342750"/>
              <a:ext cx="73350" cy="803925"/>
            </a:xfrm>
            <a:custGeom>
              <a:avLst/>
              <a:gdLst/>
              <a:ahLst/>
              <a:cxnLst/>
              <a:rect l="l" t="t" r="r" b="b"/>
              <a:pathLst>
                <a:path w="2934" h="32157" extrusionOk="0">
                  <a:moveTo>
                    <a:pt x="1" y="1"/>
                  </a:moveTo>
                  <a:lnTo>
                    <a:pt x="402" y="32156"/>
                  </a:lnTo>
                  <a:lnTo>
                    <a:pt x="2557" y="32156"/>
                  </a:lnTo>
                  <a:lnTo>
                    <a:pt x="2933" y="1"/>
                  </a:lnTo>
                  <a:close/>
                </a:path>
              </a:pathLst>
            </a:custGeom>
            <a:solidFill>
              <a:srgbClr val="83C9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8" name="Google Shape;218;p26"/>
            <p:cNvSpPr/>
            <p:nvPr/>
          </p:nvSpPr>
          <p:spPr>
            <a:xfrm>
              <a:off x="2401775" y="2627850"/>
              <a:ext cx="2445525" cy="999825"/>
            </a:xfrm>
            <a:custGeom>
              <a:avLst/>
              <a:gdLst/>
              <a:ahLst/>
              <a:cxnLst/>
              <a:rect l="l" t="t" r="r" b="b"/>
              <a:pathLst>
                <a:path w="97821" h="39993" extrusionOk="0">
                  <a:moveTo>
                    <a:pt x="97820" y="0"/>
                  </a:moveTo>
                  <a:cubicBezTo>
                    <a:pt x="97820" y="3685"/>
                    <a:pt x="95590" y="7194"/>
                    <a:pt x="91028" y="9800"/>
                  </a:cubicBezTo>
                  <a:lnTo>
                    <a:pt x="48898" y="34136"/>
                  </a:lnTo>
                  <a:cubicBezTo>
                    <a:pt x="44333" y="36771"/>
                    <a:pt x="38224" y="38062"/>
                    <a:pt x="31826" y="38062"/>
                  </a:cubicBezTo>
                  <a:cubicBezTo>
                    <a:pt x="24104" y="38062"/>
                    <a:pt x="15959" y="36180"/>
                    <a:pt x="9599" y="32507"/>
                  </a:cubicBezTo>
                  <a:cubicBezTo>
                    <a:pt x="3384" y="28923"/>
                    <a:pt x="126" y="24336"/>
                    <a:pt x="0" y="19950"/>
                  </a:cubicBezTo>
                  <a:lnTo>
                    <a:pt x="0" y="21855"/>
                  </a:lnTo>
                  <a:cubicBezTo>
                    <a:pt x="126" y="26241"/>
                    <a:pt x="3384" y="30828"/>
                    <a:pt x="9599" y="34437"/>
                  </a:cubicBezTo>
                  <a:cubicBezTo>
                    <a:pt x="15959" y="38110"/>
                    <a:pt x="24104" y="39992"/>
                    <a:pt x="31826" y="39992"/>
                  </a:cubicBezTo>
                  <a:cubicBezTo>
                    <a:pt x="38224" y="39992"/>
                    <a:pt x="44333" y="38700"/>
                    <a:pt x="48898" y="36066"/>
                  </a:cubicBezTo>
                  <a:lnTo>
                    <a:pt x="91028" y="11730"/>
                  </a:lnTo>
                  <a:cubicBezTo>
                    <a:pt x="95590" y="9098"/>
                    <a:pt x="97820" y="5589"/>
                    <a:pt x="97820" y="1905"/>
                  </a:cubicBezTo>
                  <a:lnTo>
                    <a:pt x="97820" y="0"/>
                  </a:lnTo>
                  <a:close/>
                </a:path>
              </a:pathLst>
            </a:custGeom>
            <a:solidFill>
              <a:schemeClr val="accent5"/>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19" name="Google Shape;219;p26"/>
            <p:cNvSpPr/>
            <p:nvPr/>
          </p:nvSpPr>
          <p:spPr>
            <a:xfrm>
              <a:off x="2399900" y="2168175"/>
              <a:ext cx="2448650" cy="1411875"/>
            </a:xfrm>
            <a:custGeom>
              <a:avLst/>
              <a:gdLst/>
              <a:ahLst/>
              <a:cxnLst/>
              <a:rect l="l" t="t" r="r" b="b"/>
              <a:pathLst>
                <a:path w="97946" h="56475" extrusionOk="0">
                  <a:moveTo>
                    <a:pt x="66095" y="0"/>
                  </a:moveTo>
                  <a:cubicBezTo>
                    <a:pt x="59697" y="0"/>
                    <a:pt x="53588" y="1292"/>
                    <a:pt x="49023" y="3926"/>
                  </a:cubicBezTo>
                  <a:lnTo>
                    <a:pt x="6892" y="28237"/>
                  </a:lnTo>
                  <a:cubicBezTo>
                    <a:pt x="2231" y="30944"/>
                    <a:pt x="0" y="34578"/>
                    <a:pt x="100" y="38363"/>
                  </a:cubicBezTo>
                  <a:cubicBezTo>
                    <a:pt x="251" y="42749"/>
                    <a:pt x="3484" y="47335"/>
                    <a:pt x="9725" y="50919"/>
                  </a:cubicBezTo>
                  <a:cubicBezTo>
                    <a:pt x="16085" y="54592"/>
                    <a:pt x="24221" y="56474"/>
                    <a:pt x="31937" y="56474"/>
                  </a:cubicBezTo>
                  <a:cubicBezTo>
                    <a:pt x="38329" y="56474"/>
                    <a:pt x="44433" y="55183"/>
                    <a:pt x="48998" y="52548"/>
                  </a:cubicBezTo>
                  <a:lnTo>
                    <a:pt x="91129" y="28237"/>
                  </a:lnTo>
                  <a:cubicBezTo>
                    <a:pt x="95690" y="25606"/>
                    <a:pt x="97921" y="22097"/>
                    <a:pt x="97921" y="18413"/>
                  </a:cubicBezTo>
                  <a:cubicBezTo>
                    <a:pt x="97946" y="13951"/>
                    <a:pt x="94687" y="9215"/>
                    <a:pt x="88321" y="5555"/>
                  </a:cubicBezTo>
                  <a:cubicBezTo>
                    <a:pt x="81961" y="1882"/>
                    <a:pt x="73817" y="0"/>
                    <a:pt x="66095" y="0"/>
                  </a:cubicBezTo>
                  <a:close/>
                </a:path>
              </a:pathLst>
            </a:cu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0" name="Google Shape;220;p26"/>
            <p:cNvSpPr/>
            <p:nvPr/>
          </p:nvSpPr>
          <p:spPr>
            <a:xfrm>
              <a:off x="4078475" y="2713700"/>
              <a:ext cx="456800" cy="264425"/>
            </a:xfrm>
            <a:custGeom>
              <a:avLst/>
              <a:gdLst/>
              <a:ahLst/>
              <a:cxnLst/>
              <a:rect l="l" t="t" r="r" b="b"/>
              <a:pathLst>
                <a:path w="18272" h="10577" extrusionOk="0">
                  <a:moveTo>
                    <a:pt x="17895" y="3659"/>
                  </a:moveTo>
                  <a:lnTo>
                    <a:pt x="11554" y="0"/>
                  </a:lnTo>
                  <a:lnTo>
                    <a:pt x="827" y="6191"/>
                  </a:lnTo>
                  <a:lnTo>
                    <a:pt x="0" y="6291"/>
                  </a:lnTo>
                  <a:lnTo>
                    <a:pt x="0" y="6516"/>
                  </a:lnTo>
                  <a:cubicBezTo>
                    <a:pt x="0" y="6617"/>
                    <a:pt x="51" y="6667"/>
                    <a:pt x="126" y="6717"/>
                  </a:cubicBezTo>
                  <a:lnTo>
                    <a:pt x="6592" y="10451"/>
                  </a:lnTo>
                  <a:cubicBezTo>
                    <a:pt x="6792" y="10577"/>
                    <a:pt x="7143" y="10552"/>
                    <a:pt x="7369" y="10426"/>
                  </a:cubicBezTo>
                  <a:lnTo>
                    <a:pt x="18071" y="4236"/>
                  </a:lnTo>
                  <a:cubicBezTo>
                    <a:pt x="18221" y="4161"/>
                    <a:pt x="18271" y="4060"/>
                    <a:pt x="18271" y="3960"/>
                  </a:cubicBezTo>
                  <a:lnTo>
                    <a:pt x="18271" y="3609"/>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1" name="Google Shape;221;p26"/>
            <p:cNvSpPr/>
            <p:nvPr/>
          </p:nvSpPr>
          <p:spPr>
            <a:xfrm>
              <a:off x="4009550" y="2481225"/>
              <a:ext cx="357800" cy="389750"/>
            </a:xfrm>
            <a:custGeom>
              <a:avLst/>
              <a:gdLst/>
              <a:ahLst/>
              <a:cxnLst/>
              <a:rect l="l" t="t" r="r" b="b"/>
              <a:pathLst>
                <a:path w="14312" h="15590" extrusionOk="0">
                  <a:moveTo>
                    <a:pt x="14311" y="8948"/>
                  </a:moveTo>
                  <a:lnTo>
                    <a:pt x="2757" y="15590"/>
                  </a:lnTo>
                  <a:lnTo>
                    <a:pt x="76" y="7069"/>
                  </a:lnTo>
                  <a:cubicBezTo>
                    <a:pt x="1" y="6818"/>
                    <a:pt x="76" y="6517"/>
                    <a:pt x="276" y="6392"/>
                  </a:cubicBezTo>
                  <a:lnTo>
                    <a:pt x="11179" y="101"/>
                  </a:lnTo>
                  <a:cubicBezTo>
                    <a:pt x="11379" y="1"/>
                    <a:pt x="11605" y="101"/>
                    <a:pt x="11680" y="352"/>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2" name="Google Shape;222;p26"/>
            <p:cNvSpPr/>
            <p:nvPr/>
          </p:nvSpPr>
          <p:spPr>
            <a:xfrm>
              <a:off x="4024600" y="2505675"/>
              <a:ext cx="327700" cy="344000"/>
            </a:xfrm>
            <a:custGeom>
              <a:avLst/>
              <a:gdLst/>
              <a:ahLst/>
              <a:cxnLst/>
              <a:rect l="l" t="t" r="r" b="b"/>
              <a:pathLst>
                <a:path w="13108" h="13760" extrusionOk="0">
                  <a:moveTo>
                    <a:pt x="13108" y="7594"/>
                  </a:moveTo>
                  <a:lnTo>
                    <a:pt x="2456" y="13760"/>
                  </a:lnTo>
                  <a:lnTo>
                    <a:pt x="0" y="6216"/>
                  </a:lnTo>
                  <a:lnTo>
                    <a:pt x="10777" y="0"/>
                  </a:lnTo>
                  <a:close/>
                </a:path>
              </a:pathLst>
            </a:custGeom>
            <a:solidFill>
              <a:srgbClr val="BEE1F4"/>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3" name="Google Shape;223;p26"/>
            <p:cNvSpPr/>
            <p:nvPr/>
          </p:nvSpPr>
          <p:spPr>
            <a:xfrm>
              <a:off x="4078475" y="2704925"/>
              <a:ext cx="458050" cy="264425"/>
            </a:xfrm>
            <a:custGeom>
              <a:avLst/>
              <a:gdLst/>
              <a:ahLst/>
              <a:cxnLst/>
              <a:rect l="l" t="t" r="r" b="b"/>
              <a:pathLst>
                <a:path w="18322" h="10577" extrusionOk="0">
                  <a:moveTo>
                    <a:pt x="18071" y="4236"/>
                  </a:moveTo>
                  <a:lnTo>
                    <a:pt x="7369" y="10426"/>
                  </a:lnTo>
                  <a:cubicBezTo>
                    <a:pt x="7143" y="10552"/>
                    <a:pt x="6792" y="10577"/>
                    <a:pt x="6592" y="10451"/>
                  </a:cubicBezTo>
                  <a:lnTo>
                    <a:pt x="0" y="6642"/>
                  </a:lnTo>
                  <a:lnTo>
                    <a:pt x="11554" y="0"/>
                  </a:lnTo>
                  <a:lnTo>
                    <a:pt x="18146" y="3785"/>
                  </a:lnTo>
                  <a:cubicBezTo>
                    <a:pt x="18321" y="3910"/>
                    <a:pt x="18296" y="4111"/>
                    <a:pt x="18071" y="4236"/>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4" name="Google Shape;224;p26"/>
            <p:cNvSpPr/>
            <p:nvPr/>
          </p:nvSpPr>
          <p:spPr>
            <a:xfrm>
              <a:off x="4078475" y="2704925"/>
              <a:ext cx="458050" cy="264425"/>
            </a:xfrm>
            <a:custGeom>
              <a:avLst/>
              <a:gdLst/>
              <a:ahLst/>
              <a:cxnLst/>
              <a:rect l="l" t="t" r="r" b="b"/>
              <a:pathLst>
                <a:path w="18322" h="10577" extrusionOk="0">
                  <a:moveTo>
                    <a:pt x="18071" y="4236"/>
                  </a:moveTo>
                  <a:lnTo>
                    <a:pt x="7369" y="10426"/>
                  </a:lnTo>
                  <a:cubicBezTo>
                    <a:pt x="7143" y="10552"/>
                    <a:pt x="6792" y="10577"/>
                    <a:pt x="6592" y="10451"/>
                  </a:cubicBezTo>
                  <a:lnTo>
                    <a:pt x="0" y="6642"/>
                  </a:lnTo>
                  <a:lnTo>
                    <a:pt x="11554" y="0"/>
                  </a:lnTo>
                  <a:lnTo>
                    <a:pt x="18146" y="3785"/>
                  </a:lnTo>
                  <a:cubicBezTo>
                    <a:pt x="18321" y="3910"/>
                    <a:pt x="18296" y="4111"/>
                    <a:pt x="18071" y="4236"/>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5" name="Google Shape;225;p26"/>
            <p:cNvSpPr/>
            <p:nvPr/>
          </p:nvSpPr>
          <p:spPr>
            <a:xfrm>
              <a:off x="4107925" y="2721200"/>
              <a:ext cx="339000" cy="196150"/>
            </a:xfrm>
            <a:custGeom>
              <a:avLst/>
              <a:gdLst/>
              <a:ahLst/>
              <a:cxnLst/>
              <a:rect l="l" t="t" r="r" b="b"/>
              <a:pathLst>
                <a:path w="13560" h="7846" extrusionOk="0">
                  <a:moveTo>
                    <a:pt x="13559" y="1805"/>
                  </a:moveTo>
                  <a:lnTo>
                    <a:pt x="3108" y="7846"/>
                  </a:lnTo>
                  <a:lnTo>
                    <a:pt x="0" y="6041"/>
                  </a:lnTo>
                  <a:lnTo>
                    <a:pt x="10452" y="1"/>
                  </a:lnTo>
                  <a:close/>
                </a:path>
              </a:pathLst>
            </a:custGeom>
            <a:solidFill>
              <a:srgbClr val="112B4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6" name="Google Shape;226;p26"/>
            <p:cNvSpPr/>
            <p:nvPr/>
          </p:nvSpPr>
          <p:spPr>
            <a:xfrm>
              <a:off x="4303400" y="2834625"/>
              <a:ext cx="110950" cy="63925"/>
            </a:xfrm>
            <a:custGeom>
              <a:avLst/>
              <a:gdLst/>
              <a:ahLst/>
              <a:cxnLst/>
              <a:rect l="l" t="t" r="r" b="b"/>
              <a:pathLst>
                <a:path w="4438" h="2557" extrusionOk="0">
                  <a:moveTo>
                    <a:pt x="4287" y="1028"/>
                  </a:moveTo>
                  <a:lnTo>
                    <a:pt x="1805" y="2456"/>
                  </a:lnTo>
                  <a:cubicBezTo>
                    <a:pt x="1655" y="2532"/>
                    <a:pt x="1430" y="2557"/>
                    <a:pt x="1329" y="2481"/>
                  </a:cubicBezTo>
                  <a:lnTo>
                    <a:pt x="126" y="1805"/>
                  </a:lnTo>
                  <a:cubicBezTo>
                    <a:pt x="1" y="1730"/>
                    <a:pt x="26" y="1604"/>
                    <a:pt x="151" y="1529"/>
                  </a:cubicBezTo>
                  <a:lnTo>
                    <a:pt x="2658" y="75"/>
                  </a:lnTo>
                  <a:cubicBezTo>
                    <a:pt x="2783" y="0"/>
                    <a:pt x="3008" y="0"/>
                    <a:pt x="3134" y="50"/>
                  </a:cubicBezTo>
                  <a:lnTo>
                    <a:pt x="4312" y="752"/>
                  </a:lnTo>
                  <a:cubicBezTo>
                    <a:pt x="4437" y="827"/>
                    <a:pt x="4437" y="953"/>
                    <a:pt x="4287" y="1028"/>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7" name="Google Shape;227;p26"/>
            <p:cNvSpPr/>
            <p:nvPr/>
          </p:nvSpPr>
          <p:spPr>
            <a:xfrm>
              <a:off x="2587225" y="3027600"/>
              <a:ext cx="314575" cy="339700"/>
            </a:xfrm>
            <a:custGeom>
              <a:avLst/>
              <a:gdLst/>
              <a:ahLst/>
              <a:cxnLst/>
              <a:rect l="l" t="t" r="r" b="b"/>
              <a:pathLst>
                <a:path w="12583" h="13588" extrusionOk="0">
                  <a:moveTo>
                    <a:pt x="5239" y="1"/>
                  </a:moveTo>
                  <a:cubicBezTo>
                    <a:pt x="5239" y="1"/>
                    <a:pt x="277" y="9249"/>
                    <a:pt x="1" y="9775"/>
                  </a:cubicBezTo>
                  <a:cubicBezTo>
                    <a:pt x="1" y="9775"/>
                    <a:pt x="7094" y="13334"/>
                    <a:pt x="7695" y="13585"/>
                  </a:cubicBezTo>
                  <a:cubicBezTo>
                    <a:pt x="7701" y="13587"/>
                    <a:pt x="7707" y="13588"/>
                    <a:pt x="7713" y="13588"/>
                  </a:cubicBezTo>
                  <a:cubicBezTo>
                    <a:pt x="8356" y="13588"/>
                    <a:pt x="12582" y="2407"/>
                    <a:pt x="12582" y="2407"/>
                  </a:cubicBezTo>
                  <a:lnTo>
                    <a:pt x="5239" y="1"/>
                  </a:ln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8" name="Google Shape;228;p26"/>
            <p:cNvSpPr/>
            <p:nvPr/>
          </p:nvSpPr>
          <p:spPr>
            <a:xfrm>
              <a:off x="2975075" y="2666700"/>
              <a:ext cx="424850" cy="142250"/>
            </a:xfrm>
            <a:custGeom>
              <a:avLst/>
              <a:gdLst/>
              <a:ahLst/>
              <a:cxnLst/>
              <a:rect l="l" t="t" r="r" b="b"/>
              <a:pathLst>
                <a:path w="16994" h="5690" extrusionOk="0">
                  <a:moveTo>
                    <a:pt x="6016" y="0"/>
                  </a:moveTo>
                  <a:lnTo>
                    <a:pt x="1" y="4587"/>
                  </a:lnTo>
                  <a:lnTo>
                    <a:pt x="10703" y="5690"/>
                  </a:lnTo>
                  <a:lnTo>
                    <a:pt x="16993" y="953"/>
                  </a:lnTo>
                  <a:lnTo>
                    <a:pt x="6016" y="0"/>
                  </a:ln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29" name="Google Shape;229;p26"/>
            <p:cNvSpPr/>
            <p:nvPr/>
          </p:nvSpPr>
          <p:spPr>
            <a:xfrm>
              <a:off x="2835350" y="3150550"/>
              <a:ext cx="323975" cy="186775"/>
            </a:xfrm>
            <a:custGeom>
              <a:avLst/>
              <a:gdLst/>
              <a:ahLst/>
              <a:cxnLst/>
              <a:rect l="l" t="t" r="r" b="b"/>
              <a:pathLst>
                <a:path w="12959" h="7471" extrusionOk="0">
                  <a:moveTo>
                    <a:pt x="7434" y="0"/>
                  </a:moveTo>
                  <a:cubicBezTo>
                    <a:pt x="7280" y="0"/>
                    <a:pt x="7118" y="37"/>
                    <a:pt x="6993" y="120"/>
                  </a:cubicBezTo>
                  <a:lnTo>
                    <a:pt x="176" y="4055"/>
                  </a:lnTo>
                  <a:cubicBezTo>
                    <a:pt x="151" y="4055"/>
                    <a:pt x="126" y="4080"/>
                    <a:pt x="76" y="4105"/>
                  </a:cubicBezTo>
                  <a:lnTo>
                    <a:pt x="1" y="4130"/>
                  </a:lnTo>
                  <a:lnTo>
                    <a:pt x="1" y="4306"/>
                  </a:lnTo>
                  <a:cubicBezTo>
                    <a:pt x="1" y="4381"/>
                    <a:pt x="51" y="4431"/>
                    <a:pt x="126" y="4481"/>
                  </a:cubicBezTo>
                  <a:lnTo>
                    <a:pt x="5164" y="7388"/>
                  </a:lnTo>
                  <a:cubicBezTo>
                    <a:pt x="5254" y="7445"/>
                    <a:pt x="5375" y="7471"/>
                    <a:pt x="5501" y="7471"/>
                  </a:cubicBezTo>
                  <a:cubicBezTo>
                    <a:pt x="5655" y="7471"/>
                    <a:pt x="5817" y="7432"/>
                    <a:pt x="5941" y="7363"/>
                  </a:cubicBezTo>
                  <a:lnTo>
                    <a:pt x="12758" y="3428"/>
                  </a:lnTo>
                  <a:cubicBezTo>
                    <a:pt x="12883" y="3353"/>
                    <a:pt x="12933" y="3278"/>
                    <a:pt x="12958" y="3178"/>
                  </a:cubicBezTo>
                  <a:lnTo>
                    <a:pt x="12958" y="3002"/>
                  </a:lnTo>
                  <a:lnTo>
                    <a:pt x="12858" y="3027"/>
                  </a:lnTo>
                  <a:cubicBezTo>
                    <a:pt x="12858" y="3002"/>
                    <a:pt x="12833" y="3002"/>
                    <a:pt x="12808" y="2977"/>
                  </a:cubicBezTo>
                  <a:lnTo>
                    <a:pt x="7770" y="70"/>
                  </a:lnTo>
                  <a:cubicBezTo>
                    <a:pt x="7680" y="25"/>
                    <a:pt x="7560" y="0"/>
                    <a:pt x="7434" y="0"/>
                  </a:cubicBezTo>
                  <a:close/>
                </a:path>
              </a:pathLst>
            </a:custGeom>
            <a:solidFill>
              <a:srgbClr val="A5B7C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0" name="Google Shape;230;p26"/>
            <p:cNvSpPr/>
            <p:nvPr/>
          </p:nvSpPr>
          <p:spPr>
            <a:xfrm>
              <a:off x="2833475" y="3146475"/>
              <a:ext cx="327100" cy="186850"/>
            </a:xfrm>
            <a:custGeom>
              <a:avLst/>
              <a:gdLst/>
              <a:ahLst/>
              <a:cxnLst/>
              <a:rect l="l" t="t" r="r" b="b"/>
              <a:pathLst>
                <a:path w="13084" h="7474" extrusionOk="0">
                  <a:moveTo>
                    <a:pt x="7508" y="0"/>
                  </a:moveTo>
                  <a:cubicBezTo>
                    <a:pt x="7354" y="0"/>
                    <a:pt x="7192" y="39"/>
                    <a:pt x="7068" y="108"/>
                  </a:cubicBezTo>
                  <a:lnTo>
                    <a:pt x="251" y="4043"/>
                  </a:lnTo>
                  <a:cubicBezTo>
                    <a:pt x="26" y="4168"/>
                    <a:pt x="1" y="4368"/>
                    <a:pt x="201" y="4494"/>
                  </a:cubicBezTo>
                  <a:lnTo>
                    <a:pt x="5239" y="7401"/>
                  </a:lnTo>
                  <a:cubicBezTo>
                    <a:pt x="5333" y="7448"/>
                    <a:pt x="5462" y="7473"/>
                    <a:pt x="5594" y="7473"/>
                  </a:cubicBezTo>
                  <a:cubicBezTo>
                    <a:pt x="5743" y="7473"/>
                    <a:pt x="5897" y="7442"/>
                    <a:pt x="6016" y="7376"/>
                  </a:cubicBezTo>
                  <a:lnTo>
                    <a:pt x="12833" y="3441"/>
                  </a:lnTo>
                  <a:cubicBezTo>
                    <a:pt x="13058" y="3291"/>
                    <a:pt x="13083" y="3090"/>
                    <a:pt x="12883" y="2990"/>
                  </a:cubicBezTo>
                  <a:lnTo>
                    <a:pt x="7845" y="83"/>
                  </a:lnTo>
                  <a:cubicBezTo>
                    <a:pt x="7755" y="26"/>
                    <a:pt x="7634" y="0"/>
                    <a:pt x="7508" y="0"/>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1" name="Google Shape;231;p26"/>
            <p:cNvSpPr/>
            <p:nvPr/>
          </p:nvSpPr>
          <p:spPr>
            <a:xfrm>
              <a:off x="2852900" y="3154175"/>
              <a:ext cx="293250" cy="169200"/>
            </a:xfrm>
            <a:custGeom>
              <a:avLst/>
              <a:gdLst/>
              <a:ahLst/>
              <a:cxnLst/>
              <a:rect l="l" t="t" r="r" b="b"/>
              <a:pathLst>
                <a:path w="11730" h="6768" extrusionOk="0">
                  <a:moveTo>
                    <a:pt x="6742" y="0"/>
                  </a:moveTo>
                  <a:lnTo>
                    <a:pt x="1" y="3885"/>
                  </a:lnTo>
                  <a:lnTo>
                    <a:pt x="4963" y="6767"/>
                  </a:lnTo>
                  <a:lnTo>
                    <a:pt x="11730" y="2857"/>
                  </a:lnTo>
                  <a:lnTo>
                    <a:pt x="6742" y="0"/>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2" name="Google Shape;232;p26"/>
            <p:cNvSpPr/>
            <p:nvPr/>
          </p:nvSpPr>
          <p:spPr>
            <a:xfrm>
              <a:off x="2788375" y="2228725"/>
              <a:ext cx="448025" cy="428600"/>
            </a:xfrm>
            <a:custGeom>
              <a:avLst/>
              <a:gdLst/>
              <a:ahLst/>
              <a:cxnLst/>
              <a:rect l="l" t="t" r="r" b="b"/>
              <a:pathLst>
                <a:path w="17921" h="17144" extrusionOk="0">
                  <a:moveTo>
                    <a:pt x="3810" y="878"/>
                  </a:moveTo>
                  <a:cubicBezTo>
                    <a:pt x="6692" y="2156"/>
                    <a:pt x="6040" y="9800"/>
                    <a:pt x="8221" y="11730"/>
                  </a:cubicBezTo>
                  <a:cubicBezTo>
                    <a:pt x="9449" y="12808"/>
                    <a:pt x="15564" y="14211"/>
                    <a:pt x="17243" y="14236"/>
                  </a:cubicBezTo>
                  <a:cubicBezTo>
                    <a:pt x="17920" y="15615"/>
                    <a:pt x="16742" y="17143"/>
                    <a:pt x="16742" y="17143"/>
                  </a:cubicBezTo>
                  <a:cubicBezTo>
                    <a:pt x="6341" y="16291"/>
                    <a:pt x="5589" y="16041"/>
                    <a:pt x="3208" y="11830"/>
                  </a:cubicBezTo>
                  <a:cubicBezTo>
                    <a:pt x="1328" y="8547"/>
                    <a:pt x="0" y="0"/>
                    <a:pt x="3810" y="878"/>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3" name="Google Shape;233;p26"/>
            <p:cNvSpPr/>
            <p:nvPr/>
          </p:nvSpPr>
          <p:spPr>
            <a:xfrm>
              <a:off x="3187500" y="2590775"/>
              <a:ext cx="194250" cy="85000"/>
            </a:xfrm>
            <a:custGeom>
              <a:avLst/>
              <a:gdLst/>
              <a:ahLst/>
              <a:cxnLst/>
              <a:rect l="l" t="t" r="r" b="b"/>
              <a:pathLst>
                <a:path w="7770" h="3400" extrusionOk="0">
                  <a:moveTo>
                    <a:pt x="3514" y="0"/>
                  </a:moveTo>
                  <a:cubicBezTo>
                    <a:pt x="2502" y="0"/>
                    <a:pt x="953" y="180"/>
                    <a:pt x="953" y="180"/>
                  </a:cubicBezTo>
                  <a:cubicBezTo>
                    <a:pt x="301" y="531"/>
                    <a:pt x="0" y="1133"/>
                    <a:pt x="226" y="2135"/>
                  </a:cubicBezTo>
                  <a:cubicBezTo>
                    <a:pt x="226" y="2135"/>
                    <a:pt x="1604" y="2361"/>
                    <a:pt x="2983" y="2837"/>
                  </a:cubicBezTo>
                  <a:cubicBezTo>
                    <a:pt x="3912" y="3158"/>
                    <a:pt x="4443" y="3400"/>
                    <a:pt x="4767" y="3400"/>
                  </a:cubicBezTo>
                  <a:cubicBezTo>
                    <a:pt x="4923" y="3400"/>
                    <a:pt x="5031" y="3343"/>
                    <a:pt x="5113" y="3213"/>
                  </a:cubicBezTo>
                  <a:cubicBezTo>
                    <a:pt x="5389" y="2762"/>
                    <a:pt x="3434" y="2260"/>
                    <a:pt x="3434" y="2060"/>
                  </a:cubicBezTo>
                  <a:cubicBezTo>
                    <a:pt x="3434" y="2005"/>
                    <a:pt x="3491" y="1982"/>
                    <a:pt x="3583" y="1982"/>
                  </a:cubicBezTo>
                  <a:cubicBezTo>
                    <a:pt x="3825" y="1982"/>
                    <a:pt x="4310" y="2140"/>
                    <a:pt x="4637" y="2286"/>
                  </a:cubicBezTo>
                  <a:cubicBezTo>
                    <a:pt x="5031" y="2471"/>
                    <a:pt x="6367" y="2870"/>
                    <a:pt x="6784" y="2870"/>
                  </a:cubicBezTo>
                  <a:cubicBezTo>
                    <a:pt x="6818" y="2870"/>
                    <a:pt x="6846" y="2868"/>
                    <a:pt x="6867" y="2862"/>
                  </a:cubicBezTo>
                  <a:cubicBezTo>
                    <a:pt x="7770" y="2661"/>
                    <a:pt x="6692" y="1734"/>
                    <a:pt x="6366" y="1408"/>
                  </a:cubicBezTo>
                  <a:cubicBezTo>
                    <a:pt x="6015" y="1057"/>
                    <a:pt x="4812" y="331"/>
                    <a:pt x="4286" y="80"/>
                  </a:cubicBezTo>
                  <a:cubicBezTo>
                    <a:pt x="4151" y="22"/>
                    <a:pt x="3864" y="0"/>
                    <a:pt x="3514" y="0"/>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4" name="Google Shape;234;p26"/>
            <p:cNvSpPr/>
            <p:nvPr/>
          </p:nvSpPr>
          <p:spPr>
            <a:xfrm>
              <a:off x="3047775" y="2634500"/>
              <a:ext cx="59550" cy="72825"/>
            </a:xfrm>
            <a:custGeom>
              <a:avLst/>
              <a:gdLst/>
              <a:ahLst/>
              <a:cxnLst/>
              <a:rect l="l" t="t" r="r" b="b"/>
              <a:pathLst>
                <a:path w="2382" h="2913" extrusionOk="0">
                  <a:moveTo>
                    <a:pt x="2194" y="0"/>
                  </a:moveTo>
                  <a:cubicBezTo>
                    <a:pt x="2146" y="0"/>
                    <a:pt x="2097" y="19"/>
                    <a:pt x="2055" y="60"/>
                  </a:cubicBezTo>
                  <a:lnTo>
                    <a:pt x="50" y="2642"/>
                  </a:lnTo>
                  <a:cubicBezTo>
                    <a:pt x="0" y="2717"/>
                    <a:pt x="0" y="2817"/>
                    <a:pt x="75" y="2867"/>
                  </a:cubicBezTo>
                  <a:cubicBezTo>
                    <a:pt x="107" y="2899"/>
                    <a:pt x="143" y="2913"/>
                    <a:pt x="179" y="2913"/>
                  </a:cubicBezTo>
                  <a:cubicBezTo>
                    <a:pt x="230" y="2913"/>
                    <a:pt x="282" y="2886"/>
                    <a:pt x="326" y="2842"/>
                  </a:cubicBezTo>
                  <a:lnTo>
                    <a:pt x="2331" y="286"/>
                  </a:lnTo>
                  <a:cubicBezTo>
                    <a:pt x="2381" y="211"/>
                    <a:pt x="2381" y="110"/>
                    <a:pt x="2306" y="35"/>
                  </a:cubicBezTo>
                  <a:cubicBezTo>
                    <a:pt x="2272" y="13"/>
                    <a:pt x="2233" y="0"/>
                    <a:pt x="2194" y="0"/>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5" name="Google Shape;235;p26"/>
            <p:cNvSpPr/>
            <p:nvPr/>
          </p:nvSpPr>
          <p:spPr>
            <a:xfrm>
              <a:off x="3005150" y="2668575"/>
              <a:ext cx="60175" cy="25725"/>
            </a:xfrm>
            <a:custGeom>
              <a:avLst/>
              <a:gdLst/>
              <a:ahLst/>
              <a:cxnLst/>
              <a:rect l="l" t="t" r="r" b="b"/>
              <a:pathLst>
                <a:path w="2407" h="1029" extrusionOk="0">
                  <a:moveTo>
                    <a:pt x="1" y="1"/>
                  </a:moveTo>
                  <a:cubicBezTo>
                    <a:pt x="903" y="452"/>
                    <a:pt x="2407" y="176"/>
                    <a:pt x="2407" y="351"/>
                  </a:cubicBezTo>
                  <a:cubicBezTo>
                    <a:pt x="2407" y="502"/>
                    <a:pt x="2106" y="1028"/>
                    <a:pt x="1480" y="1028"/>
                  </a:cubicBezTo>
                  <a:cubicBezTo>
                    <a:pt x="853" y="1028"/>
                    <a:pt x="1" y="1"/>
                    <a:pt x="1" y="1"/>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6" name="Google Shape;236;p26"/>
            <p:cNvSpPr/>
            <p:nvPr/>
          </p:nvSpPr>
          <p:spPr>
            <a:xfrm>
              <a:off x="2943125" y="2655425"/>
              <a:ext cx="163575" cy="109050"/>
            </a:xfrm>
            <a:custGeom>
              <a:avLst/>
              <a:gdLst/>
              <a:ahLst/>
              <a:cxnLst/>
              <a:rect l="l" t="t" r="r" b="b"/>
              <a:pathLst>
                <a:path w="6543" h="4362" extrusionOk="0">
                  <a:moveTo>
                    <a:pt x="1" y="1905"/>
                  </a:moveTo>
                  <a:cubicBezTo>
                    <a:pt x="527" y="1329"/>
                    <a:pt x="1855" y="0"/>
                    <a:pt x="2908" y="702"/>
                  </a:cubicBezTo>
                  <a:cubicBezTo>
                    <a:pt x="3961" y="1379"/>
                    <a:pt x="4662" y="1379"/>
                    <a:pt x="4988" y="1504"/>
                  </a:cubicBezTo>
                  <a:cubicBezTo>
                    <a:pt x="5339" y="978"/>
                    <a:pt x="5865" y="1379"/>
                    <a:pt x="6216" y="2131"/>
                  </a:cubicBezTo>
                  <a:cubicBezTo>
                    <a:pt x="6542" y="2882"/>
                    <a:pt x="4311" y="3785"/>
                    <a:pt x="3961" y="4085"/>
                  </a:cubicBezTo>
                  <a:cubicBezTo>
                    <a:pt x="3610" y="4361"/>
                    <a:pt x="1" y="3785"/>
                    <a:pt x="1" y="3785"/>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7" name="Google Shape;237;p26"/>
            <p:cNvSpPr/>
            <p:nvPr/>
          </p:nvSpPr>
          <p:spPr>
            <a:xfrm>
              <a:off x="2507650" y="2342125"/>
              <a:ext cx="458050" cy="449900"/>
            </a:xfrm>
            <a:custGeom>
              <a:avLst/>
              <a:gdLst/>
              <a:ahLst/>
              <a:cxnLst/>
              <a:rect l="l" t="t" r="r" b="b"/>
              <a:pathLst>
                <a:path w="18322" h="17996" extrusionOk="0">
                  <a:moveTo>
                    <a:pt x="3836" y="953"/>
                  </a:moveTo>
                  <a:cubicBezTo>
                    <a:pt x="6693" y="2357"/>
                    <a:pt x="7570" y="11204"/>
                    <a:pt x="9750" y="13309"/>
                  </a:cubicBezTo>
                  <a:cubicBezTo>
                    <a:pt x="10978" y="14487"/>
                    <a:pt x="15966" y="13535"/>
                    <a:pt x="17645" y="13585"/>
                  </a:cubicBezTo>
                  <a:cubicBezTo>
                    <a:pt x="18322" y="15064"/>
                    <a:pt x="17420" y="16868"/>
                    <a:pt x="17420" y="16868"/>
                  </a:cubicBezTo>
                  <a:cubicBezTo>
                    <a:pt x="7871" y="17996"/>
                    <a:pt x="5440" y="17745"/>
                    <a:pt x="3034" y="13159"/>
                  </a:cubicBezTo>
                  <a:cubicBezTo>
                    <a:pt x="1154" y="9575"/>
                    <a:pt x="1" y="1"/>
                    <a:pt x="3836" y="953"/>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8" name="Google Shape;238;p26"/>
            <p:cNvSpPr/>
            <p:nvPr/>
          </p:nvSpPr>
          <p:spPr>
            <a:xfrm>
              <a:off x="4457550" y="1745025"/>
              <a:ext cx="160425" cy="149125"/>
            </a:xfrm>
            <a:custGeom>
              <a:avLst/>
              <a:gdLst/>
              <a:ahLst/>
              <a:cxnLst/>
              <a:rect l="l" t="t" r="r" b="b"/>
              <a:pathLst>
                <a:path w="6417" h="5965" extrusionOk="0">
                  <a:moveTo>
                    <a:pt x="6141" y="3008"/>
                  </a:moveTo>
                  <a:cubicBezTo>
                    <a:pt x="5865" y="2080"/>
                    <a:pt x="5339" y="1203"/>
                    <a:pt x="4537" y="677"/>
                  </a:cubicBezTo>
                  <a:cubicBezTo>
                    <a:pt x="4311" y="551"/>
                    <a:pt x="4086" y="426"/>
                    <a:pt x="3860" y="326"/>
                  </a:cubicBezTo>
                  <a:cubicBezTo>
                    <a:pt x="3735" y="301"/>
                    <a:pt x="3635" y="251"/>
                    <a:pt x="3509" y="251"/>
                  </a:cubicBezTo>
                  <a:cubicBezTo>
                    <a:pt x="3434" y="251"/>
                    <a:pt x="3234" y="201"/>
                    <a:pt x="3158" y="251"/>
                  </a:cubicBezTo>
                  <a:cubicBezTo>
                    <a:pt x="3133" y="301"/>
                    <a:pt x="3133" y="376"/>
                    <a:pt x="3158" y="451"/>
                  </a:cubicBezTo>
                  <a:cubicBezTo>
                    <a:pt x="3259" y="652"/>
                    <a:pt x="3484" y="802"/>
                    <a:pt x="3710" y="902"/>
                  </a:cubicBezTo>
                  <a:cubicBezTo>
                    <a:pt x="4061" y="1128"/>
                    <a:pt x="4186" y="1429"/>
                    <a:pt x="4311" y="1779"/>
                  </a:cubicBezTo>
                  <a:cubicBezTo>
                    <a:pt x="3960" y="1429"/>
                    <a:pt x="3660" y="1053"/>
                    <a:pt x="3234" y="777"/>
                  </a:cubicBezTo>
                  <a:cubicBezTo>
                    <a:pt x="2807" y="501"/>
                    <a:pt x="2356" y="326"/>
                    <a:pt x="1905" y="150"/>
                  </a:cubicBezTo>
                  <a:cubicBezTo>
                    <a:pt x="1705" y="75"/>
                    <a:pt x="1479" y="0"/>
                    <a:pt x="1279" y="25"/>
                  </a:cubicBezTo>
                  <a:cubicBezTo>
                    <a:pt x="1028" y="75"/>
                    <a:pt x="928" y="276"/>
                    <a:pt x="1078" y="476"/>
                  </a:cubicBezTo>
                  <a:cubicBezTo>
                    <a:pt x="1228" y="652"/>
                    <a:pt x="1479" y="702"/>
                    <a:pt x="1655" y="827"/>
                  </a:cubicBezTo>
                  <a:cubicBezTo>
                    <a:pt x="1930" y="952"/>
                    <a:pt x="2156" y="1128"/>
                    <a:pt x="2381" y="1328"/>
                  </a:cubicBezTo>
                  <a:cubicBezTo>
                    <a:pt x="2482" y="1429"/>
                    <a:pt x="2582" y="1529"/>
                    <a:pt x="2657" y="1629"/>
                  </a:cubicBezTo>
                  <a:cubicBezTo>
                    <a:pt x="2732" y="1729"/>
                    <a:pt x="2782" y="1880"/>
                    <a:pt x="2883" y="1930"/>
                  </a:cubicBezTo>
                  <a:cubicBezTo>
                    <a:pt x="2632" y="1830"/>
                    <a:pt x="2381" y="1704"/>
                    <a:pt x="2131" y="1554"/>
                  </a:cubicBezTo>
                  <a:cubicBezTo>
                    <a:pt x="1905" y="1429"/>
                    <a:pt x="1680" y="1378"/>
                    <a:pt x="1454" y="1253"/>
                  </a:cubicBezTo>
                  <a:cubicBezTo>
                    <a:pt x="1254" y="1178"/>
                    <a:pt x="1078" y="1028"/>
                    <a:pt x="878" y="927"/>
                  </a:cubicBezTo>
                  <a:cubicBezTo>
                    <a:pt x="777" y="852"/>
                    <a:pt x="652" y="802"/>
                    <a:pt x="552" y="877"/>
                  </a:cubicBezTo>
                  <a:cubicBezTo>
                    <a:pt x="477" y="902"/>
                    <a:pt x="452" y="1003"/>
                    <a:pt x="452" y="1078"/>
                  </a:cubicBezTo>
                  <a:cubicBezTo>
                    <a:pt x="452" y="1178"/>
                    <a:pt x="477" y="1253"/>
                    <a:pt x="527" y="1328"/>
                  </a:cubicBezTo>
                  <a:cubicBezTo>
                    <a:pt x="652" y="1504"/>
                    <a:pt x="802" y="1679"/>
                    <a:pt x="1003" y="1779"/>
                  </a:cubicBezTo>
                  <a:cubicBezTo>
                    <a:pt x="1178" y="1855"/>
                    <a:pt x="1304" y="1980"/>
                    <a:pt x="1454" y="2105"/>
                  </a:cubicBezTo>
                  <a:cubicBezTo>
                    <a:pt x="1655" y="2231"/>
                    <a:pt x="1855" y="2381"/>
                    <a:pt x="2056" y="2531"/>
                  </a:cubicBezTo>
                  <a:cubicBezTo>
                    <a:pt x="2156" y="2607"/>
                    <a:pt x="2231" y="2682"/>
                    <a:pt x="2331" y="2782"/>
                  </a:cubicBezTo>
                  <a:cubicBezTo>
                    <a:pt x="2406" y="2832"/>
                    <a:pt x="2482" y="2982"/>
                    <a:pt x="2582" y="3033"/>
                  </a:cubicBezTo>
                  <a:cubicBezTo>
                    <a:pt x="2181" y="2807"/>
                    <a:pt x="1780" y="2581"/>
                    <a:pt x="1404" y="2331"/>
                  </a:cubicBezTo>
                  <a:cubicBezTo>
                    <a:pt x="1279" y="2231"/>
                    <a:pt x="1103" y="2155"/>
                    <a:pt x="1003" y="2030"/>
                  </a:cubicBezTo>
                  <a:cubicBezTo>
                    <a:pt x="853" y="1880"/>
                    <a:pt x="677" y="1779"/>
                    <a:pt x="452" y="1754"/>
                  </a:cubicBezTo>
                  <a:cubicBezTo>
                    <a:pt x="426" y="1754"/>
                    <a:pt x="351" y="1729"/>
                    <a:pt x="326" y="1754"/>
                  </a:cubicBezTo>
                  <a:cubicBezTo>
                    <a:pt x="251" y="1805"/>
                    <a:pt x="251" y="1880"/>
                    <a:pt x="251" y="1930"/>
                  </a:cubicBezTo>
                  <a:cubicBezTo>
                    <a:pt x="276" y="2005"/>
                    <a:pt x="301" y="2055"/>
                    <a:pt x="351" y="2105"/>
                  </a:cubicBezTo>
                  <a:cubicBezTo>
                    <a:pt x="577" y="2431"/>
                    <a:pt x="827" y="2707"/>
                    <a:pt x="1103" y="2982"/>
                  </a:cubicBezTo>
                  <a:cubicBezTo>
                    <a:pt x="1379" y="3208"/>
                    <a:pt x="1730" y="3534"/>
                    <a:pt x="2056" y="3609"/>
                  </a:cubicBezTo>
                  <a:cubicBezTo>
                    <a:pt x="1579" y="3509"/>
                    <a:pt x="1153" y="3308"/>
                    <a:pt x="802" y="2982"/>
                  </a:cubicBezTo>
                  <a:cubicBezTo>
                    <a:pt x="627" y="2832"/>
                    <a:pt x="452" y="2657"/>
                    <a:pt x="201" y="2632"/>
                  </a:cubicBezTo>
                  <a:cubicBezTo>
                    <a:pt x="151" y="2632"/>
                    <a:pt x="51" y="2632"/>
                    <a:pt x="25" y="2707"/>
                  </a:cubicBezTo>
                  <a:cubicBezTo>
                    <a:pt x="0" y="2757"/>
                    <a:pt x="25" y="2832"/>
                    <a:pt x="51" y="2907"/>
                  </a:cubicBezTo>
                  <a:cubicBezTo>
                    <a:pt x="301" y="3333"/>
                    <a:pt x="677" y="3835"/>
                    <a:pt x="1153" y="4035"/>
                  </a:cubicBezTo>
                  <a:cubicBezTo>
                    <a:pt x="1379" y="4160"/>
                    <a:pt x="1604" y="4361"/>
                    <a:pt x="1855" y="4486"/>
                  </a:cubicBezTo>
                  <a:cubicBezTo>
                    <a:pt x="2106" y="4662"/>
                    <a:pt x="2381" y="4787"/>
                    <a:pt x="2632" y="4962"/>
                  </a:cubicBezTo>
                  <a:cubicBezTo>
                    <a:pt x="3234" y="5313"/>
                    <a:pt x="3985" y="5689"/>
                    <a:pt x="4662" y="5890"/>
                  </a:cubicBezTo>
                  <a:cubicBezTo>
                    <a:pt x="4863" y="5940"/>
                    <a:pt x="5063" y="5965"/>
                    <a:pt x="5264" y="5965"/>
                  </a:cubicBezTo>
                  <a:cubicBezTo>
                    <a:pt x="5489" y="5965"/>
                    <a:pt x="5614" y="5915"/>
                    <a:pt x="5765" y="5764"/>
                  </a:cubicBezTo>
                  <a:cubicBezTo>
                    <a:pt x="6041" y="5539"/>
                    <a:pt x="6241" y="5188"/>
                    <a:pt x="6316" y="4837"/>
                  </a:cubicBezTo>
                  <a:cubicBezTo>
                    <a:pt x="6416" y="4386"/>
                    <a:pt x="6366" y="3960"/>
                    <a:pt x="6291" y="3509"/>
                  </a:cubicBezTo>
                  <a:cubicBezTo>
                    <a:pt x="6241" y="3358"/>
                    <a:pt x="6216" y="3183"/>
                    <a:pt x="6141" y="3008"/>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39" name="Google Shape;239;p26"/>
            <p:cNvSpPr/>
            <p:nvPr/>
          </p:nvSpPr>
          <p:spPr>
            <a:xfrm>
              <a:off x="4334125" y="1724975"/>
              <a:ext cx="120325" cy="162925"/>
            </a:xfrm>
            <a:custGeom>
              <a:avLst/>
              <a:gdLst/>
              <a:ahLst/>
              <a:cxnLst/>
              <a:rect l="l" t="t" r="r" b="b"/>
              <a:pathLst>
                <a:path w="4813" h="6517" extrusionOk="0">
                  <a:moveTo>
                    <a:pt x="4737" y="4185"/>
                  </a:moveTo>
                  <a:cubicBezTo>
                    <a:pt x="4536" y="3033"/>
                    <a:pt x="4261" y="1679"/>
                    <a:pt x="3559" y="727"/>
                  </a:cubicBezTo>
                  <a:cubicBezTo>
                    <a:pt x="3509" y="702"/>
                    <a:pt x="3484" y="652"/>
                    <a:pt x="3434" y="652"/>
                  </a:cubicBezTo>
                  <a:cubicBezTo>
                    <a:pt x="3333" y="602"/>
                    <a:pt x="3233" y="752"/>
                    <a:pt x="3233" y="877"/>
                  </a:cubicBezTo>
                  <a:cubicBezTo>
                    <a:pt x="3183" y="1203"/>
                    <a:pt x="3333" y="1529"/>
                    <a:pt x="3459" y="1855"/>
                  </a:cubicBezTo>
                  <a:cubicBezTo>
                    <a:pt x="3559" y="2206"/>
                    <a:pt x="3559" y="2607"/>
                    <a:pt x="3509" y="3008"/>
                  </a:cubicBezTo>
                  <a:cubicBezTo>
                    <a:pt x="3484" y="2982"/>
                    <a:pt x="3459" y="2957"/>
                    <a:pt x="3434" y="2907"/>
                  </a:cubicBezTo>
                  <a:cubicBezTo>
                    <a:pt x="2857" y="2155"/>
                    <a:pt x="2556" y="1103"/>
                    <a:pt x="2180" y="226"/>
                  </a:cubicBezTo>
                  <a:cubicBezTo>
                    <a:pt x="2130" y="125"/>
                    <a:pt x="2080" y="0"/>
                    <a:pt x="1955" y="0"/>
                  </a:cubicBezTo>
                  <a:cubicBezTo>
                    <a:pt x="1805" y="0"/>
                    <a:pt x="1729" y="201"/>
                    <a:pt x="1729" y="351"/>
                  </a:cubicBezTo>
                  <a:cubicBezTo>
                    <a:pt x="1754" y="1053"/>
                    <a:pt x="1880" y="1679"/>
                    <a:pt x="2206" y="2331"/>
                  </a:cubicBezTo>
                  <a:cubicBezTo>
                    <a:pt x="1880" y="1855"/>
                    <a:pt x="1629" y="1353"/>
                    <a:pt x="1429" y="827"/>
                  </a:cubicBezTo>
                  <a:cubicBezTo>
                    <a:pt x="1378" y="702"/>
                    <a:pt x="1303" y="551"/>
                    <a:pt x="1153" y="551"/>
                  </a:cubicBezTo>
                  <a:cubicBezTo>
                    <a:pt x="602" y="501"/>
                    <a:pt x="1303" y="2657"/>
                    <a:pt x="1404" y="2932"/>
                  </a:cubicBezTo>
                  <a:cubicBezTo>
                    <a:pt x="1128" y="2531"/>
                    <a:pt x="927" y="2055"/>
                    <a:pt x="827" y="1579"/>
                  </a:cubicBezTo>
                  <a:cubicBezTo>
                    <a:pt x="802" y="1479"/>
                    <a:pt x="777" y="1404"/>
                    <a:pt x="727" y="1303"/>
                  </a:cubicBezTo>
                  <a:cubicBezTo>
                    <a:pt x="677" y="1228"/>
                    <a:pt x="526" y="1128"/>
                    <a:pt x="426" y="1228"/>
                  </a:cubicBezTo>
                  <a:cubicBezTo>
                    <a:pt x="376" y="1303"/>
                    <a:pt x="351" y="1529"/>
                    <a:pt x="351" y="1629"/>
                  </a:cubicBezTo>
                  <a:cubicBezTo>
                    <a:pt x="301" y="1955"/>
                    <a:pt x="401" y="2281"/>
                    <a:pt x="501" y="2556"/>
                  </a:cubicBezTo>
                  <a:cubicBezTo>
                    <a:pt x="677" y="2982"/>
                    <a:pt x="927" y="3383"/>
                    <a:pt x="1053" y="3810"/>
                  </a:cubicBezTo>
                  <a:lnTo>
                    <a:pt x="326" y="2907"/>
                  </a:lnTo>
                  <a:cubicBezTo>
                    <a:pt x="276" y="2857"/>
                    <a:pt x="201" y="2782"/>
                    <a:pt x="125" y="2807"/>
                  </a:cubicBezTo>
                  <a:cubicBezTo>
                    <a:pt x="25" y="2807"/>
                    <a:pt x="0" y="2957"/>
                    <a:pt x="25" y="3058"/>
                  </a:cubicBezTo>
                  <a:cubicBezTo>
                    <a:pt x="251" y="3734"/>
                    <a:pt x="602" y="4386"/>
                    <a:pt x="1103" y="4937"/>
                  </a:cubicBezTo>
                  <a:cubicBezTo>
                    <a:pt x="1328" y="5213"/>
                    <a:pt x="1629" y="5414"/>
                    <a:pt x="1855" y="5689"/>
                  </a:cubicBezTo>
                  <a:cubicBezTo>
                    <a:pt x="2080" y="5940"/>
                    <a:pt x="2381" y="6165"/>
                    <a:pt x="2707" y="6291"/>
                  </a:cubicBezTo>
                  <a:cubicBezTo>
                    <a:pt x="3058" y="6441"/>
                    <a:pt x="3434" y="6516"/>
                    <a:pt x="3810" y="6491"/>
                  </a:cubicBezTo>
                  <a:cubicBezTo>
                    <a:pt x="4085" y="6466"/>
                    <a:pt x="4261" y="6391"/>
                    <a:pt x="4436" y="6165"/>
                  </a:cubicBezTo>
                  <a:cubicBezTo>
                    <a:pt x="4561" y="5990"/>
                    <a:pt x="4712" y="5739"/>
                    <a:pt x="4762" y="5489"/>
                  </a:cubicBezTo>
                  <a:cubicBezTo>
                    <a:pt x="4812" y="5063"/>
                    <a:pt x="4812" y="4637"/>
                    <a:pt x="4737" y="4185"/>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0" name="Google Shape;240;p26"/>
            <p:cNvSpPr/>
            <p:nvPr/>
          </p:nvSpPr>
          <p:spPr>
            <a:xfrm>
              <a:off x="4585375" y="1535100"/>
              <a:ext cx="270075" cy="468700"/>
            </a:xfrm>
            <a:custGeom>
              <a:avLst/>
              <a:gdLst/>
              <a:ahLst/>
              <a:cxnLst/>
              <a:rect l="l" t="t" r="r" b="b"/>
              <a:pathLst>
                <a:path w="10803" h="18748" extrusionOk="0">
                  <a:moveTo>
                    <a:pt x="1253" y="11179"/>
                  </a:moveTo>
                  <a:lnTo>
                    <a:pt x="5990" y="12808"/>
                  </a:lnTo>
                  <a:cubicBezTo>
                    <a:pt x="5514" y="6592"/>
                    <a:pt x="6617" y="1"/>
                    <a:pt x="9198" y="2357"/>
                  </a:cubicBezTo>
                  <a:cubicBezTo>
                    <a:pt x="10702" y="3735"/>
                    <a:pt x="10802" y="15314"/>
                    <a:pt x="9649" y="17044"/>
                  </a:cubicBezTo>
                  <a:cubicBezTo>
                    <a:pt x="8496" y="18748"/>
                    <a:pt x="3559" y="16292"/>
                    <a:pt x="100" y="14562"/>
                  </a:cubicBezTo>
                  <a:cubicBezTo>
                    <a:pt x="0" y="13059"/>
                    <a:pt x="1253" y="11179"/>
                    <a:pt x="1253" y="11179"/>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1" name="Google Shape;241;p26"/>
            <p:cNvSpPr/>
            <p:nvPr/>
          </p:nvSpPr>
          <p:spPr>
            <a:xfrm>
              <a:off x="2447500" y="2677350"/>
              <a:ext cx="261950" cy="288875"/>
            </a:xfrm>
            <a:custGeom>
              <a:avLst/>
              <a:gdLst/>
              <a:ahLst/>
              <a:cxnLst/>
              <a:rect l="l" t="t" r="r" b="b"/>
              <a:pathLst>
                <a:path w="10478" h="11555" extrusionOk="0">
                  <a:moveTo>
                    <a:pt x="2557" y="226"/>
                  </a:moveTo>
                  <a:cubicBezTo>
                    <a:pt x="3735" y="51"/>
                    <a:pt x="5339" y="0"/>
                    <a:pt x="6467" y="351"/>
                  </a:cubicBezTo>
                  <a:cubicBezTo>
                    <a:pt x="8372" y="903"/>
                    <a:pt x="9425" y="2131"/>
                    <a:pt x="9876" y="3935"/>
                  </a:cubicBezTo>
                  <a:cubicBezTo>
                    <a:pt x="10352" y="5765"/>
                    <a:pt x="10477" y="8797"/>
                    <a:pt x="9425" y="10502"/>
                  </a:cubicBezTo>
                  <a:cubicBezTo>
                    <a:pt x="8773" y="11554"/>
                    <a:pt x="7319" y="11354"/>
                    <a:pt x="6292" y="11078"/>
                  </a:cubicBezTo>
                  <a:cubicBezTo>
                    <a:pt x="5039" y="10752"/>
                    <a:pt x="3384" y="10201"/>
                    <a:pt x="2357" y="9424"/>
                  </a:cubicBezTo>
                  <a:cubicBezTo>
                    <a:pt x="928" y="8346"/>
                    <a:pt x="151" y="5965"/>
                    <a:pt x="76" y="4261"/>
                  </a:cubicBezTo>
                  <a:cubicBezTo>
                    <a:pt x="1" y="2782"/>
                    <a:pt x="753" y="527"/>
                    <a:pt x="2557" y="226"/>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2" name="Google Shape;242;p26"/>
            <p:cNvSpPr/>
            <p:nvPr/>
          </p:nvSpPr>
          <p:spPr>
            <a:xfrm>
              <a:off x="2445625" y="2635375"/>
              <a:ext cx="261950" cy="302650"/>
            </a:xfrm>
            <a:custGeom>
              <a:avLst/>
              <a:gdLst/>
              <a:ahLst/>
              <a:cxnLst/>
              <a:rect l="l" t="t" r="r" b="b"/>
              <a:pathLst>
                <a:path w="10478" h="12106" extrusionOk="0">
                  <a:moveTo>
                    <a:pt x="1154" y="2256"/>
                  </a:moveTo>
                  <a:cubicBezTo>
                    <a:pt x="1" y="3008"/>
                    <a:pt x="76" y="4737"/>
                    <a:pt x="151" y="5940"/>
                  </a:cubicBezTo>
                  <a:cubicBezTo>
                    <a:pt x="226" y="7644"/>
                    <a:pt x="1003" y="10025"/>
                    <a:pt x="2432" y="11103"/>
                  </a:cubicBezTo>
                  <a:cubicBezTo>
                    <a:pt x="3209" y="11705"/>
                    <a:pt x="3259" y="11780"/>
                    <a:pt x="4312" y="12106"/>
                  </a:cubicBezTo>
                  <a:cubicBezTo>
                    <a:pt x="4412" y="12055"/>
                    <a:pt x="4662" y="11905"/>
                    <a:pt x="4938" y="11705"/>
                  </a:cubicBezTo>
                  <a:cubicBezTo>
                    <a:pt x="5515" y="11253"/>
                    <a:pt x="5815" y="10502"/>
                    <a:pt x="5590" y="9800"/>
                  </a:cubicBezTo>
                  <a:cubicBezTo>
                    <a:pt x="5364" y="9098"/>
                    <a:pt x="5364" y="8271"/>
                    <a:pt x="5740" y="8070"/>
                  </a:cubicBezTo>
                  <a:cubicBezTo>
                    <a:pt x="6392" y="7720"/>
                    <a:pt x="6818" y="8948"/>
                    <a:pt x="6818" y="8948"/>
                  </a:cubicBezTo>
                  <a:cubicBezTo>
                    <a:pt x="7169" y="8822"/>
                    <a:pt x="7745" y="8396"/>
                    <a:pt x="7444" y="7644"/>
                  </a:cubicBezTo>
                  <a:cubicBezTo>
                    <a:pt x="7119" y="6918"/>
                    <a:pt x="7444" y="6141"/>
                    <a:pt x="7444" y="6141"/>
                  </a:cubicBezTo>
                  <a:cubicBezTo>
                    <a:pt x="8572" y="6166"/>
                    <a:pt x="9099" y="4612"/>
                    <a:pt x="9449" y="4411"/>
                  </a:cubicBezTo>
                  <a:cubicBezTo>
                    <a:pt x="10226" y="3985"/>
                    <a:pt x="10477" y="3810"/>
                    <a:pt x="10352" y="3083"/>
                  </a:cubicBezTo>
                  <a:cubicBezTo>
                    <a:pt x="10277" y="2607"/>
                    <a:pt x="10076" y="2131"/>
                    <a:pt x="9725" y="1805"/>
                  </a:cubicBezTo>
                  <a:cubicBezTo>
                    <a:pt x="9324" y="1429"/>
                    <a:pt x="7971" y="928"/>
                    <a:pt x="7444" y="802"/>
                  </a:cubicBezTo>
                  <a:cubicBezTo>
                    <a:pt x="4287" y="0"/>
                    <a:pt x="1855" y="577"/>
                    <a:pt x="1154" y="2256"/>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3" name="Google Shape;243;p26"/>
            <p:cNvSpPr/>
            <p:nvPr/>
          </p:nvSpPr>
          <p:spPr>
            <a:xfrm>
              <a:off x="2268325" y="2903550"/>
              <a:ext cx="521950" cy="731225"/>
            </a:xfrm>
            <a:custGeom>
              <a:avLst/>
              <a:gdLst/>
              <a:ahLst/>
              <a:cxnLst/>
              <a:rect l="l" t="t" r="r" b="b"/>
              <a:pathLst>
                <a:path w="20878" h="29249" extrusionOk="0">
                  <a:moveTo>
                    <a:pt x="15263" y="2907"/>
                  </a:moveTo>
                  <a:cubicBezTo>
                    <a:pt x="12431" y="1855"/>
                    <a:pt x="9148" y="0"/>
                    <a:pt x="4586" y="3659"/>
                  </a:cubicBezTo>
                  <a:cubicBezTo>
                    <a:pt x="0" y="7318"/>
                    <a:pt x="1253" y="22181"/>
                    <a:pt x="2381" y="25564"/>
                  </a:cubicBezTo>
                  <a:cubicBezTo>
                    <a:pt x="3509" y="28973"/>
                    <a:pt x="11103" y="29248"/>
                    <a:pt x="13384" y="28948"/>
                  </a:cubicBezTo>
                  <a:cubicBezTo>
                    <a:pt x="15639" y="28647"/>
                    <a:pt x="13409" y="24737"/>
                    <a:pt x="14160" y="22131"/>
                  </a:cubicBezTo>
                  <a:cubicBezTo>
                    <a:pt x="14912" y="19549"/>
                    <a:pt x="20877" y="4988"/>
                    <a:pt x="15263" y="2907"/>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4" name="Google Shape;244;p26"/>
            <p:cNvSpPr/>
            <p:nvPr/>
          </p:nvSpPr>
          <p:spPr>
            <a:xfrm>
              <a:off x="2551525" y="2936125"/>
              <a:ext cx="370950" cy="500025"/>
            </a:xfrm>
            <a:custGeom>
              <a:avLst/>
              <a:gdLst/>
              <a:ahLst/>
              <a:cxnLst/>
              <a:rect l="l" t="t" r="r" b="b"/>
              <a:pathLst>
                <a:path w="14838" h="20001" extrusionOk="0">
                  <a:moveTo>
                    <a:pt x="5439" y="2206"/>
                  </a:moveTo>
                  <a:cubicBezTo>
                    <a:pt x="6617" y="2933"/>
                    <a:pt x="9725" y="11980"/>
                    <a:pt x="9725" y="11980"/>
                  </a:cubicBezTo>
                  <a:lnTo>
                    <a:pt x="10828" y="4888"/>
                  </a:lnTo>
                  <a:cubicBezTo>
                    <a:pt x="10828" y="4888"/>
                    <a:pt x="13359" y="3685"/>
                    <a:pt x="14838" y="5289"/>
                  </a:cubicBezTo>
                  <a:cubicBezTo>
                    <a:pt x="13835" y="12156"/>
                    <a:pt x="13284" y="19198"/>
                    <a:pt x="10828" y="19599"/>
                  </a:cubicBezTo>
                  <a:cubicBezTo>
                    <a:pt x="8396" y="20000"/>
                    <a:pt x="4361" y="13484"/>
                    <a:pt x="2181" y="10301"/>
                  </a:cubicBezTo>
                  <a:cubicBezTo>
                    <a:pt x="0" y="7118"/>
                    <a:pt x="1805" y="0"/>
                    <a:pt x="5439" y="2206"/>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5" name="Google Shape;245;p26"/>
            <p:cNvSpPr/>
            <p:nvPr/>
          </p:nvSpPr>
          <p:spPr>
            <a:xfrm>
              <a:off x="2873575" y="2904175"/>
              <a:ext cx="72700" cy="55775"/>
            </a:xfrm>
            <a:custGeom>
              <a:avLst/>
              <a:gdLst/>
              <a:ahLst/>
              <a:cxnLst/>
              <a:rect l="l" t="t" r="r" b="b"/>
              <a:pathLst>
                <a:path w="2908" h="2231" extrusionOk="0">
                  <a:moveTo>
                    <a:pt x="2908" y="0"/>
                  </a:moveTo>
                  <a:lnTo>
                    <a:pt x="2306" y="176"/>
                  </a:lnTo>
                  <a:lnTo>
                    <a:pt x="1" y="1905"/>
                  </a:lnTo>
                  <a:lnTo>
                    <a:pt x="176" y="2231"/>
                  </a:lnTo>
                  <a:lnTo>
                    <a:pt x="2632" y="401"/>
                  </a:lnTo>
                  <a:lnTo>
                    <a:pt x="2908" y="0"/>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6" name="Google Shape;246;p26"/>
            <p:cNvSpPr/>
            <p:nvPr/>
          </p:nvSpPr>
          <p:spPr>
            <a:xfrm>
              <a:off x="2813425" y="2924850"/>
              <a:ext cx="134125" cy="169825"/>
            </a:xfrm>
            <a:custGeom>
              <a:avLst/>
              <a:gdLst/>
              <a:ahLst/>
              <a:cxnLst/>
              <a:rect l="l" t="t" r="r" b="b"/>
              <a:pathLst>
                <a:path w="5365" h="6793" extrusionOk="0">
                  <a:moveTo>
                    <a:pt x="878" y="5740"/>
                  </a:moveTo>
                  <a:cubicBezTo>
                    <a:pt x="878" y="5539"/>
                    <a:pt x="1" y="3359"/>
                    <a:pt x="352" y="2557"/>
                  </a:cubicBezTo>
                  <a:cubicBezTo>
                    <a:pt x="702" y="1755"/>
                    <a:pt x="1154" y="1228"/>
                    <a:pt x="1154" y="1228"/>
                  </a:cubicBezTo>
                  <a:cubicBezTo>
                    <a:pt x="1529" y="0"/>
                    <a:pt x="2582" y="126"/>
                    <a:pt x="3384" y="928"/>
                  </a:cubicBezTo>
                  <a:cubicBezTo>
                    <a:pt x="4211" y="1755"/>
                    <a:pt x="5364" y="3760"/>
                    <a:pt x="3885" y="5439"/>
                  </a:cubicBezTo>
                  <a:cubicBezTo>
                    <a:pt x="2306" y="6792"/>
                    <a:pt x="878" y="5740"/>
                    <a:pt x="878" y="5740"/>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7" name="Google Shape;247;p26"/>
            <p:cNvSpPr/>
            <p:nvPr/>
          </p:nvSpPr>
          <p:spPr>
            <a:xfrm>
              <a:off x="2027075" y="3121575"/>
              <a:ext cx="414200" cy="794525"/>
            </a:xfrm>
            <a:custGeom>
              <a:avLst/>
              <a:gdLst/>
              <a:ahLst/>
              <a:cxnLst/>
              <a:rect l="l" t="t" r="r" b="b"/>
              <a:pathLst>
                <a:path w="16568" h="31781" extrusionOk="0">
                  <a:moveTo>
                    <a:pt x="3084" y="1"/>
                  </a:moveTo>
                  <a:cubicBezTo>
                    <a:pt x="3084" y="1"/>
                    <a:pt x="3084" y="26"/>
                    <a:pt x="3084" y="101"/>
                  </a:cubicBezTo>
                  <a:cubicBezTo>
                    <a:pt x="2181" y="26"/>
                    <a:pt x="1179" y="803"/>
                    <a:pt x="753" y="1856"/>
                  </a:cubicBezTo>
                  <a:cubicBezTo>
                    <a:pt x="1" y="3785"/>
                    <a:pt x="1003" y="24688"/>
                    <a:pt x="2808" y="24237"/>
                  </a:cubicBezTo>
                  <a:cubicBezTo>
                    <a:pt x="3359" y="24838"/>
                    <a:pt x="15841" y="31781"/>
                    <a:pt x="15841" y="31781"/>
                  </a:cubicBezTo>
                  <a:lnTo>
                    <a:pt x="16567" y="7745"/>
                  </a:lnTo>
                  <a:cubicBezTo>
                    <a:pt x="16567" y="7745"/>
                    <a:pt x="7745" y="126"/>
                    <a:pt x="3084" y="1"/>
                  </a:cubicBezTo>
                  <a:close/>
                </a:path>
              </a:pathLst>
            </a:custGeom>
            <a:solidFill>
              <a:srgbClr val="46467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8" name="Google Shape;248;p26"/>
            <p:cNvSpPr/>
            <p:nvPr/>
          </p:nvSpPr>
          <p:spPr>
            <a:xfrm>
              <a:off x="2353525" y="3285125"/>
              <a:ext cx="188625" cy="642250"/>
            </a:xfrm>
            <a:custGeom>
              <a:avLst/>
              <a:gdLst/>
              <a:ahLst/>
              <a:cxnLst/>
              <a:rect l="l" t="t" r="r" b="b"/>
              <a:pathLst>
                <a:path w="7545" h="25690" extrusionOk="0">
                  <a:moveTo>
                    <a:pt x="2783" y="25239"/>
                  </a:moveTo>
                  <a:cubicBezTo>
                    <a:pt x="1003" y="25690"/>
                    <a:pt x="1" y="4787"/>
                    <a:pt x="752" y="2858"/>
                  </a:cubicBezTo>
                  <a:cubicBezTo>
                    <a:pt x="1479" y="928"/>
                    <a:pt x="4186" y="0"/>
                    <a:pt x="4662" y="3158"/>
                  </a:cubicBezTo>
                  <a:cubicBezTo>
                    <a:pt x="5113" y="6316"/>
                    <a:pt x="7544" y="24061"/>
                    <a:pt x="2783" y="25239"/>
                  </a:cubicBezTo>
                  <a:close/>
                </a:path>
              </a:pathLst>
            </a:custGeom>
            <a:solidFill>
              <a:srgbClr val="EC827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49" name="Google Shape;249;p26"/>
            <p:cNvSpPr/>
            <p:nvPr/>
          </p:nvSpPr>
          <p:spPr>
            <a:xfrm>
              <a:off x="3652400" y="2356550"/>
              <a:ext cx="60175" cy="25700"/>
            </a:xfrm>
            <a:custGeom>
              <a:avLst/>
              <a:gdLst/>
              <a:ahLst/>
              <a:cxnLst/>
              <a:rect l="l" t="t" r="r" b="b"/>
              <a:pathLst>
                <a:path w="2407" h="1028" extrusionOk="0">
                  <a:moveTo>
                    <a:pt x="1" y="0"/>
                  </a:moveTo>
                  <a:cubicBezTo>
                    <a:pt x="903" y="451"/>
                    <a:pt x="2407" y="176"/>
                    <a:pt x="2407" y="351"/>
                  </a:cubicBezTo>
                  <a:cubicBezTo>
                    <a:pt x="2407" y="527"/>
                    <a:pt x="2106" y="1028"/>
                    <a:pt x="1479" y="1028"/>
                  </a:cubicBezTo>
                  <a:cubicBezTo>
                    <a:pt x="853" y="1028"/>
                    <a:pt x="1" y="0"/>
                    <a:pt x="1" y="0"/>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0" name="Google Shape;250;p26"/>
            <p:cNvSpPr/>
            <p:nvPr/>
          </p:nvSpPr>
          <p:spPr>
            <a:xfrm>
              <a:off x="3590375" y="2343375"/>
              <a:ext cx="163550" cy="109050"/>
            </a:xfrm>
            <a:custGeom>
              <a:avLst/>
              <a:gdLst/>
              <a:ahLst/>
              <a:cxnLst/>
              <a:rect l="l" t="t" r="r" b="b"/>
              <a:pathLst>
                <a:path w="6542" h="4362" extrusionOk="0">
                  <a:moveTo>
                    <a:pt x="0" y="1906"/>
                  </a:moveTo>
                  <a:cubicBezTo>
                    <a:pt x="502" y="1329"/>
                    <a:pt x="1830" y="1"/>
                    <a:pt x="2908" y="703"/>
                  </a:cubicBezTo>
                  <a:cubicBezTo>
                    <a:pt x="3960" y="1379"/>
                    <a:pt x="4637" y="1379"/>
                    <a:pt x="4988" y="1505"/>
                  </a:cubicBezTo>
                  <a:cubicBezTo>
                    <a:pt x="5339" y="978"/>
                    <a:pt x="5840" y="1379"/>
                    <a:pt x="6191" y="2131"/>
                  </a:cubicBezTo>
                  <a:cubicBezTo>
                    <a:pt x="6542" y="2883"/>
                    <a:pt x="4311" y="3811"/>
                    <a:pt x="3960" y="4086"/>
                  </a:cubicBezTo>
                  <a:cubicBezTo>
                    <a:pt x="3610" y="4362"/>
                    <a:pt x="0" y="3785"/>
                    <a:pt x="0" y="3785"/>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1" name="Google Shape;251;p26"/>
            <p:cNvSpPr/>
            <p:nvPr/>
          </p:nvSpPr>
          <p:spPr>
            <a:xfrm>
              <a:off x="4332225" y="3053300"/>
              <a:ext cx="461200" cy="458050"/>
            </a:xfrm>
            <a:custGeom>
              <a:avLst/>
              <a:gdLst/>
              <a:ahLst/>
              <a:cxnLst/>
              <a:rect l="l" t="t" r="r" b="b"/>
              <a:pathLst>
                <a:path w="18448" h="18322" extrusionOk="0">
                  <a:moveTo>
                    <a:pt x="17169" y="3183"/>
                  </a:moveTo>
                  <a:cubicBezTo>
                    <a:pt x="17169" y="3183"/>
                    <a:pt x="7871" y="0"/>
                    <a:pt x="3936" y="476"/>
                  </a:cubicBezTo>
                  <a:cubicBezTo>
                    <a:pt x="1" y="953"/>
                    <a:pt x="878" y="17970"/>
                    <a:pt x="878" y="17970"/>
                  </a:cubicBezTo>
                  <a:cubicBezTo>
                    <a:pt x="878" y="17970"/>
                    <a:pt x="2958" y="18321"/>
                    <a:pt x="5038" y="17970"/>
                  </a:cubicBezTo>
                  <a:cubicBezTo>
                    <a:pt x="5916" y="13233"/>
                    <a:pt x="7344" y="8045"/>
                    <a:pt x="7344" y="8045"/>
                  </a:cubicBezTo>
                  <a:cubicBezTo>
                    <a:pt x="7344" y="8045"/>
                    <a:pt x="15891" y="10501"/>
                    <a:pt x="17169" y="9273"/>
                  </a:cubicBezTo>
                  <a:cubicBezTo>
                    <a:pt x="18447" y="8045"/>
                    <a:pt x="17169" y="3183"/>
                    <a:pt x="17169" y="3183"/>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2" name="Google Shape;252;p26"/>
            <p:cNvSpPr/>
            <p:nvPr/>
          </p:nvSpPr>
          <p:spPr>
            <a:xfrm>
              <a:off x="4470075" y="3480600"/>
              <a:ext cx="480600" cy="277600"/>
            </a:xfrm>
            <a:custGeom>
              <a:avLst/>
              <a:gdLst/>
              <a:ahLst/>
              <a:cxnLst/>
              <a:rect l="l" t="t" r="r" b="b"/>
              <a:pathLst>
                <a:path w="19224" h="11104" extrusionOk="0">
                  <a:moveTo>
                    <a:pt x="1" y="7695"/>
                  </a:moveTo>
                  <a:cubicBezTo>
                    <a:pt x="1" y="7821"/>
                    <a:pt x="51" y="7921"/>
                    <a:pt x="151" y="8046"/>
                  </a:cubicBezTo>
                  <a:cubicBezTo>
                    <a:pt x="276" y="8196"/>
                    <a:pt x="477" y="8297"/>
                    <a:pt x="702" y="8372"/>
                  </a:cubicBezTo>
                  <a:cubicBezTo>
                    <a:pt x="1053" y="8472"/>
                    <a:pt x="1454" y="8472"/>
                    <a:pt x="1830" y="8372"/>
                  </a:cubicBezTo>
                  <a:lnTo>
                    <a:pt x="6392" y="7169"/>
                  </a:lnTo>
                  <a:cubicBezTo>
                    <a:pt x="7169" y="6968"/>
                    <a:pt x="8046" y="7219"/>
                    <a:pt x="8196" y="7695"/>
                  </a:cubicBezTo>
                  <a:lnTo>
                    <a:pt x="9199" y="10527"/>
                  </a:lnTo>
                  <a:cubicBezTo>
                    <a:pt x="9299" y="10878"/>
                    <a:pt x="9850" y="11104"/>
                    <a:pt x="10452" y="11104"/>
                  </a:cubicBezTo>
                  <a:cubicBezTo>
                    <a:pt x="10527" y="11104"/>
                    <a:pt x="10577" y="11104"/>
                    <a:pt x="10652" y="11104"/>
                  </a:cubicBezTo>
                  <a:cubicBezTo>
                    <a:pt x="11053" y="11079"/>
                    <a:pt x="11379" y="10928"/>
                    <a:pt x="11580" y="10728"/>
                  </a:cubicBezTo>
                  <a:cubicBezTo>
                    <a:pt x="11680" y="10653"/>
                    <a:pt x="11730" y="10552"/>
                    <a:pt x="11755" y="10452"/>
                  </a:cubicBezTo>
                  <a:lnTo>
                    <a:pt x="11755" y="10427"/>
                  </a:lnTo>
                  <a:cubicBezTo>
                    <a:pt x="11755" y="10377"/>
                    <a:pt x="11755" y="10327"/>
                    <a:pt x="11755" y="10277"/>
                  </a:cubicBezTo>
                  <a:lnTo>
                    <a:pt x="11354" y="8272"/>
                  </a:lnTo>
                  <a:lnTo>
                    <a:pt x="11204" y="7420"/>
                  </a:lnTo>
                  <a:cubicBezTo>
                    <a:pt x="11103" y="6918"/>
                    <a:pt x="11805" y="6517"/>
                    <a:pt x="12632" y="6567"/>
                  </a:cubicBezTo>
                  <a:lnTo>
                    <a:pt x="17670" y="6893"/>
                  </a:lnTo>
                  <a:cubicBezTo>
                    <a:pt x="17720" y="6893"/>
                    <a:pt x="17770" y="6893"/>
                    <a:pt x="17820" y="6893"/>
                  </a:cubicBezTo>
                  <a:cubicBezTo>
                    <a:pt x="18021" y="6893"/>
                    <a:pt x="18246" y="6868"/>
                    <a:pt x="18422" y="6818"/>
                  </a:cubicBezTo>
                  <a:cubicBezTo>
                    <a:pt x="18773" y="6718"/>
                    <a:pt x="19048" y="6517"/>
                    <a:pt x="19099" y="6267"/>
                  </a:cubicBezTo>
                  <a:cubicBezTo>
                    <a:pt x="19224" y="5866"/>
                    <a:pt x="18773" y="5490"/>
                    <a:pt x="18096" y="5415"/>
                  </a:cubicBezTo>
                  <a:lnTo>
                    <a:pt x="13159" y="4838"/>
                  </a:lnTo>
                  <a:cubicBezTo>
                    <a:pt x="12933" y="4813"/>
                    <a:pt x="12758" y="4763"/>
                    <a:pt x="12582" y="4688"/>
                  </a:cubicBezTo>
                  <a:cubicBezTo>
                    <a:pt x="12156" y="4487"/>
                    <a:pt x="11981" y="4136"/>
                    <a:pt x="12231" y="3810"/>
                  </a:cubicBezTo>
                  <a:lnTo>
                    <a:pt x="13986" y="1605"/>
                  </a:lnTo>
                  <a:lnTo>
                    <a:pt x="14337" y="1154"/>
                  </a:lnTo>
                  <a:cubicBezTo>
                    <a:pt x="14412" y="1079"/>
                    <a:pt x="14437" y="978"/>
                    <a:pt x="14462" y="903"/>
                  </a:cubicBezTo>
                  <a:cubicBezTo>
                    <a:pt x="14462" y="878"/>
                    <a:pt x="14462" y="853"/>
                    <a:pt x="14462" y="853"/>
                  </a:cubicBezTo>
                  <a:cubicBezTo>
                    <a:pt x="14462" y="577"/>
                    <a:pt x="14211" y="302"/>
                    <a:pt x="13760" y="176"/>
                  </a:cubicBezTo>
                  <a:cubicBezTo>
                    <a:pt x="13134" y="1"/>
                    <a:pt x="12382" y="126"/>
                    <a:pt x="12031" y="477"/>
                  </a:cubicBezTo>
                  <a:lnTo>
                    <a:pt x="9525" y="3008"/>
                  </a:lnTo>
                  <a:cubicBezTo>
                    <a:pt x="9124" y="3435"/>
                    <a:pt x="8146" y="3535"/>
                    <a:pt x="7545" y="3209"/>
                  </a:cubicBezTo>
                  <a:lnTo>
                    <a:pt x="3835" y="1254"/>
                  </a:lnTo>
                  <a:cubicBezTo>
                    <a:pt x="3585" y="1104"/>
                    <a:pt x="3259" y="1054"/>
                    <a:pt x="2958" y="1054"/>
                  </a:cubicBezTo>
                  <a:cubicBezTo>
                    <a:pt x="2632" y="1054"/>
                    <a:pt x="2281" y="1129"/>
                    <a:pt x="2031" y="1279"/>
                  </a:cubicBezTo>
                  <a:cubicBezTo>
                    <a:pt x="1755" y="1430"/>
                    <a:pt x="1630" y="1630"/>
                    <a:pt x="1655" y="1831"/>
                  </a:cubicBezTo>
                  <a:cubicBezTo>
                    <a:pt x="1655" y="2006"/>
                    <a:pt x="1780" y="2181"/>
                    <a:pt x="1981" y="2307"/>
                  </a:cubicBezTo>
                  <a:lnTo>
                    <a:pt x="2281" y="2482"/>
                  </a:lnTo>
                  <a:lnTo>
                    <a:pt x="5389" y="4437"/>
                  </a:lnTo>
                  <a:cubicBezTo>
                    <a:pt x="5941" y="4788"/>
                    <a:pt x="5790" y="5339"/>
                    <a:pt x="5088" y="5590"/>
                  </a:cubicBezTo>
                  <a:cubicBezTo>
                    <a:pt x="5088" y="5590"/>
                    <a:pt x="5063" y="5590"/>
                    <a:pt x="5063" y="5590"/>
                  </a:cubicBezTo>
                  <a:lnTo>
                    <a:pt x="652" y="7044"/>
                  </a:lnTo>
                  <a:cubicBezTo>
                    <a:pt x="251" y="7194"/>
                    <a:pt x="1" y="7445"/>
                    <a:pt x="1" y="7695"/>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3" name="Google Shape;253;p26"/>
            <p:cNvSpPr/>
            <p:nvPr/>
          </p:nvSpPr>
          <p:spPr>
            <a:xfrm>
              <a:off x="4769575" y="3503175"/>
              <a:ext cx="62050" cy="94625"/>
            </a:xfrm>
            <a:custGeom>
              <a:avLst/>
              <a:gdLst/>
              <a:ahLst/>
              <a:cxnLst/>
              <a:rect l="l" t="t" r="r" b="b"/>
              <a:pathLst>
                <a:path w="2482" h="3785" extrusionOk="0">
                  <a:moveTo>
                    <a:pt x="602" y="3785"/>
                  </a:moveTo>
                  <a:lnTo>
                    <a:pt x="2357" y="1579"/>
                  </a:lnTo>
                  <a:cubicBezTo>
                    <a:pt x="2432" y="1504"/>
                    <a:pt x="2457" y="1404"/>
                    <a:pt x="2482" y="1329"/>
                  </a:cubicBezTo>
                  <a:lnTo>
                    <a:pt x="2482" y="0"/>
                  </a:lnTo>
                  <a:cubicBezTo>
                    <a:pt x="2457" y="75"/>
                    <a:pt x="2432" y="176"/>
                    <a:pt x="2357" y="251"/>
                  </a:cubicBezTo>
                  <a:lnTo>
                    <a:pt x="2006" y="702"/>
                  </a:lnTo>
                  <a:lnTo>
                    <a:pt x="251" y="2907"/>
                  </a:lnTo>
                  <a:cubicBezTo>
                    <a:pt x="1" y="3233"/>
                    <a:pt x="176" y="3584"/>
                    <a:pt x="602" y="3785"/>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4" name="Google Shape;254;p26"/>
            <p:cNvSpPr/>
            <p:nvPr/>
          </p:nvSpPr>
          <p:spPr>
            <a:xfrm>
              <a:off x="4568450" y="3597150"/>
              <a:ext cx="25" cy="3150"/>
            </a:xfrm>
            <a:custGeom>
              <a:avLst/>
              <a:gdLst/>
              <a:ahLst/>
              <a:cxnLst/>
              <a:rect l="l" t="t" r="r" b="b"/>
              <a:pathLst>
                <a:path w="1" h="126" extrusionOk="0">
                  <a:moveTo>
                    <a:pt x="1" y="126"/>
                  </a:moveTo>
                  <a:cubicBezTo>
                    <a:pt x="1" y="101"/>
                    <a:pt x="1" y="76"/>
                    <a:pt x="1" y="76"/>
                  </a:cubicBezTo>
                  <a:cubicBezTo>
                    <a:pt x="1" y="51"/>
                    <a:pt x="1" y="26"/>
                    <a:pt x="1" y="1"/>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5" name="Google Shape;255;p26"/>
            <p:cNvSpPr/>
            <p:nvPr/>
          </p:nvSpPr>
          <p:spPr>
            <a:xfrm>
              <a:off x="4747650" y="3637250"/>
              <a:ext cx="199900" cy="50150"/>
            </a:xfrm>
            <a:custGeom>
              <a:avLst/>
              <a:gdLst/>
              <a:ahLst/>
              <a:cxnLst/>
              <a:rect l="l" t="t" r="r" b="b"/>
              <a:pathLst>
                <a:path w="7996" h="2006" extrusionOk="0">
                  <a:moveTo>
                    <a:pt x="101" y="1154"/>
                  </a:moveTo>
                  <a:lnTo>
                    <a:pt x="251" y="2006"/>
                  </a:lnTo>
                  <a:cubicBezTo>
                    <a:pt x="502" y="1780"/>
                    <a:pt x="1003" y="1605"/>
                    <a:pt x="1529" y="1655"/>
                  </a:cubicBezTo>
                  <a:lnTo>
                    <a:pt x="6567" y="1956"/>
                  </a:lnTo>
                  <a:cubicBezTo>
                    <a:pt x="6617" y="1956"/>
                    <a:pt x="6667" y="1981"/>
                    <a:pt x="6717" y="1981"/>
                  </a:cubicBezTo>
                  <a:cubicBezTo>
                    <a:pt x="7344" y="1981"/>
                    <a:pt x="7895" y="1705"/>
                    <a:pt x="7996" y="1329"/>
                  </a:cubicBezTo>
                  <a:lnTo>
                    <a:pt x="7996" y="1"/>
                  </a:lnTo>
                  <a:cubicBezTo>
                    <a:pt x="7945" y="251"/>
                    <a:pt x="7670" y="452"/>
                    <a:pt x="7319" y="552"/>
                  </a:cubicBezTo>
                  <a:cubicBezTo>
                    <a:pt x="7143" y="602"/>
                    <a:pt x="6918" y="627"/>
                    <a:pt x="6717" y="627"/>
                  </a:cubicBezTo>
                  <a:cubicBezTo>
                    <a:pt x="6667" y="627"/>
                    <a:pt x="6617" y="627"/>
                    <a:pt x="6567" y="627"/>
                  </a:cubicBezTo>
                  <a:lnTo>
                    <a:pt x="1529" y="301"/>
                  </a:lnTo>
                  <a:cubicBezTo>
                    <a:pt x="702" y="251"/>
                    <a:pt x="0" y="652"/>
                    <a:pt x="101" y="1154"/>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6" name="Google Shape;256;p26"/>
            <p:cNvSpPr/>
            <p:nvPr/>
          </p:nvSpPr>
          <p:spPr>
            <a:xfrm>
              <a:off x="4684375" y="3728725"/>
              <a:ext cx="650" cy="5675"/>
            </a:xfrm>
            <a:custGeom>
              <a:avLst/>
              <a:gdLst/>
              <a:ahLst/>
              <a:cxnLst/>
              <a:rect l="l" t="t" r="r" b="b"/>
              <a:pathLst>
                <a:path w="26" h="227" extrusionOk="0">
                  <a:moveTo>
                    <a:pt x="0" y="1"/>
                  </a:moveTo>
                  <a:lnTo>
                    <a:pt x="0" y="226"/>
                  </a:lnTo>
                  <a:cubicBezTo>
                    <a:pt x="25" y="151"/>
                    <a:pt x="25" y="76"/>
                    <a:pt x="0" y="1"/>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7" name="Google Shape;257;p26"/>
            <p:cNvSpPr/>
            <p:nvPr/>
          </p:nvSpPr>
          <p:spPr>
            <a:xfrm>
              <a:off x="4470075" y="3654800"/>
              <a:ext cx="293900" cy="137250"/>
            </a:xfrm>
            <a:custGeom>
              <a:avLst/>
              <a:gdLst/>
              <a:ahLst/>
              <a:cxnLst/>
              <a:rect l="l" t="t" r="r" b="b"/>
              <a:pathLst>
                <a:path w="11756" h="5490" extrusionOk="0">
                  <a:moveTo>
                    <a:pt x="1" y="727"/>
                  </a:moveTo>
                  <a:lnTo>
                    <a:pt x="1" y="2081"/>
                  </a:lnTo>
                  <a:cubicBezTo>
                    <a:pt x="1" y="2181"/>
                    <a:pt x="51" y="2306"/>
                    <a:pt x="151" y="2406"/>
                  </a:cubicBezTo>
                  <a:cubicBezTo>
                    <a:pt x="452" y="2757"/>
                    <a:pt x="1204" y="2908"/>
                    <a:pt x="1830" y="2732"/>
                  </a:cubicBezTo>
                  <a:lnTo>
                    <a:pt x="6392" y="1529"/>
                  </a:lnTo>
                  <a:cubicBezTo>
                    <a:pt x="7169" y="1329"/>
                    <a:pt x="8046" y="1579"/>
                    <a:pt x="8196" y="2056"/>
                  </a:cubicBezTo>
                  <a:lnTo>
                    <a:pt x="9199" y="4888"/>
                  </a:lnTo>
                  <a:cubicBezTo>
                    <a:pt x="9299" y="5239"/>
                    <a:pt x="9850" y="5489"/>
                    <a:pt x="10452" y="5489"/>
                  </a:cubicBezTo>
                  <a:cubicBezTo>
                    <a:pt x="10502" y="5489"/>
                    <a:pt x="10577" y="5464"/>
                    <a:pt x="10652" y="5464"/>
                  </a:cubicBezTo>
                  <a:cubicBezTo>
                    <a:pt x="11254" y="5414"/>
                    <a:pt x="11705" y="5138"/>
                    <a:pt x="11755" y="4787"/>
                  </a:cubicBezTo>
                  <a:lnTo>
                    <a:pt x="11755" y="4662"/>
                  </a:lnTo>
                  <a:lnTo>
                    <a:pt x="11755" y="3484"/>
                  </a:lnTo>
                  <a:cubicBezTo>
                    <a:pt x="11730" y="3584"/>
                    <a:pt x="11680" y="3685"/>
                    <a:pt x="11580" y="3760"/>
                  </a:cubicBezTo>
                  <a:cubicBezTo>
                    <a:pt x="11379" y="3960"/>
                    <a:pt x="11053" y="4111"/>
                    <a:pt x="10652" y="4136"/>
                  </a:cubicBezTo>
                  <a:cubicBezTo>
                    <a:pt x="10577" y="4136"/>
                    <a:pt x="10527" y="4136"/>
                    <a:pt x="10452" y="4136"/>
                  </a:cubicBezTo>
                  <a:cubicBezTo>
                    <a:pt x="9850" y="4136"/>
                    <a:pt x="9299" y="3910"/>
                    <a:pt x="9199" y="3559"/>
                  </a:cubicBezTo>
                  <a:lnTo>
                    <a:pt x="8196" y="727"/>
                  </a:lnTo>
                  <a:cubicBezTo>
                    <a:pt x="8046" y="251"/>
                    <a:pt x="7169" y="0"/>
                    <a:pt x="6392" y="201"/>
                  </a:cubicBezTo>
                  <a:lnTo>
                    <a:pt x="1830" y="1404"/>
                  </a:lnTo>
                  <a:cubicBezTo>
                    <a:pt x="1454" y="1504"/>
                    <a:pt x="1053" y="1504"/>
                    <a:pt x="702" y="1404"/>
                  </a:cubicBezTo>
                  <a:cubicBezTo>
                    <a:pt x="477" y="1329"/>
                    <a:pt x="276" y="1228"/>
                    <a:pt x="151" y="1078"/>
                  </a:cubicBezTo>
                  <a:cubicBezTo>
                    <a:pt x="51" y="953"/>
                    <a:pt x="1" y="853"/>
                    <a:pt x="1" y="727"/>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8" name="Google Shape;258;p26"/>
            <p:cNvSpPr/>
            <p:nvPr/>
          </p:nvSpPr>
          <p:spPr>
            <a:xfrm>
              <a:off x="4511425" y="3526350"/>
              <a:ext cx="107175" cy="94000"/>
            </a:xfrm>
            <a:custGeom>
              <a:avLst/>
              <a:gdLst/>
              <a:ahLst/>
              <a:cxnLst/>
              <a:rect l="l" t="t" r="r" b="b"/>
              <a:pathLst>
                <a:path w="4287" h="3760" extrusionOk="0">
                  <a:moveTo>
                    <a:pt x="1" y="1"/>
                  </a:moveTo>
                  <a:lnTo>
                    <a:pt x="1" y="1304"/>
                  </a:lnTo>
                  <a:cubicBezTo>
                    <a:pt x="1" y="1479"/>
                    <a:pt x="101" y="1655"/>
                    <a:pt x="327" y="1805"/>
                  </a:cubicBezTo>
                  <a:lnTo>
                    <a:pt x="3434" y="3760"/>
                  </a:lnTo>
                  <a:cubicBezTo>
                    <a:pt x="4136" y="3509"/>
                    <a:pt x="4287" y="2958"/>
                    <a:pt x="3735" y="2607"/>
                  </a:cubicBezTo>
                  <a:lnTo>
                    <a:pt x="627" y="652"/>
                  </a:lnTo>
                  <a:lnTo>
                    <a:pt x="327" y="477"/>
                  </a:lnTo>
                  <a:cubicBezTo>
                    <a:pt x="126" y="351"/>
                    <a:pt x="1" y="176"/>
                    <a:pt x="1" y="1"/>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59" name="Google Shape;259;p26"/>
            <p:cNvSpPr/>
            <p:nvPr/>
          </p:nvSpPr>
          <p:spPr>
            <a:xfrm>
              <a:off x="4471325" y="3702425"/>
              <a:ext cx="59550" cy="59550"/>
            </a:xfrm>
            <a:custGeom>
              <a:avLst/>
              <a:gdLst/>
              <a:ahLst/>
              <a:cxnLst/>
              <a:rect l="l" t="t" r="r" b="b"/>
              <a:pathLst>
                <a:path w="2382" h="2382" extrusionOk="0">
                  <a:moveTo>
                    <a:pt x="51" y="1278"/>
                  </a:moveTo>
                  <a:cubicBezTo>
                    <a:pt x="76" y="1905"/>
                    <a:pt x="627" y="2381"/>
                    <a:pt x="1279" y="2331"/>
                  </a:cubicBezTo>
                  <a:cubicBezTo>
                    <a:pt x="1906" y="2306"/>
                    <a:pt x="2382" y="1755"/>
                    <a:pt x="2357" y="1128"/>
                  </a:cubicBezTo>
                  <a:cubicBezTo>
                    <a:pt x="2307" y="476"/>
                    <a:pt x="1755" y="0"/>
                    <a:pt x="1104" y="50"/>
                  </a:cubicBezTo>
                  <a:cubicBezTo>
                    <a:pt x="477" y="100"/>
                    <a:pt x="1" y="652"/>
                    <a:pt x="51" y="1278"/>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0" name="Google Shape;260;p26"/>
            <p:cNvSpPr/>
            <p:nvPr/>
          </p:nvSpPr>
          <p:spPr>
            <a:xfrm>
              <a:off x="4701275" y="3774475"/>
              <a:ext cx="59550" cy="58925"/>
            </a:xfrm>
            <a:custGeom>
              <a:avLst/>
              <a:gdLst/>
              <a:ahLst/>
              <a:cxnLst/>
              <a:rect l="l" t="t" r="r" b="b"/>
              <a:pathLst>
                <a:path w="2382" h="2357" extrusionOk="0">
                  <a:moveTo>
                    <a:pt x="51" y="1254"/>
                  </a:moveTo>
                  <a:cubicBezTo>
                    <a:pt x="76" y="1880"/>
                    <a:pt x="627" y="2356"/>
                    <a:pt x="1279" y="2331"/>
                  </a:cubicBezTo>
                  <a:cubicBezTo>
                    <a:pt x="1906" y="2281"/>
                    <a:pt x="2382" y="1730"/>
                    <a:pt x="2357" y="1103"/>
                  </a:cubicBezTo>
                  <a:cubicBezTo>
                    <a:pt x="2307" y="477"/>
                    <a:pt x="1755" y="0"/>
                    <a:pt x="1104" y="25"/>
                  </a:cubicBezTo>
                  <a:cubicBezTo>
                    <a:pt x="477" y="76"/>
                    <a:pt x="1" y="627"/>
                    <a:pt x="51" y="1254"/>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1" name="Google Shape;261;p26"/>
            <p:cNvSpPr/>
            <p:nvPr/>
          </p:nvSpPr>
          <p:spPr>
            <a:xfrm>
              <a:off x="4889250" y="3670450"/>
              <a:ext cx="60175" cy="59550"/>
            </a:xfrm>
            <a:custGeom>
              <a:avLst/>
              <a:gdLst/>
              <a:ahLst/>
              <a:cxnLst/>
              <a:rect l="l" t="t" r="r" b="b"/>
              <a:pathLst>
                <a:path w="2407" h="2382" extrusionOk="0">
                  <a:moveTo>
                    <a:pt x="51" y="1254"/>
                  </a:moveTo>
                  <a:cubicBezTo>
                    <a:pt x="101" y="1881"/>
                    <a:pt x="627" y="2382"/>
                    <a:pt x="1279" y="2332"/>
                  </a:cubicBezTo>
                  <a:cubicBezTo>
                    <a:pt x="1905" y="2282"/>
                    <a:pt x="2407" y="1730"/>
                    <a:pt x="2357" y="1104"/>
                  </a:cubicBezTo>
                  <a:cubicBezTo>
                    <a:pt x="2306" y="477"/>
                    <a:pt x="1755" y="1"/>
                    <a:pt x="1128" y="51"/>
                  </a:cubicBezTo>
                  <a:cubicBezTo>
                    <a:pt x="477" y="76"/>
                    <a:pt x="1" y="628"/>
                    <a:pt x="51" y="1254"/>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2" name="Google Shape;262;p26"/>
            <p:cNvSpPr/>
            <p:nvPr/>
          </p:nvSpPr>
          <p:spPr>
            <a:xfrm>
              <a:off x="4784000" y="3549525"/>
              <a:ext cx="59550" cy="59550"/>
            </a:xfrm>
            <a:custGeom>
              <a:avLst/>
              <a:gdLst/>
              <a:ahLst/>
              <a:cxnLst/>
              <a:rect l="l" t="t" r="r" b="b"/>
              <a:pathLst>
                <a:path w="2382" h="2382" extrusionOk="0">
                  <a:moveTo>
                    <a:pt x="50" y="1254"/>
                  </a:moveTo>
                  <a:cubicBezTo>
                    <a:pt x="75" y="1906"/>
                    <a:pt x="627" y="2382"/>
                    <a:pt x="1278" y="2332"/>
                  </a:cubicBezTo>
                  <a:cubicBezTo>
                    <a:pt x="1905" y="2282"/>
                    <a:pt x="2381" y="1755"/>
                    <a:pt x="2356" y="1104"/>
                  </a:cubicBezTo>
                  <a:cubicBezTo>
                    <a:pt x="2306" y="477"/>
                    <a:pt x="1755" y="1"/>
                    <a:pt x="1128" y="51"/>
                  </a:cubicBezTo>
                  <a:cubicBezTo>
                    <a:pt x="476" y="76"/>
                    <a:pt x="0" y="627"/>
                    <a:pt x="50" y="1254"/>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3" name="Google Shape;263;p26"/>
            <p:cNvSpPr/>
            <p:nvPr/>
          </p:nvSpPr>
          <p:spPr>
            <a:xfrm>
              <a:off x="4500150" y="3562075"/>
              <a:ext cx="59550" cy="59550"/>
            </a:xfrm>
            <a:custGeom>
              <a:avLst/>
              <a:gdLst/>
              <a:ahLst/>
              <a:cxnLst/>
              <a:rect l="l" t="t" r="r" b="b"/>
              <a:pathLst>
                <a:path w="2382" h="2382" extrusionOk="0">
                  <a:moveTo>
                    <a:pt x="51" y="1278"/>
                  </a:moveTo>
                  <a:cubicBezTo>
                    <a:pt x="76" y="1905"/>
                    <a:pt x="627" y="2381"/>
                    <a:pt x="1279" y="2331"/>
                  </a:cubicBezTo>
                  <a:cubicBezTo>
                    <a:pt x="1905" y="2306"/>
                    <a:pt x="2382" y="1755"/>
                    <a:pt x="2357" y="1128"/>
                  </a:cubicBezTo>
                  <a:cubicBezTo>
                    <a:pt x="2306" y="476"/>
                    <a:pt x="1755" y="0"/>
                    <a:pt x="1128" y="50"/>
                  </a:cubicBezTo>
                  <a:cubicBezTo>
                    <a:pt x="477" y="100"/>
                    <a:pt x="1" y="652"/>
                    <a:pt x="51" y="1278"/>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4" name="Google Shape;264;p26"/>
            <p:cNvSpPr/>
            <p:nvPr/>
          </p:nvSpPr>
          <p:spPr>
            <a:xfrm>
              <a:off x="4661800" y="3372225"/>
              <a:ext cx="81500" cy="303275"/>
            </a:xfrm>
            <a:custGeom>
              <a:avLst/>
              <a:gdLst/>
              <a:ahLst/>
              <a:cxnLst/>
              <a:rect l="l" t="t" r="r" b="b"/>
              <a:pathLst>
                <a:path w="3260" h="12131" extrusionOk="0">
                  <a:moveTo>
                    <a:pt x="1" y="10602"/>
                  </a:moveTo>
                  <a:cubicBezTo>
                    <a:pt x="1" y="12130"/>
                    <a:pt x="3259" y="11830"/>
                    <a:pt x="3259" y="10602"/>
                  </a:cubicBezTo>
                  <a:lnTo>
                    <a:pt x="3259" y="0"/>
                  </a:lnTo>
                  <a:lnTo>
                    <a:pt x="1" y="0"/>
                  </a:ln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5" name="Google Shape;265;p26"/>
            <p:cNvSpPr/>
            <p:nvPr/>
          </p:nvSpPr>
          <p:spPr>
            <a:xfrm>
              <a:off x="4357300" y="3252550"/>
              <a:ext cx="395375" cy="303275"/>
            </a:xfrm>
            <a:custGeom>
              <a:avLst/>
              <a:gdLst/>
              <a:ahLst/>
              <a:cxnLst/>
              <a:rect l="l" t="t" r="r" b="b"/>
              <a:pathLst>
                <a:path w="15815" h="12131" extrusionOk="0">
                  <a:moveTo>
                    <a:pt x="953" y="4737"/>
                  </a:moveTo>
                  <a:cubicBezTo>
                    <a:pt x="1780" y="5514"/>
                    <a:pt x="11680" y="10978"/>
                    <a:pt x="13509" y="11980"/>
                  </a:cubicBezTo>
                  <a:cubicBezTo>
                    <a:pt x="13760" y="12105"/>
                    <a:pt x="14036" y="12130"/>
                    <a:pt x="14261" y="11980"/>
                  </a:cubicBezTo>
                  <a:cubicBezTo>
                    <a:pt x="14261" y="11980"/>
                    <a:pt x="14261" y="11980"/>
                    <a:pt x="14261" y="11980"/>
                  </a:cubicBezTo>
                  <a:lnTo>
                    <a:pt x="14261" y="11980"/>
                  </a:lnTo>
                  <a:cubicBezTo>
                    <a:pt x="15289" y="11328"/>
                    <a:pt x="15815" y="8998"/>
                    <a:pt x="13810" y="7519"/>
                  </a:cubicBezTo>
                  <a:cubicBezTo>
                    <a:pt x="13234" y="7093"/>
                    <a:pt x="2707" y="0"/>
                    <a:pt x="1028" y="501"/>
                  </a:cubicBezTo>
                  <a:lnTo>
                    <a:pt x="1028" y="501"/>
                  </a:lnTo>
                  <a:cubicBezTo>
                    <a:pt x="1003" y="501"/>
                    <a:pt x="978" y="501"/>
                    <a:pt x="953" y="501"/>
                  </a:cubicBezTo>
                  <a:cubicBezTo>
                    <a:pt x="903" y="526"/>
                    <a:pt x="852" y="577"/>
                    <a:pt x="802" y="602"/>
                  </a:cubicBezTo>
                  <a:cubicBezTo>
                    <a:pt x="0" y="1278"/>
                    <a:pt x="101" y="3935"/>
                    <a:pt x="953" y="4737"/>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6" name="Google Shape;266;p26"/>
            <p:cNvSpPr/>
            <p:nvPr/>
          </p:nvSpPr>
          <p:spPr>
            <a:xfrm>
              <a:off x="4382975" y="3075850"/>
              <a:ext cx="665450" cy="476225"/>
            </a:xfrm>
            <a:custGeom>
              <a:avLst/>
              <a:gdLst/>
              <a:ahLst/>
              <a:cxnLst/>
              <a:rect l="l" t="t" r="r" b="b"/>
              <a:pathLst>
                <a:path w="26618" h="19049" extrusionOk="0">
                  <a:moveTo>
                    <a:pt x="1" y="7569"/>
                  </a:moveTo>
                  <a:cubicBezTo>
                    <a:pt x="1680" y="7068"/>
                    <a:pt x="12207" y="14161"/>
                    <a:pt x="12783" y="14587"/>
                  </a:cubicBezTo>
                  <a:cubicBezTo>
                    <a:pt x="14788" y="16066"/>
                    <a:pt x="14262" y="18396"/>
                    <a:pt x="13234" y="19048"/>
                  </a:cubicBezTo>
                  <a:lnTo>
                    <a:pt x="24938" y="12281"/>
                  </a:lnTo>
                  <a:lnTo>
                    <a:pt x="25339" y="12031"/>
                  </a:lnTo>
                  <a:lnTo>
                    <a:pt x="25339" y="12031"/>
                  </a:lnTo>
                  <a:cubicBezTo>
                    <a:pt x="26267" y="11254"/>
                    <a:pt x="26618" y="9098"/>
                    <a:pt x="24738" y="7695"/>
                  </a:cubicBezTo>
                  <a:cubicBezTo>
                    <a:pt x="24161" y="7244"/>
                    <a:pt x="13384" y="0"/>
                    <a:pt x="11881" y="677"/>
                  </a:cubicBezTo>
                  <a:lnTo>
                    <a:pt x="11806" y="727"/>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7" name="Google Shape;267;p26"/>
            <p:cNvSpPr/>
            <p:nvPr/>
          </p:nvSpPr>
          <p:spPr>
            <a:xfrm>
              <a:off x="4056550" y="2804550"/>
              <a:ext cx="193625" cy="109675"/>
            </a:xfrm>
            <a:custGeom>
              <a:avLst/>
              <a:gdLst/>
              <a:ahLst/>
              <a:cxnLst/>
              <a:rect l="l" t="t" r="r" b="b"/>
              <a:pathLst>
                <a:path w="7745" h="4387" extrusionOk="0">
                  <a:moveTo>
                    <a:pt x="7193" y="2231"/>
                  </a:moveTo>
                  <a:cubicBezTo>
                    <a:pt x="7193" y="2231"/>
                    <a:pt x="6943" y="1429"/>
                    <a:pt x="6391" y="1003"/>
                  </a:cubicBezTo>
                  <a:cubicBezTo>
                    <a:pt x="5840" y="577"/>
                    <a:pt x="5013" y="0"/>
                    <a:pt x="4637" y="226"/>
                  </a:cubicBezTo>
                  <a:cubicBezTo>
                    <a:pt x="4236" y="451"/>
                    <a:pt x="5489" y="1429"/>
                    <a:pt x="5489" y="1429"/>
                  </a:cubicBezTo>
                  <a:cubicBezTo>
                    <a:pt x="4136" y="877"/>
                    <a:pt x="2857" y="777"/>
                    <a:pt x="2281" y="727"/>
                  </a:cubicBezTo>
                  <a:cubicBezTo>
                    <a:pt x="1704" y="702"/>
                    <a:pt x="0" y="1354"/>
                    <a:pt x="326" y="1880"/>
                  </a:cubicBezTo>
                  <a:cubicBezTo>
                    <a:pt x="677" y="2381"/>
                    <a:pt x="2030" y="3108"/>
                    <a:pt x="2607" y="3434"/>
                  </a:cubicBezTo>
                  <a:cubicBezTo>
                    <a:pt x="3183" y="3785"/>
                    <a:pt x="5038" y="4386"/>
                    <a:pt x="6391" y="4211"/>
                  </a:cubicBezTo>
                  <a:cubicBezTo>
                    <a:pt x="7745" y="4035"/>
                    <a:pt x="7193" y="2231"/>
                    <a:pt x="7193" y="2231"/>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8" name="Google Shape;268;p26"/>
            <p:cNvSpPr/>
            <p:nvPr/>
          </p:nvSpPr>
          <p:spPr>
            <a:xfrm>
              <a:off x="4151775" y="3142900"/>
              <a:ext cx="619700" cy="481225"/>
            </a:xfrm>
            <a:custGeom>
              <a:avLst/>
              <a:gdLst/>
              <a:ahLst/>
              <a:cxnLst/>
              <a:rect l="l" t="t" r="r" b="b"/>
              <a:pathLst>
                <a:path w="24788" h="19249" extrusionOk="0">
                  <a:moveTo>
                    <a:pt x="24387" y="852"/>
                  </a:moveTo>
                  <a:cubicBezTo>
                    <a:pt x="24788" y="7118"/>
                    <a:pt x="17720" y="10075"/>
                    <a:pt x="7570" y="7243"/>
                  </a:cubicBezTo>
                  <a:cubicBezTo>
                    <a:pt x="7570" y="7243"/>
                    <a:pt x="6868" y="10125"/>
                    <a:pt x="4888" y="18822"/>
                  </a:cubicBezTo>
                  <a:cubicBezTo>
                    <a:pt x="2081" y="19248"/>
                    <a:pt x="302" y="18822"/>
                    <a:pt x="302" y="18822"/>
                  </a:cubicBezTo>
                  <a:cubicBezTo>
                    <a:pt x="302" y="18822"/>
                    <a:pt x="1" y="1830"/>
                    <a:pt x="4888" y="1078"/>
                  </a:cubicBezTo>
                  <a:cubicBezTo>
                    <a:pt x="9775" y="326"/>
                    <a:pt x="19575" y="226"/>
                    <a:pt x="19550" y="0"/>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69" name="Google Shape;269;p26"/>
            <p:cNvSpPr/>
            <p:nvPr/>
          </p:nvSpPr>
          <p:spPr>
            <a:xfrm>
              <a:off x="4458175" y="2281975"/>
              <a:ext cx="261925" cy="288875"/>
            </a:xfrm>
            <a:custGeom>
              <a:avLst/>
              <a:gdLst/>
              <a:ahLst/>
              <a:cxnLst/>
              <a:rect l="l" t="t" r="r" b="b"/>
              <a:pathLst>
                <a:path w="10477" h="11555" extrusionOk="0">
                  <a:moveTo>
                    <a:pt x="7920" y="226"/>
                  </a:moveTo>
                  <a:cubicBezTo>
                    <a:pt x="6742" y="26"/>
                    <a:pt x="5138" y="1"/>
                    <a:pt x="4011" y="327"/>
                  </a:cubicBezTo>
                  <a:cubicBezTo>
                    <a:pt x="2106" y="903"/>
                    <a:pt x="1053" y="2106"/>
                    <a:pt x="602" y="3936"/>
                  </a:cubicBezTo>
                  <a:cubicBezTo>
                    <a:pt x="126" y="5740"/>
                    <a:pt x="0" y="8798"/>
                    <a:pt x="1053" y="10502"/>
                  </a:cubicBezTo>
                  <a:cubicBezTo>
                    <a:pt x="1705" y="11555"/>
                    <a:pt x="3158" y="11354"/>
                    <a:pt x="4186" y="11079"/>
                  </a:cubicBezTo>
                  <a:cubicBezTo>
                    <a:pt x="5439" y="10753"/>
                    <a:pt x="7093" y="10201"/>
                    <a:pt x="8121" y="9424"/>
                  </a:cubicBezTo>
                  <a:cubicBezTo>
                    <a:pt x="9549" y="8347"/>
                    <a:pt x="10301" y="5966"/>
                    <a:pt x="10402" y="4236"/>
                  </a:cubicBezTo>
                  <a:cubicBezTo>
                    <a:pt x="10477" y="2758"/>
                    <a:pt x="9725" y="527"/>
                    <a:pt x="7920" y="226"/>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0" name="Google Shape;270;p26"/>
            <p:cNvSpPr/>
            <p:nvPr/>
          </p:nvSpPr>
          <p:spPr>
            <a:xfrm>
              <a:off x="4460050" y="2240000"/>
              <a:ext cx="261925" cy="302650"/>
            </a:xfrm>
            <a:custGeom>
              <a:avLst/>
              <a:gdLst/>
              <a:ahLst/>
              <a:cxnLst/>
              <a:rect l="l" t="t" r="r" b="b"/>
              <a:pathLst>
                <a:path w="10477" h="12106" extrusionOk="0">
                  <a:moveTo>
                    <a:pt x="9324" y="2231"/>
                  </a:moveTo>
                  <a:cubicBezTo>
                    <a:pt x="10477" y="3008"/>
                    <a:pt x="10377" y="4737"/>
                    <a:pt x="10327" y="5915"/>
                  </a:cubicBezTo>
                  <a:cubicBezTo>
                    <a:pt x="10226" y="7645"/>
                    <a:pt x="9474" y="10026"/>
                    <a:pt x="8046" y="11103"/>
                  </a:cubicBezTo>
                  <a:cubicBezTo>
                    <a:pt x="7244" y="11705"/>
                    <a:pt x="7219" y="11780"/>
                    <a:pt x="6141" y="12106"/>
                  </a:cubicBezTo>
                  <a:cubicBezTo>
                    <a:pt x="6066" y="12056"/>
                    <a:pt x="5815" y="11880"/>
                    <a:pt x="5540" y="11680"/>
                  </a:cubicBezTo>
                  <a:cubicBezTo>
                    <a:pt x="4938" y="11254"/>
                    <a:pt x="4662" y="10477"/>
                    <a:pt x="4888" y="9775"/>
                  </a:cubicBezTo>
                  <a:cubicBezTo>
                    <a:pt x="5088" y="9098"/>
                    <a:pt x="5113" y="8271"/>
                    <a:pt x="4738" y="8046"/>
                  </a:cubicBezTo>
                  <a:cubicBezTo>
                    <a:pt x="4086" y="7695"/>
                    <a:pt x="3660" y="8948"/>
                    <a:pt x="3660" y="8948"/>
                  </a:cubicBezTo>
                  <a:cubicBezTo>
                    <a:pt x="3284" y="8798"/>
                    <a:pt x="2732" y="8372"/>
                    <a:pt x="3033" y="7645"/>
                  </a:cubicBezTo>
                  <a:cubicBezTo>
                    <a:pt x="3359" y="6918"/>
                    <a:pt x="3033" y="6141"/>
                    <a:pt x="3033" y="6141"/>
                  </a:cubicBezTo>
                  <a:cubicBezTo>
                    <a:pt x="1905" y="6166"/>
                    <a:pt x="1379" y="4612"/>
                    <a:pt x="1028" y="4412"/>
                  </a:cubicBezTo>
                  <a:cubicBezTo>
                    <a:pt x="251" y="3986"/>
                    <a:pt x="1" y="3810"/>
                    <a:pt x="126" y="3083"/>
                  </a:cubicBezTo>
                  <a:cubicBezTo>
                    <a:pt x="201" y="2607"/>
                    <a:pt x="402" y="2131"/>
                    <a:pt x="753" y="1805"/>
                  </a:cubicBezTo>
                  <a:cubicBezTo>
                    <a:pt x="1154" y="1429"/>
                    <a:pt x="2507" y="928"/>
                    <a:pt x="3033" y="778"/>
                  </a:cubicBezTo>
                  <a:cubicBezTo>
                    <a:pt x="6166" y="1"/>
                    <a:pt x="8597" y="552"/>
                    <a:pt x="9324" y="2231"/>
                  </a:cubicBezTo>
                  <a:close/>
                </a:path>
              </a:pathLst>
            </a:custGeom>
            <a:solidFill>
              <a:srgbClr val="EC827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1" name="Google Shape;271;p26"/>
            <p:cNvSpPr/>
            <p:nvPr/>
          </p:nvSpPr>
          <p:spPr>
            <a:xfrm>
              <a:off x="4382975" y="2480600"/>
              <a:ext cx="493150" cy="758175"/>
            </a:xfrm>
            <a:custGeom>
              <a:avLst/>
              <a:gdLst/>
              <a:ahLst/>
              <a:cxnLst/>
              <a:rect l="l" t="t" r="r" b="b"/>
              <a:pathLst>
                <a:path w="19726" h="30327" extrusionOk="0">
                  <a:moveTo>
                    <a:pt x="4913" y="3986"/>
                  </a:moveTo>
                  <a:cubicBezTo>
                    <a:pt x="7369" y="2281"/>
                    <a:pt x="10577" y="1"/>
                    <a:pt x="15164" y="3685"/>
                  </a:cubicBezTo>
                  <a:cubicBezTo>
                    <a:pt x="19725" y="7344"/>
                    <a:pt x="19400" y="23259"/>
                    <a:pt x="18272" y="26668"/>
                  </a:cubicBezTo>
                  <a:cubicBezTo>
                    <a:pt x="17144" y="30051"/>
                    <a:pt x="9550" y="30327"/>
                    <a:pt x="7269" y="30026"/>
                  </a:cubicBezTo>
                  <a:cubicBezTo>
                    <a:pt x="5013" y="29725"/>
                    <a:pt x="7244" y="25815"/>
                    <a:pt x="6492" y="23234"/>
                  </a:cubicBezTo>
                  <a:cubicBezTo>
                    <a:pt x="5740" y="20627"/>
                    <a:pt x="1" y="7444"/>
                    <a:pt x="4913" y="3986"/>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2" name="Google Shape;272;p26"/>
            <p:cNvSpPr/>
            <p:nvPr/>
          </p:nvSpPr>
          <p:spPr>
            <a:xfrm>
              <a:off x="4455675" y="2611550"/>
              <a:ext cx="160425" cy="339000"/>
            </a:xfrm>
            <a:custGeom>
              <a:avLst/>
              <a:gdLst/>
              <a:ahLst/>
              <a:cxnLst/>
              <a:rect l="l" t="t" r="r" b="b"/>
              <a:pathLst>
                <a:path w="6417" h="13560" extrusionOk="0">
                  <a:moveTo>
                    <a:pt x="978" y="2206"/>
                  </a:moveTo>
                  <a:cubicBezTo>
                    <a:pt x="727" y="2357"/>
                    <a:pt x="401" y="2883"/>
                    <a:pt x="50" y="3635"/>
                  </a:cubicBezTo>
                  <a:cubicBezTo>
                    <a:pt x="0" y="6743"/>
                    <a:pt x="1053" y="10577"/>
                    <a:pt x="2055" y="13560"/>
                  </a:cubicBezTo>
                  <a:cubicBezTo>
                    <a:pt x="2807" y="12432"/>
                    <a:pt x="3559" y="11279"/>
                    <a:pt x="4236" y="10302"/>
                  </a:cubicBezTo>
                  <a:cubicBezTo>
                    <a:pt x="6416" y="7119"/>
                    <a:pt x="4612" y="1"/>
                    <a:pt x="978" y="2206"/>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3" name="Google Shape;273;p26"/>
            <p:cNvSpPr/>
            <p:nvPr/>
          </p:nvSpPr>
          <p:spPr>
            <a:xfrm>
              <a:off x="4726350" y="2725600"/>
              <a:ext cx="414175" cy="794500"/>
            </a:xfrm>
            <a:custGeom>
              <a:avLst/>
              <a:gdLst/>
              <a:ahLst/>
              <a:cxnLst/>
              <a:rect l="l" t="t" r="r" b="b"/>
              <a:pathLst>
                <a:path w="16567" h="31780" extrusionOk="0">
                  <a:moveTo>
                    <a:pt x="13459" y="0"/>
                  </a:moveTo>
                  <a:cubicBezTo>
                    <a:pt x="13459" y="0"/>
                    <a:pt x="13459" y="50"/>
                    <a:pt x="13459" y="126"/>
                  </a:cubicBezTo>
                  <a:cubicBezTo>
                    <a:pt x="14386" y="50"/>
                    <a:pt x="15389" y="802"/>
                    <a:pt x="15815" y="1880"/>
                  </a:cubicBezTo>
                  <a:cubicBezTo>
                    <a:pt x="16567" y="3785"/>
                    <a:pt x="15564" y="24712"/>
                    <a:pt x="13760" y="24261"/>
                  </a:cubicBezTo>
                  <a:cubicBezTo>
                    <a:pt x="13183" y="24863"/>
                    <a:pt x="702" y="31780"/>
                    <a:pt x="702" y="31780"/>
                  </a:cubicBezTo>
                  <a:lnTo>
                    <a:pt x="0" y="7770"/>
                  </a:lnTo>
                  <a:cubicBezTo>
                    <a:pt x="0" y="7770"/>
                    <a:pt x="8797" y="126"/>
                    <a:pt x="13459" y="0"/>
                  </a:cubicBezTo>
                  <a:close/>
                </a:path>
              </a:pathLst>
            </a:custGeom>
            <a:solidFill>
              <a:srgbClr val="46467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4" name="Google Shape;274;p26"/>
            <p:cNvSpPr/>
            <p:nvPr/>
          </p:nvSpPr>
          <p:spPr>
            <a:xfrm>
              <a:off x="4625475" y="2889750"/>
              <a:ext cx="188625" cy="641650"/>
            </a:xfrm>
            <a:custGeom>
              <a:avLst/>
              <a:gdLst/>
              <a:ahLst/>
              <a:cxnLst/>
              <a:rect l="l" t="t" r="r" b="b"/>
              <a:pathLst>
                <a:path w="7545" h="25666" extrusionOk="0">
                  <a:moveTo>
                    <a:pt x="4737" y="25214"/>
                  </a:moveTo>
                  <a:cubicBezTo>
                    <a:pt x="6542" y="25665"/>
                    <a:pt x="7544" y="4763"/>
                    <a:pt x="6792" y="2858"/>
                  </a:cubicBezTo>
                  <a:cubicBezTo>
                    <a:pt x="6040" y="928"/>
                    <a:pt x="3359" y="1"/>
                    <a:pt x="2882" y="3159"/>
                  </a:cubicBezTo>
                  <a:cubicBezTo>
                    <a:pt x="2431" y="6317"/>
                    <a:pt x="0" y="24061"/>
                    <a:pt x="4737" y="25214"/>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5" name="Google Shape;275;p26"/>
            <p:cNvSpPr/>
            <p:nvPr/>
          </p:nvSpPr>
          <p:spPr>
            <a:xfrm>
              <a:off x="4186875" y="2550775"/>
              <a:ext cx="435475" cy="460550"/>
            </a:xfrm>
            <a:custGeom>
              <a:avLst/>
              <a:gdLst/>
              <a:ahLst/>
              <a:cxnLst/>
              <a:rect l="l" t="t" r="r" b="b"/>
              <a:pathLst>
                <a:path w="17419" h="18422" extrusionOk="0">
                  <a:moveTo>
                    <a:pt x="11980" y="2206"/>
                  </a:moveTo>
                  <a:cubicBezTo>
                    <a:pt x="10777" y="2933"/>
                    <a:pt x="7369" y="13109"/>
                    <a:pt x="7369" y="13109"/>
                  </a:cubicBezTo>
                  <a:lnTo>
                    <a:pt x="2206" y="11605"/>
                  </a:lnTo>
                  <a:cubicBezTo>
                    <a:pt x="1554" y="11630"/>
                    <a:pt x="0" y="12783"/>
                    <a:pt x="326" y="14287"/>
                  </a:cubicBezTo>
                  <a:cubicBezTo>
                    <a:pt x="3559" y="16718"/>
                    <a:pt x="5339" y="17620"/>
                    <a:pt x="7770" y="18021"/>
                  </a:cubicBezTo>
                  <a:cubicBezTo>
                    <a:pt x="10226" y="18422"/>
                    <a:pt x="13058" y="13459"/>
                    <a:pt x="15238" y="10277"/>
                  </a:cubicBezTo>
                  <a:cubicBezTo>
                    <a:pt x="17419" y="7094"/>
                    <a:pt x="15614" y="1"/>
                    <a:pt x="11980" y="2206"/>
                  </a:cubicBezTo>
                  <a:close/>
                </a:path>
              </a:pathLst>
            </a:cu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6" name="Google Shape;276;p26"/>
            <p:cNvSpPr/>
            <p:nvPr/>
          </p:nvSpPr>
          <p:spPr>
            <a:xfrm>
              <a:off x="3460675" y="3072100"/>
              <a:ext cx="456800" cy="264425"/>
            </a:xfrm>
            <a:custGeom>
              <a:avLst/>
              <a:gdLst/>
              <a:ahLst/>
              <a:cxnLst/>
              <a:rect l="l" t="t" r="r" b="b"/>
              <a:pathLst>
                <a:path w="18272" h="10577" extrusionOk="0">
                  <a:moveTo>
                    <a:pt x="17870" y="3659"/>
                  </a:moveTo>
                  <a:lnTo>
                    <a:pt x="11529" y="0"/>
                  </a:lnTo>
                  <a:lnTo>
                    <a:pt x="828" y="6165"/>
                  </a:lnTo>
                  <a:lnTo>
                    <a:pt x="1" y="6291"/>
                  </a:lnTo>
                  <a:lnTo>
                    <a:pt x="1" y="6516"/>
                  </a:lnTo>
                  <a:cubicBezTo>
                    <a:pt x="1" y="6592"/>
                    <a:pt x="26" y="6667"/>
                    <a:pt x="101" y="6717"/>
                  </a:cubicBezTo>
                  <a:lnTo>
                    <a:pt x="6567" y="10451"/>
                  </a:lnTo>
                  <a:cubicBezTo>
                    <a:pt x="6767" y="10577"/>
                    <a:pt x="7118" y="10551"/>
                    <a:pt x="7344" y="10426"/>
                  </a:cubicBezTo>
                  <a:lnTo>
                    <a:pt x="18071" y="4236"/>
                  </a:lnTo>
                  <a:cubicBezTo>
                    <a:pt x="18196" y="4160"/>
                    <a:pt x="18271" y="4035"/>
                    <a:pt x="18246" y="3960"/>
                  </a:cubicBezTo>
                  <a:lnTo>
                    <a:pt x="18246" y="3584"/>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7" name="Google Shape;277;p26"/>
            <p:cNvSpPr/>
            <p:nvPr/>
          </p:nvSpPr>
          <p:spPr>
            <a:xfrm>
              <a:off x="3391125" y="2839000"/>
              <a:ext cx="357800" cy="390375"/>
            </a:xfrm>
            <a:custGeom>
              <a:avLst/>
              <a:gdLst/>
              <a:ahLst/>
              <a:cxnLst/>
              <a:rect l="l" t="t" r="r" b="b"/>
              <a:pathLst>
                <a:path w="14312" h="15615" extrusionOk="0">
                  <a:moveTo>
                    <a:pt x="14311" y="8948"/>
                  </a:moveTo>
                  <a:lnTo>
                    <a:pt x="2783" y="15615"/>
                  </a:lnTo>
                  <a:lnTo>
                    <a:pt x="76" y="7093"/>
                  </a:lnTo>
                  <a:cubicBezTo>
                    <a:pt x="1" y="6843"/>
                    <a:pt x="101" y="6542"/>
                    <a:pt x="276" y="6417"/>
                  </a:cubicBezTo>
                  <a:lnTo>
                    <a:pt x="11204" y="126"/>
                  </a:lnTo>
                  <a:cubicBezTo>
                    <a:pt x="11379" y="1"/>
                    <a:pt x="11605" y="126"/>
                    <a:pt x="11680" y="377"/>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8" name="Google Shape;278;p26"/>
            <p:cNvSpPr/>
            <p:nvPr/>
          </p:nvSpPr>
          <p:spPr>
            <a:xfrm>
              <a:off x="3406175" y="2864075"/>
              <a:ext cx="327700" cy="344000"/>
            </a:xfrm>
            <a:custGeom>
              <a:avLst/>
              <a:gdLst/>
              <a:ahLst/>
              <a:cxnLst/>
              <a:rect l="l" t="t" r="r" b="b"/>
              <a:pathLst>
                <a:path w="13108" h="13760" extrusionOk="0">
                  <a:moveTo>
                    <a:pt x="13108" y="7594"/>
                  </a:moveTo>
                  <a:lnTo>
                    <a:pt x="2456" y="13760"/>
                  </a:lnTo>
                  <a:lnTo>
                    <a:pt x="0" y="6216"/>
                  </a:lnTo>
                  <a:lnTo>
                    <a:pt x="10777" y="0"/>
                  </a:lnTo>
                  <a:close/>
                </a:path>
              </a:pathLst>
            </a:custGeom>
            <a:solidFill>
              <a:srgbClr val="EC827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79" name="Google Shape;279;p26"/>
            <p:cNvSpPr/>
            <p:nvPr/>
          </p:nvSpPr>
          <p:spPr>
            <a:xfrm>
              <a:off x="3460675" y="3062700"/>
              <a:ext cx="458050" cy="264425"/>
            </a:xfrm>
            <a:custGeom>
              <a:avLst/>
              <a:gdLst/>
              <a:ahLst/>
              <a:cxnLst/>
              <a:rect l="l" t="t" r="r" b="b"/>
              <a:pathLst>
                <a:path w="18322" h="10577" extrusionOk="0">
                  <a:moveTo>
                    <a:pt x="18071" y="4261"/>
                  </a:moveTo>
                  <a:lnTo>
                    <a:pt x="7344" y="10451"/>
                  </a:lnTo>
                  <a:cubicBezTo>
                    <a:pt x="7118" y="10577"/>
                    <a:pt x="6767" y="10577"/>
                    <a:pt x="6567" y="10476"/>
                  </a:cubicBezTo>
                  <a:lnTo>
                    <a:pt x="1" y="6667"/>
                  </a:lnTo>
                  <a:lnTo>
                    <a:pt x="11529" y="0"/>
                  </a:lnTo>
                  <a:lnTo>
                    <a:pt x="18121" y="3810"/>
                  </a:lnTo>
                  <a:cubicBezTo>
                    <a:pt x="18321" y="3910"/>
                    <a:pt x="18296" y="4110"/>
                    <a:pt x="18071" y="4261"/>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0" name="Google Shape;280;p26"/>
            <p:cNvSpPr/>
            <p:nvPr/>
          </p:nvSpPr>
          <p:spPr>
            <a:xfrm>
              <a:off x="3460675" y="3062700"/>
              <a:ext cx="458050" cy="264425"/>
            </a:xfrm>
            <a:custGeom>
              <a:avLst/>
              <a:gdLst/>
              <a:ahLst/>
              <a:cxnLst/>
              <a:rect l="l" t="t" r="r" b="b"/>
              <a:pathLst>
                <a:path w="18322" h="10577" extrusionOk="0">
                  <a:moveTo>
                    <a:pt x="18071" y="4261"/>
                  </a:moveTo>
                  <a:lnTo>
                    <a:pt x="7344" y="10451"/>
                  </a:lnTo>
                  <a:cubicBezTo>
                    <a:pt x="7118" y="10577"/>
                    <a:pt x="6767" y="10577"/>
                    <a:pt x="6567" y="10476"/>
                  </a:cubicBezTo>
                  <a:lnTo>
                    <a:pt x="1" y="6667"/>
                  </a:lnTo>
                  <a:lnTo>
                    <a:pt x="11529" y="0"/>
                  </a:lnTo>
                  <a:lnTo>
                    <a:pt x="18121" y="3810"/>
                  </a:lnTo>
                  <a:cubicBezTo>
                    <a:pt x="18321" y="3910"/>
                    <a:pt x="18296" y="4110"/>
                    <a:pt x="18071" y="4261"/>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1" name="Google Shape;281;p26"/>
            <p:cNvSpPr/>
            <p:nvPr/>
          </p:nvSpPr>
          <p:spPr>
            <a:xfrm>
              <a:off x="3489500" y="3079600"/>
              <a:ext cx="339000" cy="196150"/>
            </a:xfrm>
            <a:custGeom>
              <a:avLst/>
              <a:gdLst/>
              <a:ahLst/>
              <a:cxnLst/>
              <a:rect l="l" t="t" r="r" b="b"/>
              <a:pathLst>
                <a:path w="13560" h="7846" extrusionOk="0">
                  <a:moveTo>
                    <a:pt x="13559" y="1805"/>
                  </a:moveTo>
                  <a:lnTo>
                    <a:pt x="3108" y="7845"/>
                  </a:lnTo>
                  <a:lnTo>
                    <a:pt x="0" y="6041"/>
                  </a:lnTo>
                  <a:lnTo>
                    <a:pt x="10452" y="1"/>
                  </a:lnTo>
                  <a:close/>
                </a:path>
              </a:pathLst>
            </a:custGeom>
            <a:solidFill>
              <a:srgbClr val="112B4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2" name="Google Shape;282;p26"/>
            <p:cNvSpPr/>
            <p:nvPr/>
          </p:nvSpPr>
          <p:spPr>
            <a:xfrm>
              <a:off x="3684975" y="3192400"/>
              <a:ext cx="110950" cy="64550"/>
            </a:xfrm>
            <a:custGeom>
              <a:avLst/>
              <a:gdLst/>
              <a:ahLst/>
              <a:cxnLst/>
              <a:rect l="l" t="t" r="r" b="b"/>
              <a:pathLst>
                <a:path w="4438" h="2582" extrusionOk="0">
                  <a:moveTo>
                    <a:pt x="4287" y="1053"/>
                  </a:moveTo>
                  <a:lnTo>
                    <a:pt x="1806" y="2481"/>
                  </a:lnTo>
                  <a:cubicBezTo>
                    <a:pt x="1655" y="2556"/>
                    <a:pt x="1455" y="2582"/>
                    <a:pt x="1329" y="2506"/>
                  </a:cubicBezTo>
                  <a:lnTo>
                    <a:pt x="126" y="1805"/>
                  </a:lnTo>
                  <a:cubicBezTo>
                    <a:pt x="1" y="1754"/>
                    <a:pt x="26" y="1629"/>
                    <a:pt x="176" y="1529"/>
                  </a:cubicBezTo>
                  <a:lnTo>
                    <a:pt x="2658" y="100"/>
                  </a:lnTo>
                  <a:cubicBezTo>
                    <a:pt x="2808" y="25"/>
                    <a:pt x="3009" y="0"/>
                    <a:pt x="3134" y="75"/>
                  </a:cubicBezTo>
                  <a:lnTo>
                    <a:pt x="4337" y="777"/>
                  </a:lnTo>
                  <a:cubicBezTo>
                    <a:pt x="4437" y="852"/>
                    <a:pt x="4437" y="952"/>
                    <a:pt x="4287" y="1053"/>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3" name="Google Shape;283;p26"/>
            <p:cNvSpPr/>
            <p:nvPr/>
          </p:nvSpPr>
          <p:spPr>
            <a:xfrm>
              <a:off x="2398650" y="3548900"/>
              <a:ext cx="619700" cy="481250"/>
            </a:xfrm>
            <a:custGeom>
              <a:avLst/>
              <a:gdLst/>
              <a:ahLst/>
              <a:cxnLst/>
              <a:rect l="l" t="t" r="r" b="b"/>
              <a:pathLst>
                <a:path w="24788" h="19250" extrusionOk="0">
                  <a:moveTo>
                    <a:pt x="401" y="853"/>
                  </a:moveTo>
                  <a:cubicBezTo>
                    <a:pt x="0" y="7119"/>
                    <a:pt x="7068" y="10076"/>
                    <a:pt x="17218" y="7244"/>
                  </a:cubicBezTo>
                  <a:cubicBezTo>
                    <a:pt x="17218" y="7244"/>
                    <a:pt x="17920" y="10126"/>
                    <a:pt x="19875" y="18823"/>
                  </a:cubicBezTo>
                  <a:cubicBezTo>
                    <a:pt x="22682" y="19249"/>
                    <a:pt x="24386" y="16818"/>
                    <a:pt x="24386" y="16818"/>
                  </a:cubicBezTo>
                  <a:cubicBezTo>
                    <a:pt x="24386" y="16818"/>
                    <a:pt x="24787" y="1830"/>
                    <a:pt x="19875" y="1078"/>
                  </a:cubicBezTo>
                  <a:cubicBezTo>
                    <a:pt x="14988" y="327"/>
                    <a:pt x="5213" y="226"/>
                    <a:pt x="5213" y="1"/>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4" name="Google Shape;284;p26"/>
            <p:cNvSpPr/>
            <p:nvPr/>
          </p:nvSpPr>
          <p:spPr>
            <a:xfrm>
              <a:off x="2447500" y="2677350"/>
              <a:ext cx="261950" cy="288875"/>
            </a:xfrm>
            <a:custGeom>
              <a:avLst/>
              <a:gdLst/>
              <a:ahLst/>
              <a:cxnLst/>
              <a:rect l="l" t="t" r="r" b="b"/>
              <a:pathLst>
                <a:path w="10478" h="11555" extrusionOk="0">
                  <a:moveTo>
                    <a:pt x="2557" y="226"/>
                  </a:moveTo>
                  <a:cubicBezTo>
                    <a:pt x="3735" y="51"/>
                    <a:pt x="5339" y="0"/>
                    <a:pt x="6467" y="351"/>
                  </a:cubicBezTo>
                  <a:cubicBezTo>
                    <a:pt x="8372" y="903"/>
                    <a:pt x="9425" y="2131"/>
                    <a:pt x="9876" y="3935"/>
                  </a:cubicBezTo>
                  <a:cubicBezTo>
                    <a:pt x="10352" y="5765"/>
                    <a:pt x="10477" y="8797"/>
                    <a:pt x="9425" y="10502"/>
                  </a:cubicBezTo>
                  <a:cubicBezTo>
                    <a:pt x="8773" y="11554"/>
                    <a:pt x="7319" y="11354"/>
                    <a:pt x="6292" y="11078"/>
                  </a:cubicBezTo>
                  <a:cubicBezTo>
                    <a:pt x="5039" y="10752"/>
                    <a:pt x="3384" y="10201"/>
                    <a:pt x="2357" y="9424"/>
                  </a:cubicBezTo>
                  <a:cubicBezTo>
                    <a:pt x="928" y="8346"/>
                    <a:pt x="151" y="5965"/>
                    <a:pt x="76" y="4261"/>
                  </a:cubicBezTo>
                  <a:cubicBezTo>
                    <a:pt x="1" y="2782"/>
                    <a:pt x="753" y="527"/>
                    <a:pt x="2557" y="226"/>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5" name="Google Shape;285;p26"/>
            <p:cNvSpPr/>
            <p:nvPr/>
          </p:nvSpPr>
          <p:spPr>
            <a:xfrm>
              <a:off x="2445000" y="2635375"/>
              <a:ext cx="262575" cy="302650"/>
            </a:xfrm>
            <a:custGeom>
              <a:avLst/>
              <a:gdLst/>
              <a:ahLst/>
              <a:cxnLst/>
              <a:rect l="l" t="t" r="r" b="b"/>
              <a:pathLst>
                <a:path w="10503" h="12106" extrusionOk="0">
                  <a:moveTo>
                    <a:pt x="1179" y="2256"/>
                  </a:moveTo>
                  <a:cubicBezTo>
                    <a:pt x="26" y="3008"/>
                    <a:pt x="1" y="4812"/>
                    <a:pt x="51" y="6015"/>
                  </a:cubicBezTo>
                  <a:cubicBezTo>
                    <a:pt x="151" y="7720"/>
                    <a:pt x="1028" y="10025"/>
                    <a:pt x="2457" y="11103"/>
                  </a:cubicBezTo>
                  <a:cubicBezTo>
                    <a:pt x="3234" y="11705"/>
                    <a:pt x="3284" y="11780"/>
                    <a:pt x="4337" y="12106"/>
                  </a:cubicBezTo>
                  <a:cubicBezTo>
                    <a:pt x="4437" y="12055"/>
                    <a:pt x="4687" y="11905"/>
                    <a:pt x="4963" y="11705"/>
                  </a:cubicBezTo>
                  <a:cubicBezTo>
                    <a:pt x="5540" y="11253"/>
                    <a:pt x="5840" y="10502"/>
                    <a:pt x="5615" y="9800"/>
                  </a:cubicBezTo>
                  <a:cubicBezTo>
                    <a:pt x="5389" y="9098"/>
                    <a:pt x="5389" y="8271"/>
                    <a:pt x="5765" y="8070"/>
                  </a:cubicBezTo>
                  <a:cubicBezTo>
                    <a:pt x="6417" y="7720"/>
                    <a:pt x="6843" y="8948"/>
                    <a:pt x="6843" y="8948"/>
                  </a:cubicBezTo>
                  <a:cubicBezTo>
                    <a:pt x="7194" y="8822"/>
                    <a:pt x="7770" y="8396"/>
                    <a:pt x="7469" y="7644"/>
                  </a:cubicBezTo>
                  <a:cubicBezTo>
                    <a:pt x="7144" y="6918"/>
                    <a:pt x="7469" y="6141"/>
                    <a:pt x="7469" y="6141"/>
                  </a:cubicBezTo>
                  <a:cubicBezTo>
                    <a:pt x="8597" y="6166"/>
                    <a:pt x="9124" y="4612"/>
                    <a:pt x="9474" y="4411"/>
                  </a:cubicBezTo>
                  <a:cubicBezTo>
                    <a:pt x="10251" y="3985"/>
                    <a:pt x="10502" y="3810"/>
                    <a:pt x="10377" y="3083"/>
                  </a:cubicBezTo>
                  <a:cubicBezTo>
                    <a:pt x="10302" y="2607"/>
                    <a:pt x="10101" y="2131"/>
                    <a:pt x="9750" y="1805"/>
                  </a:cubicBezTo>
                  <a:cubicBezTo>
                    <a:pt x="9349" y="1429"/>
                    <a:pt x="7996" y="928"/>
                    <a:pt x="7469" y="802"/>
                  </a:cubicBezTo>
                  <a:cubicBezTo>
                    <a:pt x="4312" y="0"/>
                    <a:pt x="1880" y="577"/>
                    <a:pt x="1179" y="2256"/>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6" name="Google Shape;286;p26"/>
            <p:cNvSpPr/>
            <p:nvPr/>
          </p:nvSpPr>
          <p:spPr>
            <a:xfrm>
              <a:off x="2268325" y="2903550"/>
              <a:ext cx="521950" cy="731225"/>
            </a:xfrm>
            <a:custGeom>
              <a:avLst/>
              <a:gdLst/>
              <a:ahLst/>
              <a:cxnLst/>
              <a:rect l="l" t="t" r="r" b="b"/>
              <a:pathLst>
                <a:path w="20878" h="29249" extrusionOk="0">
                  <a:moveTo>
                    <a:pt x="15263" y="2907"/>
                  </a:moveTo>
                  <a:cubicBezTo>
                    <a:pt x="12431" y="1855"/>
                    <a:pt x="9148" y="0"/>
                    <a:pt x="4586" y="3659"/>
                  </a:cubicBezTo>
                  <a:cubicBezTo>
                    <a:pt x="0" y="7318"/>
                    <a:pt x="1253" y="22181"/>
                    <a:pt x="2381" y="25564"/>
                  </a:cubicBezTo>
                  <a:cubicBezTo>
                    <a:pt x="3509" y="28973"/>
                    <a:pt x="11103" y="29248"/>
                    <a:pt x="13384" y="28948"/>
                  </a:cubicBezTo>
                  <a:cubicBezTo>
                    <a:pt x="15639" y="28647"/>
                    <a:pt x="13409" y="24737"/>
                    <a:pt x="14160" y="22131"/>
                  </a:cubicBezTo>
                  <a:cubicBezTo>
                    <a:pt x="14912" y="19549"/>
                    <a:pt x="20877" y="4988"/>
                    <a:pt x="15263" y="2907"/>
                  </a:cubicBez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7" name="Google Shape;287;p26"/>
            <p:cNvSpPr/>
            <p:nvPr/>
          </p:nvSpPr>
          <p:spPr>
            <a:xfrm>
              <a:off x="2551525" y="2936125"/>
              <a:ext cx="370950" cy="500025"/>
            </a:xfrm>
            <a:custGeom>
              <a:avLst/>
              <a:gdLst/>
              <a:ahLst/>
              <a:cxnLst/>
              <a:rect l="l" t="t" r="r" b="b"/>
              <a:pathLst>
                <a:path w="14838" h="20001" extrusionOk="0">
                  <a:moveTo>
                    <a:pt x="5439" y="2206"/>
                  </a:moveTo>
                  <a:cubicBezTo>
                    <a:pt x="6617" y="2933"/>
                    <a:pt x="9725" y="11980"/>
                    <a:pt x="9725" y="11980"/>
                  </a:cubicBezTo>
                  <a:lnTo>
                    <a:pt x="10828" y="4888"/>
                  </a:lnTo>
                  <a:cubicBezTo>
                    <a:pt x="10828" y="4888"/>
                    <a:pt x="13359" y="3685"/>
                    <a:pt x="14838" y="5289"/>
                  </a:cubicBezTo>
                  <a:cubicBezTo>
                    <a:pt x="13835" y="12156"/>
                    <a:pt x="13284" y="19198"/>
                    <a:pt x="10828" y="19599"/>
                  </a:cubicBezTo>
                  <a:cubicBezTo>
                    <a:pt x="8396" y="20000"/>
                    <a:pt x="4361" y="13484"/>
                    <a:pt x="2181" y="10301"/>
                  </a:cubicBezTo>
                  <a:cubicBezTo>
                    <a:pt x="0" y="7118"/>
                    <a:pt x="1805" y="0"/>
                    <a:pt x="5439" y="2206"/>
                  </a:cubicBezTo>
                  <a:close/>
                </a:path>
              </a:pathLst>
            </a:custGeom>
            <a:solidFill>
              <a:srgbClr val="EC827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8" name="Google Shape;288;p26"/>
            <p:cNvSpPr/>
            <p:nvPr/>
          </p:nvSpPr>
          <p:spPr>
            <a:xfrm>
              <a:off x="2873575" y="2904175"/>
              <a:ext cx="72700" cy="55775"/>
            </a:xfrm>
            <a:custGeom>
              <a:avLst/>
              <a:gdLst/>
              <a:ahLst/>
              <a:cxnLst/>
              <a:rect l="l" t="t" r="r" b="b"/>
              <a:pathLst>
                <a:path w="2908" h="2231" extrusionOk="0">
                  <a:moveTo>
                    <a:pt x="2908" y="0"/>
                  </a:moveTo>
                  <a:lnTo>
                    <a:pt x="2306" y="176"/>
                  </a:lnTo>
                  <a:lnTo>
                    <a:pt x="1" y="1905"/>
                  </a:lnTo>
                  <a:lnTo>
                    <a:pt x="176" y="2231"/>
                  </a:lnTo>
                  <a:lnTo>
                    <a:pt x="2632" y="401"/>
                  </a:lnTo>
                  <a:lnTo>
                    <a:pt x="2908" y="0"/>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89" name="Google Shape;289;p26"/>
            <p:cNvSpPr/>
            <p:nvPr/>
          </p:nvSpPr>
          <p:spPr>
            <a:xfrm>
              <a:off x="2813425" y="2924850"/>
              <a:ext cx="134125" cy="169825"/>
            </a:xfrm>
            <a:custGeom>
              <a:avLst/>
              <a:gdLst/>
              <a:ahLst/>
              <a:cxnLst/>
              <a:rect l="l" t="t" r="r" b="b"/>
              <a:pathLst>
                <a:path w="5365" h="6793" extrusionOk="0">
                  <a:moveTo>
                    <a:pt x="878" y="5740"/>
                  </a:moveTo>
                  <a:cubicBezTo>
                    <a:pt x="878" y="5539"/>
                    <a:pt x="1" y="3359"/>
                    <a:pt x="352" y="2557"/>
                  </a:cubicBezTo>
                  <a:cubicBezTo>
                    <a:pt x="702" y="1755"/>
                    <a:pt x="1154" y="1228"/>
                    <a:pt x="1154" y="1228"/>
                  </a:cubicBezTo>
                  <a:cubicBezTo>
                    <a:pt x="1529" y="0"/>
                    <a:pt x="2582" y="126"/>
                    <a:pt x="3384" y="928"/>
                  </a:cubicBezTo>
                  <a:cubicBezTo>
                    <a:pt x="4211" y="1755"/>
                    <a:pt x="5364" y="3760"/>
                    <a:pt x="3885" y="5439"/>
                  </a:cubicBezTo>
                  <a:cubicBezTo>
                    <a:pt x="2306" y="6792"/>
                    <a:pt x="878" y="5740"/>
                    <a:pt x="878" y="5740"/>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0" name="Google Shape;290;p26"/>
            <p:cNvSpPr/>
            <p:nvPr/>
          </p:nvSpPr>
          <p:spPr>
            <a:xfrm>
              <a:off x="2027075" y="3121575"/>
              <a:ext cx="414200" cy="794525"/>
            </a:xfrm>
            <a:custGeom>
              <a:avLst/>
              <a:gdLst/>
              <a:ahLst/>
              <a:cxnLst/>
              <a:rect l="l" t="t" r="r" b="b"/>
              <a:pathLst>
                <a:path w="16568" h="31781" extrusionOk="0">
                  <a:moveTo>
                    <a:pt x="3084" y="1"/>
                  </a:moveTo>
                  <a:cubicBezTo>
                    <a:pt x="3084" y="1"/>
                    <a:pt x="3084" y="26"/>
                    <a:pt x="3084" y="101"/>
                  </a:cubicBezTo>
                  <a:cubicBezTo>
                    <a:pt x="2181" y="26"/>
                    <a:pt x="1179" y="803"/>
                    <a:pt x="753" y="1856"/>
                  </a:cubicBezTo>
                  <a:cubicBezTo>
                    <a:pt x="1" y="3785"/>
                    <a:pt x="1003" y="24688"/>
                    <a:pt x="2808" y="24237"/>
                  </a:cubicBezTo>
                  <a:cubicBezTo>
                    <a:pt x="3359" y="24838"/>
                    <a:pt x="15841" y="31781"/>
                    <a:pt x="15841" y="31781"/>
                  </a:cubicBezTo>
                  <a:lnTo>
                    <a:pt x="16567" y="7745"/>
                  </a:lnTo>
                  <a:cubicBezTo>
                    <a:pt x="16567" y="7745"/>
                    <a:pt x="7745" y="126"/>
                    <a:pt x="3084" y="1"/>
                  </a:cubicBezTo>
                  <a:close/>
                </a:path>
              </a:pathLst>
            </a:custGeom>
            <a:solidFill>
              <a:srgbClr val="46467C"/>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1" name="Google Shape;291;p26"/>
            <p:cNvSpPr/>
            <p:nvPr/>
          </p:nvSpPr>
          <p:spPr>
            <a:xfrm>
              <a:off x="2353525" y="3285125"/>
              <a:ext cx="188625" cy="642250"/>
            </a:xfrm>
            <a:custGeom>
              <a:avLst/>
              <a:gdLst/>
              <a:ahLst/>
              <a:cxnLst/>
              <a:rect l="l" t="t" r="r" b="b"/>
              <a:pathLst>
                <a:path w="7545" h="25690" extrusionOk="0">
                  <a:moveTo>
                    <a:pt x="2783" y="25239"/>
                  </a:moveTo>
                  <a:cubicBezTo>
                    <a:pt x="1003" y="25690"/>
                    <a:pt x="1" y="4787"/>
                    <a:pt x="752" y="2858"/>
                  </a:cubicBezTo>
                  <a:cubicBezTo>
                    <a:pt x="1479" y="928"/>
                    <a:pt x="4186" y="0"/>
                    <a:pt x="4662" y="3158"/>
                  </a:cubicBezTo>
                  <a:cubicBezTo>
                    <a:pt x="5113" y="6316"/>
                    <a:pt x="7544" y="24061"/>
                    <a:pt x="2783" y="25239"/>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2" name="Google Shape;292;p26"/>
            <p:cNvSpPr/>
            <p:nvPr/>
          </p:nvSpPr>
          <p:spPr>
            <a:xfrm>
              <a:off x="3970700" y="4185500"/>
              <a:ext cx="292000" cy="128475"/>
            </a:xfrm>
            <a:custGeom>
              <a:avLst/>
              <a:gdLst/>
              <a:ahLst/>
              <a:cxnLst/>
              <a:rect l="l" t="t" r="r" b="b"/>
              <a:pathLst>
                <a:path w="11680" h="5139" extrusionOk="0">
                  <a:moveTo>
                    <a:pt x="11053" y="377"/>
                  </a:moveTo>
                  <a:lnTo>
                    <a:pt x="7118" y="1"/>
                  </a:lnTo>
                  <a:cubicBezTo>
                    <a:pt x="7118" y="1"/>
                    <a:pt x="4587" y="727"/>
                    <a:pt x="3083" y="928"/>
                  </a:cubicBezTo>
                  <a:cubicBezTo>
                    <a:pt x="1580" y="1153"/>
                    <a:pt x="502" y="903"/>
                    <a:pt x="151" y="1429"/>
                  </a:cubicBezTo>
                  <a:cubicBezTo>
                    <a:pt x="101" y="1529"/>
                    <a:pt x="76" y="1655"/>
                    <a:pt x="76" y="1805"/>
                  </a:cubicBezTo>
                  <a:lnTo>
                    <a:pt x="76" y="1805"/>
                  </a:lnTo>
                  <a:cubicBezTo>
                    <a:pt x="76" y="1805"/>
                    <a:pt x="76" y="1805"/>
                    <a:pt x="76" y="1830"/>
                  </a:cubicBezTo>
                  <a:cubicBezTo>
                    <a:pt x="1" y="2607"/>
                    <a:pt x="702" y="3334"/>
                    <a:pt x="1078" y="3635"/>
                  </a:cubicBezTo>
                  <a:cubicBezTo>
                    <a:pt x="1855" y="4186"/>
                    <a:pt x="2707" y="4537"/>
                    <a:pt x="5013" y="4336"/>
                  </a:cubicBezTo>
                  <a:cubicBezTo>
                    <a:pt x="5615" y="4086"/>
                    <a:pt x="6717" y="3935"/>
                    <a:pt x="7118" y="4537"/>
                  </a:cubicBezTo>
                  <a:cubicBezTo>
                    <a:pt x="7720" y="4838"/>
                    <a:pt x="10026" y="5138"/>
                    <a:pt x="11053" y="4537"/>
                  </a:cubicBezTo>
                  <a:lnTo>
                    <a:pt x="11053" y="4011"/>
                  </a:lnTo>
                  <a:cubicBezTo>
                    <a:pt x="11680" y="3409"/>
                    <a:pt x="11053" y="377"/>
                    <a:pt x="11053" y="377"/>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3" name="Google Shape;293;p26"/>
            <p:cNvSpPr/>
            <p:nvPr/>
          </p:nvSpPr>
          <p:spPr>
            <a:xfrm>
              <a:off x="4041500" y="3283875"/>
              <a:ext cx="281975" cy="953025"/>
            </a:xfrm>
            <a:custGeom>
              <a:avLst/>
              <a:gdLst/>
              <a:ahLst/>
              <a:cxnLst/>
              <a:rect l="l" t="t" r="r" b="b"/>
              <a:pathLst>
                <a:path w="11279" h="38121" extrusionOk="0">
                  <a:moveTo>
                    <a:pt x="9976" y="0"/>
                  </a:moveTo>
                  <a:cubicBezTo>
                    <a:pt x="11279" y="6742"/>
                    <a:pt x="6592" y="14111"/>
                    <a:pt x="6993" y="19549"/>
                  </a:cubicBezTo>
                  <a:cubicBezTo>
                    <a:pt x="7494" y="27018"/>
                    <a:pt x="7795" y="30276"/>
                    <a:pt x="8547" y="36341"/>
                  </a:cubicBezTo>
                  <a:cubicBezTo>
                    <a:pt x="8547" y="36341"/>
                    <a:pt x="5540" y="38121"/>
                    <a:pt x="3309" y="36066"/>
                  </a:cubicBezTo>
                  <a:cubicBezTo>
                    <a:pt x="1003" y="24186"/>
                    <a:pt x="1" y="22055"/>
                    <a:pt x="327" y="276"/>
                  </a:cubicBez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4" name="Google Shape;294;p26"/>
            <p:cNvSpPr/>
            <p:nvPr/>
          </p:nvSpPr>
          <p:spPr>
            <a:xfrm>
              <a:off x="3796525" y="2397900"/>
              <a:ext cx="266300" cy="388500"/>
            </a:xfrm>
            <a:custGeom>
              <a:avLst/>
              <a:gdLst/>
              <a:ahLst/>
              <a:cxnLst/>
              <a:rect l="l" t="t" r="r" b="b"/>
              <a:pathLst>
                <a:path w="10652" h="15540" extrusionOk="0">
                  <a:moveTo>
                    <a:pt x="1354" y="4462"/>
                  </a:moveTo>
                  <a:cubicBezTo>
                    <a:pt x="0" y="6016"/>
                    <a:pt x="1128" y="12432"/>
                    <a:pt x="3008" y="13985"/>
                  </a:cubicBezTo>
                  <a:cubicBezTo>
                    <a:pt x="4887" y="15539"/>
                    <a:pt x="6441" y="14988"/>
                    <a:pt x="8070" y="13584"/>
                  </a:cubicBezTo>
                  <a:cubicBezTo>
                    <a:pt x="9699" y="12206"/>
                    <a:pt x="10652" y="8772"/>
                    <a:pt x="10276" y="6166"/>
                  </a:cubicBezTo>
                  <a:cubicBezTo>
                    <a:pt x="9725" y="2632"/>
                    <a:pt x="5163" y="0"/>
                    <a:pt x="1354" y="4462"/>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5" name="Google Shape;295;p26"/>
            <p:cNvSpPr/>
            <p:nvPr/>
          </p:nvSpPr>
          <p:spPr>
            <a:xfrm>
              <a:off x="3785875" y="2426100"/>
              <a:ext cx="286350" cy="335850"/>
            </a:xfrm>
            <a:custGeom>
              <a:avLst/>
              <a:gdLst/>
              <a:ahLst/>
              <a:cxnLst/>
              <a:rect l="l" t="t" r="r" b="b"/>
              <a:pathLst>
                <a:path w="11454" h="13434" extrusionOk="0">
                  <a:moveTo>
                    <a:pt x="1303" y="3985"/>
                  </a:moveTo>
                  <a:cubicBezTo>
                    <a:pt x="1303" y="3985"/>
                    <a:pt x="1028" y="4662"/>
                    <a:pt x="1178" y="5815"/>
                  </a:cubicBezTo>
                  <a:cubicBezTo>
                    <a:pt x="1353" y="6943"/>
                    <a:pt x="1754" y="7569"/>
                    <a:pt x="1955" y="8096"/>
                  </a:cubicBezTo>
                  <a:cubicBezTo>
                    <a:pt x="2181" y="8622"/>
                    <a:pt x="2105" y="8998"/>
                    <a:pt x="2331" y="9198"/>
                  </a:cubicBezTo>
                  <a:cubicBezTo>
                    <a:pt x="2556" y="9399"/>
                    <a:pt x="2506" y="7720"/>
                    <a:pt x="3033" y="7294"/>
                  </a:cubicBezTo>
                  <a:cubicBezTo>
                    <a:pt x="3559" y="6893"/>
                    <a:pt x="4336" y="8697"/>
                    <a:pt x="3258" y="9825"/>
                  </a:cubicBezTo>
                  <a:cubicBezTo>
                    <a:pt x="3108" y="10953"/>
                    <a:pt x="4536" y="12807"/>
                    <a:pt x="5063" y="13133"/>
                  </a:cubicBezTo>
                  <a:cubicBezTo>
                    <a:pt x="5614" y="13434"/>
                    <a:pt x="7795" y="13083"/>
                    <a:pt x="9148" y="11755"/>
                  </a:cubicBezTo>
                  <a:cubicBezTo>
                    <a:pt x="10501" y="10401"/>
                    <a:pt x="10802" y="8271"/>
                    <a:pt x="11128" y="5464"/>
                  </a:cubicBezTo>
                  <a:cubicBezTo>
                    <a:pt x="11454" y="2682"/>
                    <a:pt x="9374" y="1780"/>
                    <a:pt x="9374" y="1780"/>
                  </a:cubicBezTo>
                  <a:cubicBezTo>
                    <a:pt x="9323" y="0"/>
                    <a:pt x="3409" y="476"/>
                    <a:pt x="1278" y="1429"/>
                  </a:cubicBezTo>
                  <a:cubicBezTo>
                    <a:pt x="0" y="2055"/>
                    <a:pt x="1303" y="3985"/>
                    <a:pt x="1303" y="3985"/>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6" name="Google Shape;296;p26"/>
            <p:cNvSpPr/>
            <p:nvPr/>
          </p:nvSpPr>
          <p:spPr>
            <a:xfrm>
              <a:off x="3418075" y="3327725"/>
              <a:ext cx="196750" cy="73325"/>
            </a:xfrm>
            <a:custGeom>
              <a:avLst/>
              <a:gdLst/>
              <a:ahLst/>
              <a:cxnLst/>
              <a:rect l="l" t="t" r="r" b="b"/>
              <a:pathLst>
                <a:path w="7870" h="2933" extrusionOk="0">
                  <a:moveTo>
                    <a:pt x="7870" y="1956"/>
                  </a:moveTo>
                  <a:cubicBezTo>
                    <a:pt x="7870" y="1956"/>
                    <a:pt x="7519" y="2081"/>
                    <a:pt x="6642" y="2457"/>
                  </a:cubicBezTo>
                  <a:cubicBezTo>
                    <a:pt x="5790" y="2808"/>
                    <a:pt x="3935" y="2933"/>
                    <a:pt x="2757" y="2758"/>
                  </a:cubicBezTo>
                  <a:cubicBezTo>
                    <a:pt x="1604" y="2557"/>
                    <a:pt x="0" y="2306"/>
                    <a:pt x="326" y="1880"/>
                  </a:cubicBezTo>
                  <a:cubicBezTo>
                    <a:pt x="627" y="1454"/>
                    <a:pt x="6466" y="1"/>
                    <a:pt x="6717" y="126"/>
                  </a:cubicBezTo>
                  <a:cubicBezTo>
                    <a:pt x="6968" y="226"/>
                    <a:pt x="7870" y="1956"/>
                    <a:pt x="7870" y="1956"/>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7" name="Google Shape;297;p26"/>
            <p:cNvSpPr/>
            <p:nvPr/>
          </p:nvSpPr>
          <p:spPr>
            <a:xfrm>
              <a:off x="3781475" y="4275725"/>
              <a:ext cx="291375" cy="127850"/>
            </a:xfrm>
            <a:custGeom>
              <a:avLst/>
              <a:gdLst/>
              <a:ahLst/>
              <a:cxnLst/>
              <a:rect l="l" t="t" r="r" b="b"/>
              <a:pathLst>
                <a:path w="11655" h="5114" extrusionOk="0">
                  <a:moveTo>
                    <a:pt x="11053" y="352"/>
                  </a:moveTo>
                  <a:lnTo>
                    <a:pt x="7093" y="1"/>
                  </a:lnTo>
                  <a:cubicBezTo>
                    <a:pt x="7093" y="1"/>
                    <a:pt x="4562" y="702"/>
                    <a:pt x="3083" y="928"/>
                  </a:cubicBezTo>
                  <a:cubicBezTo>
                    <a:pt x="1580" y="1128"/>
                    <a:pt x="502" y="878"/>
                    <a:pt x="151" y="1429"/>
                  </a:cubicBezTo>
                  <a:cubicBezTo>
                    <a:pt x="76" y="1504"/>
                    <a:pt x="51" y="1630"/>
                    <a:pt x="76" y="1780"/>
                  </a:cubicBezTo>
                  <a:lnTo>
                    <a:pt x="76" y="1780"/>
                  </a:lnTo>
                  <a:cubicBezTo>
                    <a:pt x="76" y="1780"/>
                    <a:pt x="76" y="1780"/>
                    <a:pt x="76" y="1780"/>
                  </a:cubicBezTo>
                  <a:cubicBezTo>
                    <a:pt x="76" y="1780"/>
                    <a:pt x="76" y="1805"/>
                    <a:pt x="76" y="1805"/>
                  </a:cubicBezTo>
                  <a:cubicBezTo>
                    <a:pt x="1" y="2582"/>
                    <a:pt x="677" y="3334"/>
                    <a:pt x="1078" y="3610"/>
                  </a:cubicBezTo>
                  <a:cubicBezTo>
                    <a:pt x="1855" y="4186"/>
                    <a:pt x="2707" y="4512"/>
                    <a:pt x="5013" y="4311"/>
                  </a:cubicBezTo>
                  <a:cubicBezTo>
                    <a:pt x="5615" y="4086"/>
                    <a:pt x="6692" y="3910"/>
                    <a:pt x="7093" y="4512"/>
                  </a:cubicBezTo>
                  <a:cubicBezTo>
                    <a:pt x="7695" y="4813"/>
                    <a:pt x="10026" y="5113"/>
                    <a:pt x="11053" y="4512"/>
                  </a:cubicBezTo>
                  <a:lnTo>
                    <a:pt x="11053" y="4011"/>
                  </a:lnTo>
                  <a:cubicBezTo>
                    <a:pt x="11655" y="3384"/>
                    <a:pt x="11053" y="352"/>
                    <a:pt x="11053" y="352"/>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8" name="Google Shape;298;p26"/>
            <p:cNvSpPr/>
            <p:nvPr/>
          </p:nvSpPr>
          <p:spPr>
            <a:xfrm>
              <a:off x="3895525" y="3326475"/>
              <a:ext cx="330850" cy="1037625"/>
            </a:xfrm>
            <a:custGeom>
              <a:avLst/>
              <a:gdLst/>
              <a:ahLst/>
              <a:cxnLst/>
              <a:rect l="l" t="t" r="r" b="b"/>
              <a:pathLst>
                <a:path w="13234" h="41505" extrusionOk="0">
                  <a:moveTo>
                    <a:pt x="12807" y="1"/>
                  </a:moveTo>
                  <a:cubicBezTo>
                    <a:pt x="13233" y="6868"/>
                    <a:pt x="7619" y="14387"/>
                    <a:pt x="7293" y="19925"/>
                  </a:cubicBezTo>
                  <a:cubicBezTo>
                    <a:pt x="6842" y="27545"/>
                    <a:pt x="6817" y="32908"/>
                    <a:pt x="6817" y="39098"/>
                  </a:cubicBezTo>
                  <a:cubicBezTo>
                    <a:pt x="6817" y="39098"/>
                    <a:pt x="1754" y="41504"/>
                    <a:pt x="1529" y="37795"/>
                  </a:cubicBezTo>
                  <a:cubicBezTo>
                    <a:pt x="777" y="25665"/>
                    <a:pt x="0" y="22482"/>
                    <a:pt x="3133" y="276"/>
                  </a:cubicBezTo>
                  <a:close/>
                </a:path>
              </a:pathLst>
            </a:custGeom>
            <a:solidFill>
              <a:srgbClr val="EC827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299" name="Google Shape;299;p26"/>
            <p:cNvSpPr/>
            <p:nvPr/>
          </p:nvSpPr>
          <p:spPr>
            <a:xfrm>
              <a:off x="3812800" y="2644150"/>
              <a:ext cx="497525" cy="817700"/>
            </a:xfrm>
            <a:custGeom>
              <a:avLst/>
              <a:gdLst/>
              <a:ahLst/>
              <a:cxnLst/>
              <a:rect l="l" t="t" r="r" b="b"/>
              <a:pathLst>
                <a:path w="19901" h="32708" extrusionOk="0">
                  <a:moveTo>
                    <a:pt x="2883" y="5263"/>
                  </a:moveTo>
                  <a:cubicBezTo>
                    <a:pt x="5690" y="3860"/>
                    <a:pt x="10277" y="0"/>
                    <a:pt x="14011" y="5038"/>
                  </a:cubicBezTo>
                  <a:cubicBezTo>
                    <a:pt x="17520" y="9775"/>
                    <a:pt x="18973" y="23985"/>
                    <a:pt x="19374" y="26817"/>
                  </a:cubicBezTo>
                  <a:cubicBezTo>
                    <a:pt x="19901" y="30652"/>
                    <a:pt x="9224" y="32707"/>
                    <a:pt x="6843" y="32607"/>
                  </a:cubicBezTo>
                  <a:cubicBezTo>
                    <a:pt x="6292" y="32582"/>
                    <a:pt x="5966" y="32331"/>
                    <a:pt x="5815" y="31805"/>
                  </a:cubicBezTo>
                  <a:cubicBezTo>
                    <a:pt x="5615" y="31103"/>
                    <a:pt x="6191" y="30602"/>
                    <a:pt x="6041" y="29950"/>
                  </a:cubicBezTo>
                  <a:cubicBezTo>
                    <a:pt x="5941" y="29574"/>
                    <a:pt x="5690" y="29273"/>
                    <a:pt x="5464" y="28973"/>
                  </a:cubicBezTo>
                  <a:cubicBezTo>
                    <a:pt x="5239" y="28672"/>
                    <a:pt x="5013" y="28371"/>
                    <a:pt x="4963" y="27995"/>
                  </a:cubicBezTo>
                  <a:cubicBezTo>
                    <a:pt x="4863" y="27369"/>
                    <a:pt x="5239" y="26792"/>
                    <a:pt x="5314" y="26191"/>
                  </a:cubicBezTo>
                  <a:cubicBezTo>
                    <a:pt x="5364" y="25740"/>
                    <a:pt x="5239" y="25288"/>
                    <a:pt x="5139" y="24862"/>
                  </a:cubicBezTo>
                  <a:cubicBezTo>
                    <a:pt x="4161" y="21253"/>
                    <a:pt x="2482" y="17920"/>
                    <a:pt x="1530" y="14286"/>
                  </a:cubicBezTo>
                  <a:cubicBezTo>
                    <a:pt x="903" y="11805"/>
                    <a:pt x="1" y="7920"/>
                    <a:pt x="2031" y="5865"/>
                  </a:cubicBezTo>
                  <a:cubicBezTo>
                    <a:pt x="2231" y="5664"/>
                    <a:pt x="2582" y="5338"/>
                    <a:pt x="2883" y="5263"/>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0" name="Google Shape;300;p26"/>
            <p:cNvSpPr/>
            <p:nvPr/>
          </p:nvSpPr>
          <p:spPr>
            <a:xfrm>
              <a:off x="3567200" y="2752525"/>
              <a:ext cx="406650" cy="625350"/>
            </a:xfrm>
            <a:custGeom>
              <a:avLst/>
              <a:gdLst/>
              <a:ahLst/>
              <a:cxnLst/>
              <a:rect l="l" t="t" r="r" b="b"/>
              <a:pathLst>
                <a:path w="16266" h="25014" extrusionOk="0">
                  <a:moveTo>
                    <a:pt x="10978" y="2833"/>
                  </a:moveTo>
                  <a:cubicBezTo>
                    <a:pt x="8697" y="10001"/>
                    <a:pt x="8496" y="13560"/>
                    <a:pt x="6291" y="16392"/>
                  </a:cubicBezTo>
                  <a:cubicBezTo>
                    <a:pt x="6115" y="16593"/>
                    <a:pt x="0" y="23134"/>
                    <a:pt x="0" y="23134"/>
                  </a:cubicBezTo>
                  <a:cubicBezTo>
                    <a:pt x="0" y="23134"/>
                    <a:pt x="827" y="24638"/>
                    <a:pt x="2958" y="25014"/>
                  </a:cubicBezTo>
                  <a:cubicBezTo>
                    <a:pt x="6366" y="23560"/>
                    <a:pt x="10251" y="18197"/>
                    <a:pt x="11278" y="17019"/>
                  </a:cubicBezTo>
                  <a:cubicBezTo>
                    <a:pt x="11880" y="16367"/>
                    <a:pt x="15238" y="10176"/>
                    <a:pt x="15765" y="7044"/>
                  </a:cubicBezTo>
                  <a:cubicBezTo>
                    <a:pt x="16266" y="3886"/>
                    <a:pt x="11905" y="1"/>
                    <a:pt x="10978" y="2833"/>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1" name="Google Shape;301;p26"/>
            <p:cNvSpPr/>
            <p:nvPr/>
          </p:nvSpPr>
          <p:spPr>
            <a:xfrm>
              <a:off x="3483225" y="2283225"/>
              <a:ext cx="456800" cy="264450"/>
            </a:xfrm>
            <a:custGeom>
              <a:avLst/>
              <a:gdLst/>
              <a:ahLst/>
              <a:cxnLst/>
              <a:rect l="l" t="t" r="r" b="b"/>
              <a:pathLst>
                <a:path w="18272" h="10578" extrusionOk="0">
                  <a:moveTo>
                    <a:pt x="17871" y="3660"/>
                  </a:moveTo>
                  <a:lnTo>
                    <a:pt x="11530" y="1"/>
                  </a:lnTo>
                  <a:lnTo>
                    <a:pt x="828" y="6191"/>
                  </a:lnTo>
                  <a:lnTo>
                    <a:pt x="1" y="6292"/>
                  </a:lnTo>
                  <a:lnTo>
                    <a:pt x="1" y="6517"/>
                  </a:lnTo>
                  <a:cubicBezTo>
                    <a:pt x="1" y="6592"/>
                    <a:pt x="26" y="6668"/>
                    <a:pt x="126" y="6718"/>
                  </a:cubicBezTo>
                  <a:lnTo>
                    <a:pt x="6567" y="10452"/>
                  </a:lnTo>
                  <a:cubicBezTo>
                    <a:pt x="6768" y="10577"/>
                    <a:pt x="7119" y="10552"/>
                    <a:pt x="7344" y="10427"/>
                  </a:cubicBezTo>
                  <a:lnTo>
                    <a:pt x="18071" y="4237"/>
                  </a:lnTo>
                  <a:cubicBezTo>
                    <a:pt x="18196" y="4161"/>
                    <a:pt x="18272" y="4036"/>
                    <a:pt x="18246" y="3961"/>
                  </a:cubicBezTo>
                  <a:lnTo>
                    <a:pt x="18246" y="3610"/>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2" name="Google Shape;302;p26"/>
            <p:cNvSpPr/>
            <p:nvPr/>
          </p:nvSpPr>
          <p:spPr>
            <a:xfrm>
              <a:off x="3483225" y="2273850"/>
              <a:ext cx="458050" cy="264425"/>
            </a:xfrm>
            <a:custGeom>
              <a:avLst/>
              <a:gdLst/>
              <a:ahLst/>
              <a:cxnLst/>
              <a:rect l="l" t="t" r="r" b="b"/>
              <a:pathLst>
                <a:path w="18322" h="10577" extrusionOk="0">
                  <a:moveTo>
                    <a:pt x="18071" y="4261"/>
                  </a:moveTo>
                  <a:lnTo>
                    <a:pt x="7344" y="10451"/>
                  </a:lnTo>
                  <a:cubicBezTo>
                    <a:pt x="7119" y="10577"/>
                    <a:pt x="6768" y="10577"/>
                    <a:pt x="6567" y="10476"/>
                  </a:cubicBezTo>
                  <a:lnTo>
                    <a:pt x="1" y="6667"/>
                  </a:lnTo>
                  <a:lnTo>
                    <a:pt x="11530" y="0"/>
                  </a:lnTo>
                  <a:lnTo>
                    <a:pt x="18121" y="3810"/>
                  </a:lnTo>
                  <a:cubicBezTo>
                    <a:pt x="18322" y="3935"/>
                    <a:pt x="18297" y="4110"/>
                    <a:pt x="18071" y="4261"/>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3" name="Google Shape;303;p26"/>
            <p:cNvSpPr/>
            <p:nvPr/>
          </p:nvSpPr>
          <p:spPr>
            <a:xfrm>
              <a:off x="3483225" y="2273850"/>
              <a:ext cx="458050" cy="264425"/>
            </a:xfrm>
            <a:custGeom>
              <a:avLst/>
              <a:gdLst/>
              <a:ahLst/>
              <a:cxnLst/>
              <a:rect l="l" t="t" r="r" b="b"/>
              <a:pathLst>
                <a:path w="18322" h="10577" extrusionOk="0">
                  <a:moveTo>
                    <a:pt x="18071" y="4261"/>
                  </a:moveTo>
                  <a:lnTo>
                    <a:pt x="7344" y="10451"/>
                  </a:lnTo>
                  <a:cubicBezTo>
                    <a:pt x="7119" y="10577"/>
                    <a:pt x="6768" y="10577"/>
                    <a:pt x="6567" y="10476"/>
                  </a:cubicBezTo>
                  <a:lnTo>
                    <a:pt x="1" y="6667"/>
                  </a:lnTo>
                  <a:lnTo>
                    <a:pt x="11530" y="0"/>
                  </a:lnTo>
                  <a:lnTo>
                    <a:pt x="18121" y="3810"/>
                  </a:lnTo>
                  <a:cubicBezTo>
                    <a:pt x="18322" y="3935"/>
                    <a:pt x="18297" y="4110"/>
                    <a:pt x="18071" y="4261"/>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4" name="Google Shape;304;p26"/>
            <p:cNvSpPr/>
            <p:nvPr/>
          </p:nvSpPr>
          <p:spPr>
            <a:xfrm>
              <a:off x="3580975" y="2332725"/>
              <a:ext cx="339000" cy="196150"/>
            </a:xfrm>
            <a:custGeom>
              <a:avLst/>
              <a:gdLst/>
              <a:ahLst/>
              <a:cxnLst/>
              <a:rect l="l" t="t" r="r" b="b"/>
              <a:pathLst>
                <a:path w="13560" h="7846" extrusionOk="0">
                  <a:moveTo>
                    <a:pt x="13560" y="1805"/>
                  </a:moveTo>
                  <a:lnTo>
                    <a:pt x="3133" y="7846"/>
                  </a:lnTo>
                  <a:lnTo>
                    <a:pt x="1" y="6041"/>
                  </a:lnTo>
                  <a:lnTo>
                    <a:pt x="10452" y="1"/>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5" name="Google Shape;305;p26"/>
            <p:cNvSpPr/>
            <p:nvPr/>
          </p:nvSpPr>
          <p:spPr>
            <a:xfrm>
              <a:off x="3626725" y="2346525"/>
              <a:ext cx="110925" cy="63925"/>
            </a:xfrm>
            <a:custGeom>
              <a:avLst/>
              <a:gdLst/>
              <a:ahLst/>
              <a:cxnLst/>
              <a:rect l="l" t="t" r="r" b="b"/>
              <a:pathLst>
                <a:path w="4437" h="2557" extrusionOk="0">
                  <a:moveTo>
                    <a:pt x="4286" y="1028"/>
                  </a:moveTo>
                  <a:lnTo>
                    <a:pt x="1805" y="2456"/>
                  </a:lnTo>
                  <a:cubicBezTo>
                    <a:pt x="1654" y="2532"/>
                    <a:pt x="1454" y="2557"/>
                    <a:pt x="1328" y="2482"/>
                  </a:cubicBezTo>
                  <a:lnTo>
                    <a:pt x="125" y="1805"/>
                  </a:lnTo>
                  <a:cubicBezTo>
                    <a:pt x="0" y="1730"/>
                    <a:pt x="25" y="1604"/>
                    <a:pt x="151" y="1529"/>
                  </a:cubicBezTo>
                  <a:lnTo>
                    <a:pt x="2657" y="75"/>
                  </a:lnTo>
                  <a:cubicBezTo>
                    <a:pt x="2782" y="0"/>
                    <a:pt x="3008" y="0"/>
                    <a:pt x="3133" y="50"/>
                  </a:cubicBezTo>
                  <a:lnTo>
                    <a:pt x="4311" y="752"/>
                  </a:lnTo>
                  <a:cubicBezTo>
                    <a:pt x="4436" y="827"/>
                    <a:pt x="4436" y="953"/>
                    <a:pt x="4286" y="1028"/>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6" name="Google Shape;306;p26"/>
            <p:cNvSpPr/>
            <p:nvPr/>
          </p:nvSpPr>
          <p:spPr>
            <a:xfrm>
              <a:off x="3169950" y="2040750"/>
              <a:ext cx="442375" cy="429850"/>
            </a:xfrm>
            <a:custGeom>
              <a:avLst/>
              <a:gdLst/>
              <a:ahLst/>
              <a:cxnLst/>
              <a:rect l="l" t="t" r="r" b="b"/>
              <a:pathLst>
                <a:path w="17695" h="17194" extrusionOk="0">
                  <a:moveTo>
                    <a:pt x="3810" y="953"/>
                  </a:moveTo>
                  <a:cubicBezTo>
                    <a:pt x="6692" y="2357"/>
                    <a:pt x="6943" y="10778"/>
                    <a:pt x="9148" y="12883"/>
                  </a:cubicBezTo>
                  <a:cubicBezTo>
                    <a:pt x="10376" y="14061"/>
                    <a:pt x="15339" y="13134"/>
                    <a:pt x="17043" y="13159"/>
                  </a:cubicBezTo>
                  <a:cubicBezTo>
                    <a:pt x="17695" y="14637"/>
                    <a:pt x="16792" y="16442"/>
                    <a:pt x="16792" y="16442"/>
                  </a:cubicBezTo>
                  <a:cubicBezTo>
                    <a:pt x="7344" y="16918"/>
                    <a:pt x="6216" y="17194"/>
                    <a:pt x="3810" y="12607"/>
                  </a:cubicBezTo>
                  <a:cubicBezTo>
                    <a:pt x="1930" y="9023"/>
                    <a:pt x="0" y="1"/>
                    <a:pt x="3810" y="953"/>
                  </a:cubicBez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7" name="Google Shape;307;p26"/>
            <p:cNvSpPr/>
            <p:nvPr/>
          </p:nvSpPr>
          <p:spPr>
            <a:xfrm>
              <a:off x="3453775" y="1955550"/>
              <a:ext cx="303300" cy="409800"/>
            </a:xfrm>
            <a:custGeom>
              <a:avLst/>
              <a:gdLst/>
              <a:ahLst/>
              <a:cxnLst/>
              <a:rect l="l" t="t" r="r" b="b"/>
              <a:pathLst>
                <a:path w="12132" h="16392" extrusionOk="0">
                  <a:moveTo>
                    <a:pt x="11480" y="14161"/>
                  </a:moveTo>
                  <a:cubicBezTo>
                    <a:pt x="8948" y="12907"/>
                    <a:pt x="8397" y="11905"/>
                    <a:pt x="7169" y="10827"/>
                  </a:cubicBezTo>
                  <a:cubicBezTo>
                    <a:pt x="4963" y="8897"/>
                    <a:pt x="4111" y="1253"/>
                    <a:pt x="2282" y="276"/>
                  </a:cubicBezTo>
                  <a:cubicBezTo>
                    <a:pt x="1079" y="0"/>
                    <a:pt x="452" y="577"/>
                    <a:pt x="201" y="1579"/>
                  </a:cubicBezTo>
                  <a:cubicBezTo>
                    <a:pt x="151" y="1780"/>
                    <a:pt x="126" y="2005"/>
                    <a:pt x="101" y="2256"/>
                  </a:cubicBezTo>
                  <a:cubicBezTo>
                    <a:pt x="1" y="3509"/>
                    <a:pt x="327" y="5188"/>
                    <a:pt x="853" y="6767"/>
                  </a:cubicBezTo>
                  <a:cubicBezTo>
                    <a:pt x="1279" y="8095"/>
                    <a:pt x="1855" y="9374"/>
                    <a:pt x="2457" y="10276"/>
                  </a:cubicBezTo>
                  <a:cubicBezTo>
                    <a:pt x="2958" y="11028"/>
                    <a:pt x="3409" y="11704"/>
                    <a:pt x="3911" y="12306"/>
                  </a:cubicBezTo>
                  <a:cubicBezTo>
                    <a:pt x="5164" y="13810"/>
                    <a:pt x="6768" y="15038"/>
                    <a:pt x="10327" y="16391"/>
                  </a:cubicBezTo>
                  <a:cubicBezTo>
                    <a:pt x="10327" y="16391"/>
                    <a:pt x="12131" y="15539"/>
                    <a:pt x="11480" y="14161"/>
                  </a:cubicBez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8" name="Google Shape;308;p26"/>
            <p:cNvSpPr/>
            <p:nvPr/>
          </p:nvSpPr>
          <p:spPr>
            <a:xfrm>
              <a:off x="3706925" y="2317700"/>
              <a:ext cx="142875" cy="124075"/>
            </a:xfrm>
            <a:custGeom>
              <a:avLst/>
              <a:gdLst/>
              <a:ahLst/>
              <a:cxnLst/>
              <a:rect l="l" t="t" r="r" b="b"/>
              <a:pathLst>
                <a:path w="5715" h="4963" extrusionOk="0">
                  <a:moveTo>
                    <a:pt x="326" y="1629"/>
                  </a:moveTo>
                  <a:cubicBezTo>
                    <a:pt x="376" y="1780"/>
                    <a:pt x="877" y="2331"/>
                    <a:pt x="1303" y="2807"/>
                  </a:cubicBezTo>
                  <a:cubicBezTo>
                    <a:pt x="1755" y="3309"/>
                    <a:pt x="2431" y="4161"/>
                    <a:pt x="2657" y="3960"/>
                  </a:cubicBezTo>
                  <a:cubicBezTo>
                    <a:pt x="2882" y="3760"/>
                    <a:pt x="2456" y="2908"/>
                    <a:pt x="2456" y="2908"/>
                  </a:cubicBezTo>
                  <a:cubicBezTo>
                    <a:pt x="2456" y="2908"/>
                    <a:pt x="3760" y="4136"/>
                    <a:pt x="3985" y="4537"/>
                  </a:cubicBezTo>
                  <a:cubicBezTo>
                    <a:pt x="4211" y="4963"/>
                    <a:pt x="4085" y="3760"/>
                    <a:pt x="3760" y="3208"/>
                  </a:cubicBezTo>
                  <a:cubicBezTo>
                    <a:pt x="4587" y="4487"/>
                    <a:pt x="4787" y="4762"/>
                    <a:pt x="4837" y="4437"/>
                  </a:cubicBezTo>
                  <a:cubicBezTo>
                    <a:pt x="4912" y="4136"/>
                    <a:pt x="4211" y="2431"/>
                    <a:pt x="4311" y="2582"/>
                  </a:cubicBezTo>
                  <a:cubicBezTo>
                    <a:pt x="5263" y="4036"/>
                    <a:pt x="5639" y="4236"/>
                    <a:pt x="5539" y="3559"/>
                  </a:cubicBezTo>
                  <a:cubicBezTo>
                    <a:pt x="5439" y="2908"/>
                    <a:pt x="4511" y="1780"/>
                    <a:pt x="3935" y="1454"/>
                  </a:cubicBezTo>
                  <a:cubicBezTo>
                    <a:pt x="5614" y="2532"/>
                    <a:pt x="5714" y="2431"/>
                    <a:pt x="5313" y="1930"/>
                  </a:cubicBezTo>
                  <a:cubicBezTo>
                    <a:pt x="4887" y="1454"/>
                    <a:pt x="3359" y="276"/>
                    <a:pt x="1303" y="0"/>
                  </a:cubicBezTo>
                  <a:cubicBezTo>
                    <a:pt x="0" y="1228"/>
                    <a:pt x="326" y="1629"/>
                    <a:pt x="326" y="1629"/>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09" name="Google Shape;309;p26"/>
            <p:cNvSpPr/>
            <p:nvPr/>
          </p:nvSpPr>
          <p:spPr>
            <a:xfrm>
              <a:off x="3575975" y="2368450"/>
              <a:ext cx="183600" cy="92750"/>
            </a:xfrm>
            <a:custGeom>
              <a:avLst/>
              <a:gdLst/>
              <a:ahLst/>
              <a:cxnLst/>
              <a:rect l="l" t="t" r="r" b="b"/>
              <a:pathLst>
                <a:path w="7344" h="3710" extrusionOk="0">
                  <a:moveTo>
                    <a:pt x="6667" y="2231"/>
                  </a:moveTo>
                  <a:cubicBezTo>
                    <a:pt x="6115" y="1404"/>
                    <a:pt x="5338" y="452"/>
                    <a:pt x="4361" y="176"/>
                  </a:cubicBezTo>
                  <a:cubicBezTo>
                    <a:pt x="3659" y="0"/>
                    <a:pt x="2932" y="126"/>
                    <a:pt x="2231" y="351"/>
                  </a:cubicBezTo>
                  <a:cubicBezTo>
                    <a:pt x="1704" y="527"/>
                    <a:pt x="902" y="602"/>
                    <a:pt x="376" y="853"/>
                  </a:cubicBezTo>
                  <a:cubicBezTo>
                    <a:pt x="125" y="1479"/>
                    <a:pt x="0" y="2056"/>
                    <a:pt x="0" y="2607"/>
                  </a:cubicBezTo>
                  <a:cubicBezTo>
                    <a:pt x="100" y="2657"/>
                    <a:pt x="226" y="2682"/>
                    <a:pt x="376" y="2707"/>
                  </a:cubicBezTo>
                  <a:cubicBezTo>
                    <a:pt x="927" y="2757"/>
                    <a:pt x="1529" y="2958"/>
                    <a:pt x="2105" y="2958"/>
                  </a:cubicBezTo>
                  <a:cubicBezTo>
                    <a:pt x="2481" y="2933"/>
                    <a:pt x="3108" y="3058"/>
                    <a:pt x="3459" y="2958"/>
                  </a:cubicBezTo>
                  <a:cubicBezTo>
                    <a:pt x="3308" y="3008"/>
                    <a:pt x="3158" y="3058"/>
                    <a:pt x="3133" y="3209"/>
                  </a:cubicBezTo>
                  <a:cubicBezTo>
                    <a:pt x="3108" y="3334"/>
                    <a:pt x="3208" y="3459"/>
                    <a:pt x="3333" y="3484"/>
                  </a:cubicBezTo>
                  <a:cubicBezTo>
                    <a:pt x="4186" y="3710"/>
                    <a:pt x="4937" y="2682"/>
                    <a:pt x="5439" y="2206"/>
                  </a:cubicBezTo>
                  <a:cubicBezTo>
                    <a:pt x="5389" y="2256"/>
                    <a:pt x="7343" y="3309"/>
                    <a:pt x="6667" y="2231"/>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0" name="Google Shape;310;p26"/>
            <p:cNvSpPr/>
            <p:nvPr/>
          </p:nvSpPr>
          <p:spPr>
            <a:xfrm>
              <a:off x="3403025" y="1729975"/>
              <a:ext cx="146650" cy="272575"/>
            </a:xfrm>
            <a:custGeom>
              <a:avLst/>
              <a:gdLst/>
              <a:ahLst/>
              <a:cxnLst/>
              <a:rect l="l" t="t" r="r" b="b"/>
              <a:pathLst>
                <a:path w="5866" h="10903" extrusionOk="0">
                  <a:moveTo>
                    <a:pt x="4687" y="903"/>
                  </a:moveTo>
                  <a:cubicBezTo>
                    <a:pt x="4687" y="928"/>
                    <a:pt x="4713" y="928"/>
                    <a:pt x="4713" y="953"/>
                  </a:cubicBezTo>
                  <a:cubicBezTo>
                    <a:pt x="5063" y="1529"/>
                    <a:pt x="5114" y="2256"/>
                    <a:pt x="5063" y="2933"/>
                  </a:cubicBezTo>
                  <a:cubicBezTo>
                    <a:pt x="4988" y="4161"/>
                    <a:pt x="4161" y="5665"/>
                    <a:pt x="4738" y="6868"/>
                  </a:cubicBezTo>
                  <a:cubicBezTo>
                    <a:pt x="4988" y="7369"/>
                    <a:pt x="5489" y="7720"/>
                    <a:pt x="5665" y="8271"/>
                  </a:cubicBezTo>
                  <a:cubicBezTo>
                    <a:pt x="5865" y="9023"/>
                    <a:pt x="5339" y="9775"/>
                    <a:pt x="4687" y="10201"/>
                  </a:cubicBezTo>
                  <a:cubicBezTo>
                    <a:pt x="3860" y="10727"/>
                    <a:pt x="2833" y="10903"/>
                    <a:pt x="1905" y="10602"/>
                  </a:cubicBezTo>
                  <a:cubicBezTo>
                    <a:pt x="1003" y="10301"/>
                    <a:pt x="251" y="9449"/>
                    <a:pt x="151" y="8497"/>
                  </a:cubicBezTo>
                  <a:cubicBezTo>
                    <a:pt x="1" y="7344"/>
                    <a:pt x="728" y="6266"/>
                    <a:pt x="1379" y="5289"/>
                  </a:cubicBezTo>
                  <a:cubicBezTo>
                    <a:pt x="1755" y="4737"/>
                    <a:pt x="2256" y="3985"/>
                    <a:pt x="2307" y="3309"/>
                  </a:cubicBezTo>
                  <a:cubicBezTo>
                    <a:pt x="2357" y="2657"/>
                    <a:pt x="2006" y="2106"/>
                    <a:pt x="2131" y="1404"/>
                  </a:cubicBezTo>
                  <a:cubicBezTo>
                    <a:pt x="2231" y="928"/>
                    <a:pt x="2507" y="452"/>
                    <a:pt x="2983" y="251"/>
                  </a:cubicBezTo>
                  <a:cubicBezTo>
                    <a:pt x="3585" y="1"/>
                    <a:pt x="4312" y="351"/>
                    <a:pt x="4687" y="903"/>
                  </a:cubicBezTo>
                  <a:close/>
                </a:path>
              </a:pathLst>
            </a:custGeom>
            <a:solidFill>
              <a:srgbClr val="606BF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1" name="Google Shape;311;p26"/>
            <p:cNvSpPr/>
            <p:nvPr/>
          </p:nvSpPr>
          <p:spPr>
            <a:xfrm>
              <a:off x="3322200" y="1887875"/>
              <a:ext cx="131600" cy="177975"/>
            </a:xfrm>
            <a:custGeom>
              <a:avLst/>
              <a:gdLst/>
              <a:ahLst/>
              <a:cxnLst/>
              <a:rect l="l" t="t" r="r" b="b"/>
              <a:pathLst>
                <a:path w="5264" h="7119" extrusionOk="0">
                  <a:moveTo>
                    <a:pt x="1028" y="0"/>
                  </a:moveTo>
                  <a:cubicBezTo>
                    <a:pt x="1028" y="0"/>
                    <a:pt x="1780" y="2632"/>
                    <a:pt x="51" y="3735"/>
                  </a:cubicBezTo>
                  <a:cubicBezTo>
                    <a:pt x="1" y="4386"/>
                    <a:pt x="1830" y="7118"/>
                    <a:pt x="3660" y="6642"/>
                  </a:cubicBezTo>
                  <a:cubicBezTo>
                    <a:pt x="4712" y="6366"/>
                    <a:pt x="5264" y="4863"/>
                    <a:pt x="5264" y="4863"/>
                  </a:cubicBezTo>
                  <a:cubicBezTo>
                    <a:pt x="5164" y="3910"/>
                    <a:pt x="4612" y="1905"/>
                    <a:pt x="4612" y="1905"/>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2" name="Google Shape;312;p26"/>
            <p:cNvSpPr/>
            <p:nvPr/>
          </p:nvSpPr>
          <p:spPr>
            <a:xfrm>
              <a:off x="3318450" y="1686750"/>
              <a:ext cx="195500" cy="280100"/>
            </a:xfrm>
            <a:custGeom>
              <a:avLst/>
              <a:gdLst/>
              <a:ahLst/>
              <a:cxnLst/>
              <a:rect l="l" t="t" r="r" b="b"/>
              <a:pathLst>
                <a:path w="7820" h="11204" extrusionOk="0">
                  <a:moveTo>
                    <a:pt x="7344" y="2682"/>
                  </a:moveTo>
                  <a:cubicBezTo>
                    <a:pt x="7344" y="2682"/>
                    <a:pt x="7820" y="4361"/>
                    <a:pt x="7644" y="5664"/>
                  </a:cubicBezTo>
                  <a:cubicBezTo>
                    <a:pt x="7469" y="6968"/>
                    <a:pt x="7344" y="9549"/>
                    <a:pt x="6191" y="10376"/>
                  </a:cubicBezTo>
                  <a:cubicBezTo>
                    <a:pt x="5038" y="11203"/>
                    <a:pt x="3409" y="10226"/>
                    <a:pt x="2306" y="9298"/>
                  </a:cubicBezTo>
                  <a:cubicBezTo>
                    <a:pt x="1228" y="8371"/>
                    <a:pt x="50" y="6667"/>
                    <a:pt x="25" y="4612"/>
                  </a:cubicBezTo>
                  <a:cubicBezTo>
                    <a:pt x="0" y="2532"/>
                    <a:pt x="827" y="0"/>
                    <a:pt x="3810" y="125"/>
                  </a:cubicBezTo>
                  <a:cubicBezTo>
                    <a:pt x="6792" y="251"/>
                    <a:pt x="7344" y="2682"/>
                    <a:pt x="7344" y="2682"/>
                  </a:cubicBezTo>
                  <a:close/>
                </a:path>
              </a:pathLst>
            </a:custGeom>
            <a:solidFill>
              <a:schemeClr val="accent6"/>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3" name="Google Shape;313;p26"/>
            <p:cNvSpPr/>
            <p:nvPr/>
          </p:nvSpPr>
          <p:spPr>
            <a:xfrm>
              <a:off x="3238250" y="1676100"/>
              <a:ext cx="231225" cy="354025"/>
            </a:xfrm>
            <a:custGeom>
              <a:avLst/>
              <a:gdLst/>
              <a:ahLst/>
              <a:cxnLst/>
              <a:rect l="l" t="t" r="r" b="b"/>
              <a:pathLst>
                <a:path w="9249" h="14161" extrusionOk="0">
                  <a:moveTo>
                    <a:pt x="8471" y="1855"/>
                  </a:moveTo>
                  <a:cubicBezTo>
                    <a:pt x="9248" y="2807"/>
                    <a:pt x="8872" y="3960"/>
                    <a:pt x="7920" y="4662"/>
                  </a:cubicBezTo>
                  <a:cubicBezTo>
                    <a:pt x="7469" y="4988"/>
                    <a:pt x="6918" y="5188"/>
                    <a:pt x="6466" y="5539"/>
                  </a:cubicBezTo>
                  <a:cubicBezTo>
                    <a:pt x="6015" y="5865"/>
                    <a:pt x="5639" y="6391"/>
                    <a:pt x="5715" y="6968"/>
                  </a:cubicBezTo>
                  <a:cubicBezTo>
                    <a:pt x="5790" y="7469"/>
                    <a:pt x="6241" y="7920"/>
                    <a:pt x="6116" y="8421"/>
                  </a:cubicBezTo>
                  <a:cubicBezTo>
                    <a:pt x="6015" y="8847"/>
                    <a:pt x="5564" y="9098"/>
                    <a:pt x="5489" y="9499"/>
                  </a:cubicBezTo>
                  <a:cubicBezTo>
                    <a:pt x="5389" y="9925"/>
                    <a:pt x="5715" y="10301"/>
                    <a:pt x="5915" y="10677"/>
                  </a:cubicBezTo>
                  <a:cubicBezTo>
                    <a:pt x="6266" y="11303"/>
                    <a:pt x="6266" y="12080"/>
                    <a:pt x="5965" y="12707"/>
                  </a:cubicBezTo>
                  <a:cubicBezTo>
                    <a:pt x="5263" y="14161"/>
                    <a:pt x="3484" y="14060"/>
                    <a:pt x="2231" y="13459"/>
                  </a:cubicBezTo>
                  <a:cubicBezTo>
                    <a:pt x="902" y="12832"/>
                    <a:pt x="0" y="11328"/>
                    <a:pt x="401" y="9850"/>
                  </a:cubicBezTo>
                  <a:cubicBezTo>
                    <a:pt x="602" y="9073"/>
                    <a:pt x="1128" y="8421"/>
                    <a:pt x="1379" y="7644"/>
                  </a:cubicBezTo>
                  <a:cubicBezTo>
                    <a:pt x="1730" y="6692"/>
                    <a:pt x="1629" y="5639"/>
                    <a:pt x="1679" y="4612"/>
                  </a:cubicBezTo>
                  <a:cubicBezTo>
                    <a:pt x="1805" y="2657"/>
                    <a:pt x="3258" y="501"/>
                    <a:pt x="5314" y="201"/>
                  </a:cubicBezTo>
                  <a:cubicBezTo>
                    <a:pt x="6642" y="0"/>
                    <a:pt x="7669" y="877"/>
                    <a:pt x="8471" y="1855"/>
                  </a:cubicBezTo>
                  <a:close/>
                </a:path>
              </a:pathLst>
            </a:custGeom>
            <a:solidFill>
              <a:srgbClr val="606BF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4" name="Google Shape;314;p26"/>
            <p:cNvSpPr/>
            <p:nvPr/>
          </p:nvSpPr>
          <p:spPr>
            <a:xfrm>
              <a:off x="3400525" y="1664800"/>
              <a:ext cx="138500" cy="157925"/>
            </a:xfrm>
            <a:custGeom>
              <a:avLst/>
              <a:gdLst/>
              <a:ahLst/>
              <a:cxnLst/>
              <a:rect l="l" t="t" r="r" b="b"/>
              <a:pathLst>
                <a:path w="5540" h="6317" extrusionOk="0">
                  <a:moveTo>
                    <a:pt x="3008" y="1154"/>
                  </a:moveTo>
                  <a:cubicBezTo>
                    <a:pt x="2983" y="1154"/>
                    <a:pt x="2983" y="1129"/>
                    <a:pt x="2983" y="1129"/>
                  </a:cubicBezTo>
                  <a:cubicBezTo>
                    <a:pt x="2407" y="753"/>
                    <a:pt x="26" y="1"/>
                    <a:pt x="26" y="1229"/>
                  </a:cubicBezTo>
                  <a:cubicBezTo>
                    <a:pt x="0" y="2432"/>
                    <a:pt x="1780" y="3635"/>
                    <a:pt x="2707" y="4161"/>
                  </a:cubicBezTo>
                  <a:cubicBezTo>
                    <a:pt x="3133" y="4412"/>
                    <a:pt x="3559" y="4587"/>
                    <a:pt x="3935" y="4888"/>
                  </a:cubicBezTo>
                  <a:cubicBezTo>
                    <a:pt x="4412" y="5264"/>
                    <a:pt x="4462" y="5991"/>
                    <a:pt x="4888" y="6317"/>
                  </a:cubicBezTo>
                  <a:cubicBezTo>
                    <a:pt x="5539" y="5690"/>
                    <a:pt x="5389" y="4136"/>
                    <a:pt x="5113" y="3359"/>
                  </a:cubicBezTo>
                  <a:cubicBezTo>
                    <a:pt x="4762" y="2332"/>
                    <a:pt x="3860" y="1730"/>
                    <a:pt x="3008" y="1154"/>
                  </a:cubicBezTo>
                  <a:close/>
                </a:path>
              </a:pathLst>
            </a:custGeom>
            <a:solidFill>
              <a:srgbClr val="606BF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5" name="Google Shape;315;p26"/>
            <p:cNvSpPr/>
            <p:nvPr/>
          </p:nvSpPr>
          <p:spPr>
            <a:xfrm>
              <a:off x="3666825" y="2171075"/>
              <a:ext cx="367825" cy="364075"/>
            </a:xfrm>
            <a:custGeom>
              <a:avLst/>
              <a:gdLst/>
              <a:ahLst/>
              <a:cxnLst/>
              <a:rect l="l" t="t" r="r" b="b"/>
              <a:pathLst>
                <a:path w="14713" h="14563" extrusionOk="0">
                  <a:moveTo>
                    <a:pt x="10727" y="8372"/>
                  </a:moveTo>
                  <a:lnTo>
                    <a:pt x="0" y="14562"/>
                  </a:lnTo>
                  <a:lnTo>
                    <a:pt x="3810" y="6592"/>
                  </a:lnTo>
                  <a:cubicBezTo>
                    <a:pt x="3935" y="6342"/>
                    <a:pt x="4186" y="6041"/>
                    <a:pt x="4386" y="5916"/>
                  </a:cubicBezTo>
                  <a:lnTo>
                    <a:pt x="14461" y="101"/>
                  </a:lnTo>
                  <a:cubicBezTo>
                    <a:pt x="14662" y="1"/>
                    <a:pt x="14712" y="101"/>
                    <a:pt x="14587" y="352"/>
                  </a:cubicBezTo>
                  <a:close/>
                </a:path>
              </a:pathLst>
            </a:custGeom>
            <a:solidFill>
              <a:schemeClr val="accent3"/>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6" name="Google Shape;316;p26"/>
            <p:cNvSpPr/>
            <p:nvPr/>
          </p:nvSpPr>
          <p:spPr>
            <a:xfrm>
              <a:off x="2463800" y="2917950"/>
              <a:ext cx="144150" cy="42000"/>
            </a:xfrm>
            <a:custGeom>
              <a:avLst/>
              <a:gdLst/>
              <a:ahLst/>
              <a:cxnLst/>
              <a:rect l="l" t="t" r="r" b="b"/>
              <a:pathLst>
                <a:path w="5766" h="1680" extrusionOk="0">
                  <a:moveTo>
                    <a:pt x="5765" y="1680"/>
                  </a:moveTo>
                  <a:lnTo>
                    <a:pt x="5765" y="1078"/>
                  </a:lnTo>
                  <a:cubicBezTo>
                    <a:pt x="5765" y="1078"/>
                    <a:pt x="4211" y="51"/>
                    <a:pt x="2582" y="26"/>
                  </a:cubicBezTo>
                  <a:cubicBezTo>
                    <a:pt x="953" y="1"/>
                    <a:pt x="201" y="377"/>
                    <a:pt x="126" y="577"/>
                  </a:cubicBezTo>
                  <a:cubicBezTo>
                    <a:pt x="76" y="752"/>
                    <a:pt x="1" y="1329"/>
                    <a:pt x="1" y="1329"/>
                  </a:cubicBezTo>
                  <a:close/>
                </a:path>
              </a:pathLst>
            </a:custGeom>
            <a:solidFill>
              <a:schemeClr val="accen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7" name="Google Shape;317;p26"/>
            <p:cNvSpPr/>
            <p:nvPr/>
          </p:nvSpPr>
          <p:spPr>
            <a:xfrm>
              <a:off x="3438750" y="1953650"/>
              <a:ext cx="30100" cy="41400"/>
            </a:xfrm>
            <a:custGeom>
              <a:avLst/>
              <a:gdLst/>
              <a:ahLst/>
              <a:cxnLst/>
              <a:rect l="l" t="t" r="r" b="b"/>
              <a:pathLst>
                <a:path w="1204" h="1656" extrusionOk="0">
                  <a:moveTo>
                    <a:pt x="151" y="1"/>
                  </a:moveTo>
                  <a:cubicBezTo>
                    <a:pt x="151" y="1"/>
                    <a:pt x="0" y="1079"/>
                    <a:pt x="50" y="1254"/>
                  </a:cubicBezTo>
                  <a:cubicBezTo>
                    <a:pt x="126" y="1430"/>
                    <a:pt x="476" y="1655"/>
                    <a:pt x="476" y="1655"/>
                  </a:cubicBezTo>
                  <a:lnTo>
                    <a:pt x="1203" y="1655"/>
                  </a:lnTo>
                  <a:close/>
                </a:path>
              </a:pathLst>
            </a:custGeom>
            <a:solidFill>
              <a:srgbClr val="606BF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8" name="Google Shape;318;p26"/>
            <p:cNvSpPr/>
            <p:nvPr/>
          </p:nvSpPr>
          <p:spPr>
            <a:xfrm>
              <a:off x="3532725" y="2051400"/>
              <a:ext cx="29475" cy="211800"/>
            </a:xfrm>
            <a:custGeom>
              <a:avLst/>
              <a:gdLst/>
              <a:ahLst/>
              <a:cxnLst/>
              <a:rect l="l" t="t" r="r" b="b"/>
              <a:pathLst>
                <a:path w="1179" h="8472" extrusionOk="0">
                  <a:moveTo>
                    <a:pt x="1129" y="3008"/>
                  </a:moveTo>
                  <a:cubicBezTo>
                    <a:pt x="1078" y="1555"/>
                    <a:pt x="828" y="627"/>
                    <a:pt x="552" y="1"/>
                  </a:cubicBezTo>
                  <a:cubicBezTo>
                    <a:pt x="552" y="176"/>
                    <a:pt x="577" y="352"/>
                    <a:pt x="577" y="527"/>
                  </a:cubicBezTo>
                  <a:cubicBezTo>
                    <a:pt x="652" y="2432"/>
                    <a:pt x="327" y="5239"/>
                    <a:pt x="1" y="7494"/>
                  </a:cubicBezTo>
                  <a:cubicBezTo>
                    <a:pt x="251" y="7845"/>
                    <a:pt x="502" y="8171"/>
                    <a:pt x="753" y="8472"/>
                  </a:cubicBezTo>
                  <a:cubicBezTo>
                    <a:pt x="1003" y="6567"/>
                    <a:pt x="1179" y="4512"/>
                    <a:pt x="1129" y="3008"/>
                  </a:cubicBezTo>
                  <a:close/>
                </a:path>
              </a:pathLst>
            </a:custGeom>
            <a:solidFill>
              <a:srgbClr val="EABD4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19" name="Google Shape;319;p26"/>
            <p:cNvSpPr/>
            <p:nvPr/>
          </p:nvSpPr>
          <p:spPr>
            <a:xfrm>
              <a:off x="2889875" y="2349025"/>
              <a:ext cx="43875" cy="235000"/>
            </a:xfrm>
            <a:custGeom>
              <a:avLst/>
              <a:gdLst/>
              <a:ahLst/>
              <a:cxnLst/>
              <a:rect l="l" t="t" r="r" b="b"/>
              <a:pathLst>
                <a:path w="1755" h="9400" extrusionOk="0">
                  <a:moveTo>
                    <a:pt x="1304" y="1"/>
                  </a:moveTo>
                  <a:cubicBezTo>
                    <a:pt x="1304" y="2206"/>
                    <a:pt x="602" y="5790"/>
                    <a:pt x="0" y="8472"/>
                  </a:cubicBezTo>
                  <a:cubicBezTo>
                    <a:pt x="251" y="8798"/>
                    <a:pt x="476" y="9123"/>
                    <a:pt x="702" y="9399"/>
                  </a:cubicBezTo>
                  <a:cubicBezTo>
                    <a:pt x="1228" y="6818"/>
                    <a:pt x="1755" y="3810"/>
                    <a:pt x="1705" y="2006"/>
                  </a:cubicBezTo>
                  <a:cubicBezTo>
                    <a:pt x="1654" y="1153"/>
                    <a:pt x="1504" y="502"/>
                    <a:pt x="1304" y="1"/>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0" name="Google Shape;320;p26"/>
            <p:cNvSpPr/>
            <p:nvPr/>
          </p:nvSpPr>
          <p:spPr>
            <a:xfrm>
              <a:off x="2894250" y="1685500"/>
              <a:ext cx="68325" cy="224950"/>
            </a:xfrm>
            <a:custGeom>
              <a:avLst/>
              <a:gdLst/>
              <a:ahLst/>
              <a:cxnLst/>
              <a:rect l="l" t="t" r="r" b="b"/>
              <a:pathLst>
                <a:path w="2733" h="8998" extrusionOk="0">
                  <a:moveTo>
                    <a:pt x="2733" y="8998"/>
                  </a:moveTo>
                  <a:lnTo>
                    <a:pt x="1" y="7419"/>
                  </a:lnTo>
                  <a:lnTo>
                    <a:pt x="1" y="0"/>
                  </a:lnTo>
                  <a:lnTo>
                    <a:pt x="2733" y="1579"/>
                  </a:lnTo>
                  <a:close/>
                </a:path>
              </a:pathLst>
            </a:custGeom>
            <a:solidFill>
              <a:srgbClr val="EC827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1" name="Google Shape;321;p26"/>
            <p:cNvSpPr/>
            <p:nvPr/>
          </p:nvSpPr>
          <p:spPr>
            <a:xfrm>
              <a:off x="2787100" y="1553275"/>
              <a:ext cx="67700" cy="295150"/>
            </a:xfrm>
            <a:custGeom>
              <a:avLst/>
              <a:gdLst/>
              <a:ahLst/>
              <a:cxnLst/>
              <a:rect l="l" t="t" r="r" b="b"/>
              <a:pathLst>
                <a:path w="2708" h="11806" extrusionOk="0">
                  <a:moveTo>
                    <a:pt x="2708" y="11805"/>
                  </a:moveTo>
                  <a:lnTo>
                    <a:pt x="1" y="10226"/>
                  </a:lnTo>
                  <a:lnTo>
                    <a:pt x="1" y="1"/>
                  </a:lnTo>
                  <a:lnTo>
                    <a:pt x="2708" y="1580"/>
                  </a:lnTo>
                  <a:close/>
                </a:path>
              </a:pathLst>
            </a:custGeom>
            <a:solidFill>
              <a:srgbClr val="2B3BB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2" name="Google Shape;322;p26"/>
            <p:cNvSpPr/>
            <p:nvPr/>
          </p:nvSpPr>
          <p:spPr>
            <a:xfrm>
              <a:off x="3002025" y="1557050"/>
              <a:ext cx="68325" cy="415425"/>
            </a:xfrm>
            <a:custGeom>
              <a:avLst/>
              <a:gdLst/>
              <a:ahLst/>
              <a:cxnLst/>
              <a:rect l="l" t="t" r="r" b="b"/>
              <a:pathLst>
                <a:path w="2733" h="16617" extrusionOk="0">
                  <a:moveTo>
                    <a:pt x="2732" y="16617"/>
                  </a:moveTo>
                  <a:lnTo>
                    <a:pt x="1" y="15063"/>
                  </a:lnTo>
                  <a:lnTo>
                    <a:pt x="1" y="0"/>
                  </a:lnTo>
                  <a:lnTo>
                    <a:pt x="2732" y="1579"/>
                  </a:ln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3" name="Google Shape;323;p26"/>
            <p:cNvSpPr/>
            <p:nvPr/>
          </p:nvSpPr>
          <p:spPr>
            <a:xfrm>
              <a:off x="3812175" y="1713050"/>
              <a:ext cx="173600" cy="189250"/>
            </a:xfrm>
            <a:custGeom>
              <a:avLst/>
              <a:gdLst/>
              <a:ahLst/>
              <a:cxnLst/>
              <a:rect l="l" t="t" r="r" b="b"/>
              <a:pathLst>
                <a:path w="6944" h="7570" extrusionOk="0">
                  <a:moveTo>
                    <a:pt x="6943" y="2206"/>
                  </a:moveTo>
                  <a:lnTo>
                    <a:pt x="6943" y="2206"/>
                  </a:lnTo>
                  <a:cubicBezTo>
                    <a:pt x="6943" y="1680"/>
                    <a:pt x="6592" y="1179"/>
                    <a:pt x="5916" y="803"/>
                  </a:cubicBezTo>
                  <a:cubicBezTo>
                    <a:pt x="4562" y="1"/>
                    <a:pt x="2357" y="1"/>
                    <a:pt x="1028" y="778"/>
                  </a:cubicBezTo>
                  <a:cubicBezTo>
                    <a:pt x="327" y="1179"/>
                    <a:pt x="1" y="1680"/>
                    <a:pt x="1" y="2206"/>
                  </a:cubicBezTo>
                  <a:lnTo>
                    <a:pt x="1" y="5364"/>
                  </a:lnTo>
                  <a:lnTo>
                    <a:pt x="1" y="5364"/>
                  </a:lnTo>
                  <a:lnTo>
                    <a:pt x="1" y="5364"/>
                  </a:lnTo>
                  <a:cubicBezTo>
                    <a:pt x="1" y="5866"/>
                    <a:pt x="352" y="6392"/>
                    <a:pt x="1028" y="6768"/>
                  </a:cubicBezTo>
                  <a:cubicBezTo>
                    <a:pt x="2382" y="7570"/>
                    <a:pt x="4587" y="7570"/>
                    <a:pt x="5941" y="6793"/>
                  </a:cubicBezTo>
                  <a:cubicBezTo>
                    <a:pt x="6617" y="6392"/>
                    <a:pt x="6943" y="5891"/>
                    <a:pt x="6943" y="5364"/>
                  </a:cubicBezTo>
                  <a:lnTo>
                    <a:pt x="6943" y="5364"/>
                  </a:ln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4" name="Google Shape;324;p26"/>
            <p:cNvSpPr/>
            <p:nvPr/>
          </p:nvSpPr>
          <p:spPr>
            <a:xfrm>
              <a:off x="3684350" y="1236250"/>
              <a:ext cx="418575" cy="562675"/>
            </a:xfrm>
            <a:custGeom>
              <a:avLst/>
              <a:gdLst/>
              <a:ahLst/>
              <a:cxnLst/>
              <a:rect l="l" t="t" r="r" b="b"/>
              <a:pathLst>
                <a:path w="16743" h="22507" extrusionOk="0">
                  <a:moveTo>
                    <a:pt x="14813" y="14236"/>
                  </a:moveTo>
                  <a:cubicBezTo>
                    <a:pt x="15264" y="13509"/>
                    <a:pt x="15715" y="12757"/>
                    <a:pt x="15991" y="11930"/>
                  </a:cubicBezTo>
                  <a:cubicBezTo>
                    <a:pt x="16392" y="10727"/>
                    <a:pt x="16643" y="9474"/>
                    <a:pt x="16693" y="8221"/>
                  </a:cubicBezTo>
                  <a:cubicBezTo>
                    <a:pt x="16743" y="5790"/>
                    <a:pt x="15866" y="3358"/>
                    <a:pt x="13610" y="1805"/>
                  </a:cubicBezTo>
                  <a:cubicBezTo>
                    <a:pt x="13435" y="1704"/>
                    <a:pt x="13259" y="1604"/>
                    <a:pt x="13059" y="1504"/>
                  </a:cubicBezTo>
                  <a:cubicBezTo>
                    <a:pt x="10978" y="526"/>
                    <a:pt x="6743" y="0"/>
                    <a:pt x="3585" y="2231"/>
                  </a:cubicBezTo>
                  <a:cubicBezTo>
                    <a:pt x="1831" y="2957"/>
                    <a:pt x="1" y="5940"/>
                    <a:pt x="627" y="9248"/>
                  </a:cubicBezTo>
                  <a:cubicBezTo>
                    <a:pt x="1003" y="11278"/>
                    <a:pt x="1755" y="13283"/>
                    <a:pt x="2908" y="15063"/>
                  </a:cubicBezTo>
                  <a:cubicBezTo>
                    <a:pt x="4011" y="16792"/>
                    <a:pt x="4913" y="18371"/>
                    <a:pt x="5239" y="20376"/>
                  </a:cubicBezTo>
                  <a:lnTo>
                    <a:pt x="5264" y="20476"/>
                  </a:lnTo>
                  <a:cubicBezTo>
                    <a:pt x="5189" y="20953"/>
                    <a:pt x="5515" y="21454"/>
                    <a:pt x="6242" y="21830"/>
                  </a:cubicBezTo>
                  <a:cubicBezTo>
                    <a:pt x="7545" y="22481"/>
                    <a:pt x="9675" y="22506"/>
                    <a:pt x="10978" y="21830"/>
                  </a:cubicBezTo>
                  <a:cubicBezTo>
                    <a:pt x="11680" y="21454"/>
                    <a:pt x="12006" y="20953"/>
                    <a:pt x="11931" y="20451"/>
                  </a:cubicBezTo>
                  <a:cubicBezTo>
                    <a:pt x="12257" y="18772"/>
                    <a:pt x="12983" y="17318"/>
                    <a:pt x="13861" y="15815"/>
                  </a:cubicBezTo>
                  <a:cubicBezTo>
                    <a:pt x="14161" y="15263"/>
                    <a:pt x="14487" y="14762"/>
                    <a:pt x="14813" y="14236"/>
                  </a:cubicBez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5" name="Google Shape;325;p26"/>
            <p:cNvSpPr/>
            <p:nvPr/>
          </p:nvSpPr>
          <p:spPr>
            <a:xfrm>
              <a:off x="3829100" y="1415900"/>
              <a:ext cx="147275" cy="347400"/>
            </a:xfrm>
            <a:custGeom>
              <a:avLst/>
              <a:gdLst/>
              <a:ahLst/>
              <a:cxnLst/>
              <a:rect l="l" t="t" r="r" b="b"/>
              <a:pathLst>
                <a:path w="5891" h="13896" extrusionOk="0">
                  <a:moveTo>
                    <a:pt x="278" y="1"/>
                  </a:moveTo>
                  <a:cubicBezTo>
                    <a:pt x="253" y="1"/>
                    <a:pt x="227" y="3"/>
                    <a:pt x="201" y="7"/>
                  </a:cubicBezTo>
                  <a:cubicBezTo>
                    <a:pt x="76" y="57"/>
                    <a:pt x="0" y="208"/>
                    <a:pt x="0" y="333"/>
                  </a:cubicBezTo>
                  <a:lnTo>
                    <a:pt x="1329" y="12614"/>
                  </a:lnTo>
                  <a:cubicBezTo>
                    <a:pt x="1352" y="12774"/>
                    <a:pt x="1479" y="12893"/>
                    <a:pt x="1616" y="12893"/>
                  </a:cubicBezTo>
                  <a:cubicBezTo>
                    <a:pt x="1629" y="12893"/>
                    <a:pt x="1642" y="12891"/>
                    <a:pt x="1655" y="12889"/>
                  </a:cubicBezTo>
                  <a:cubicBezTo>
                    <a:pt x="1830" y="12864"/>
                    <a:pt x="1955" y="12714"/>
                    <a:pt x="1930" y="12564"/>
                  </a:cubicBezTo>
                  <a:lnTo>
                    <a:pt x="752" y="1561"/>
                  </a:lnTo>
                  <a:lnTo>
                    <a:pt x="1529" y="2789"/>
                  </a:lnTo>
                  <a:cubicBezTo>
                    <a:pt x="1580" y="2874"/>
                    <a:pt x="1678" y="2925"/>
                    <a:pt x="1782" y="2925"/>
                  </a:cubicBezTo>
                  <a:cubicBezTo>
                    <a:pt x="1831" y="2925"/>
                    <a:pt x="1882" y="2913"/>
                    <a:pt x="1930" y="2889"/>
                  </a:cubicBezTo>
                  <a:lnTo>
                    <a:pt x="2933" y="2313"/>
                  </a:lnTo>
                  <a:lnTo>
                    <a:pt x="3785" y="4067"/>
                  </a:lnTo>
                  <a:cubicBezTo>
                    <a:pt x="3841" y="4180"/>
                    <a:pt x="3954" y="4236"/>
                    <a:pt x="4070" y="4236"/>
                  </a:cubicBezTo>
                  <a:cubicBezTo>
                    <a:pt x="4109" y="4236"/>
                    <a:pt x="4148" y="4230"/>
                    <a:pt x="4186" y="4218"/>
                  </a:cubicBezTo>
                  <a:lnTo>
                    <a:pt x="5213" y="3817"/>
                  </a:lnTo>
                  <a:lnTo>
                    <a:pt x="3710" y="13541"/>
                  </a:lnTo>
                  <a:cubicBezTo>
                    <a:pt x="3685" y="13691"/>
                    <a:pt x="3785" y="13867"/>
                    <a:pt x="3960" y="13892"/>
                  </a:cubicBezTo>
                  <a:cubicBezTo>
                    <a:pt x="3973" y="13894"/>
                    <a:pt x="3986" y="13895"/>
                    <a:pt x="3999" y="13895"/>
                  </a:cubicBezTo>
                  <a:cubicBezTo>
                    <a:pt x="4140" y="13895"/>
                    <a:pt x="4288" y="13777"/>
                    <a:pt x="4311" y="13616"/>
                  </a:cubicBezTo>
                  <a:lnTo>
                    <a:pt x="5890" y="3391"/>
                  </a:lnTo>
                  <a:cubicBezTo>
                    <a:pt x="5890" y="3290"/>
                    <a:pt x="5865" y="3190"/>
                    <a:pt x="5765" y="3115"/>
                  </a:cubicBezTo>
                  <a:cubicBezTo>
                    <a:pt x="5716" y="3066"/>
                    <a:pt x="5647" y="3039"/>
                    <a:pt x="5577" y="3039"/>
                  </a:cubicBezTo>
                  <a:cubicBezTo>
                    <a:pt x="5538" y="3039"/>
                    <a:pt x="5500" y="3047"/>
                    <a:pt x="5464" y="3065"/>
                  </a:cubicBezTo>
                  <a:lnTo>
                    <a:pt x="4211" y="3566"/>
                  </a:lnTo>
                  <a:lnTo>
                    <a:pt x="3334" y="1761"/>
                  </a:lnTo>
                  <a:cubicBezTo>
                    <a:pt x="3309" y="1686"/>
                    <a:pt x="3234" y="1636"/>
                    <a:pt x="3158" y="1611"/>
                  </a:cubicBezTo>
                  <a:cubicBezTo>
                    <a:pt x="3127" y="1601"/>
                    <a:pt x="3092" y="1595"/>
                    <a:pt x="3056" y="1595"/>
                  </a:cubicBezTo>
                  <a:cubicBezTo>
                    <a:pt x="3004" y="1595"/>
                    <a:pt x="2952" y="1607"/>
                    <a:pt x="2908" y="1636"/>
                  </a:cubicBezTo>
                  <a:lnTo>
                    <a:pt x="1880" y="2213"/>
                  </a:lnTo>
                  <a:lnTo>
                    <a:pt x="577" y="132"/>
                  </a:lnTo>
                  <a:cubicBezTo>
                    <a:pt x="515" y="49"/>
                    <a:pt x="401" y="1"/>
                    <a:pt x="278" y="1"/>
                  </a:cubicBezTo>
                  <a:close/>
                </a:path>
              </a:pathLst>
            </a:custGeom>
            <a:solidFill>
              <a:srgbClr val="FFFFFF"/>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6" name="Google Shape;326;p26"/>
            <p:cNvSpPr/>
            <p:nvPr/>
          </p:nvSpPr>
          <p:spPr>
            <a:xfrm>
              <a:off x="4911800" y="2335875"/>
              <a:ext cx="154175" cy="199900"/>
            </a:xfrm>
            <a:custGeom>
              <a:avLst/>
              <a:gdLst/>
              <a:ahLst/>
              <a:cxnLst/>
              <a:rect l="l" t="t" r="r" b="b"/>
              <a:pathLst>
                <a:path w="6167" h="7996" extrusionOk="0">
                  <a:moveTo>
                    <a:pt x="6166" y="5965"/>
                  </a:moveTo>
                  <a:cubicBezTo>
                    <a:pt x="5765" y="6291"/>
                    <a:pt x="5364" y="6567"/>
                    <a:pt x="4938" y="6792"/>
                  </a:cubicBezTo>
                  <a:cubicBezTo>
                    <a:pt x="2883" y="7995"/>
                    <a:pt x="1054" y="7845"/>
                    <a:pt x="1" y="6617"/>
                  </a:cubicBezTo>
                  <a:lnTo>
                    <a:pt x="4938" y="0"/>
                  </a:lnTo>
                  <a:close/>
                </a:path>
              </a:pathLst>
            </a:custGeom>
            <a:solidFill>
              <a:srgbClr val="EC827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7" name="Google Shape;327;p26"/>
            <p:cNvSpPr/>
            <p:nvPr/>
          </p:nvSpPr>
          <p:spPr>
            <a:xfrm>
              <a:off x="5035250" y="2117825"/>
              <a:ext cx="148525" cy="367200"/>
            </a:xfrm>
            <a:custGeom>
              <a:avLst/>
              <a:gdLst/>
              <a:ahLst/>
              <a:cxnLst/>
              <a:rect l="l" t="t" r="r" b="b"/>
              <a:pathLst>
                <a:path w="5941" h="14688" extrusionOk="0">
                  <a:moveTo>
                    <a:pt x="5940" y="5289"/>
                  </a:moveTo>
                  <a:cubicBezTo>
                    <a:pt x="5940" y="8572"/>
                    <a:pt x="3910" y="12482"/>
                    <a:pt x="1228" y="14687"/>
                  </a:cubicBezTo>
                  <a:lnTo>
                    <a:pt x="0" y="8722"/>
                  </a:lnTo>
                  <a:lnTo>
                    <a:pt x="0" y="1905"/>
                  </a:lnTo>
                  <a:cubicBezTo>
                    <a:pt x="3284" y="0"/>
                    <a:pt x="5940" y="1529"/>
                    <a:pt x="5940" y="5289"/>
                  </a:cubicBezTo>
                  <a:close/>
                </a:path>
              </a:pathLst>
            </a:custGeom>
            <a:solidFill>
              <a:schemeClr val="accen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8" name="Google Shape;328;p26"/>
            <p:cNvSpPr/>
            <p:nvPr/>
          </p:nvSpPr>
          <p:spPr>
            <a:xfrm>
              <a:off x="4887375" y="2165450"/>
              <a:ext cx="147900" cy="335850"/>
            </a:xfrm>
            <a:custGeom>
              <a:avLst/>
              <a:gdLst/>
              <a:ahLst/>
              <a:cxnLst/>
              <a:rect l="l" t="t" r="r" b="b"/>
              <a:pathLst>
                <a:path w="5916" h="13434" extrusionOk="0">
                  <a:moveTo>
                    <a:pt x="5915" y="0"/>
                  </a:moveTo>
                  <a:lnTo>
                    <a:pt x="5915" y="6817"/>
                  </a:lnTo>
                  <a:lnTo>
                    <a:pt x="978" y="13434"/>
                  </a:lnTo>
                  <a:cubicBezTo>
                    <a:pt x="351" y="12707"/>
                    <a:pt x="0" y="11629"/>
                    <a:pt x="0" y="10226"/>
                  </a:cubicBezTo>
                  <a:cubicBezTo>
                    <a:pt x="0" y="6466"/>
                    <a:pt x="2657" y="1880"/>
                    <a:pt x="5915" y="0"/>
                  </a:cubicBezTo>
                  <a:close/>
                </a:path>
              </a:pathLst>
            </a:custGeom>
            <a:solidFill>
              <a:srgbClr val="3C3C6D"/>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29" name="Google Shape;329;p26"/>
            <p:cNvSpPr/>
            <p:nvPr/>
          </p:nvSpPr>
          <p:spPr>
            <a:xfrm>
              <a:off x="2358550" y="1805800"/>
              <a:ext cx="286975" cy="212425"/>
            </a:xfrm>
            <a:custGeom>
              <a:avLst/>
              <a:gdLst/>
              <a:ahLst/>
              <a:cxnLst/>
              <a:rect l="l" t="t" r="r" b="b"/>
              <a:pathLst>
                <a:path w="11479" h="8497" extrusionOk="0">
                  <a:moveTo>
                    <a:pt x="1328" y="3960"/>
                  </a:moveTo>
                  <a:cubicBezTo>
                    <a:pt x="0" y="6166"/>
                    <a:pt x="1228" y="8221"/>
                    <a:pt x="3810" y="8371"/>
                  </a:cubicBezTo>
                  <a:cubicBezTo>
                    <a:pt x="6291" y="8496"/>
                    <a:pt x="8998" y="6642"/>
                    <a:pt x="10251" y="4612"/>
                  </a:cubicBezTo>
                  <a:cubicBezTo>
                    <a:pt x="11003" y="3409"/>
                    <a:pt x="11479" y="1228"/>
                    <a:pt x="10000" y="326"/>
                  </a:cubicBezTo>
                  <a:cubicBezTo>
                    <a:pt x="9524" y="25"/>
                    <a:pt x="8947" y="0"/>
                    <a:pt x="8396" y="25"/>
                  </a:cubicBezTo>
                  <a:cubicBezTo>
                    <a:pt x="5689" y="201"/>
                    <a:pt x="2757" y="1554"/>
                    <a:pt x="1328" y="3960"/>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sp>
          <p:nvSpPr>
            <p:cNvPr id="330" name="Google Shape;330;p26"/>
            <p:cNvSpPr/>
            <p:nvPr/>
          </p:nvSpPr>
          <p:spPr>
            <a:xfrm>
              <a:off x="4134250" y="1667950"/>
              <a:ext cx="106525" cy="97150"/>
            </a:xfrm>
            <a:custGeom>
              <a:avLst/>
              <a:gdLst/>
              <a:ahLst/>
              <a:cxnLst/>
              <a:rect l="l" t="t" r="r" b="b"/>
              <a:pathLst>
                <a:path w="4261" h="3886" extrusionOk="0">
                  <a:moveTo>
                    <a:pt x="2130" y="25"/>
                  </a:moveTo>
                  <a:cubicBezTo>
                    <a:pt x="2331" y="0"/>
                    <a:pt x="2531" y="25"/>
                    <a:pt x="2757" y="101"/>
                  </a:cubicBezTo>
                  <a:cubicBezTo>
                    <a:pt x="4261" y="577"/>
                    <a:pt x="3935" y="2657"/>
                    <a:pt x="2882" y="3434"/>
                  </a:cubicBezTo>
                  <a:cubicBezTo>
                    <a:pt x="2256" y="3885"/>
                    <a:pt x="1579" y="3710"/>
                    <a:pt x="1053" y="3183"/>
                  </a:cubicBezTo>
                  <a:cubicBezTo>
                    <a:pt x="0" y="2181"/>
                    <a:pt x="777" y="151"/>
                    <a:pt x="2130" y="25"/>
                  </a:cubicBezTo>
                  <a:close/>
                </a:path>
              </a:pathLst>
            </a:cu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5"/>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28"/>
          <p:cNvSpPr txBox="1"/>
          <p:nvPr>
            <p:ph type="title"/>
          </p:nvPr>
        </p:nvSpPr>
        <p:spPr>
          <a:xfrm>
            <a:off x="960000" y="720000"/>
            <a:ext cx="10272000" cy="763600"/>
          </a:xfrm>
          <a:prstGeom prst="rect">
            <a:avLst/>
          </a:prstGeom>
        </p:spPr>
        <p:txBody>
          <a:bodyPr spcFirstLastPara="1" wrap="square" lIns="121900" tIns="121900" rIns="121900" bIns="121900" anchor="t" anchorCtr="0">
            <a:noAutofit/>
          </a:bodyPr>
          <a:lstStyle/>
          <a:p>
            <a:pPr marL="0" lvl="0" indent="0" algn="l" rtl="0">
              <a:spcBef>
                <a:spcPts val="0"/>
              </a:spcBef>
              <a:spcAft>
                <a:spcPts val="0"/>
              </a:spcAft>
              <a:buNone/>
            </a:pPr>
            <a:r>
              <a:rPr lang="en-US" altLang="en-GB" dirty="0">
                <a:solidFill>
                  <a:schemeClr val="accent1"/>
                </a:solidFill>
                <a:latin typeface="Overpass SemiBold"/>
                <a:ea typeface="Overpass SemiBold"/>
                <a:cs typeface="Overpass SemiBold"/>
                <a:sym typeface="Overpass SemiBold"/>
              </a:rPr>
              <a:t>SDN</a:t>
            </a:r>
            <a:r>
              <a:rPr lang="zh-CN" altLang="en-US" dirty="0">
                <a:solidFill>
                  <a:schemeClr val="accent1"/>
                </a:solidFill>
                <a:latin typeface="Overpass SemiBold"/>
                <a:ea typeface="宋体" panose="02010600030101010101" pitchFamily="2" charset="-122"/>
                <a:cs typeface="Overpass SemiBold"/>
                <a:sym typeface="Overpass SemiBold"/>
              </a:rPr>
              <a:t>：</a:t>
            </a:r>
            <a:r>
              <a:rPr lang="en-US" altLang="zh-CN" dirty="0">
                <a:solidFill>
                  <a:schemeClr val="accent1"/>
                </a:solidFill>
                <a:latin typeface="Overpass SemiBold"/>
                <a:ea typeface="宋体" panose="02010600030101010101" pitchFamily="2" charset="-122"/>
                <a:cs typeface="Overpass SemiBold"/>
                <a:sym typeface="Overpass SemiBold"/>
              </a:rPr>
              <a:t>Software-Defined Networking</a:t>
            </a:r>
            <a:endParaRPr lang="en-US" altLang="zh-CN" dirty="0">
              <a:solidFill>
                <a:schemeClr val="accent1"/>
              </a:solidFill>
              <a:latin typeface="Overpass SemiBold"/>
              <a:ea typeface="宋体" panose="02010600030101010101" pitchFamily="2" charset="-122"/>
              <a:cs typeface="Overpass SemiBold"/>
              <a:sym typeface="Overpass SemiBold"/>
            </a:endParaRPr>
          </a:p>
        </p:txBody>
      </p:sp>
      <p:sp>
        <p:nvSpPr>
          <p:cNvPr id="343" name="Google Shape;343;p28"/>
          <p:cNvSpPr txBox="1"/>
          <p:nvPr>
            <p:ph type="subTitle" idx="1"/>
          </p:nvPr>
        </p:nvSpPr>
        <p:spPr>
          <a:xfrm>
            <a:off x="960000" y="1483301"/>
            <a:ext cx="3650800" cy="702000"/>
          </a:xfrm>
          <a:prstGeom prst="rect">
            <a:avLst/>
          </a:prstGeom>
        </p:spPr>
        <p:txBody>
          <a:bodyPr spcFirstLastPara="1" wrap="square" lIns="121900" tIns="121900" rIns="121900" bIns="121900" anchor="ctr" anchorCtr="0">
            <a:noAutofit/>
          </a:bodyPr>
          <a:lstStyle/>
          <a:p>
            <a:pPr marL="0" lvl="0" indent="0" algn="l" rtl="0">
              <a:spcBef>
                <a:spcPts val="0"/>
              </a:spcBef>
              <a:spcAft>
                <a:spcPts val="0"/>
              </a:spcAft>
              <a:buNone/>
            </a:pPr>
            <a:r>
              <a:rPr lang="en-GB" dirty="0" err="1"/>
              <a:t> </a:t>
            </a:r>
            <a:r>
              <a:rPr lang="en-US" altLang="en-GB" sz="3200" dirty="0" err="1">
                <a:latin typeface="Times New Roman" panose="02020603050405020304" charset="0"/>
                <a:cs typeface="Times New Roman" panose="02020603050405020304" charset="0"/>
              </a:rPr>
              <a:t>Introduction</a:t>
            </a:r>
            <a:endParaRPr lang="en-US" altLang="en-GB" sz="3200" dirty="0" err="1">
              <a:latin typeface="Times New Roman" panose="02020603050405020304" charset="0"/>
              <a:cs typeface="Times New Roman" panose="02020603050405020304" charset="0"/>
            </a:endParaRPr>
          </a:p>
        </p:txBody>
      </p:sp>
      <p:sp>
        <p:nvSpPr>
          <p:cNvPr id="344" name="Google Shape;344;p28"/>
          <p:cNvSpPr txBox="1"/>
          <p:nvPr>
            <p:ph type="subTitle" idx="3"/>
          </p:nvPr>
        </p:nvSpPr>
        <p:spPr>
          <a:xfrm>
            <a:off x="960120" y="2540635"/>
            <a:ext cx="9996805" cy="1399540"/>
          </a:xfrm>
          <a:prstGeom prst="rect">
            <a:avLst/>
          </a:prstGeom>
        </p:spPr>
        <p:txBody>
          <a:bodyPr spcFirstLastPara="1" wrap="square" lIns="121900" tIns="121900" rIns="121900" bIns="121900" anchor="ctr" anchorCtr="0">
            <a:noAutofit/>
          </a:bodyPr>
          <a:lstStyle/>
          <a:p>
            <a:pPr marL="171450" lvl="0" indent="-171450" algn="l" rtl="0">
              <a:spcBef>
                <a:spcPts val="0"/>
              </a:spcBef>
              <a:spcAft>
                <a:spcPts val="0"/>
              </a:spcAft>
              <a:buFont typeface="Arial" panose="020B0604020202020204" pitchFamily="34" charset="0"/>
              <a:buChar char="•"/>
            </a:pPr>
            <a:r>
              <a:rPr dirty="0"/>
              <a:t>Software-defined networking (SDN) technology is an approach to network management that enables dynamic, programmatically efficient network configuration in order to improve network performance and monitoring.</a:t>
            </a:r>
            <a:endParaRPr dirty="0"/>
          </a:p>
          <a:p>
            <a:pPr marL="171450" lvl="0" indent="-171450" algn="l" rtl="0">
              <a:spcBef>
                <a:spcPts val="0"/>
              </a:spcBef>
              <a:spcAft>
                <a:spcPts val="0"/>
              </a:spcAft>
              <a:buFont typeface="Arial" panose="020B0604020202020204" pitchFamily="34" charset="0"/>
              <a:buChar char="•"/>
            </a:pPr>
            <a:r>
              <a:rPr dirty="0"/>
              <a:t>In short, SDN refers to the ability of software applications to program individual network devices dynamically and therefore control the behavior of the network as a whole</a:t>
            </a:r>
            <a:r>
              <a:rPr lang="en-US" dirty="0"/>
              <a:t>.</a:t>
            </a:r>
            <a:endParaRPr lang="en-US" dirty="0"/>
          </a:p>
        </p:txBody>
      </p:sp>
      <p:sp>
        <p:nvSpPr>
          <p:cNvPr id="2" name="标题 1"/>
          <p:cNvSpPr/>
          <p:nvPr>
            <p:ph type="title" idx="7"/>
          </p:nvPr>
        </p:nvSpPr>
        <p:spPr/>
        <p:txBody>
          <a:bodyPr/>
          <a:p>
            <a:endParaRPr lang="zh-CN" altLang="en-US"/>
          </a:p>
        </p:txBody>
      </p:sp>
      <p:sp>
        <p:nvSpPr>
          <p:cNvPr id="4" name="标题 3"/>
          <p:cNvSpPr/>
          <p:nvPr>
            <p:ph type="title" idx="13"/>
          </p:nvPr>
        </p:nvSpPr>
        <p:spPr>
          <a:xfrm>
            <a:off x="923170" y="4990"/>
            <a:ext cx="10272000" cy="763600"/>
          </a:xfrm>
        </p:spPr>
        <p:txBody>
          <a:bodyPr/>
          <a:p>
            <a:endParaRPr lang="zh-CN" altLang="en-US"/>
          </a:p>
        </p:txBody>
      </p:sp>
      <p:sp>
        <p:nvSpPr>
          <p:cNvPr id="9" name="标题 8"/>
          <p:cNvSpPr/>
          <p:nvPr>
            <p:ph type="title" idx="4"/>
          </p:nvPr>
        </p:nvSpPr>
        <p:spPr>
          <a:xfrm>
            <a:off x="960000" y="768895"/>
            <a:ext cx="10272000" cy="763600"/>
          </a:xfrm>
        </p:spPr>
        <p:txBody>
          <a:bodyPr/>
          <a:p>
            <a:endParaRPr lang="zh-CN" altLang="en-US">
              <a:latin typeface="Times New Roman" panose="02020603050405020304" charset="0"/>
              <a:cs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0"/>
          <p:cNvSpPr txBox="1"/>
          <p:nvPr/>
        </p:nvSpPr>
        <p:spPr>
          <a:xfrm>
            <a:off x="571649" y="723312"/>
            <a:ext cx="11275136" cy="1061851"/>
          </a:xfrm>
          <a:prstGeom prst="rect">
            <a:avLst/>
          </a:prstGeom>
          <a:noFill/>
          <a:ln>
            <a:noFill/>
          </a:ln>
        </p:spPr>
        <p:txBody>
          <a:bodyPr spcFirstLastPara="1" wrap="square" lIns="45712" tIns="22850" rIns="45712" bIns="22850" anchor="t" anchorCtr="0">
            <a:noAutofit/>
          </a:bodyPr>
          <a:lstStyle/>
          <a:p>
            <a:pPr algn="ctr">
              <a:buClr>
                <a:schemeClr val="dk2"/>
              </a:buClr>
              <a:buSzPts val="1650"/>
            </a:pPr>
            <a:r>
              <a:rPr lang="en-US" altLang="zh-CN" sz="3335" b="1" dirty="0">
                <a:solidFill>
                  <a:schemeClr val="bg1">
                    <a:lumMod val="10000"/>
                  </a:schemeClr>
                </a:solidFill>
                <a:latin typeface="Montserrat" panose="00000500000000000000"/>
                <a:ea typeface="宋体" panose="02010600030101010101" pitchFamily="2" charset="-122"/>
                <a:cs typeface="Montserrat" panose="00000500000000000000"/>
                <a:sym typeface="Montserrat" panose="00000500000000000000"/>
              </a:rPr>
              <a:t>Architecture of SDN</a:t>
            </a:r>
            <a:endParaRPr lang="en-US" altLang="zh-CN" sz="3335" b="1" dirty="0">
              <a:solidFill>
                <a:schemeClr val="bg1">
                  <a:lumMod val="10000"/>
                </a:schemeClr>
              </a:solidFill>
              <a:latin typeface="Montserrat" panose="00000500000000000000"/>
              <a:ea typeface="宋体" panose="02010600030101010101" pitchFamily="2" charset="-122"/>
              <a:cs typeface="Montserrat" panose="00000500000000000000"/>
              <a:sym typeface="Montserrat" panose="00000500000000000000"/>
            </a:endParaRPr>
          </a:p>
        </p:txBody>
      </p:sp>
      <p:sp>
        <p:nvSpPr>
          <p:cNvPr id="101" name="Google Shape;101;p20"/>
          <p:cNvSpPr txBox="1"/>
          <p:nvPr/>
        </p:nvSpPr>
        <p:spPr>
          <a:xfrm>
            <a:off x="817880" y="1784773"/>
            <a:ext cx="4031827" cy="4105487"/>
          </a:xfrm>
          <a:prstGeom prst="rect">
            <a:avLst/>
          </a:prstGeom>
          <a:noFill/>
          <a:ln>
            <a:noFill/>
          </a:ln>
        </p:spPr>
        <p:txBody>
          <a:bodyPr spcFirstLastPara="1" wrap="square" lIns="45712" tIns="45712" rIns="45712" bIns="45712" anchor="t" anchorCtr="0">
            <a:noAutofit/>
          </a:bodyPr>
          <a:lstStyle/>
          <a:p>
            <a:pPr marL="171450" marR="52705">
              <a:lnSpc>
                <a:spcPct val="115000"/>
              </a:lnSpc>
              <a:spcBef>
                <a:spcPts val="1690"/>
              </a:spcBef>
            </a:pPr>
            <a:r>
              <a:rPr lang="en-US" sz="2135" dirty="0">
                <a:solidFill>
                  <a:schemeClr val="bg1">
                    <a:lumMod val="10000"/>
                  </a:schemeClr>
                </a:solidFill>
                <a:latin typeface="Open Sans SemiBold" panose="020B0706030804020204"/>
                <a:ea typeface="Open Sans SemiBold" panose="020B0706030804020204"/>
                <a:cs typeface="Open Sans SemiBold" panose="020B0706030804020204"/>
                <a:sym typeface="Open Sans SemiBold" panose="020B0706030804020204"/>
              </a:rPr>
              <a:t>The architecture of SDN is divided into</a:t>
            </a:r>
            <a:r>
              <a:rPr lang="en-US" sz="2135" dirty="0">
                <a:solidFill>
                  <a:srgbClr val="009DEE"/>
                </a:solidFill>
                <a:latin typeface="Open Sans SemiBold" panose="020B0706030804020204"/>
                <a:ea typeface="Open Sans SemiBold" panose="020B0706030804020204"/>
                <a:cs typeface="Open Sans SemiBold" panose="020B0706030804020204"/>
                <a:sym typeface="Open Sans SemiBold" panose="020B0706030804020204"/>
              </a:rPr>
              <a:t> </a:t>
            </a:r>
            <a:endParaRPr lang="en-US" sz="2135" dirty="0">
              <a:solidFill>
                <a:srgbClr val="009DEE"/>
              </a:solidFill>
              <a:latin typeface="Open Sans SemiBold" panose="020B0706030804020204"/>
              <a:ea typeface="Open Sans SemiBold" panose="020B0706030804020204"/>
              <a:cs typeface="Open Sans SemiBold" panose="020B0706030804020204"/>
              <a:sym typeface="Open Sans SemiBold" panose="020B0706030804020204"/>
            </a:endParaRPr>
          </a:p>
          <a:p>
            <a:pPr marL="171450" marR="52705">
              <a:lnSpc>
                <a:spcPct val="115000"/>
              </a:lnSpc>
              <a:spcBef>
                <a:spcPts val="1690"/>
              </a:spcBef>
            </a:pPr>
            <a:r>
              <a:rPr lang="en-US" sz="2135" dirty="0">
                <a:solidFill>
                  <a:srgbClr val="FF0000"/>
                </a:solidFill>
                <a:latin typeface="Open Sans SemiBold" panose="020B0706030804020204"/>
                <a:ea typeface="Open Sans SemiBold" panose="020B0706030804020204"/>
                <a:cs typeface="Open Sans SemiBold" panose="020B0706030804020204"/>
                <a:sym typeface="Open Sans SemiBold" panose="020B0706030804020204"/>
              </a:rPr>
              <a:t>Data plane, </a:t>
            </a:r>
            <a:endParaRPr lang="en-US" sz="2135" dirty="0">
              <a:solidFill>
                <a:srgbClr val="FF0000"/>
              </a:solidFill>
              <a:latin typeface="Open Sans SemiBold" panose="020B0706030804020204"/>
              <a:ea typeface="Open Sans SemiBold" panose="020B0706030804020204"/>
              <a:cs typeface="Open Sans SemiBold" panose="020B0706030804020204"/>
              <a:sym typeface="Open Sans SemiBold" panose="020B0706030804020204"/>
            </a:endParaRPr>
          </a:p>
          <a:p>
            <a:pPr marL="171450" marR="52705">
              <a:lnSpc>
                <a:spcPct val="115000"/>
              </a:lnSpc>
              <a:spcBef>
                <a:spcPts val="1690"/>
              </a:spcBef>
            </a:pPr>
            <a:r>
              <a:rPr lang="en-US" sz="2135" dirty="0">
                <a:solidFill>
                  <a:srgbClr val="FF0000"/>
                </a:solidFill>
                <a:latin typeface="Open Sans SemiBold" panose="020B0706030804020204"/>
                <a:ea typeface="Open Sans SemiBold" panose="020B0706030804020204"/>
                <a:cs typeface="Open Sans SemiBold" panose="020B0706030804020204"/>
                <a:sym typeface="Open Sans SemiBold" panose="020B0706030804020204"/>
              </a:rPr>
              <a:t>Control plane,</a:t>
            </a:r>
            <a:endParaRPr lang="en-US" sz="2135" dirty="0">
              <a:solidFill>
                <a:srgbClr val="FF0000"/>
              </a:solidFill>
              <a:latin typeface="Open Sans SemiBold" panose="020B0706030804020204"/>
              <a:ea typeface="Open Sans SemiBold" panose="020B0706030804020204"/>
              <a:cs typeface="Open Sans SemiBold" panose="020B0706030804020204"/>
              <a:sym typeface="Open Sans SemiBold" panose="020B0706030804020204"/>
            </a:endParaRPr>
          </a:p>
          <a:p>
            <a:pPr marL="171450" marR="52705">
              <a:lnSpc>
                <a:spcPct val="115000"/>
              </a:lnSpc>
              <a:spcBef>
                <a:spcPts val="1690"/>
              </a:spcBef>
            </a:pPr>
            <a:r>
              <a:rPr lang="en-US" sz="2135" dirty="0">
                <a:solidFill>
                  <a:srgbClr val="FF0000"/>
                </a:solidFill>
                <a:latin typeface="Open Sans SemiBold" panose="020B0706030804020204"/>
                <a:ea typeface="Open Sans SemiBold" panose="020B0706030804020204"/>
                <a:cs typeface="Open Sans SemiBold" panose="020B0706030804020204"/>
                <a:sym typeface="Open Sans SemiBold" panose="020B0706030804020204"/>
              </a:rPr>
              <a:t>Application plane</a:t>
            </a:r>
            <a:endParaRPr lang="en-US" sz="2135" dirty="0">
              <a:solidFill>
                <a:srgbClr val="FF0000"/>
              </a:solidFill>
              <a:latin typeface="Open Sans SemiBold" panose="020B0706030804020204"/>
              <a:ea typeface="Open Sans SemiBold" panose="020B0706030804020204"/>
              <a:cs typeface="Open Sans SemiBold" panose="020B0706030804020204"/>
              <a:sym typeface="Open Sans SemiBold" panose="020B0706030804020204"/>
            </a:endParaRPr>
          </a:p>
        </p:txBody>
      </p:sp>
      <p:pic>
        <p:nvPicPr>
          <p:cNvPr id="3" name="图片 2"/>
          <p:cNvPicPr>
            <a:picLocks noChangeAspect="1"/>
          </p:cNvPicPr>
          <p:nvPr/>
        </p:nvPicPr>
        <p:blipFill>
          <a:blip r:embed="rId1"/>
          <a:stretch>
            <a:fillRect/>
          </a:stretch>
        </p:blipFill>
        <p:spPr>
          <a:xfrm>
            <a:off x="6306820" y="1784985"/>
            <a:ext cx="4850765" cy="410464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10" name="Google Shape;110;p21"/>
          <p:cNvSpPr txBox="1"/>
          <p:nvPr/>
        </p:nvSpPr>
        <p:spPr>
          <a:xfrm>
            <a:off x="571500" y="934720"/>
            <a:ext cx="7821930" cy="2867025"/>
          </a:xfrm>
          <a:prstGeom prst="rect">
            <a:avLst/>
          </a:prstGeom>
          <a:noFill/>
          <a:ln>
            <a:noFill/>
          </a:ln>
        </p:spPr>
        <p:txBody>
          <a:bodyPr spcFirstLastPara="1" wrap="square" lIns="45712" tIns="45712" rIns="45712" bIns="45712" anchor="t" anchorCtr="0">
            <a:noAutofit/>
          </a:bodyPr>
          <a:lstStyle/>
          <a:p>
            <a:pPr marR="52705">
              <a:lnSpc>
                <a:spcPct val="115000"/>
              </a:lnSpc>
              <a:spcBef>
                <a:spcPts val="1690"/>
              </a:spcBef>
            </a:pPr>
            <a:r>
              <a:rPr lang="en-US" sz="1465" dirty="0">
                <a:solidFill>
                  <a:schemeClr val="tx1">
                    <a:lumMod val="75000"/>
                  </a:schemeClr>
                </a:solidFill>
                <a:highlight>
                  <a:srgbClr val="FFFFFF"/>
                </a:highlight>
                <a:latin typeface="Raleway"/>
                <a:ea typeface="Raleway"/>
                <a:cs typeface="Raleway"/>
                <a:sym typeface="Raleway"/>
              </a:rPr>
              <a:t>The </a:t>
            </a:r>
            <a:r>
              <a:rPr lang="en-US" sz="1465" dirty="0">
                <a:solidFill>
                  <a:srgbClr val="FF0000"/>
                </a:solidFill>
                <a:highlight>
                  <a:srgbClr val="FFFFFF"/>
                </a:highlight>
                <a:latin typeface="Raleway"/>
                <a:ea typeface="Raleway"/>
                <a:cs typeface="Raleway"/>
                <a:sym typeface="Raleway"/>
              </a:rPr>
              <a:t>data plane</a:t>
            </a:r>
            <a:r>
              <a:rPr lang="en-US" sz="1465" dirty="0">
                <a:solidFill>
                  <a:schemeClr val="tx1">
                    <a:lumMod val="75000"/>
                  </a:schemeClr>
                </a:solidFill>
                <a:highlight>
                  <a:srgbClr val="FFFFFF"/>
                </a:highlight>
                <a:latin typeface="Raleway"/>
                <a:ea typeface="Raleway"/>
                <a:cs typeface="Raleway"/>
                <a:sym typeface="Raleway"/>
              </a:rPr>
              <a:t> consists of network common hardware such as switches, and individual network devices are connected to each other through SDN data paths formed by different rules.</a:t>
            </a:r>
            <a:endParaRPr lang="en-US" sz="1465" dirty="0">
              <a:solidFill>
                <a:schemeClr val="tx1">
                  <a:lumMod val="75000"/>
                </a:schemeClr>
              </a:solidFill>
              <a:highlight>
                <a:srgbClr val="FFFFFF"/>
              </a:highlight>
              <a:latin typeface="Raleway"/>
              <a:ea typeface="Raleway"/>
              <a:cs typeface="Raleway"/>
              <a:sym typeface="Raleway"/>
            </a:endParaRPr>
          </a:p>
          <a:p>
            <a:pPr marR="52705">
              <a:lnSpc>
                <a:spcPct val="115000"/>
              </a:lnSpc>
              <a:spcBef>
                <a:spcPts val="1690"/>
              </a:spcBef>
            </a:pPr>
            <a:r>
              <a:rPr lang="en-US" sz="1465" dirty="0">
                <a:solidFill>
                  <a:schemeClr val="tx1">
                    <a:lumMod val="75000"/>
                  </a:schemeClr>
                </a:solidFill>
                <a:highlight>
                  <a:srgbClr val="FFFFFF"/>
                </a:highlight>
                <a:latin typeface="Raleway"/>
                <a:ea typeface="Raleway"/>
                <a:cs typeface="Raleway"/>
                <a:sym typeface="Raleway"/>
              </a:rPr>
              <a:t>The </a:t>
            </a:r>
            <a:r>
              <a:rPr lang="en-US" sz="1465" dirty="0">
                <a:solidFill>
                  <a:srgbClr val="FF0000"/>
                </a:solidFill>
                <a:highlight>
                  <a:srgbClr val="FFFFFF"/>
                </a:highlight>
                <a:latin typeface="Raleway"/>
                <a:ea typeface="Raleway"/>
                <a:cs typeface="Raleway"/>
                <a:sym typeface="Raleway"/>
              </a:rPr>
              <a:t>control plane</a:t>
            </a:r>
            <a:r>
              <a:rPr lang="en-US" sz="1465" dirty="0">
                <a:solidFill>
                  <a:schemeClr val="tx1">
                    <a:lumMod val="75000"/>
                  </a:schemeClr>
                </a:solidFill>
                <a:highlight>
                  <a:srgbClr val="FFFFFF"/>
                </a:highlight>
                <a:latin typeface="Raleway"/>
                <a:ea typeface="Raleway"/>
                <a:cs typeface="Raleway"/>
                <a:sym typeface="Raleway"/>
              </a:rPr>
              <a:t> contains the logically-centric SDN controller, which holds the global network information and is responsible for the control of various forwarding rules. </a:t>
            </a:r>
            <a:endParaRPr lang="en-US" sz="1465" dirty="0">
              <a:solidFill>
                <a:schemeClr val="tx1">
                  <a:lumMod val="75000"/>
                </a:schemeClr>
              </a:solidFill>
              <a:highlight>
                <a:srgbClr val="FFFFFF"/>
              </a:highlight>
              <a:latin typeface="Raleway"/>
              <a:ea typeface="Raleway"/>
              <a:cs typeface="Raleway"/>
              <a:sym typeface="Raleway"/>
            </a:endParaRPr>
          </a:p>
          <a:p>
            <a:pPr marR="52705">
              <a:lnSpc>
                <a:spcPct val="115000"/>
              </a:lnSpc>
              <a:spcBef>
                <a:spcPts val="1690"/>
              </a:spcBef>
            </a:pPr>
            <a:r>
              <a:rPr lang="en-US" sz="1465" dirty="0">
                <a:solidFill>
                  <a:schemeClr val="tx1">
                    <a:lumMod val="75000"/>
                  </a:schemeClr>
                </a:solidFill>
                <a:highlight>
                  <a:srgbClr val="FFFFFF"/>
                </a:highlight>
                <a:latin typeface="Raleway"/>
                <a:ea typeface="Raleway"/>
                <a:cs typeface="Raleway"/>
                <a:sym typeface="Raleway"/>
              </a:rPr>
              <a:t>The </a:t>
            </a:r>
            <a:r>
              <a:rPr lang="en-US" sz="1465" dirty="0">
                <a:solidFill>
                  <a:srgbClr val="FF0000"/>
                </a:solidFill>
                <a:highlight>
                  <a:srgbClr val="FFFFFF"/>
                </a:highlight>
                <a:latin typeface="Raleway"/>
                <a:ea typeface="Raleway"/>
                <a:cs typeface="Raleway"/>
                <a:sym typeface="Raleway"/>
              </a:rPr>
              <a:t>application plane</a:t>
            </a:r>
            <a:r>
              <a:rPr lang="en-US" sz="1465" dirty="0">
                <a:solidFill>
                  <a:schemeClr val="tx1">
                    <a:lumMod val="75000"/>
                  </a:schemeClr>
                </a:solidFill>
                <a:highlight>
                  <a:srgbClr val="FFFFFF"/>
                </a:highlight>
                <a:latin typeface="Raleway"/>
                <a:ea typeface="Raleway"/>
                <a:cs typeface="Raleway"/>
                <a:sym typeface="Raleway"/>
              </a:rPr>
              <a:t> contains a variety of SDN-based network applications that allow users to program and deploy new applications without caring about the underlying details. </a:t>
            </a:r>
            <a:endParaRPr lang="en-US" sz="1465" dirty="0">
              <a:solidFill>
                <a:schemeClr val="tx1">
                  <a:lumMod val="75000"/>
                </a:schemeClr>
              </a:solidFill>
              <a:highlight>
                <a:srgbClr val="FFFFFF"/>
              </a:highlight>
              <a:latin typeface="Raleway"/>
              <a:ea typeface="Raleway"/>
              <a:cs typeface="Raleway"/>
              <a:sym typeface="Raleway"/>
            </a:endParaRPr>
          </a:p>
          <a:p>
            <a:pPr marR="52705">
              <a:lnSpc>
                <a:spcPct val="115000"/>
              </a:lnSpc>
              <a:spcBef>
                <a:spcPts val="1690"/>
              </a:spcBef>
            </a:pPr>
            <a:r>
              <a:rPr lang="ru-RU" sz="1465" dirty="0">
                <a:solidFill>
                  <a:schemeClr val="tx1">
                    <a:lumMod val="75000"/>
                  </a:schemeClr>
                </a:solidFill>
                <a:highlight>
                  <a:srgbClr val="FFFFFF"/>
                </a:highlight>
                <a:latin typeface="Raleway"/>
                <a:ea typeface="Raleway"/>
                <a:cs typeface="Raleway"/>
                <a:sym typeface="Raleway"/>
              </a:rPr>
              <a:t>The </a:t>
            </a:r>
            <a:r>
              <a:rPr lang="ru-RU" sz="1465" dirty="0">
                <a:solidFill>
                  <a:srgbClr val="FF0000"/>
                </a:solidFill>
                <a:highlight>
                  <a:srgbClr val="FFFFFF"/>
                </a:highlight>
                <a:latin typeface="Raleway"/>
                <a:ea typeface="Raleway"/>
                <a:cs typeface="Raleway"/>
                <a:sym typeface="Raleway"/>
              </a:rPr>
              <a:t>control plane</a:t>
            </a:r>
            <a:r>
              <a:rPr lang="ru-RU" sz="1465" dirty="0">
                <a:solidFill>
                  <a:schemeClr val="tx1">
                    <a:lumMod val="75000"/>
                  </a:schemeClr>
                </a:solidFill>
                <a:highlight>
                  <a:srgbClr val="FFFFFF"/>
                </a:highlight>
                <a:latin typeface="Raleway"/>
                <a:ea typeface="Raleway"/>
                <a:cs typeface="Raleway"/>
                <a:sym typeface="Raleway"/>
              </a:rPr>
              <a:t> and the </a:t>
            </a:r>
            <a:r>
              <a:rPr lang="ru-RU" sz="1465" dirty="0">
                <a:solidFill>
                  <a:srgbClr val="FF0000"/>
                </a:solidFill>
                <a:highlight>
                  <a:srgbClr val="FFFFFF"/>
                </a:highlight>
                <a:latin typeface="Raleway"/>
                <a:ea typeface="Raleway"/>
                <a:cs typeface="Raleway"/>
                <a:sym typeface="Raleway"/>
              </a:rPr>
              <a:t>data plane</a:t>
            </a:r>
            <a:r>
              <a:rPr lang="ru-RU" sz="1465" dirty="0">
                <a:solidFill>
                  <a:schemeClr val="tx1">
                    <a:lumMod val="75000"/>
                  </a:schemeClr>
                </a:solidFill>
                <a:highlight>
                  <a:srgbClr val="FFFFFF"/>
                </a:highlight>
                <a:latin typeface="Raleway"/>
                <a:ea typeface="Raleway"/>
                <a:cs typeface="Raleway"/>
                <a:sym typeface="Raleway"/>
              </a:rPr>
              <a:t> communicate with each other through the SDN control-data-plane interface (CDPI), which has a unified communication standard and is mainly responsible for sending forwarding rules from the controller to the forwarding devices, mainly using the OpenFlow protocol.</a:t>
            </a:r>
            <a:endParaRPr lang="ru-RU" sz="1465" dirty="0">
              <a:solidFill>
                <a:schemeClr val="tx1">
                  <a:lumMod val="75000"/>
                </a:schemeClr>
              </a:solidFill>
              <a:highlight>
                <a:srgbClr val="FFFFFF"/>
              </a:highlight>
              <a:latin typeface="Raleway"/>
              <a:ea typeface="Raleway"/>
              <a:cs typeface="Raleway"/>
              <a:sym typeface="Raleway"/>
            </a:endParaRPr>
          </a:p>
          <a:p>
            <a:pPr marR="52705">
              <a:lnSpc>
                <a:spcPct val="115000"/>
              </a:lnSpc>
              <a:spcBef>
                <a:spcPts val="1690"/>
              </a:spcBef>
            </a:pPr>
            <a:r>
              <a:rPr lang="en-US" sz="1465" dirty="0">
                <a:solidFill>
                  <a:schemeClr val="tx1">
                    <a:lumMod val="75000"/>
                  </a:schemeClr>
                </a:solidFill>
                <a:highlight>
                  <a:srgbClr val="FFFFFF"/>
                </a:highlight>
                <a:latin typeface="Raleway"/>
                <a:ea typeface="Raleway"/>
                <a:cs typeface="Raleway"/>
                <a:sym typeface="Raleway"/>
              </a:rPr>
              <a:t>Communication between the </a:t>
            </a:r>
            <a:r>
              <a:rPr lang="en-US" sz="1465" dirty="0">
                <a:solidFill>
                  <a:srgbClr val="FF0000"/>
                </a:solidFill>
                <a:highlight>
                  <a:srgbClr val="FFFFFF"/>
                </a:highlight>
                <a:latin typeface="Raleway"/>
                <a:ea typeface="Raleway"/>
                <a:cs typeface="Raleway"/>
                <a:sym typeface="Raleway"/>
              </a:rPr>
              <a:t>control plane</a:t>
            </a:r>
            <a:r>
              <a:rPr lang="en-US" sz="1465" dirty="0">
                <a:solidFill>
                  <a:schemeClr val="tx1">
                    <a:lumMod val="75000"/>
                  </a:schemeClr>
                </a:solidFill>
                <a:highlight>
                  <a:srgbClr val="FFFFFF"/>
                </a:highlight>
                <a:latin typeface="Raleway"/>
                <a:ea typeface="Raleway"/>
                <a:cs typeface="Raleway"/>
                <a:sym typeface="Raleway"/>
              </a:rPr>
              <a:t> and the </a:t>
            </a:r>
            <a:r>
              <a:rPr lang="en-US" sz="1465" dirty="0">
                <a:solidFill>
                  <a:srgbClr val="FF0000"/>
                </a:solidFill>
                <a:highlight>
                  <a:srgbClr val="FFFFFF"/>
                </a:highlight>
                <a:latin typeface="Raleway"/>
                <a:ea typeface="Raleway"/>
                <a:cs typeface="Raleway"/>
                <a:sym typeface="Raleway"/>
              </a:rPr>
              <a:t>application plane </a:t>
            </a:r>
            <a:r>
              <a:rPr lang="en-US" sz="1465" dirty="0">
                <a:solidFill>
                  <a:schemeClr val="tx1">
                    <a:lumMod val="75000"/>
                  </a:schemeClr>
                </a:solidFill>
                <a:highlight>
                  <a:srgbClr val="FFFFFF"/>
                </a:highlight>
                <a:latin typeface="Raleway"/>
                <a:ea typeface="Raleway"/>
                <a:cs typeface="Raleway"/>
                <a:sym typeface="Raleway"/>
              </a:rPr>
              <a:t>takes place through the SDN northbound interface (NBI).</a:t>
            </a:r>
            <a:endParaRPr lang="en-US" sz="1465" dirty="0">
              <a:solidFill>
                <a:schemeClr val="tx1">
                  <a:lumMod val="75000"/>
                </a:schemeClr>
              </a:solidFill>
              <a:highlight>
                <a:srgbClr val="FFFFFF"/>
              </a:highlight>
              <a:latin typeface="Raleway"/>
              <a:ea typeface="Raleway"/>
              <a:cs typeface="Raleway"/>
              <a:sym typeface="Raleway"/>
            </a:endParaRPr>
          </a:p>
        </p:txBody>
      </p:sp>
      <p:pic>
        <p:nvPicPr>
          <p:cNvPr id="3" name="图片 2"/>
          <p:cNvPicPr>
            <a:picLocks noChangeAspect="1"/>
          </p:cNvPicPr>
          <p:nvPr>
            <p:custDataLst>
              <p:tags r:id="rId1"/>
            </p:custDataLst>
          </p:nvPr>
        </p:nvPicPr>
        <p:blipFill>
          <a:blip r:embed="rId2"/>
          <a:stretch>
            <a:fillRect/>
          </a:stretch>
        </p:blipFill>
        <p:spPr>
          <a:xfrm>
            <a:off x="8241665" y="995045"/>
            <a:ext cx="3878580" cy="44754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28"/>
          <p:cNvSpPr txBox="1"/>
          <p:nvPr>
            <p:ph type="title"/>
          </p:nvPr>
        </p:nvSpPr>
        <p:spPr>
          <a:xfrm>
            <a:off x="960000" y="556170"/>
            <a:ext cx="10272000" cy="763600"/>
          </a:xfrm>
          <a:prstGeom prst="rect">
            <a:avLst/>
          </a:prstGeom>
        </p:spPr>
        <p:txBody>
          <a:bodyPr spcFirstLastPara="1" wrap="square" lIns="121900" tIns="121900" rIns="121900" bIns="121900" anchor="t" anchorCtr="0">
            <a:noAutofit/>
          </a:bodyPr>
          <a:lstStyle/>
          <a:p>
            <a:pPr marL="0" lvl="0" indent="0" algn="l" rtl="0">
              <a:spcBef>
                <a:spcPts val="0"/>
              </a:spcBef>
              <a:spcAft>
                <a:spcPts val="0"/>
              </a:spcAft>
              <a:buNone/>
            </a:pPr>
            <a:r>
              <a:rPr lang="en-GB" dirty="0"/>
              <a:t> </a:t>
            </a:r>
            <a:r>
              <a:rPr lang="en-US" altLang="en-GB" dirty="0"/>
              <a:t>How does SDN works?</a:t>
            </a:r>
            <a:endParaRPr lang="en-US" altLang="en-GB" dirty="0">
              <a:solidFill>
                <a:schemeClr val="accent1"/>
              </a:solidFill>
              <a:latin typeface="Overpass SemiBold"/>
              <a:ea typeface="Overpass SemiBold"/>
              <a:cs typeface="Overpass SemiBold"/>
              <a:sym typeface="Overpass SemiBold"/>
            </a:endParaRPr>
          </a:p>
        </p:txBody>
      </p:sp>
      <p:sp>
        <p:nvSpPr>
          <p:cNvPr id="343" name="Google Shape;343;p28"/>
          <p:cNvSpPr txBox="1"/>
          <p:nvPr>
            <p:ph type="subTitle" idx="1"/>
          </p:nvPr>
        </p:nvSpPr>
        <p:spPr>
          <a:xfrm>
            <a:off x="960120" y="1809750"/>
            <a:ext cx="10272395" cy="702310"/>
          </a:xfrm>
          <a:prstGeom prst="rect">
            <a:avLst/>
          </a:prstGeom>
        </p:spPr>
        <p:txBody>
          <a:bodyPr spcFirstLastPara="1" wrap="square" lIns="121900" tIns="121900" rIns="121900" bIns="121900" anchor="ctr" anchorCtr="0">
            <a:noAutofit/>
          </a:bodyPr>
          <a:lstStyle/>
          <a:p>
            <a:pPr marL="0" lvl="0" indent="0" algn="l" rtl="0">
              <a:spcBef>
                <a:spcPts val="0"/>
              </a:spcBef>
              <a:spcAft>
                <a:spcPts val="0"/>
              </a:spcAft>
              <a:buNone/>
            </a:pPr>
            <a:r>
              <a:rPr lang="en-GB" sz="2400" dirty="0" err="1">
                <a:solidFill>
                  <a:schemeClr val="bg1">
                    <a:lumMod val="10000"/>
                  </a:schemeClr>
                </a:solidFill>
                <a:latin typeface="Times New Roman" panose="02020603050405020304" charset="0"/>
                <a:cs typeface="Times New Roman" panose="02020603050405020304" charset="0"/>
              </a:rPr>
              <a:t>SDN contains several types of technologies, including functional separation, network virtualization and automation through programmability.</a:t>
            </a:r>
            <a:endParaRPr lang="en-GB" altLang="en-GB" sz="2400" dirty="0" err="1">
              <a:solidFill>
                <a:schemeClr val="bg1">
                  <a:lumMod val="10000"/>
                </a:schemeClr>
              </a:solidFill>
              <a:latin typeface="Times New Roman" panose="02020603050405020304" charset="0"/>
              <a:cs typeface="Times New Roman" panose="02020603050405020304" charset="0"/>
            </a:endParaRPr>
          </a:p>
        </p:txBody>
      </p:sp>
      <p:sp>
        <p:nvSpPr>
          <p:cNvPr id="344" name="Google Shape;344;p28"/>
          <p:cNvSpPr txBox="1"/>
          <p:nvPr>
            <p:ph type="subTitle" idx="3"/>
          </p:nvPr>
        </p:nvSpPr>
        <p:spPr>
          <a:xfrm>
            <a:off x="958850" y="2904490"/>
            <a:ext cx="10273030" cy="993140"/>
          </a:xfrm>
          <a:prstGeom prst="rect">
            <a:avLst/>
          </a:prstGeom>
        </p:spPr>
        <p:txBody>
          <a:bodyPr spcFirstLastPara="1" wrap="square" lIns="121900" tIns="121900" rIns="121900" bIns="121900" anchor="ctr" anchorCtr="0">
            <a:noAutofit/>
          </a:bodyPr>
          <a:lstStyle/>
          <a:p>
            <a:pPr marL="171450" lvl="0" indent="-171450" algn="l" rtl="0">
              <a:spcBef>
                <a:spcPts val="0"/>
              </a:spcBef>
              <a:spcAft>
                <a:spcPts val="0"/>
              </a:spcAft>
              <a:buFont typeface="Arial" panose="020B0604020202020204" pitchFamily="34" charset="0"/>
              <a:buChar char="•"/>
            </a:pPr>
            <a:r>
              <a:rPr sz="2400" dirty="0">
                <a:latin typeface="Times New Roman" panose="02020603050405020304" charset="0"/>
                <a:cs typeface="Times New Roman" panose="02020603050405020304" charset="0"/>
              </a:rPr>
              <a:t>Functional separation</a:t>
            </a:r>
            <a:endParaRPr sz="2400" dirty="0">
              <a:latin typeface="Times New Roman" panose="02020603050405020304" charset="0"/>
              <a:cs typeface="Times New Roman" panose="02020603050405020304" charset="0"/>
            </a:endParaRPr>
          </a:p>
          <a:p>
            <a:pPr marL="0" lvl="0" indent="0" algn="l" rtl="0">
              <a:spcBef>
                <a:spcPts val="0"/>
              </a:spcBef>
              <a:spcAft>
                <a:spcPts val="0"/>
              </a:spcAft>
              <a:buFont typeface="Arial" panose="020B0604020202020204" pitchFamily="34" charset="0"/>
            </a:pPr>
            <a:r>
              <a:rPr sz="2400" dirty="0">
                <a:latin typeface="Times New Roman" panose="02020603050405020304" charset="0"/>
                <a:cs typeface="Times New Roman" panose="02020603050405020304" charset="0"/>
              </a:rPr>
              <a:t>SDN separates the network control plane from the forwarding plane, and while the control plane determines how packets should flow through the network, the forwarding plane moves the packets from one place to another.</a:t>
            </a:r>
            <a:endParaRPr sz="2400" dirty="0">
              <a:latin typeface="Times New Roman" panose="02020603050405020304" charset="0"/>
              <a:cs typeface="Times New Roman" panose="02020603050405020304" charset="0"/>
            </a:endParaRPr>
          </a:p>
        </p:txBody>
      </p:sp>
      <p:sp>
        <p:nvSpPr>
          <p:cNvPr id="2" name="标题 1"/>
          <p:cNvSpPr/>
          <p:nvPr>
            <p:ph type="title" idx="2"/>
          </p:nvPr>
        </p:nvSpPr>
        <p:spPr/>
        <p:txBody>
          <a:bodyPr/>
          <a:p>
            <a:endParaRPr lang="zh-CN" altLang="en-US"/>
          </a:p>
        </p:txBody>
      </p:sp>
      <p:sp>
        <p:nvSpPr>
          <p:cNvPr id="3" name="标题 2"/>
          <p:cNvSpPr/>
          <p:nvPr>
            <p:ph type="title" idx="4"/>
          </p:nvPr>
        </p:nvSpPr>
        <p:spPr/>
        <p:txBody>
          <a:bodyPr/>
          <a:p>
            <a:endParaRPr lang="zh-CN" altLang="en-US"/>
          </a:p>
        </p:txBody>
      </p:sp>
      <p:sp>
        <p:nvSpPr>
          <p:cNvPr id="6" name="标题 5"/>
          <p:cNvSpPr/>
          <p:nvPr>
            <p:ph type="title" idx="7"/>
          </p:nvPr>
        </p:nvSpPr>
        <p:spPr>
          <a:xfrm>
            <a:off x="960000" y="989240"/>
            <a:ext cx="10272000" cy="763600"/>
          </a:xfrm>
        </p:spPr>
        <p:txBody>
          <a:bodyPr/>
          <a:p>
            <a:endParaRPr lang="zh-CN" altLang="en-US"/>
          </a:p>
        </p:txBody>
      </p:sp>
      <p:sp>
        <p:nvSpPr>
          <p:cNvPr id="13" name="Google Shape;344;p28"/>
          <p:cNvSpPr txBox="1"/>
          <p:nvPr>
            <p:custDataLst>
              <p:tags r:id="rId1"/>
            </p:custDataLst>
          </p:nvPr>
        </p:nvSpPr>
        <p:spPr>
          <a:xfrm>
            <a:off x="960120" y="4753610"/>
            <a:ext cx="10273030" cy="993140"/>
          </a:xfrm>
          <a:prstGeom prst="rect">
            <a:avLst/>
          </a:prstGeom>
          <a:noFill/>
          <a:ln>
            <a:noFill/>
          </a:ln>
        </p:spPr>
        <p:txBody>
          <a:bodyPr wrap="square" lIns="121900" tIns="121900" rIns="121900" bIns="121900" anchor="ctr" anchorCtr="0">
            <a:noAutofit/>
          </a:bodyPr>
          <a:lstStyle>
            <a:defPPr marR="0" lvl="0" algn="l" rtl="0">
              <a:lnSpc>
                <a:spcPct val="100000"/>
              </a:lnSpc>
              <a:spcBef>
                <a:spcPts val="0"/>
              </a:spcBef>
              <a:spcAft>
                <a:spcPts val="0"/>
              </a:spcAft>
            </a:defPPr>
            <a:lvl1pPr marL="609600" marR="0" lvl="0" indent="-440055" algn="l" rtl="0">
              <a:lnSpc>
                <a:spcPct val="100000"/>
              </a:lnSpc>
              <a:spcBef>
                <a:spcPts val="0"/>
              </a:spcBef>
              <a:spcAft>
                <a:spcPts val="0"/>
              </a:spcAft>
              <a:buClr>
                <a:schemeClr val="dk2"/>
              </a:buClr>
              <a:buSzPts val="2100"/>
              <a:buFont typeface="Source Sans Pro" panose="020B0503030403020204"/>
              <a:buNone/>
              <a:defRPr sz="2135"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1pPr>
            <a:lvl2pPr marL="1219200" marR="0" lvl="1"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2pPr>
            <a:lvl3pPr marL="1828800" marR="0" lvl="2"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3pPr>
            <a:lvl4pPr marL="2438400" marR="0" lvl="3"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4pPr>
            <a:lvl5pPr marL="3048000" marR="0" lvl="4"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5pPr>
            <a:lvl6pPr marL="3657600" marR="0" lvl="5"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6pPr>
            <a:lvl7pPr marL="4267200" marR="0" lvl="6"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7pPr>
            <a:lvl8pPr marL="4876800" marR="0" lvl="7"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8pPr>
            <a:lvl9pPr marL="5486400" marR="0" lvl="8"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9pPr>
          </a:lstStyle>
          <a:p>
            <a:pPr marL="171450" lvl="0" indent="-171450" algn="l" rtl="0">
              <a:spcBef>
                <a:spcPts val="0"/>
              </a:spcBef>
              <a:spcAft>
                <a:spcPts val="0"/>
              </a:spcAft>
              <a:buFont typeface="Arial" panose="020B0604020202020204" pitchFamily="34" charset="0"/>
              <a:buChar char="•"/>
            </a:pPr>
            <a:r>
              <a:rPr sz="2400" dirty="0">
                <a:latin typeface="Times New Roman" panose="02020603050405020304" charset="0"/>
                <a:cs typeface="Times New Roman" panose="02020603050405020304" charset="0"/>
              </a:rPr>
              <a:t>Network virtualization.</a:t>
            </a:r>
            <a:endParaRPr sz="2400" dirty="0">
              <a:latin typeface="Times New Roman" panose="02020603050405020304" charset="0"/>
              <a:cs typeface="Times New Roman" panose="02020603050405020304" charset="0"/>
            </a:endParaRPr>
          </a:p>
          <a:p>
            <a:pPr marL="0" lvl="0" indent="0" algn="l" rtl="0">
              <a:spcBef>
                <a:spcPts val="0"/>
              </a:spcBef>
              <a:spcAft>
                <a:spcPts val="0"/>
              </a:spcAft>
              <a:buFont typeface="Arial" panose="020B0604020202020204" pitchFamily="34" charset="0"/>
            </a:pPr>
            <a:r>
              <a:rPr sz="2400" dirty="0">
                <a:latin typeface="Times New Roman" panose="02020603050405020304" charset="0"/>
                <a:cs typeface="Times New Roman" panose="02020603050405020304" charset="0"/>
              </a:rPr>
              <a:t>Network virtualization for SDN works through virtual overlays, which are logically separate networks on top of the physical network, allowing users to implement end-to-end overlays to abstract the underlying network and segment network traffic.</a:t>
            </a:r>
            <a:endParaRPr sz="2400" dirty="0">
              <a:latin typeface="Times New Roman" panose="02020603050405020304" charset="0"/>
              <a:cs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13" name="Google Shape;344;p28"/>
          <p:cNvSpPr txBox="1"/>
          <p:nvPr>
            <p:custDataLst>
              <p:tags r:id="rId1"/>
            </p:custDataLst>
          </p:nvPr>
        </p:nvSpPr>
        <p:spPr>
          <a:xfrm>
            <a:off x="850265" y="1951990"/>
            <a:ext cx="10273030" cy="993140"/>
          </a:xfrm>
          <a:prstGeom prst="rect">
            <a:avLst/>
          </a:prstGeom>
          <a:noFill/>
          <a:ln>
            <a:noFill/>
          </a:ln>
        </p:spPr>
        <p:txBody>
          <a:bodyPr wrap="square" lIns="121900" tIns="121900" rIns="121900" bIns="121900" anchor="ctr" anchorCtr="0">
            <a:noAutofit/>
          </a:bodyPr>
          <a:lstStyle>
            <a:defPPr marR="0" lvl="0" algn="l" rtl="0">
              <a:lnSpc>
                <a:spcPct val="100000"/>
              </a:lnSpc>
              <a:spcBef>
                <a:spcPts val="0"/>
              </a:spcBef>
              <a:spcAft>
                <a:spcPts val="0"/>
              </a:spcAft>
            </a:defPPr>
            <a:lvl1pPr marL="609600" marR="0" lvl="0" indent="-440055" algn="l" rtl="0">
              <a:lnSpc>
                <a:spcPct val="100000"/>
              </a:lnSpc>
              <a:spcBef>
                <a:spcPts val="0"/>
              </a:spcBef>
              <a:spcAft>
                <a:spcPts val="0"/>
              </a:spcAft>
              <a:buClr>
                <a:schemeClr val="dk2"/>
              </a:buClr>
              <a:buSzPts val="2100"/>
              <a:buFont typeface="Source Sans Pro" panose="020B0503030403020204"/>
              <a:buNone/>
              <a:defRPr sz="2135"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1pPr>
            <a:lvl2pPr marL="1219200" marR="0" lvl="1"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2pPr>
            <a:lvl3pPr marL="1828800" marR="0" lvl="2"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3pPr>
            <a:lvl4pPr marL="2438400" marR="0" lvl="3"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4pPr>
            <a:lvl5pPr marL="3048000" marR="0" lvl="4"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5pPr>
            <a:lvl6pPr marL="3657600" marR="0" lvl="5"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6pPr>
            <a:lvl7pPr marL="4267200" marR="0" lvl="6"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7pPr>
            <a:lvl8pPr marL="4876800" marR="0" lvl="7"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8pPr>
            <a:lvl9pPr marL="5486400" marR="0" lvl="8"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9pPr>
          </a:lstStyle>
          <a:p>
            <a:pPr marL="171450" lvl="0" indent="-171450" algn="l" rtl="0">
              <a:spcBef>
                <a:spcPts val="0"/>
              </a:spcBef>
              <a:spcAft>
                <a:spcPts val="0"/>
              </a:spcAft>
              <a:buFont typeface="Arial" panose="020B0604020202020204" pitchFamily="34" charset="0"/>
              <a:buChar char="•"/>
            </a:pPr>
            <a:r>
              <a:rPr sz="2400" dirty="0">
                <a:latin typeface="Times New Roman" panose="02020603050405020304" charset="0"/>
                <a:cs typeface="Times New Roman" panose="02020603050405020304" charset="0"/>
              </a:rPr>
              <a:t>Automation through programmability.</a:t>
            </a:r>
            <a:endParaRPr sz="2400" dirty="0">
              <a:latin typeface="Times New Roman" panose="02020603050405020304" charset="0"/>
              <a:cs typeface="Times New Roman" panose="02020603050405020304" charset="0"/>
            </a:endParaRPr>
          </a:p>
          <a:p>
            <a:pPr marL="171450" lvl="0" indent="-171450" algn="l" rtl="0">
              <a:spcBef>
                <a:spcPts val="0"/>
              </a:spcBef>
              <a:spcAft>
                <a:spcPts val="0"/>
              </a:spcAft>
              <a:buFont typeface="Arial" panose="020B0604020202020204" pitchFamily="34" charset="0"/>
              <a:buChar char="•"/>
            </a:pPr>
            <a:endParaRPr sz="2400" dirty="0">
              <a:latin typeface="Times New Roman" panose="02020603050405020304" charset="0"/>
              <a:cs typeface="Times New Roman" panose="02020603050405020304" charset="0"/>
            </a:endParaRPr>
          </a:p>
          <a:p>
            <a:pPr marL="171450" lvl="0" indent="-171450" algn="l" rtl="0">
              <a:spcBef>
                <a:spcPts val="0"/>
              </a:spcBef>
              <a:spcAft>
                <a:spcPts val="0"/>
              </a:spcAft>
              <a:buFont typeface="Arial" panose="020B0604020202020204" pitchFamily="34" charset="0"/>
              <a:buChar char="•"/>
            </a:pPr>
            <a:r>
              <a:rPr sz="2400" dirty="0">
                <a:latin typeface="Times New Roman" panose="02020603050405020304" charset="0"/>
                <a:cs typeface="Times New Roman" panose="02020603050405020304" charset="0"/>
              </a:rPr>
              <a:t>If a router's own built-in protocol does not meet the user's needs, it can be modified by programming to achieve better data exchange performance. In this way, network equipment users can modify the network architecture as if they were upgrading or installing software to meet their needs for adjusting, expanding or upgrading the entire network architecture, while the underlying hardware devices such as switches and routers do not need to be replaced, saving a lot of cost while the iteration cycle of the network architecture will be greatly shortened.</a:t>
            </a:r>
            <a:endParaRPr sz="2400" dirty="0">
              <a:latin typeface="Times New Roman" panose="02020603050405020304" charset="0"/>
              <a:cs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28"/>
          <p:cNvSpPr txBox="1"/>
          <p:nvPr>
            <p:ph type="title"/>
          </p:nvPr>
        </p:nvSpPr>
        <p:spPr>
          <a:xfrm>
            <a:off x="960000" y="556170"/>
            <a:ext cx="10272000" cy="763600"/>
          </a:xfrm>
          <a:prstGeom prst="rect">
            <a:avLst/>
          </a:prstGeom>
        </p:spPr>
        <p:txBody>
          <a:bodyPr spcFirstLastPara="1" wrap="square" lIns="121900" tIns="121900" rIns="121900" bIns="121900" anchor="t" anchorCtr="0">
            <a:noAutofit/>
          </a:bodyPr>
          <a:lstStyle/>
          <a:p>
            <a:pPr marL="0" lvl="0" indent="0" algn="l" rtl="0">
              <a:spcBef>
                <a:spcPts val="0"/>
              </a:spcBef>
              <a:spcAft>
                <a:spcPts val="0"/>
              </a:spcAft>
              <a:buNone/>
            </a:pPr>
            <a:r>
              <a:rPr lang="en-GB" dirty="0"/>
              <a:t> </a:t>
            </a:r>
            <a:r>
              <a:rPr lang="en-US" altLang="en-GB" dirty="0">
                <a:latin typeface="Times New Roman" panose="02020603050405020304" charset="0"/>
                <a:cs typeface="Times New Roman" panose="02020603050405020304" charset="0"/>
              </a:rPr>
              <a:t>Advantages of SDN</a:t>
            </a:r>
            <a:endParaRPr lang="en-US" altLang="en-GB" dirty="0">
              <a:latin typeface="Times New Roman" panose="02020603050405020304" charset="0"/>
              <a:cs typeface="Times New Roman" panose="02020603050405020304" charset="0"/>
            </a:endParaRPr>
          </a:p>
        </p:txBody>
      </p:sp>
      <p:sp>
        <p:nvSpPr>
          <p:cNvPr id="343" name="Google Shape;343;p28"/>
          <p:cNvSpPr txBox="1"/>
          <p:nvPr>
            <p:ph type="subTitle" idx="1"/>
          </p:nvPr>
        </p:nvSpPr>
        <p:spPr>
          <a:xfrm>
            <a:off x="960120" y="1430020"/>
            <a:ext cx="1814195" cy="702310"/>
          </a:xfrm>
          <a:prstGeom prst="rect">
            <a:avLst/>
          </a:prstGeom>
        </p:spPr>
        <p:txBody>
          <a:bodyPr spcFirstLastPara="1" wrap="square" lIns="121900" tIns="121900" rIns="121900" bIns="121900" anchor="ctr" anchorCtr="0">
            <a:noAutofit/>
          </a:bodyPr>
          <a:lstStyle/>
          <a:p>
            <a:pPr marL="0" lvl="0" indent="0" algn="l" rtl="0">
              <a:spcBef>
                <a:spcPts val="0"/>
              </a:spcBef>
              <a:spcAft>
                <a:spcPts val="0"/>
              </a:spcAft>
              <a:buNone/>
            </a:pPr>
            <a:r>
              <a:rPr lang="en-US" altLang="en-GB" sz="2400" dirty="0" err="1">
                <a:solidFill>
                  <a:schemeClr val="bg1">
                    <a:lumMod val="10000"/>
                  </a:schemeClr>
                </a:solidFill>
                <a:latin typeface="Times New Roman" panose="02020603050405020304" charset="0"/>
                <a:cs typeface="Times New Roman" panose="02020603050405020304" charset="0"/>
              </a:rPr>
              <a:t>Advantages</a:t>
            </a:r>
            <a:endParaRPr lang="en-US" altLang="en-GB" sz="2400" dirty="0" err="1">
              <a:solidFill>
                <a:schemeClr val="bg1">
                  <a:lumMod val="10000"/>
                </a:schemeClr>
              </a:solidFill>
              <a:latin typeface="Times New Roman" panose="02020603050405020304" charset="0"/>
              <a:cs typeface="Times New Roman" panose="02020603050405020304" charset="0"/>
            </a:endParaRPr>
          </a:p>
        </p:txBody>
      </p:sp>
      <p:sp>
        <p:nvSpPr>
          <p:cNvPr id="344" name="Google Shape;344;p28"/>
          <p:cNvSpPr txBox="1"/>
          <p:nvPr>
            <p:ph type="subTitle" idx="3"/>
          </p:nvPr>
        </p:nvSpPr>
        <p:spPr>
          <a:xfrm>
            <a:off x="958850" y="2435860"/>
            <a:ext cx="10273030" cy="993140"/>
          </a:xfrm>
          <a:prstGeom prst="rect">
            <a:avLst/>
          </a:prstGeom>
        </p:spPr>
        <p:txBody>
          <a:bodyPr spcFirstLastPara="1" wrap="square" lIns="121900" tIns="121900" rIns="121900" bIns="121900" anchor="ctr" anchorCtr="0">
            <a:noAutofit/>
          </a:bodyPr>
          <a:lstStyle/>
          <a:p>
            <a:pPr marL="171450" lvl="0" indent="-171450" algn="l" rtl="0">
              <a:spcBef>
                <a:spcPts val="0"/>
              </a:spcBef>
              <a:spcAft>
                <a:spcPts val="0"/>
              </a:spcAft>
              <a:buFont typeface="Arial" panose="020B0604020202020204" pitchFamily="34" charset="0"/>
              <a:buChar char="•"/>
            </a:pPr>
            <a:r>
              <a:rPr sz="2400" dirty="0">
                <a:latin typeface="Times New Roman" panose="02020603050405020304" charset="0"/>
                <a:cs typeface="Times New Roman" panose="02020603050405020304" charset="0"/>
              </a:rPr>
              <a:t>Network Programmable</a:t>
            </a:r>
            <a:endParaRPr sz="2400" dirty="0">
              <a:latin typeface="Times New Roman" panose="02020603050405020304" charset="0"/>
              <a:cs typeface="Times New Roman" panose="02020603050405020304" charset="0"/>
            </a:endParaRPr>
          </a:p>
          <a:p>
            <a:pPr marL="171450" lvl="0" indent="-171450" algn="l" rtl="0">
              <a:spcBef>
                <a:spcPts val="0"/>
              </a:spcBef>
              <a:spcAft>
                <a:spcPts val="0"/>
              </a:spcAft>
              <a:buFont typeface="Arial" panose="020B0604020202020204" pitchFamily="34" charset="0"/>
              <a:buChar char="•"/>
            </a:pPr>
            <a:r>
              <a:rPr sz="2400" dirty="0">
                <a:latin typeface="Times New Roman" panose="02020603050405020304" charset="0"/>
                <a:cs typeface="Times New Roman" panose="02020603050405020304" charset="0"/>
              </a:rPr>
              <a:t>Network abstraction.</a:t>
            </a:r>
            <a:endParaRPr sz="2400" dirty="0">
              <a:latin typeface="Times New Roman" panose="02020603050405020304" charset="0"/>
              <a:cs typeface="Times New Roman" panose="02020603050405020304" charset="0"/>
            </a:endParaRPr>
          </a:p>
          <a:p>
            <a:pPr marL="171450" lvl="0" indent="-171450" algn="l" rtl="0">
              <a:spcBef>
                <a:spcPts val="0"/>
              </a:spcBef>
              <a:spcAft>
                <a:spcPts val="0"/>
              </a:spcAft>
              <a:buFont typeface="Arial" panose="020B0604020202020204" pitchFamily="34" charset="0"/>
              <a:buChar char="•"/>
            </a:pPr>
            <a:r>
              <a:rPr sz="2400" dirty="0">
                <a:latin typeface="Times New Roman" panose="02020603050405020304" charset="0"/>
                <a:cs typeface="Times New Roman" panose="02020603050405020304" charset="0"/>
              </a:rPr>
              <a:t>Reduce hardware footprint and operation and maintenance costs.</a:t>
            </a:r>
            <a:endParaRPr sz="2400" dirty="0">
              <a:latin typeface="Times New Roman" panose="02020603050405020304" charset="0"/>
              <a:cs typeface="Times New Roman" panose="02020603050405020304" charset="0"/>
            </a:endParaRPr>
          </a:p>
          <a:p>
            <a:pPr marL="171450" lvl="0" indent="-171450" algn="l" rtl="0">
              <a:spcBef>
                <a:spcPts val="0"/>
              </a:spcBef>
              <a:spcAft>
                <a:spcPts val="0"/>
              </a:spcAft>
              <a:buFont typeface="Arial" panose="020B0604020202020204" pitchFamily="34" charset="0"/>
              <a:buChar char="•"/>
            </a:pPr>
            <a:r>
              <a:rPr sz="2400" dirty="0">
                <a:latin typeface="Times New Roman" panose="02020603050405020304" charset="0"/>
                <a:cs typeface="Times New Roman" panose="02020603050405020304" charset="0"/>
              </a:rPr>
              <a:t>Centralized management</a:t>
            </a:r>
            <a:endParaRPr sz="2400" dirty="0">
              <a:latin typeface="Times New Roman" panose="02020603050405020304" charset="0"/>
              <a:cs typeface="Times New Roman" panose="02020603050405020304" charset="0"/>
            </a:endParaRPr>
          </a:p>
          <a:p>
            <a:pPr marL="171450" lvl="0" indent="-171450" algn="l" rtl="0">
              <a:spcBef>
                <a:spcPts val="0"/>
              </a:spcBef>
              <a:spcAft>
                <a:spcPts val="0"/>
              </a:spcAft>
              <a:buFont typeface="Arial" panose="020B0604020202020204" pitchFamily="34" charset="0"/>
              <a:buChar char="•"/>
            </a:pPr>
            <a:endParaRPr sz="2400" dirty="0">
              <a:latin typeface="Times New Roman" panose="02020603050405020304" charset="0"/>
              <a:cs typeface="Times New Roman" panose="02020603050405020304" charset="0"/>
            </a:endParaRPr>
          </a:p>
        </p:txBody>
      </p:sp>
      <p:sp>
        <p:nvSpPr>
          <p:cNvPr id="13" name="Google Shape;344;p28"/>
          <p:cNvSpPr txBox="1"/>
          <p:nvPr>
            <p:custDataLst>
              <p:tags r:id="rId1"/>
            </p:custDataLst>
          </p:nvPr>
        </p:nvSpPr>
        <p:spPr>
          <a:xfrm>
            <a:off x="960120" y="4753610"/>
            <a:ext cx="10273030" cy="993140"/>
          </a:xfrm>
          <a:prstGeom prst="rect">
            <a:avLst/>
          </a:prstGeom>
          <a:noFill/>
          <a:ln>
            <a:noFill/>
          </a:ln>
        </p:spPr>
        <p:txBody>
          <a:bodyPr wrap="square" lIns="121900" tIns="121900" rIns="121900" bIns="121900" anchor="ctr" anchorCtr="0">
            <a:noAutofit/>
          </a:bodyPr>
          <a:lstStyle>
            <a:defPPr marR="0" lvl="0" algn="l" rtl="0">
              <a:lnSpc>
                <a:spcPct val="100000"/>
              </a:lnSpc>
              <a:spcBef>
                <a:spcPts val="0"/>
              </a:spcBef>
              <a:spcAft>
                <a:spcPts val="0"/>
              </a:spcAft>
            </a:defPPr>
            <a:lvl1pPr marL="609600" marR="0" lvl="0" indent="-440055" algn="l" rtl="0">
              <a:lnSpc>
                <a:spcPct val="100000"/>
              </a:lnSpc>
              <a:spcBef>
                <a:spcPts val="0"/>
              </a:spcBef>
              <a:spcAft>
                <a:spcPts val="0"/>
              </a:spcAft>
              <a:buClr>
                <a:schemeClr val="dk2"/>
              </a:buClr>
              <a:buSzPts val="2100"/>
              <a:buFont typeface="Source Sans Pro" panose="020B0503030403020204"/>
              <a:buNone/>
              <a:defRPr sz="2135"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1pPr>
            <a:lvl2pPr marL="1219200" marR="0" lvl="1"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2pPr>
            <a:lvl3pPr marL="1828800" marR="0" lvl="2"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3pPr>
            <a:lvl4pPr marL="2438400" marR="0" lvl="3"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4pPr>
            <a:lvl5pPr marL="3048000" marR="0" lvl="4"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5pPr>
            <a:lvl6pPr marL="3657600" marR="0" lvl="5"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6pPr>
            <a:lvl7pPr marL="4267200" marR="0" lvl="6"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7pPr>
            <a:lvl8pPr marL="4876800" marR="0" lvl="7"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8pPr>
            <a:lvl9pPr marL="5486400" marR="0" lvl="8" indent="-440055" algn="l" rtl="0">
              <a:lnSpc>
                <a:spcPct val="100000"/>
              </a:lnSpc>
              <a:spcBef>
                <a:spcPts val="0"/>
              </a:spcBef>
              <a:spcAft>
                <a:spcPts val="0"/>
              </a:spcAft>
              <a:buClr>
                <a:schemeClr val="dk2"/>
              </a:buClr>
              <a:buSzPts val="2100"/>
              <a:buFont typeface="Source Sans Pro" panose="020B0503030403020204"/>
              <a:buNone/>
              <a:defRPr sz="2800" b="0" i="0" u="none" strike="noStrike" cap="none">
                <a:solidFill>
                  <a:schemeClr val="dk2"/>
                </a:solidFill>
                <a:latin typeface="Source Sans Pro" panose="020B0503030403020204"/>
                <a:ea typeface="Source Sans Pro" panose="020B0503030403020204"/>
                <a:cs typeface="Source Sans Pro" panose="020B0503030403020204"/>
                <a:sym typeface="Source Sans Pro" panose="020B0503030403020204"/>
              </a:defRPr>
            </a:lvl9pPr>
          </a:lstStyle>
          <a:p>
            <a:pPr marL="0" lvl="0" indent="0" algn="l" rtl="0">
              <a:spcBef>
                <a:spcPts val="0"/>
              </a:spcBef>
              <a:spcAft>
                <a:spcPts val="0"/>
              </a:spcAft>
              <a:buFont typeface="Arial" panose="020B0604020202020204" pitchFamily="34" charset="0"/>
            </a:pPr>
            <a:endParaRPr sz="2400" dirty="0">
              <a:latin typeface="Times New Roman" panose="02020603050405020304" charset="0"/>
              <a:cs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65"/>
        <p:cNvGrpSpPr/>
        <p:nvPr/>
      </p:nvGrpSpPr>
      <p:grpSpPr>
        <a:xfrm>
          <a:off x="0" y="0"/>
          <a:ext cx="0" cy="0"/>
          <a:chOff x="0" y="0"/>
          <a:chExt cx="0" cy="0"/>
        </a:xfrm>
      </p:grpSpPr>
      <p:sp>
        <p:nvSpPr>
          <p:cNvPr id="1466" name="Google Shape;1466;p39"/>
          <p:cNvSpPr txBox="1"/>
          <p:nvPr>
            <p:ph type="title"/>
          </p:nvPr>
        </p:nvSpPr>
        <p:spPr>
          <a:xfrm>
            <a:off x="6319615" y="2143663"/>
            <a:ext cx="5872385" cy="3887600"/>
          </a:xfrm>
          <a:prstGeom prst="rect">
            <a:avLst/>
          </a:prstGeom>
        </p:spPr>
        <p:txBody>
          <a:bodyPr spcFirstLastPara="1" wrap="square" lIns="121900" tIns="121900" rIns="121900" bIns="121900" anchor="ctr" anchorCtr="0">
            <a:noAutofit/>
          </a:bodyPr>
          <a:lstStyle/>
          <a:p>
            <a:pPr algn="ctr"/>
            <a:r>
              <a:rPr lang="en-US" dirty="0">
                <a:solidFill>
                  <a:srgbClr val="0070C0"/>
                </a:solidFill>
                <a:latin typeface="Overpass SemiBold"/>
                <a:ea typeface="Overpass SemiBold"/>
                <a:cs typeface="Overpass SemiBold"/>
                <a:sym typeface="Overpass SemiBold"/>
              </a:rPr>
              <a:t>Thank</a:t>
            </a:r>
            <a:r>
              <a:rPr lang="en-US" dirty="0">
                <a:solidFill>
                  <a:srgbClr val="0070C0"/>
                </a:solidFill>
                <a:latin typeface="Overpass SemiBold"/>
                <a:ea typeface="Overpass SemiBold"/>
                <a:cs typeface="Overpass SemiBold"/>
                <a:sym typeface="Overpass SemiBold"/>
              </a:rPr>
              <a:t>s for your attention!</a:t>
            </a:r>
            <a:endParaRPr lang="en-US" dirty="0">
              <a:solidFill>
                <a:srgbClr val="0070C0"/>
              </a:solidFill>
              <a:latin typeface="Overpass SemiBold"/>
              <a:ea typeface="Overpass SemiBold"/>
              <a:cs typeface="Overpass SemiBold"/>
              <a:sym typeface="Overpass SemiBold"/>
            </a:endParaRPr>
          </a:p>
        </p:txBody>
      </p:sp>
    </p:spTree>
  </p:cSld>
  <p:clrMapOvr>
    <a:masterClrMapping/>
  </p:clrMapOvr>
</p:sld>
</file>

<file path=ppt/tags/tag1.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M_BEAUTIFY_FLAG" val=""/>
</p:tagLst>
</file>

<file path=ppt/tags/tag5.xml><?xml version="1.0" encoding="utf-8"?>
<p:tagLst xmlns:p="http://schemas.openxmlformats.org/presentationml/2006/main">
  <p:tag name="COMMONDATA" val="eyJoZGlkIjoiM2QzOTNhYThkMTQzYzMyOGRmYTQzNTE0MmU1NzM0MWYifQ=="/>
</p:tagLst>
</file>

<file path=ppt/theme/theme1.xml><?xml version="1.0" encoding="utf-8"?>
<a:theme xmlns:a="http://schemas.openxmlformats.org/drawingml/2006/main" name="Public Consulting by Slidesgo">
  <a:themeElements>
    <a:clrScheme name="Simple Light">
      <a:dk1>
        <a:srgbClr val="878CF0"/>
      </a:dk1>
      <a:lt1>
        <a:srgbClr val="E7E2F2"/>
      </a:lt1>
      <a:dk2>
        <a:srgbClr val="20124D"/>
      </a:dk2>
      <a:lt2>
        <a:srgbClr val="F6F2FF"/>
      </a:lt2>
      <a:accent1>
        <a:srgbClr val="D66565"/>
      </a:accent1>
      <a:accent2>
        <a:srgbClr val="FBD15B"/>
      </a:accent2>
      <a:accent3>
        <a:srgbClr val="56548C"/>
      </a:accent3>
      <a:accent4>
        <a:srgbClr val="67659C"/>
      </a:accent4>
      <a:accent5>
        <a:srgbClr val="B1B2F3"/>
      </a:accent5>
      <a:accent6>
        <a:srgbClr val="FFC8AF"/>
      </a:accent6>
      <a:hlink>
        <a:srgbClr val="D66565"/>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2946</Words>
  <Application>WPS 演示</Application>
  <PresentationFormat>宽屏</PresentationFormat>
  <Paragraphs>52</Paragraphs>
  <Slides>8</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8</vt:i4>
      </vt:variant>
    </vt:vector>
  </HeadingPairs>
  <TitlesOfParts>
    <vt:vector size="24" baseType="lpstr">
      <vt:lpstr>Arial</vt:lpstr>
      <vt:lpstr>宋体</vt:lpstr>
      <vt:lpstr>Wingdings</vt:lpstr>
      <vt:lpstr>Arial Unicode MS</vt:lpstr>
      <vt:lpstr>Calibri</vt:lpstr>
      <vt:lpstr>微软雅黑</vt:lpstr>
      <vt:lpstr>Overpass Black</vt:lpstr>
      <vt:lpstr>Segoe Print</vt:lpstr>
      <vt:lpstr>Source Sans Pro</vt:lpstr>
      <vt:lpstr>Overpass ExtraBold</vt:lpstr>
      <vt:lpstr>Overpass SemiBold</vt:lpstr>
      <vt:lpstr>Montserrat</vt:lpstr>
      <vt:lpstr>Open Sans SemiBold</vt:lpstr>
      <vt:lpstr>Raleway</vt:lpstr>
      <vt:lpstr>Times New Roman</vt:lpstr>
      <vt:lpstr>Public Consulting by Slidesgo</vt:lpstr>
      <vt:lpstr> Formation of a "digital image" of a mobile operator client and its application in educational technologies</vt:lpstr>
      <vt:lpstr>04</vt:lpstr>
      <vt:lpstr>PowerPoint 演示文稿</vt:lpstr>
      <vt:lpstr>PowerPoint 演示文稿</vt:lpstr>
      <vt:lpstr>04</vt:lpstr>
      <vt:lpstr> How does SDN works?</vt:lpstr>
      <vt:lpstr> How does SDN works?</vt:lpstr>
      <vt:lpstr>Thanks for your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lcx</dc:creator>
  <cp:lastModifiedBy>Curry Combo</cp:lastModifiedBy>
  <cp:revision>9</cp:revision>
  <dcterms:created xsi:type="dcterms:W3CDTF">2023-04-11T14:29:00Z</dcterms:created>
  <dcterms:modified xsi:type="dcterms:W3CDTF">2023-04-11T16:08:34Z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CB9E7A907E2F4CD3AF97551488A4D9A1_12</vt:lpwstr>
  </property>
  <property fmtid="{D5CDD505-2E9C-101B-9397-08002B2CF9AE}" pid="3" name="KSOProductBuildVer">
    <vt:lpwstr>2052-11.1.0.14036</vt:lpwstr>
  </property>
</Properties>
</file>