
<file path=[Content_Types].xml><?xml version="1.0" encoding="utf-8"?>
<Types xmlns="http://schemas.openxmlformats.org/package/2006/content-types">
  <Default Extension="gif" ContentType="image/gif"/>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
  </p:notesMasterIdLst>
  <p:sldIdLst>
    <p:sldId id="256" r:id="rId3"/>
    <p:sldId id="261" r:id="rId5"/>
    <p:sldId id="257" r:id="rId6"/>
    <p:sldId id="259" r:id="rId7"/>
    <p:sldId id="271" r:id="rId8"/>
    <p:sldId id="267" r:id="rId9"/>
    <p:sldId id="314" r:id="rId10"/>
    <p:sldId id="273" r:id="rId11"/>
    <p:sldId id="262" r:id="rId12"/>
    <p:sldId id="263" r:id="rId13"/>
    <p:sldId id="280" r:id="rId14"/>
    <p:sldId id="264" r:id="rId15"/>
    <p:sldId id="316" r:id="rId16"/>
    <p:sldId id="277" r:id="rId17"/>
    <p:sldId id="286" r:id="rId18"/>
    <p:sldId id="291" r:id="rId19"/>
    <p:sldId id="292" r:id="rId20"/>
  </p:sldIdLst>
  <p:sldSz cx="9144000" cy="5143500" type="screen16x9"/>
  <p:notesSz cx="6858000" cy="9144000"/>
  <p:embeddedFontLst>
    <p:embeddedFont>
      <p:font typeface="Nexa Light" panose="02000000000000000000" pitchFamily="50" charset="0"/>
      <p:regular r:id="rId24"/>
    </p:embeddedFont>
    <p:embeddedFont>
      <p:font typeface="Noah" panose="00000500000000000000" pitchFamily="50" charset="-52"/>
      <p:regular r:id="rId25"/>
      <p:bold r:id="rId26"/>
      <p:italic r:id="rId27"/>
      <p:boldItalic r:id="rId28"/>
    </p:embeddedFont>
    <p:embeddedFont>
      <p:font typeface="Jost* 100 Hairline" pitchFamily="50" charset="0"/>
      <p:regular r:id="rId29"/>
    </p:embeddedFont>
    <p:embeddedFont>
      <p:font typeface="Exo" panose="020B0604020202020204" charset="0"/>
      <p:regular r:id="rId30"/>
      <p:bold r:id="rId31"/>
      <p:italic r:id="rId32"/>
      <p:boldItalic r:id="rId33"/>
    </p:embeddedFont>
    <p:embeddedFont>
      <p:font typeface="PT Sans" panose="020B0604020202020204" charset="-52"/>
      <p:regular r:id="rId34"/>
      <p:bold r:id="rId35"/>
      <p:italic r:id="rId36"/>
      <p:boldItalic r:id="rId37"/>
    </p:embeddedFont>
    <p:embeddedFont>
      <p:font typeface="Raleway" panose="020B0003030101060003"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E9ED"/>
    <a:srgbClr val="00FFFF"/>
    <a:srgbClr val="8FFFFF"/>
    <a:srgbClr val="0D0D0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4201361-DCA3-488B-AB5B-0A0E35EB95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6703" autoAdjust="0"/>
  </p:normalViewPr>
  <p:slideViewPr>
    <p:cSldViewPr snapToGrid="0">
      <p:cViewPr varScale="1">
        <p:scale>
          <a:sx n="109" d="100"/>
          <a:sy n="109" d="100"/>
        </p:scale>
        <p:origin x="1044" y="7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font" Target="fonts/font16.fntdata"/><Relationship Id="rId38" Type="http://schemas.openxmlformats.org/officeDocument/2006/relationships/font" Target="fonts/font15.fntdata"/><Relationship Id="rId37" Type="http://schemas.openxmlformats.org/officeDocument/2006/relationships/font" Target="fonts/font14.fntdata"/><Relationship Id="rId36" Type="http://schemas.openxmlformats.org/officeDocument/2006/relationships/font" Target="fonts/font13.fntdata"/><Relationship Id="rId35" Type="http://schemas.openxmlformats.org/officeDocument/2006/relationships/font" Target="fonts/font12.fntdata"/><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5"/>
        <p:cNvGrpSpPr/>
        <p:nvPr/>
      </p:nvGrpSpPr>
      <p:grpSpPr>
        <a:xfrm>
          <a:off x="0" y="0"/>
          <a:ext cx="0" cy="0"/>
          <a:chOff x="0" y="0"/>
          <a:chExt cx="0" cy="0"/>
        </a:xfrm>
      </p:grpSpPr>
      <p:sp>
        <p:nvSpPr>
          <p:cNvPr id="2656" name="Google Shape;26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7" name="Google Shape;26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80"/>
        <p:cNvGrpSpPr/>
        <p:nvPr/>
      </p:nvGrpSpPr>
      <p:grpSpPr>
        <a:xfrm>
          <a:off x="0" y="0"/>
          <a:ext cx="0" cy="0"/>
          <a:chOff x="0" y="0"/>
          <a:chExt cx="0" cy="0"/>
        </a:xfrm>
      </p:grpSpPr>
      <p:sp>
        <p:nvSpPr>
          <p:cNvPr id="2981" name="Google Shape;2981;gf11272de0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2" name="Google Shape;2982;gf11272de0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На каждом промежуточном узле запрос на резервирование инициирует два действия.</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Процесс RSVP передает запрос на входной контроль и контроль правил. Если какая-либо из проверок не проходит, резервирование отвергается и процесс RSVP возвращает сообщение об ошибке отправившему запрос получателю (получателям).</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Запрос на резервирование распространяется в восходящем направлении к соответствующим источникам данных. </a:t>
            </a:r>
            <a:endParaRPr lang="ru-RU" dirty="0" smtClean="0"/>
          </a:p>
          <a:p>
            <a:pPr marL="0" lvl="0" indent="0" algn="l" rtl="0">
              <a:spcBef>
                <a:spcPts val="0"/>
              </a:spcBef>
              <a:spcAft>
                <a:spcPts val="0"/>
              </a:spcAft>
              <a:buNone/>
            </a:pPr>
            <a:r>
              <a:rPr lang="ru-RU" dirty="0" smtClean="0"/>
              <a:t>а</a:t>
            </a:r>
            <a:endParaRPr lang="ru-RU" dirty="0" smtClean="0"/>
          </a:p>
          <a:p>
            <a:pPr marL="0" lvl="0" indent="0" algn="l" rtl="0">
              <a:spcBef>
                <a:spcPts val="0"/>
              </a:spcBef>
              <a:spcAft>
                <a:spcPts val="0"/>
              </a:spcAft>
              <a:buNone/>
            </a:pPr>
            <a:r>
              <a:rPr lang="ru-RU" dirty="0" smtClean="0"/>
              <a:t>Набор хостов-отправителей, для которых распространяется запрос на резервирование называют областью запроса.</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17"/>
        <p:cNvGrpSpPr/>
        <p:nvPr/>
      </p:nvGrpSpPr>
      <p:grpSpPr>
        <a:xfrm>
          <a:off x="0" y="0"/>
          <a:ext cx="0" cy="0"/>
          <a:chOff x="0" y="0"/>
          <a:chExt cx="0" cy="0"/>
        </a:xfrm>
      </p:grpSpPr>
      <p:sp>
        <p:nvSpPr>
          <p:cNvPr id="3918" name="Google Shape;3918;gedfa3e31c0_2_20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9" name="Google Shape;3919;gedfa3e31c0_2_20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06"/>
        <p:cNvGrpSpPr/>
        <p:nvPr/>
      </p:nvGrpSpPr>
      <p:grpSpPr>
        <a:xfrm>
          <a:off x="0" y="0"/>
          <a:ext cx="0" cy="0"/>
          <a:chOff x="0" y="0"/>
          <a:chExt cx="0" cy="0"/>
        </a:xfrm>
      </p:grpSpPr>
      <p:sp>
        <p:nvSpPr>
          <p:cNvPr id="3007" name="Google Shape;3007;gedfa3e31c0_2_20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edfa3e31c0_2_20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Запросы на резервирование включают набор опций, называемый «стилем» (</a:t>
            </a:r>
            <a:r>
              <a:rPr lang="ru-RU" dirty="0" err="1" smtClean="0"/>
              <a:t>style</a:t>
            </a:r>
            <a:r>
              <a:rPr lang="ru-RU" dirty="0" smtClean="0"/>
              <a:t>) резервирования.</a:t>
            </a:r>
            <a:endParaRPr lang="en-US" dirty="0" smtClean="0"/>
          </a:p>
          <a:p>
            <a:pPr marL="0" lvl="0" indent="0" algn="l" rtl="0">
              <a:spcBef>
                <a:spcPts val="0"/>
              </a:spcBef>
              <a:spcAft>
                <a:spcPts val="0"/>
              </a:spcAft>
              <a:buNone/>
            </a:pPr>
            <a:endParaRPr lang="en-US" dirty="0" smtClean="0"/>
          </a:p>
          <a:p>
            <a:pPr marL="171450" lvl="0" indent="-171450" algn="l" rtl="0">
              <a:spcBef>
                <a:spcPts val="0"/>
              </a:spcBef>
              <a:spcAft>
                <a:spcPts val="0"/>
              </a:spcAft>
            </a:pPr>
            <a:r>
              <a:rPr lang="ru-RU" dirty="0" smtClean="0"/>
              <a:t>Стиль с шаблонным фильтром (</a:t>
            </a:r>
            <a:r>
              <a:rPr lang="ru-RU" dirty="0" err="1" smtClean="0"/>
              <a:t>Wildcard-Filter</a:t>
            </a:r>
            <a:r>
              <a:rPr lang="ru-RU" dirty="0" smtClean="0"/>
              <a:t> – WF)</a:t>
            </a:r>
            <a:endParaRPr lang="en-US" dirty="0" smtClean="0"/>
          </a:p>
          <a:p>
            <a:pPr marL="0" lvl="0" indent="0" algn="l" rtl="0">
              <a:spcBef>
                <a:spcPts val="0"/>
              </a:spcBef>
              <a:spcAft>
                <a:spcPts val="0"/>
              </a:spcAft>
              <a:buNone/>
            </a:pPr>
            <a:r>
              <a:rPr lang="ru-RU" dirty="0" smtClean="0"/>
              <a:t>Стиль WF предполагает совместно используемое резервирование с заданными шаблоном отправителями. </a:t>
            </a:r>
            <a:endParaRPr lang="en-US" dirty="0" smtClean="0"/>
          </a:p>
          <a:p>
            <a:pPr marL="0" lvl="0" indent="0" algn="l" rtl="0">
              <a:spcBef>
                <a:spcPts val="0"/>
              </a:spcBef>
              <a:spcAft>
                <a:spcPts val="0"/>
              </a:spcAft>
              <a:buNone/>
            </a:pPr>
            <a:endParaRPr lang="en-US" dirty="0" smtClean="0"/>
          </a:p>
          <a:p>
            <a:pPr marL="171450" lvl="0" indent="-171450" algn="l" rtl="0">
              <a:spcBef>
                <a:spcPts val="0"/>
              </a:spcBef>
              <a:spcAft>
                <a:spcPts val="0"/>
              </a:spcAft>
            </a:pPr>
            <a:r>
              <a:rPr lang="ru-RU" dirty="0" smtClean="0"/>
              <a:t>Стиль с фиксированным фильтром (Fixed-</a:t>
            </a:r>
            <a:r>
              <a:rPr lang="ru-RU" dirty="0" err="1" smtClean="0"/>
              <a:t>Filter</a:t>
            </a:r>
            <a:r>
              <a:rPr lang="ru-RU" dirty="0" smtClean="0"/>
              <a:t> – FF)</a:t>
            </a:r>
            <a:endParaRPr lang="en-US" dirty="0" smtClean="0"/>
          </a:p>
          <a:p>
            <a:pPr marL="0" lvl="0" indent="0" algn="l" rtl="0">
              <a:spcBef>
                <a:spcPts val="0"/>
              </a:spcBef>
              <a:spcAft>
                <a:spcPts val="0"/>
              </a:spcAft>
              <a:buNone/>
            </a:pPr>
            <a:r>
              <a:rPr lang="ru-RU" dirty="0" smtClean="0"/>
              <a:t>Стиль FF предполагает раздельное резервирование с явным выбором отправителей</a:t>
            </a:r>
            <a:endParaRPr lang="en-US" dirty="0" smtClean="0"/>
          </a:p>
          <a:p>
            <a:pPr marL="0" lvl="0" indent="0" algn="l" rtl="0">
              <a:spcBef>
                <a:spcPts val="0"/>
              </a:spcBef>
              <a:spcAft>
                <a:spcPts val="0"/>
              </a:spcAft>
              <a:buNone/>
            </a:pPr>
            <a:endParaRPr lang="en-US" dirty="0" smtClean="0"/>
          </a:p>
          <a:p>
            <a:pPr marL="171450" lvl="0" indent="-171450" algn="l" rtl="0">
              <a:spcBef>
                <a:spcPts val="0"/>
              </a:spcBef>
              <a:spcAft>
                <a:spcPts val="0"/>
              </a:spcAft>
            </a:pPr>
            <a:r>
              <a:rPr lang="ru-RU" dirty="0" smtClean="0"/>
              <a:t>Разделяемый с явным заданием (</a:t>
            </a:r>
            <a:r>
              <a:rPr lang="ru-RU" dirty="0" err="1" smtClean="0"/>
              <a:t>Shared</a:t>
            </a:r>
            <a:r>
              <a:rPr lang="ru-RU" dirty="0" smtClean="0"/>
              <a:t> </a:t>
            </a:r>
            <a:r>
              <a:rPr lang="ru-RU" dirty="0" err="1" smtClean="0"/>
              <a:t>Explicit</a:t>
            </a:r>
            <a:r>
              <a:rPr lang="ru-RU" dirty="0" smtClean="0"/>
              <a:t> – SE)</a:t>
            </a:r>
            <a:endParaRPr lang="en-US" dirty="0" smtClean="0"/>
          </a:p>
          <a:p>
            <a:pPr marL="0" lvl="0" indent="0" algn="l" rtl="0">
              <a:spcBef>
                <a:spcPts val="0"/>
              </a:spcBef>
              <a:spcAft>
                <a:spcPts val="0"/>
              </a:spcAft>
              <a:buNone/>
            </a:pPr>
            <a:r>
              <a:rPr lang="ru-RU" dirty="0" smtClean="0"/>
              <a:t>Стиль SE предполагает разделяемое резервирование с явным заданием отправителя.</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ru-RU" dirty="0" smtClean="0"/>
              <a:t>Чтобы</a:t>
            </a:r>
            <a:r>
              <a:rPr lang="ru-RU" baseline="0" dirty="0" smtClean="0"/>
              <a:t> быть более понятным, приведу пример:  стили резервирования </a:t>
            </a:r>
            <a:r>
              <a:rPr lang="ru-RU" sz="1100" dirty="0" smtClean="0">
                <a:solidFill>
                  <a:schemeClr val="bg1"/>
                </a:solidFill>
                <a:latin typeface="Noah" panose="00000500000000000000" pitchFamily="50" charset="-52"/>
              </a:rPr>
              <a:t>Разделяемый с явным</a:t>
            </a:r>
            <a:r>
              <a:rPr lang="en-US" sz="1100" dirty="0" smtClean="0">
                <a:solidFill>
                  <a:schemeClr val="bg1"/>
                </a:solidFill>
                <a:latin typeface="Noah" panose="00000500000000000000" pitchFamily="50" charset="-52"/>
              </a:rPr>
              <a:t> </a:t>
            </a:r>
            <a:r>
              <a:rPr lang="ru-RU" sz="1100" dirty="0" smtClean="0">
                <a:solidFill>
                  <a:schemeClr val="bg1"/>
                </a:solidFill>
                <a:latin typeface="Noah" panose="00000500000000000000" pitchFamily="50" charset="-52"/>
              </a:rPr>
              <a:t>заданием (</a:t>
            </a:r>
            <a:r>
              <a:rPr lang="en-US" sz="1100" dirty="0" smtClean="0">
                <a:solidFill>
                  <a:schemeClr val="bg1"/>
                </a:solidFill>
                <a:latin typeface="Noah" panose="00000500000000000000" pitchFamily="50" charset="-52"/>
              </a:rPr>
              <a:t>SE) </a:t>
            </a:r>
            <a:r>
              <a:rPr lang="ru-RU" sz="1100" dirty="0" smtClean="0">
                <a:solidFill>
                  <a:schemeClr val="bg1"/>
                </a:solidFill>
                <a:latin typeface="Noah" panose="00000500000000000000" pitchFamily="50" charset="-52"/>
              </a:rPr>
              <a:t>и Шаблонный фильтр (</a:t>
            </a:r>
            <a:r>
              <a:rPr lang="en-US" sz="1100" dirty="0" smtClean="0">
                <a:solidFill>
                  <a:schemeClr val="bg1"/>
                </a:solidFill>
                <a:latin typeface="Noah" panose="00000500000000000000" pitchFamily="50" charset="-52"/>
              </a:rPr>
              <a:t>WF)</a:t>
            </a:r>
            <a:r>
              <a:rPr lang="ru-RU" sz="1100" baseline="0" dirty="0" smtClean="0">
                <a:solidFill>
                  <a:schemeClr val="bg1"/>
                </a:solidFill>
                <a:latin typeface="Noah" panose="00000500000000000000" pitchFamily="50" charset="-52"/>
              </a:rPr>
              <a:t> могут использоваться для </a:t>
            </a:r>
            <a:r>
              <a:rPr lang="ru-RU" dirty="0" smtClean="0"/>
              <a:t>пакетной передачи звука — поскольку одновременно может говорить ограниченное число людей, каждый получатель может ввести запрос на резервирование в стиле WF или SE с удвоенной по отношению к одному говорящему полосой (это позволит передать два звуковых канала одновременно).</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А </a:t>
            </a:r>
            <a:r>
              <a:rPr lang="ru-RU" dirty="0" smtClean="0"/>
              <a:t>стиль FF, создающий раздельные резервы для потоков от разных отправителей, хорошо подходит для видео-приложений.</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54"/>
        <p:cNvGrpSpPr/>
        <p:nvPr/>
      </p:nvGrpSpPr>
      <p:grpSpPr>
        <a:xfrm>
          <a:off x="0" y="0"/>
          <a:ext cx="0" cy="0"/>
          <a:chOff x="0" y="0"/>
          <a:chExt cx="0" cy="0"/>
        </a:xfrm>
      </p:grpSpPr>
      <p:sp>
        <p:nvSpPr>
          <p:cNvPr id="3155" name="Google Shape;3155;gedfa3e31c0_2_19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edfa3e31c0_2_19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44"/>
        <p:cNvGrpSpPr/>
        <p:nvPr/>
      </p:nvGrpSpPr>
      <p:grpSpPr>
        <a:xfrm>
          <a:off x="0" y="0"/>
          <a:ext cx="0" cy="0"/>
          <a:chOff x="0" y="0"/>
          <a:chExt cx="0" cy="0"/>
        </a:xfrm>
      </p:grpSpPr>
      <p:sp>
        <p:nvSpPr>
          <p:cNvPr id="3745" name="Google Shape;3745;gedfa3e31c0_2_20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6" name="Google Shape;3746;gedfa3e31c0_2_20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RSVP на маршрутизаторе имеет интерфейсы для маршрутизации и контроля трафика.</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Здесь будет </a:t>
            </a:r>
            <a:r>
              <a:rPr lang="ru-RU" dirty="0" smtClean="0"/>
              <a:t>описан базовый интерфейс между приложением и управляющим процессом RSV.</a:t>
            </a:r>
            <a:endParaRPr lang="ru-RU" dirty="0" smtClean="0"/>
          </a:p>
          <a:p>
            <a:pPr marL="0" lvl="0" indent="0" algn="l" rtl="0">
              <a:spcBef>
                <a:spcPts val="0"/>
              </a:spcBef>
              <a:spcAft>
                <a:spcPts val="0"/>
              </a:spcAft>
              <a:buNone/>
            </a:pPr>
            <a:endParaRPr lang="ru-RU" dirty="0" smtClean="0"/>
          </a:p>
          <a:p>
            <a:pPr marL="171450" lvl="0" indent="-171450" algn="l" rtl="0">
              <a:spcBef>
                <a:spcPts val="0"/>
              </a:spcBef>
              <a:spcAft>
                <a:spcPts val="0"/>
              </a:spcAft>
            </a:pPr>
            <a:r>
              <a:rPr lang="ru-RU" dirty="0" smtClean="0"/>
              <a:t>Регистрация сессии</a:t>
            </a:r>
            <a:endParaRPr lang="ru-RU" dirty="0" smtClean="0"/>
          </a:p>
          <a:p>
            <a:pPr marL="0" lvl="0" indent="0" algn="l" rtl="0">
              <a:spcBef>
                <a:spcPts val="0"/>
              </a:spcBef>
              <a:spcAft>
                <a:spcPts val="0"/>
              </a:spcAft>
              <a:buNone/>
            </a:pPr>
            <a:r>
              <a:rPr lang="ru-RU" dirty="0" smtClean="0"/>
              <a:t>Этот вызов инициирует обработку RSVP для сессии. При успешном завершении SESSION незамедлительно возвращает локальный идентификатор сессии Session-id, который может использоваться в последующих вызовах.</a:t>
            </a:r>
            <a:endParaRPr lang="ru-RU" dirty="0" smtClean="0"/>
          </a:p>
          <a:p>
            <a:pPr marL="0" lvl="0" indent="0" algn="l" rtl="0">
              <a:spcBef>
                <a:spcPts val="0"/>
              </a:spcBef>
              <a:spcAft>
                <a:spcPts val="0"/>
              </a:spcAft>
              <a:buNone/>
            </a:pPr>
            <a:endParaRPr lang="ru-RU" dirty="0" smtClean="0"/>
          </a:p>
          <a:p>
            <a:pPr marL="171450" lvl="0" indent="-171450" algn="l" rtl="0">
              <a:spcBef>
                <a:spcPts val="0"/>
              </a:spcBef>
              <a:spcAft>
                <a:spcPts val="0"/>
              </a:spcAft>
            </a:pPr>
            <a:r>
              <a:rPr lang="ru-RU" dirty="0" smtClean="0"/>
              <a:t>Определение отправителя</a:t>
            </a:r>
            <a:endParaRPr lang="ru-RU" dirty="0" smtClean="0"/>
          </a:p>
          <a:p>
            <a:pPr marL="0" lvl="0" indent="0" algn="l" rtl="0">
              <a:spcBef>
                <a:spcPts val="0"/>
              </a:spcBef>
              <a:spcAft>
                <a:spcPts val="0"/>
              </a:spcAft>
              <a:buNone/>
            </a:pPr>
            <a:r>
              <a:rPr lang="ru-RU" dirty="0" smtClean="0"/>
              <a:t>Отправитель использует этот вызов для задания или изменения атрибутов потока данных. Первый вызов, зарегистрированной как Session-id будет инициировать передачу RSVP сообщений пути для данной сессии, последующие вызовы могут менять информацию о пути.</a:t>
            </a:r>
            <a:endParaRPr lang="ru-RU" dirty="0" smtClean="0"/>
          </a:p>
          <a:p>
            <a:pPr marL="0" lvl="0" indent="0" algn="l" rtl="0">
              <a:spcBef>
                <a:spcPts val="0"/>
              </a:spcBef>
              <a:spcAft>
                <a:spcPts val="0"/>
              </a:spcAft>
              <a:buNone/>
            </a:pPr>
            <a:endParaRPr lang="ru-RU" dirty="0" smtClean="0"/>
          </a:p>
          <a:p>
            <a:pPr marL="171450" lvl="0" indent="-171450" algn="l" rtl="0">
              <a:spcBef>
                <a:spcPts val="0"/>
              </a:spcBef>
              <a:spcAft>
                <a:spcPts val="0"/>
              </a:spcAft>
            </a:pPr>
            <a:r>
              <a:rPr lang="ru-RU" dirty="0" smtClean="0"/>
              <a:t>Резервирование</a:t>
            </a:r>
            <a:endParaRPr lang="ru-RU" dirty="0" smtClean="0"/>
          </a:p>
          <a:p>
            <a:pPr marL="0" lvl="0" indent="0" algn="l" rtl="0">
              <a:spcBef>
                <a:spcPts val="0"/>
              </a:spcBef>
              <a:spcAft>
                <a:spcPts val="0"/>
              </a:spcAft>
              <a:buNone/>
            </a:pPr>
            <a:r>
              <a:rPr lang="ru-RU" dirty="0" smtClean="0"/>
              <a:t>Получатель использует этот вызов для организации или изменения резервирования ресурсов в сессии, зарегистрированной с session-id. Первый вызов будет инициировать периодическую передачу сообщений. Последующий вызов может служить для изменения параметров, заданных предшествующим вызовом.</a:t>
            </a:r>
            <a:endParaRPr lang="ru-RU" dirty="0" smtClean="0"/>
          </a:p>
          <a:p>
            <a:pPr marL="0" lvl="0" indent="0" algn="l" rtl="0">
              <a:spcBef>
                <a:spcPts val="0"/>
              </a:spcBef>
              <a:spcAft>
                <a:spcPts val="0"/>
              </a:spcAft>
              <a:buNone/>
            </a:pPr>
            <a:endParaRPr lang="ru-RU" dirty="0" smtClean="0"/>
          </a:p>
          <a:p>
            <a:pPr marL="171450" lvl="0" indent="-171450" algn="l" rtl="0">
              <a:spcBef>
                <a:spcPts val="0"/>
              </a:spcBef>
              <a:spcAft>
                <a:spcPts val="0"/>
              </a:spcAft>
            </a:pPr>
            <a:r>
              <a:rPr lang="ru-RU" dirty="0" smtClean="0"/>
              <a:t>Освобождение</a:t>
            </a:r>
            <a:endParaRPr lang="ru-RU" dirty="0" smtClean="0"/>
          </a:p>
          <a:p>
            <a:pPr marL="0" lvl="0" indent="0" algn="l" rtl="0">
              <a:spcBef>
                <a:spcPts val="0"/>
              </a:spcBef>
              <a:spcAft>
                <a:spcPts val="0"/>
              </a:spcAft>
              <a:buNone/>
            </a:pPr>
            <a:r>
              <a:rPr lang="ru-RU" dirty="0" smtClean="0"/>
              <a:t>Этот вызов удаляет состояние RSVP для сессии, заданной session-id.</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89"/>
        <p:cNvGrpSpPr/>
        <p:nvPr/>
      </p:nvGrpSpPr>
      <p:grpSpPr>
        <a:xfrm>
          <a:off x="0" y="0"/>
          <a:ext cx="0" cy="0"/>
          <a:chOff x="0" y="0"/>
          <a:chExt cx="0" cy="0"/>
        </a:xfrm>
      </p:grpSpPr>
      <p:sp>
        <p:nvSpPr>
          <p:cNvPr id="4290" name="Google Shape;4290;gedfa3e31c0_2_20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1" name="Google Shape;4291;gedfa3e31c0_2_20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30"/>
        <p:cNvGrpSpPr/>
        <p:nvPr/>
      </p:nvGrpSpPr>
      <p:grpSpPr>
        <a:xfrm>
          <a:off x="0" y="0"/>
          <a:ext cx="0" cy="0"/>
          <a:chOff x="0" y="0"/>
          <a:chExt cx="0" cy="0"/>
        </a:xfrm>
      </p:grpSpPr>
      <p:sp>
        <p:nvSpPr>
          <p:cNvPr id="4531" name="Google Shape;4531;gedfa3e31c0_2_21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2" name="Google Shape;4532;gedfa3e31c0_2_21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defRPr/>
            </a:pPr>
            <a:r>
              <a:rPr lang="ru-RU" b="1" dirty="0" smtClean="0">
                <a:effectLst/>
              </a:rPr>
              <a:t>Протокол резервирования ресурсов (RSVP)</a:t>
            </a:r>
            <a:r>
              <a:rPr lang="ru-RU" dirty="0" smtClean="0">
                <a:effectLst/>
              </a:rPr>
              <a:t> используется в системах реального времени для эффективной передачи диапазона качества на конкретный приемник. Обычно он используется стороной получателя для быстрой доставки пакетов передачи от отправителя к получателю.</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en-US" dirty="0" smtClean="0">
                <a:effectLst/>
              </a:rPr>
              <a:t>RSVP </a:t>
            </a:r>
            <a:r>
              <a:rPr lang="ru-RU" dirty="0" smtClean="0">
                <a:effectLst/>
              </a:rPr>
              <a:t>инициируется получателем и является симплексным (однонаправленным)</a:t>
            </a:r>
            <a:r>
              <a:rPr lang="ru-RU" baseline="0" dirty="0" smtClean="0">
                <a:effectLst/>
              </a:rPr>
              <a:t> - </a:t>
            </a:r>
            <a:r>
              <a:rPr lang="ru-RU" dirty="0" smtClean="0">
                <a:effectLst/>
              </a:rPr>
              <a:t>узел-получатель просто получает пакеты.</a:t>
            </a:r>
            <a:endParaRPr lang="ru-RU" dirty="0" smtClean="0">
              <a:effectLst/>
            </a:endParaRPr>
          </a:p>
          <a:p>
            <a:pPr marL="0" lvl="0" indent="0" algn="l" rtl="0">
              <a:spcBef>
                <a:spcPts val="0"/>
              </a:spcBef>
              <a:spcAft>
                <a:spcPts val="0"/>
              </a:spcAft>
              <a:buNone/>
            </a:pPr>
            <a:r>
              <a:rPr lang="ru-RU" dirty="0" smtClean="0">
                <a:effectLst/>
              </a:rPr>
              <a:t>Качество обслуживания обеспечивается протоколом RSVP</a:t>
            </a:r>
            <a:endParaRPr lang="ru-RU" dirty="0" smtClean="0">
              <a:effectLst/>
            </a:endParaRPr>
          </a:p>
          <a:p>
            <a:pPr marL="0" lvl="0" indent="0" algn="l" rtl="0">
              <a:spcBef>
                <a:spcPts val="0"/>
              </a:spcBef>
              <a:spcAft>
                <a:spcPts val="0"/>
              </a:spcAft>
              <a:buNone/>
            </a:pPr>
            <a:r>
              <a:rPr lang="ru-RU" dirty="0" smtClean="0">
                <a:effectLst/>
              </a:rPr>
              <a:t>Классификация, управление буфером и планирование эффективно управляются с помощью RSVP	</a:t>
            </a:r>
            <a:endParaRPr lang="ru-RU" dirty="0" smtClean="0">
              <a:effectLst/>
            </a:endParaRPr>
          </a:p>
          <a:p>
            <a:pPr marL="0" lvl="0" indent="0" algn="l" rtl="0">
              <a:spcBef>
                <a:spcPts val="0"/>
              </a:spcBef>
              <a:spcAft>
                <a:spcPts val="0"/>
              </a:spcAft>
              <a:buNone/>
            </a:pPr>
            <a:r>
              <a:rPr lang="ru-RU" dirty="0" smtClean="0">
                <a:effectLst/>
              </a:rPr>
              <a:t>Он динамически адаптируется к изменению маршрута для эффективной передачи сообщений</a:t>
            </a:r>
            <a:endParaRPr lang="ru-RU" dirty="0" smtClean="0">
              <a:effectLst/>
            </a:endParaRPr>
          </a:p>
          <a:p>
            <a:pPr marL="0" lvl="0" indent="0" algn="l" rtl="0">
              <a:spcBef>
                <a:spcPts val="0"/>
              </a:spcBef>
              <a:spcAft>
                <a:spcPts val="0"/>
              </a:spcAft>
              <a:buNone/>
            </a:pPr>
            <a:endParaRPr lang="ru-RU" dirty="0" smtClean="0">
              <a:effectLst/>
            </a:endParaRPr>
          </a:p>
          <a:p>
            <a:pPr marL="0" lvl="0" indent="0" algn="l" rtl="0">
              <a:spcBef>
                <a:spcPts val="0"/>
              </a:spcBef>
              <a:spcAft>
                <a:spcPts val="0"/>
              </a:spcAft>
              <a:buNone/>
            </a:pPr>
            <a:r>
              <a:rPr lang="ru-RU" dirty="0" smtClean="0"/>
              <a:t>Механизмы протокола RSVP обеспечивают общие средства создания и обслуживания состояния распределенного резервирования </a:t>
            </a:r>
            <a:r>
              <a:rPr lang="ru-RU" dirty="0" err="1" smtClean="0"/>
              <a:t>многоадресатных</a:t>
            </a:r>
            <a:r>
              <a:rPr lang="ru-RU" dirty="0" smtClean="0"/>
              <a:t> и </a:t>
            </a:r>
            <a:r>
              <a:rPr lang="ru-RU" dirty="0" err="1" smtClean="0"/>
              <a:t>одноадресатных</a:t>
            </a:r>
            <a:r>
              <a:rPr lang="ru-RU" dirty="0" smtClean="0"/>
              <a:t> маршрутов доставки.</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74"/>
        <p:cNvGrpSpPr/>
        <p:nvPr/>
      </p:nvGrpSpPr>
      <p:grpSpPr>
        <a:xfrm>
          <a:off x="0" y="0"/>
          <a:ext cx="0" cy="0"/>
          <a:chOff x="0" y="0"/>
          <a:chExt cx="0" cy="0"/>
        </a:xfrm>
      </p:grpSpPr>
      <p:sp>
        <p:nvSpPr>
          <p:cNvPr id="4575" name="Google Shape;4575;gedfa3e31c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6" name="Google Shape;4576;gedfa3e31c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n-US" dirty="0" smtClean="0"/>
              <a:t>https://www.protokols.ru/WP/rfc2205/?print=print</a:t>
            </a:r>
            <a:endParaRPr lang="ru-RU" dirty="0" smtClean="0"/>
          </a:p>
          <a:p>
            <a:pPr marL="228600" lvl="0" indent="-228600" algn="l" rtl="0">
              <a:spcBef>
                <a:spcPts val="0"/>
              </a:spcBef>
              <a:spcAft>
                <a:spcPts val="0"/>
              </a:spcAft>
              <a:buFont typeface="+mj-lt"/>
              <a:buAutoNum type="arabicPeriod"/>
            </a:pPr>
            <a:r>
              <a:rPr lang="en-US" dirty="0" smtClean="0"/>
              <a:t>https://www.osp.ru/nets/1996/09/141970</a:t>
            </a:r>
            <a:endParaRPr lang="ru-RU" dirty="0" smtClean="0"/>
          </a:p>
          <a:p>
            <a:pPr marL="228600" indent="-228600">
              <a:lnSpc>
                <a:spcPct val="150000"/>
              </a:lnSpc>
              <a:buFont typeface="+mj-lt"/>
              <a:buAutoNum type="arabicPeriod"/>
            </a:pPr>
            <a:r>
              <a:rPr lang="en-US" dirty="0" smtClean="0"/>
              <a:t>Quality of service networking. Internetworking Technologies Handbook, pages 491:1932.</a:t>
            </a:r>
            <a:endParaRPr lang="en-US" dirty="0" smtClean="0"/>
          </a:p>
          <a:p>
            <a:pPr marL="228600" indent="-228600">
              <a:lnSpc>
                <a:spcPct val="150000"/>
              </a:lnSpc>
              <a:buFont typeface="+mj-lt"/>
              <a:buAutoNum type="arabicPeriod"/>
            </a:pPr>
            <a:r>
              <a:rPr lang="en-US" dirty="0" smtClean="0"/>
              <a:t>Quality of service. http://www.objs.com/survey/QoS.htm, pages 16, January 1997.</a:t>
            </a:r>
            <a:endParaRPr lang="en-US" dirty="0" smtClean="0"/>
          </a:p>
          <a:p>
            <a:pPr marL="228600" indent="-228600">
              <a:lnSpc>
                <a:spcPct val="150000"/>
              </a:lnSpc>
              <a:buFont typeface="+mj-lt"/>
              <a:buAutoNum type="arabicPeriod"/>
            </a:pPr>
            <a:r>
              <a:rPr lang="en-US" dirty="0" smtClean="0"/>
              <a:t>L. </a:t>
            </a:r>
            <a:r>
              <a:rPr lang="en-US" dirty="0" err="1" smtClean="0"/>
              <a:t>B.Braden</a:t>
            </a:r>
            <a:r>
              <a:rPr lang="en-US" dirty="0" smtClean="0"/>
              <a:t> and </a:t>
            </a:r>
            <a:r>
              <a:rPr lang="en-US" dirty="0" err="1" smtClean="0"/>
              <a:t>S.Jamin</a:t>
            </a:r>
            <a:r>
              <a:rPr lang="en-US" dirty="0" smtClean="0"/>
              <a:t>. Resource reservation protocol (rsvp) – version </a:t>
            </a:r>
            <a:r>
              <a:rPr lang="en-US" dirty="0" err="1" smtClean="0"/>
              <a:t>functionaspecification</a:t>
            </a:r>
            <a:r>
              <a:rPr lang="en-US" dirty="0" smtClean="0"/>
              <a:t>.</a:t>
            </a:r>
            <a:endParaRPr lang="en-US" dirty="0" smtClean="0"/>
          </a:p>
          <a:p>
            <a:pPr marL="228600" indent="-228600">
              <a:lnSpc>
                <a:spcPct val="150000"/>
              </a:lnSpc>
              <a:buFont typeface="+mj-lt"/>
              <a:buAutoNum type="arabicPeriod"/>
            </a:pPr>
            <a:r>
              <a:rPr lang="en-US" dirty="0" smtClean="0"/>
              <a:t>R. P. D. Harrington and B. </a:t>
            </a:r>
            <a:r>
              <a:rPr lang="en-US" dirty="0" err="1" smtClean="0"/>
              <a:t>Wijnen</a:t>
            </a:r>
            <a:r>
              <a:rPr lang="en-US" dirty="0" smtClean="0"/>
              <a:t>. An architecture for describing </a:t>
            </a:r>
            <a:r>
              <a:rPr lang="en-US" dirty="0" err="1" smtClean="0"/>
              <a:t>snmp</a:t>
            </a:r>
            <a:r>
              <a:rPr lang="en-US" dirty="0" smtClean="0"/>
              <a:t> management frameworks http://www.ietf.org/rfc/rfc2261.txt?number=226 1, February 1998.</a:t>
            </a:r>
            <a:endParaRPr lang="en-US" dirty="0" smtClean="0"/>
          </a:p>
          <a:p>
            <a:pPr marL="228600" indent="-228600">
              <a:lnSpc>
                <a:spcPct val="150000"/>
              </a:lnSpc>
              <a:buFont typeface="+mj-lt"/>
              <a:buAutoNum type="arabicPeriod"/>
            </a:pPr>
            <a:r>
              <a:rPr lang="en-US" dirty="0" smtClean="0"/>
              <a:t>B. L. F. Baker and M. </a:t>
            </a:r>
            <a:r>
              <a:rPr lang="en-US" dirty="0" err="1" smtClean="0"/>
              <a:t>Talwar</a:t>
            </a:r>
            <a:r>
              <a:rPr lang="en-US" dirty="0" smtClean="0"/>
              <a:t>. Rsvp cryptographic authentication. http://www.ietf.org/rfc/rfc2747.txt?number=274 7, January 2000.</a:t>
            </a:r>
            <a:endParaRPr lang="en-US" dirty="0" smtClean="0"/>
          </a:p>
          <a:p>
            <a:pPr marL="228600" indent="-228600">
              <a:lnSpc>
                <a:spcPct val="150000"/>
              </a:lnSpc>
              <a:buFont typeface="+mj-lt"/>
              <a:buAutoNum type="arabicPeriod"/>
            </a:pPr>
            <a:r>
              <a:rPr lang="en-US" dirty="0" smtClean="0"/>
              <a:t>G. Huston. Next steps for the ip </a:t>
            </a:r>
            <a:r>
              <a:rPr lang="en-US" dirty="0" err="1" smtClean="0"/>
              <a:t>qos</a:t>
            </a:r>
            <a:r>
              <a:rPr lang="en-US" dirty="0" smtClean="0"/>
              <a:t> architecture. http://www.ietf.org/rfc/rfc2296.txt?number=229 6, March 1998.</a:t>
            </a:r>
            <a:endParaRPr lang="en-US" dirty="0" smtClean="0"/>
          </a:p>
          <a:p>
            <a:pPr marL="228600" indent="-228600">
              <a:lnSpc>
                <a:spcPct val="150000"/>
              </a:lnSpc>
              <a:buFont typeface="+mj-lt"/>
              <a:buAutoNum type="arabicPeriod"/>
            </a:pPr>
            <a:r>
              <a:rPr lang="en-US" dirty="0" smtClean="0"/>
              <a:t>G. Huston. Internet Performance Survival Guide. Wiley Computer Publishing, 2000.</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78"/>
        <p:cNvGrpSpPr/>
        <p:nvPr/>
      </p:nvGrpSpPr>
      <p:grpSpPr>
        <a:xfrm>
          <a:off x="0" y="0"/>
          <a:ext cx="0" cy="0"/>
          <a:chOff x="0" y="0"/>
          <a:chExt cx="0" cy="0"/>
        </a:xfrm>
      </p:grpSpPr>
      <p:sp>
        <p:nvSpPr>
          <p:cNvPr id="2879" name="Google Shape;2879;gf11272de0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0" name="Google Shape;2880;gf11272de0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20"/>
        <p:cNvGrpSpPr/>
        <p:nvPr/>
      </p:nvGrpSpPr>
      <p:grpSpPr>
        <a:xfrm>
          <a:off x="0" y="0"/>
          <a:ext cx="0" cy="0"/>
          <a:chOff x="0" y="0"/>
          <a:chExt cx="0" cy="0"/>
        </a:xfrm>
      </p:grpSpPr>
      <p:sp>
        <p:nvSpPr>
          <p:cNvPr id="2721" name="Google Shape;2721;gf11272de0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2" name="Google Shape;2722;gf11272de0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defRPr/>
            </a:pPr>
            <a:r>
              <a:rPr lang="ru-RU" dirty="0" smtClean="0">
                <a:effectLst/>
              </a:rPr>
              <a:t>RSVP (протокол резервирования ресурсов) — это протокол настройки резервирования ресурсов для Интернета. Он используется хостами для получения от сети определенного качества обслуживания для определенных потоков или потоков данных приложения. Он также используется маршрутизаторами для доставки запросов качества обслуживания (</a:t>
            </a:r>
            <a:r>
              <a:rPr lang="ru-RU" dirty="0" err="1" smtClean="0">
                <a:effectLst/>
              </a:rPr>
              <a:t>QoS</a:t>
            </a:r>
            <a:r>
              <a:rPr lang="ru-RU" dirty="0" smtClean="0">
                <a:effectLst/>
              </a:rPr>
              <a:t>) всем узлам на пути потоков, а также для установления и поддержания состояния для предоставления запрошенной услуги.</a:t>
            </a:r>
            <a:endParaRPr lang="ru-RU"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defRPr/>
            </a:pPr>
            <a:endParaRPr lang="ru-RU"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defRPr/>
            </a:pPr>
            <a:r>
              <a:rPr lang="ru-RU" dirty="0" smtClean="0"/>
              <a:t>Работает он протокол образом: узел-источник до передачи данных, требующих определённого нестандартного качества обслуживания (например, постоянной полосы пропускания для передачи видеоинформации), посылает по сети специальное сообщение в формате протокола RSVP. Это сообщение о пути (path </a:t>
            </a:r>
            <a:r>
              <a:rPr lang="ru-RU" dirty="0" err="1" smtClean="0"/>
              <a:t>message</a:t>
            </a:r>
            <a:r>
              <a:rPr lang="ru-RU" dirty="0" smtClean="0"/>
              <a:t>) содержит данные о типе передаваемой информации и требуемой пропускной способности. Оно передаётся между маршрутизаторами по всему пути от узла-отправителя до адреса назначения, при этом определяется последовательность маршрутизаторов, в которых необходимо зарезервировать определённую полосу пропускания.</a:t>
            </a:r>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68"/>
        <p:cNvGrpSpPr/>
        <p:nvPr/>
      </p:nvGrpSpPr>
      <p:grpSpPr>
        <a:xfrm>
          <a:off x="0" y="0"/>
          <a:ext cx="0" cy="0"/>
          <a:chOff x="0" y="0"/>
          <a:chExt cx="0" cy="0"/>
        </a:xfrm>
      </p:grpSpPr>
      <p:sp>
        <p:nvSpPr>
          <p:cNvPr id="2769" name="Google Shape;2769;gedfa3e31c0_2_20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 name="Google Shape;2770;gedfa3e31c0_2_20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defRPr/>
            </a:pPr>
            <a:r>
              <a:rPr lang="ru-RU" dirty="0" smtClean="0">
                <a:effectLst/>
              </a:rPr>
              <a:t>RSVP передает запрос по сети, посещая каждый узел, который сеть использует для передачи потока. На каждом узле RSVP пытается зарезервировать ресурсы для потока.</a:t>
            </a:r>
            <a:endParaRPr lang="ru-RU"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defRPr/>
            </a:pPr>
            <a:endParaRPr lang="ru-RU"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defRPr/>
            </a:pPr>
            <a:r>
              <a:rPr lang="ru-RU" dirty="0" smtClean="0"/>
              <a:t>Маршрутизатор, получив такое сообщение, проверяет свои ресурсы с целью определения возможности выделения требуемой пропускной способности. При её отсутствии маршрутизатор запрос отвергает. Если требуемая пропускная способность достижима, то маршрутизатор настраивает алгоритм обработки пакетов таким образом, чтобы указанному потоку всегда предоставлялась требуемая пропускная способность, а затем передаёт сообщение следующему маршрутизатору вдоль пути. В результате, по всему пути от узла-отправителя до адреса назначения резервируется необходимая пропускная способность с целью обеспечения запрашиваемого качества обслуживания.</a:t>
            </a:r>
            <a:endParaRPr 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68"/>
        <p:cNvGrpSpPr/>
        <p:nvPr/>
      </p:nvGrpSpPr>
      <p:grpSpPr>
        <a:xfrm>
          <a:off x="0" y="0"/>
          <a:ext cx="0" cy="0"/>
          <a:chOff x="0" y="0"/>
          <a:chExt cx="0" cy="0"/>
        </a:xfrm>
      </p:grpSpPr>
      <p:sp>
        <p:nvSpPr>
          <p:cNvPr id="3369" name="Google Shape;3369;gf11272de0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f11272de0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effectLst/>
              </a:rPr>
              <a:t>Первоначально RSVP был задуман исследователями из Университета Южной Калифорнии (USC), Института информационных наук (ISI) и Исследовательского центра Xeroxs в Пало-Альто (PARC). Инженерная рабочая группа Интернета (IETF) в настоящее время работает над стандартизацией через рабочую группу RSVP.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54"/>
        <p:cNvGrpSpPr/>
        <p:nvPr/>
      </p:nvGrpSpPr>
      <p:grpSpPr>
        <a:xfrm>
          <a:off x="0" y="0"/>
          <a:ext cx="0" cy="0"/>
          <a:chOff x="0" y="0"/>
          <a:chExt cx="0" cy="0"/>
        </a:xfrm>
      </p:grpSpPr>
      <p:sp>
        <p:nvSpPr>
          <p:cNvPr id="3155" name="Google Shape;3155;gedfa3e31c0_2_19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edfa3e31c0_2_19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33"/>
        <p:cNvGrpSpPr/>
        <p:nvPr/>
      </p:nvGrpSpPr>
      <p:grpSpPr>
        <a:xfrm>
          <a:off x="0" y="0"/>
          <a:ext cx="0" cy="0"/>
          <a:chOff x="0" y="0"/>
          <a:chExt cx="0" cy="0"/>
        </a:xfrm>
      </p:grpSpPr>
      <p:sp>
        <p:nvSpPr>
          <p:cNvPr id="3234" name="Google Shape;3234;gedfa3e31c0_2_20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5" name="Google Shape;3235;gedfa3e31c0_2_20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RSVP определяет «сессию», как поток данных с определенным адресатом и протоколом транспортного уровня.</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Сессия RSVP определяется тремя параметрами: DestAddress, ProtocolId [, DstPort]. DestAddress указывает IP-адрес получателя пакетов данных и может быть индивидуальным или групповым. Параметр ProtocolId указывает идентификатор протокола IP. Необязательный параметр DstPort представляет собой «обобщенный порт получателя» – некоторую </a:t>
            </a:r>
            <a:r>
              <a:rPr lang="ru-RU" dirty="0" err="1" smtClean="0"/>
              <a:t>демультиплексируемую</a:t>
            </a:r>
            <a:r>
              <a:rPr lang="ru-RU" dirty="0" smtClean="0"/>
              <a:t> далее «точку» транспортного или прикладного уровня.</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На рисунке показан поток пакетов данных в одной сессии RSVP в предположении групповой рассылки. Стрелки показывают данные от отправителей S1 и S2 к получателям R1, R2 и R3, а облако представляет сеть распределения, созданную групповой маршрутизацией. При групповом распространении копия каждого пакета от S передается каждому получателю R; при индивидуальной адресации получатель один (R). Каждый отправитель S может работать на отдельном хосте </a:t>
            </a:r>
            <a:r>
              <a:rPr lang="ru-RU" dirty="0" err="1" smtClean="0"/>
              <a:t>Internet</a:t>
            </a:r>
            <a:r>
              <a:rPr lang="ru-RU" dirty="0" smtClean="0"/>
              <a:t> или один хост может поддерживать множество отправителей с разными обобщенными портами отправителя.</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11"/>
        <p:cNvGrpSpPr/>
        <p:nvPr/>
      </p:nvGrpSpPr>
      <p:grpSpPr>
        <a:xfrm>
          <a:off x="0" y="0"/>
          <a:ext cx="0" cy="0"/>
          <a:chOff x="0" y="0"/>
          <a:chExt cx="0" cy="0"/>
        </a:xfrm>
      </p:grpSpPr>
      <p:sp>
        <p:nvSpPr>
          <p:cNvPr id="3512" name="Google Shape;3512;gedfa3e31c0_2_20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3" name="Google Shape;3513;gedfa3e31c0_2_20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43"/>
        <p:cNvGrpSpPr/>
        <p:nvPr/>
      </p:nvGrpSpPr>
      <p:grpSpPr>
        <a:xfrm>
          <a:off x="0" y="0"/>
          <a:ext cx="0" cy="0"/>
          <a:chOff x="0" y="0"/>
          <a:chExt cx="0" cy="0"/>
        </a:xfrm>
      </p:grpSpPr>
      <p:sp>
        <p:nvSpPr>
          <p:cNvPr id="2944" name="Google Shape;2944;gedfa3e31c0_2_20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5" name="Google Shape;2945;gedfa3e31c0_2_20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Элементарный запрос резервирования RSVP включает спецификацию потока (</a:t>
            </a:r>
            <a:r>
              <a:rPr lang="ru-RU" dirty="0" err="1" smtClean="0"/>
              <a:t>flowspec</a:t>
            </a:r>
            <a:r>
              <a:rPr lang="ru-RU" dirty="0" smtClean="0"/>
              <a:t>) вместе со спецификацией фильтров (</a:t>
            </a:r>
            <a:r>
              <a:rPr lang="ru-RU" dirty="0" err="1" smtClean="0"/>
              <a:t>filter</a:t>
            </a:r>
            <a:r>
              <a:rPr lang="ru-RU" dirty="0" smtClean="0"/>
              <a:t> </a:t>
            </a:r>
            <a:r>
              <a:rPr lang="ru-RU" dirty="0" err="1" smtClean="0"/>
              <a:t>spec</a:t>
            </a:r>
            <a:r>
              <a:rPr lang="ru-RU" dirty="0" smtClean="0"/>
              <a:t>); вместе их называют дескриптором потока.</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Спецификация потока указывает желаемые параметры </a:t>
            </a:r>
            <a:r>
              <a:rPr lang="ru-RU" dirty="0" err="1" smtClean="0"/>
              <a:t>QoS</a:t>
            </a:r>
            <a:r>
              <a:rPr lang="ru-RU" dirty="0" smtClean="0"/>
              <a:t>. Спецификация фильтров совместно со спецификацией сессии определяет набор пакетов данных потока, к которым относятся параметры </a:t>
            </a:r>
            <a:r>
              <a:rPr lang="ru-RU" dirty="0" err="1" smtClean="0"/>
              <a:t>QoS</a:t>
            </a:r>
            <a:r>
              <a:rPr lang="ru-RU" dirty="0" smtClean="0"/>
              <a:t>, заданные спецификацией потока.</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Для простоты (и минимизации использования уровней) базовая спецификация фильтров, определяемая в данной спецификации RSVP ограничивается фильтрацией по IP-адресам отправителей и (необязательно) номерам портов UDP/TCP.</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userDrawn="1"/>
        </p:nvGrpSpPr>
        <p:grpSpPr>
          <a:xfrm>
            <a:off x="-24" y="-27"/>
            <a:ext cx="9143711" cy="5143338"/>
            <a:chOff x="597550" y="708125"/>
            <a:chExt cx="6449225" cy="4193850"/>
          </a:xfrm>
        </p:grpSpPr>
        <p:sp>
          <p:nvSpPr>
            <p:cNvPr id="10" name="Google Shape;10;p2"/>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 name="Google Shape;48;p2"/>
          <p:cNvSpPr txBox="1">
            <a:spLocks noGrp="1"/>
          </p:cNvSpPr>
          <p:nvPr>
            <p:ph type="ctrTitle"/>
          </p:nvPr>
        </p:nvSpPr>
        <p:spPr>
          <a:xfrm>
            <a:off x="1317600" y="1193625"/>
            <a:ext cx="6508800" cy="1724400"/>
          </a:xfrm>
          <a:prstGeom prst="rect">
            <a:avLst/>
          </a:prstGeom>
          <a:effectLst>
            <a:outerShdw blurRad="142875" algn="bl" rotWithShape="0">
              <a:schemeClr val="accent2">
                <a:alpha val="38000"/>
              </a:schemeClr>
            </a:outerShdw>
          </a:effectLst>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9" name="Google Shape;49;p2"/>
          <p:cNvSpPr txBox="1">
            <a:spLocks noGrp="1"/>
          </p:cNvSpPr>
          <p:nvPr>
            <p:ph type="subTitle" idx="1"/>
          </p:nvPr>
        </p:nvSpPr>
        <p:spPr>
          <a:xfrm>
            <a:off x="2298150" y="3376773"/>
            <a:ext cx="4547700" cy="306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50" name="Google Shape;50;p2"/>
          <p:cNvGrpSpPr/>
          <p:nvPr/>
        </p:nvGrpSpPr>
        <p:grpSpPr>
          <a:xfrm>
            <a:off x="-11" y="606814"/>
            <a:ext cx="1284435" cy="586800"/>
            <a:chOff x="-11" y="606814"/>
            <a:chExt cx="1284435" cy="586800"/>
          </a:xfrm>
        </p:grpSpPr>
        <p:sp>
          <p:nvSpPr>
            <p:cNvPr id="51" name="Google Shape;51;p2"/>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 name="Google Shape;52;p2"/>
            <p:cNvGrpSpPr/>
            <p:nvPr/>
          </p:nvGrpSpPr>
          <p:grpSpPr>
            <a:xfrm rot="10800000">
              <a:off x="-11" y="779178"/>
              <a:ext cx="883262" cy="242091"/>
              <a:chOff x="2300350" y="2601250"/>
              <a:chExt cx="2275275" cy="623625"/>
            </a:xfrm>
          </p:grpSpPr>
          <p:sp>
            <p:nvSpPr>
              <p:cNvPr id="53" name="Google Shape;53;p2"/>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9" name="Google Shape;59;p2"/>
          <p:cNvGrpSpPr/>
          <p:nvPr/>
        </p:nvGrpSpPr>
        <p:grpSpPr>
          <a:xfrm rot="5400000">
            <a:off x="85100" y="1849625"/>
            <a:ext cx="98902" cy="553090"/>
            <a:chOff x="4898850" y="4820550"/>
            <a:chExt cx="98902" cy="553090"/>
          </a:xfrm>
        </p:grpSpPr>
        <p:sp>
          <p:nvSpPr>
            <p:cNvPr id="60" name="Google Shape;60;p2"/>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 name="Google Shape;65;p2"/>
          <p:cNvGrpSpPr/>
          <p:nvPr/>
        </p:nvGrpSpPr>
        <p:grpSpPr>
          <a:xfrm>
            <a:off x="-1414555" y="3058729"/>
            <a:ext cx="2297800" cy="347400"/>
            <a:chOff x="-1414555" y="3058729"/>
            <a:chExt cx="2297800" cy="347400"/>
          </a:xfrm>
        </p:grpSpPr>
        <p:sp>
          <p:nvSpPr>
            <p:cNvPr id="66" name="Google Shape;66;p2"/>
            <p:cNvSpPr/>
            <p:nvPr/>
          </p:nvSpPr>
          <p:spPr>
            <a:xfrm>
              <a:off x="-1414555" y="3338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2"/>
            <p:cNvSpPr/>
            <p:nvPr/>
          </p:nvSpPr>
          <p:spPr>
            <a:xfrm>
              <a:off x="-1111455" y="3058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 name="Google Shape;68;p2"/>
          <p:cNvGrpSpPr/>
          <p:nvPr/>
        </p:nvGrpSpPr>
        <p:grpSpPr>
          <a:xfrm flipH="1">
            <a:off x="-799254" y="4139005"/>
            <a:ext cx="1823016" cy="196994"/>
            <a:chOff x="7857346" y="4002005"/>
            <a:chExt cx="1823016" cy="196994"/>
          </a:xfrm>
        </p:grpSpPr>
        <p:sp>
          <p:nvSpPr>
            <p:cNvPr id="69" name="Google Shape;69;p2"/>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2"/>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2"/>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2" name="Google Shape;72;p2"/>
          <p:cNvSpPr/>
          <p:nvPr/>
        </p:nvSpPr>
        <p:spPr>
          <a:xfrm rot="10800000">
            <a:off x="8027645" y="24789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2"/>
          <p:cNvSpPr/>
          <p:nvPr/>
        </p:nvSpPr>
        <p:spPr>
          <a:xfrm rot="10800000">
            <a:off x="8557211"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2"/>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5" name="Google Shape;75;p2"/>
          <p:cNvGrpSpPr/>
          <p:nvPr/>
        </p:nvGrpSpPr>
        <p:grpSpPr>
          <a:xfrm>
            <a:off x="7812807" y="997962"/>
            <a:ext cx="1520982" cy="302065"/>
            <a:chOff x="5642557" y="-150670"/>
            <a:chExt cx="1520982" cy="302065"/>
          </a:xfrm>
        </p:grpSpPr>
        <p:sp>
          <p:nvSpPr>
            <p:cNvPr id="76" name="Google Shape;76;p2"/>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2"/>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2"/>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2"/>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 name="Google Shape;81;p2"/>
          <p:cNvGrpSpPr/>
          <p:nvPr/>
        </p:nvGrpSpPr>
        <p:grpSpPr>
          <a:xfrm>
            <a:off x="8495989" y="1713528"/>
            <a:ext cx="883262" cy="242091"/>
            <a:chOff x="2300350" y="2601250"/>
            <a:chExt cx="2275275" cy="623625"/>
          </a:xfrm>
        </p:grpSpPr>
        <p:sp>
          <p:nvSpPr>
            <p:cNvPr id="82" name="Google Shape;82;p2"/>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2"/>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2"/>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2"/>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2"/>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 name="Google Shape;88;p2"/>
          <p:cNvGrpSpPr/>
          <p:nvPr/>
        </p:nvGrpSpPr>
        <p:grpSpPr>
          <a:xfrm>
            <a:off x="8267392" y="3231066"/>
            <a:ext cx="1105976" cy="133969"/>
            <a:chOff x="8183182" y="663852"/>
            <a:chExt cx="1475028" cy="178673"/>
          </a:xfrm>
        </p:grpSpPr>
        <p:grpSp>
          <p:nvGrpSpPr>
            <p:cNvPr id="89" name="Google Shape;89;p2"/>
            <p:cNvGrpSpPr/>
            <p:nvPr/>
          </p:nvGrpSpPr>
          <p:grpSpPr>
            <a:xfrm>
              <a:off x="8183182" y="774425"/>
              <a:ext cx="1178025" cy="68100"/>
              <a:chOff x="2024450" y="204150"/>
              <a:chExt cx="1178025" cy="68100"/>
            </a:xfrm>
          </p:grpSpPr>
          <p:sp>
            <p:nvSpPr>
              <p:cNvPr id="90" name="Google Shape;90;p2"/>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2"/>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2"/>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2"/>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2"/>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2"/>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2"/>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2"/>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2"/>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2"/>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 name="Google Shape;100;p2"/>
            <p:cNvGrpSpPr/>
            <p:nvPr/>
          </p:nvGrpSpPr>
          <p:grpSpPr>
            <a:xfrm>
              <a:off x="8480185" y="663852"/>
              <a:ext cx="1178025" cy="68100"/>
              <a:chOff x="2024450" y="204150"/>
              <a:chExt cx="1178025" cy="68100"/>
            </a:xfrm>
          </p:grpSpPr>
          <p:sp>
            <p:nvSpPr>
              <p:cNvPr id="101" name="Google Shape;101;p2"/>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2"/>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2"/>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2"/>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2"/>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2"/>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2"/>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2"/>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2"/>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2"/>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11" name="Google Shape;111;p2"/>
          <p:cNvGrpSpPr/>
          <p:nvPr/>
        </p:nvGrpSpPr>
        <p:grpSpPr>
          <a:xfrm rot="5400000">
            <a:off x="8520259" y="3926674"/>
            <a:ext cx="302065" cy="1520982"/>
            <a:chOff x="-108754" y="2690919"/>
            <a:chExt cx="302065" cy="1520982"/>
          </a:xfrm>
        </p:grpSpPr>
        <p:sp>
          <p:nvSpPr>
            <p:cNvPr id="112" name="Google Shape;112;p2"/>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2"/>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2"/>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2"/>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2"/>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 name="Google Shape;117;p2"/>
          <p:cNvGrpSpPr/>
          <p:nvPr/>
        </p:nvGrpSpPr>
        <p:grpSpPr>
          <a:xfrm>
            <a:off x="1710357" y="-107958"/>
            <a:ext cx="1520982" cy="302065"/>
            <a:chOff x="5642557" y="-150670"/>
            <a:chExt cx="1520982" cy="302065"/>
          </a:xfrm>
        </p:grpSpPr>
        <p:sp>
          <p:nvSpPr>
            <p:cNvPr id="118" name="Google Shape;118;p2"/>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2"/>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2"/>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2"/>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2"/>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3" name="Google Shape;123;p2"/>
          <p:cNvGrpSpPr/>
          <p:nvPr/>
        </p:nvGrpSpPr>
        <p:grpSpPr>
          <a:xfrm>
            <a:off x="6420895" y="-1455296"/>
            <a:ext cx="347400" cy="2297800"/>
            <a:chOff x="6420895" y="-1455296"/>
            <a:chExt cx="347400" cy="2297800"/>
          </a:xfrm>
        </p:grpSpPr>
        <p:sp>
          <p:nvSpPr>
            <p:cNvPr id="124" name="Google Shape;124;p2"/>
            <p:cNvSpPr/>
            <p:nvPr/>
          </p:nvSpPr>
          <p:spPr>
            <a:xfrm rot="5400000">
              <a:off x="5457595" y="-4919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2"/>
            <p:cNvSpPr/>
            <p:nvPr/>
          </p:nvSpPr>
          <p:spPr>
            <a:xfrm rot="5400000">
              <a:off x="5736895"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6" name="Google Shape;126;p2"/>
          <p:cNvSpPr/>
          <p:nvPr/>
        </p:nvSpPr>
        <p:spPr>
          <a:xfrm rot="10800000">
            <a:off x="1023762" y="4389464"/>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matchingName="Title and text">
  <p:cSld name="BLANK_9">
    <p:spTree>
      <p:nvGrpSpPr>
        <p:cNvPr id="1" name="Shape 1303"/>
        <p:cNvGrpSpPr/>
        <p:nvPr/>
      </p:nvGrpSpPr>
      <p:grpSpPr>
        <a:xfrm>
          <a:off x="0" y="0"/>
          <a:ext cx="0" cy="0"/>
          <a:chOff x="0" y="0"/>
          <a:chExt cx="0" cy="0"/>
        </a:xfrm>
      </p:grpSpPr>
      <p:grpSp>
        <p:nvGrpSpPr>
          <p:cNvPr id="1345" name="Google Shape;1345;p17"/>
          <p:cNvGrpSpPr/>
          <p:nvPr/>
        </p:nvGrpSpPr>
        <p:grpSpPr>
          <a:xfrm>
            <a:off x="8137507" y="-109362"/>
            <a:ext cx="586800" cy="1284435"/>
            <a:chOff x="8137507" y="-109362"/>
            <a:chExt cx="586800" cy="1284435"/>
          </a:xfrm>
        </p:grpSpPr>
        <p:sp>
          <p:nvSpPr>
            <p:cNvPr id="1346" name="Google Shape;1346;p17"/>
            <p:cNvSpPr/>
            <p:nvPr/>
          </p:nvSpPr>
          <p:spPr>
            <a:xfrm>
              <a:off x="8137507" y="-109352"/>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47" name="Google Shape;1347;p17"/>
            <p:cNvGrpSpPr/>
            <p:nvPr/>
          </p:nvGrpSpPr>
          <p:grpSpPr>
            <a:xfrm rot="-5400000">
              <a:off x="7989266" y="211224"/>
              <a:ext cx="883262" cy="242091"/>
              <a:chOff x="2300350" y="2601250"/>
              <a:chExt cx="2275275" cy="623625"/>
            </a:xfrm>
          </p:grpSpPr>
          <p:sp>
            <p:nvSpPr>
              <p:cNvPr id="1348" name="Google Shape;1348;p17"/>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9" name="Google Shape;1349;p17"/>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17"/>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17"/>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17"/>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17"/>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354" name="Google Shape;1354;p17"/>
          <p:cNvGrpSpPr/>
          <p:nvPr/>
        </p:nvGrpSpPr>
        <p:grpSpPr>
          <a:xfrm>
            <a:off x="2517607" y="-116370"/>
            <a:ext cx="1520982" cy="302065"/>
            <a:chOff x="5642557" y="-150670"/>
            <a:chExt cx="1520982" cy="302065"/>
          </a:xfrm>
        </p:grpSpPr>
        <p:sp>
          <p:nvSpPr>
            <p:cNvPr id="1355" name="Google Shape;1355;p17"/>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17"/>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17"/>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17"/>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17"/>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60" name="Google Shape;1360;p17"/>
          <p:cNvSpPr/>
          <p:nvPr/>
        </p:nvSpPr>
        <p:spPr>
          <a:xfrm rot="-5400000">
            <a:off x="341629"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61" name="Google Shape;1361;p17"/>
          <p:cNvGrpSpPr/>
          <p:nvPr/>
        </p:nvGrpSpPr>
        <p:grpSpPr>
          <a:xfrm>
            <a:off x="4913901" y="675155"/>
            <a:ext cx="1252897" cy="51000"/>
            <a:chOff x="2915381" y="4104819"/>
            <a:chExt cx="1252897" cy="51000"/>
          </a:xfrm>
        </p:grpSpPr>
        <p:sp>
          <p:nvSpPr>
            <p:cNvPr id="1362" name="Google Shape;1362;p17"/>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17"/>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17"/>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17"/>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17"/>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17"/>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17"/>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17"/>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17"/>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17"/>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17"/>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17"/>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17"/>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17"/>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76" name="Google Shape;1376;p17"/>
          <p:cNvSpPr/>
          <p:nvPr/>
        </p:nvSpPr>
        <p:spPr>
          <a:xfrm rot="5400000">
            <a:off x="8208387" y="420412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17"/>
          <p:cNvSpPr/>
          <p:nvPr/>
        </p:nvSpPr>
        <p:spPr>
          <a:xfrm rot="10800000">
            <a:off x="1362311" y="4240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78" name="Google Shape;1378;p17"/>
          <p:cNvGrpSpPr/>
          <p:nvPr/>
        </p:nvGrpSpPr>
        <p:grpSpPr>
          <a:xfrm>
            <a:off x="5600407" y="4993736"/>
            <a:ext cx="1520982" cy="302065"/>
            <a:chOff x="5642557" y="-150670"/>
            <a:chExt cx="1520982" cy="302065"/>
          </a:xfrm>
        </p:grpSpPr>
        <p:sp>
          <p:nvSpPr>
            <p:cNvPr id="1379" name="Google Shape;1379;p17"/>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17"/>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17"/>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17"/>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17"/>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4" name="Google Shape;1384;p17"/>
          <p:cNvGrpSpPr/>
          <p:nvPr/>
        </p:nvGrpSpPr>
        <p:grpSpPr>
          <a:xfrm rot="5400000">
            <a:off x="8900" y="1773425"/>
            <a:ext cx="98902" cy="553090"/>
            <a:chOff x="4898850" y="4820550"/>
            <a:chExt cx="98902" cy="553090"/>
          </a:xfrm>
        </p:grpSpPr>
        <p:sp>
          <p:nvSpPr>
            <p:cNvPr id="1385" name="Google Shape;1385;p1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1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1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1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1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matchingName="Title and text 1">
  <p:cSld name="BLANK_16">
    <p:spTree>
      <p:nvGrpSpPr>
        <p:cNvPr id="1" name="Shape 1390"/>
        <p:cNvGrpSpPr/>
        <p:nvPr/>
      </p:nvGrpSpPr>
      <p:grpSpPr>
        <a:xfrm>
          <a:off x="0" y="0"/>
          <a:ext cx="0" cy="0"/>
          <a:chOff x="0" y="0"/>
          <a:chExt cx="0" cy="0"/>
        </a:xfrm>
      </p:grpSpPr>
      <p:grpSp>
        <p:nvGrpSpPr>
          <p:cNvPr id="1391" name="Google Shape;1391;p18"/>
          <p:cNvGrpSpPr/>
          <p:nvPr/>
        </p:nvGrpSpPr>
        <p:grpSpPr>
          <a:xfrm>
            <a:off x="-24" y="-27"/>
            <a:ext cx="9143711" cy="5143338"/>
            <a:chOff x="597550" y="708125"/>
            <a:chExt cx="6449225" cy="4193850"/>
          </a:xfrm>
        </p:grpSpPr>
        <p:sp>
          <p:nvSpPr>
            <p:cNvPr id="1392" name="Google Shape;1392;p18"/>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18"/>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18"/>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18"/>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18"/>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18"/>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18"/>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18"/>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18"/>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18"/>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18"/>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18"/>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18"/>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18"/>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18"/>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18"/>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18"/>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18"/>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18"/>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18"/>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18"/>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18"/>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18"/>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18"/>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18"/>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18"/>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18"/>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18"/>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18"/>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18"/>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18"/>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18"/>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18"/>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18"/>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18"/>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18"/>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18"/>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18"/>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2" name="Google Shape;1432;p18"/>
          <p:cNvGrpSpPr/>
          <p:nvPr/>
        </p:nvGrpSpPr>
        <p:grpSpPr>
          <a:xfrm rot="5400000">
            <a:off x="-74785" y="2017490"/>
            <a:ext cx="883262" cy="242091"/>
            <a:chOff x="2300350" y="2601250"/>
            <a:chExt cx="2275275" cy="623625"/>
          </a:xfrm>
        </p:grpSpPr>
        <p:sp>
          <p:nvSpPr>
            <p:cNvPr id="1433" name="Google Shape;1433;p18"/>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18"/>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18"/>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18"/>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18"/>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18"/>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9" name="Google Shape;1439;p18"/>
          <p:cNvGrpSpPr/>
          <p:nvPr/>
        </p:nvGrpSpPr>
        <p:grpSpPr>
          <a:xfrm>
            <a:off x="2272907" y="-131145"/>
            <a:ext cx="1520982" cy="302065"/>
            <a:chOff x="5642557" y="-150670"/>
            <a:chExt cx="1520982" cy="302065"/>
          </a:xfrm>
        </p:grpSpPr>
        <p:sp>
          <p:nvSpPr>
            <p:cNvPr id="1440" name="Google Shape;1440;p18"/>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18"/>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18"/>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18"/>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18"/>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45" name="Google Shape;1445;p18"/>
          <p:cNvGrpSpPr/>
          <p:nvPr/>
        </p:nvGrpSpPr>
        <p:grpSpPr>
          <a:xfrm rot="5400000">
            <a:off x="85100" y="3794850"/>
            <a:ext cx="98902" cy="553090"/>
            <a:chOff x="4898850" y="4820550"/>
            <a:chExt cx="98902" cy="553090"/>
          </a:xfrm>
        </p:grpSpPr>
        <p:sp>
          <p:nvSpPr>
            <p:cNvPr id="1446" name="Google Shape;1446;p1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1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1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1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1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51" name="Google Shape;1451;p18"/>
          <p:cNvSpPr/>
          <p:nvPr/>
        </p:nvSpPr>
        <p:spPr>
          <a:xfrm>
            <a:off x="538387" y="-26918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18"/>
          <p:cNvSpPr/>
          <p:nvPr/>
        </p:nvSpPr>
        <p:spPr>
          <a:xfrm rot="10800000">
            <a:off x="8557211"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18"/>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54" name="Google Shape;1454;p18"/>
          <p:cNvGrpSpPr/>
          <p:nvPr/>
        </p:nvGrpSpPr>
        <p:grpSpPr>
          <a:xfrm rot="5400000">
            <a:off x="8083957" y="246162"/>
            <a:ext cx="1520982" cy="302065"/>
            <a:chOff x="5642557" y="-150670"/>
            <a:chExt cx="1520982" cy="302065"/>
          </a:xfrm>
        </p:grpSpPr>
        <p:sp>
          <p:nvSpPr>
            <p:cNvPr id="1455" name="Google Shape;1455;p18"/>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18"/>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18"/>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18"/>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18"/>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0" name="Google Shape;1460;p18"/>
          <p:cNvGrpSpPr/>
          <p:nvPr/>
        </p:nvGrpSpPr>
        <p:grpSpPr>
          <a:xfrm>
            <a:off x="-240856" y="4335989"/>
            <a:ext cx="1525280" cy="586800"/>
            <a:chOff x="-240856" y="4335989"/>
            <a:chExt cx="1525280" cy="586800"/>
          </a:xfrm>
        </p:grpSpPr>
        <p:sp>
          <p:nvSpPr>
            <p:cNvPr id="1461" name="Google Shape;1461;p18"/>
            <p:cNvSpPr/>
            <p:nvPr/>
          </p:nvSpPr>
          <p:spPr>
            <a:xfrm rot="-5400000">
              <a:off x="348812" y="398717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62" name="Google Shape;1462;p18"/>
            <p:cNvGrpSpPr/>
            <p:nvPr/>
          </p:nvGrpSpPr>
          <p:grpSpPr>
            <a:xfrm>
              <a:off x="-240856" y="4562421"/>
              <a:ext cx="1105976" cy="133969"/>
              <a:chOff x="8183182" y="663852"/>
              <a:chExt cx="1475028" cy="178673"/>
            </a:xfrm>
          </p:grpSpPr>
          <p:grpSp>
            <p:nvGrpSpPr>
              <p:cNvPr id="1463" name="Google Shape;1463;p18"/>
              <p:cNvGrpSpPr/>
              <p:nvPr/>
            </p:nvGrpSpPr>
            <p:grpSpPr>
              <a:xfrm>
                <a:off x="8183182" y="774425"/>
                <a:ext cx="1178025" cy="68100"/>
                <a:chOff x="2024450" y="204150"/>
                <a:chExt cx="1178025" cy="68100"/>
              </a:xfrm>
            </p:grpSpPr>
            <p:sp>
              <p:nvSpPr>
                <p:cNvPr id="1464" name="Google Shape;1464;p1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1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1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1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1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1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1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1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1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1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74" name="Google Shape;1474;p18"/>
              <p:cNvGrpSpPr/>
              <p:nvPr/>
            </p:nvGrpSpPr>
            <p:grpSpPr>
              <a:xfrm>
                <a:off x="8480185" y="663852"/>
                <a:ext cx="1178025" cy="68100"/>
                <a:chOff x="2024450" y="204150"/>
                <a:chExt cx="1178025" cy="68100"/>
              </a:xfrm>
            </p:grpSpPr>
            <p:sp>
              <p:nvSpPr>
                <p:cNvPr id="1475" name="Google Shape;1475;p1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1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1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1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1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1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1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1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1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1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1485" name="Google Shape;1485;p18"/>
          <p:cNvGrpSpPr/>
          <p:nvPr/>
        </p:nvGrpSpPr>
        <p:grpSpPr>
          <a:xfrm>
            <a:off x="5717407" y="4966605"/>
            <a:ext cx="1520982" cy="302065"/>
            <a:chOff x="5642557" y="-150670"/>
            <a:chExt cx="1520982" cy="302065"/>
          </a:xfrm>
        </p:grpSpPr>
        <p:sp>
          <p:nvSpPr>
            <p:cNvPr id="1486" name="Google Shape;1486;p18"/>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18"/>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18"/>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18"/>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18"/>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5">
    <p:spTree>
      <p:nvGrpSpPr>
        <p:cNvPr id="1" name="Shape 1657"/>
        <p:cNvGrpSpPr/>
        <p:nvPr/>
      </p:nvGrpSpPr>
      <p:grpSpPr>
        <a:xfrm>
          <a:off x="0" y="0"/>
          <a:ext cx="0" cy="0"/>
          <a:chOff x="0" y="0"/>
          <a:chExt cx="0" cy="0"/>
        </a:xfrm>
      </p:grpSpPr>
      <p:grpSp>
        <p:nvGrpSpPr>
          <p:cNvPr id="1658" name="Google Shape;1658;p21"/>
          <p:cNvGrpSpPr/>
          <p:nvPr/>
        </p:nvGrpSpPr>
        <p:grpSpPr>
          <a:xfrm>
            <a:off x="-24" y="-27"/>
            <a:ext cx="9143711" cy="5143338"/>
            <a:chOff x="597550" y="708125"/>
            <a:chExt cx="6449225" cy="4193850"/>
          </a:xfrm>
        </p:grpSpPr>
        <p:sp>
          <p:nvSpPr>
            <p:cNvPr id="1659" name="Google Shape;1659;p21"/>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21"/>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1" name="Google Shape;1661;p21"/>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2" name="Google Shape;1662;p21"/>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3" name="Google Shape;1663;p21"/>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4" name="Google Shape;1664;p21"/>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5" name="Google Shape;1665;p21"/>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6" name="Google Shape;1666;p21"/>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7" name="Google Shape;1667;p21"/>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8" name="Google Shape;1668;p21"/>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21"/>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0" name="Google Shape;1670;p21"/>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21"/>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21"/>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21"/>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4" name="Google Shape;1674;p21"/>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21"/>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21"/>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21"/>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21"/>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21"/>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21"/>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21"/>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21"/>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21"/>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21"/>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21"/>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21"/>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21"/>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21"/>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21"/>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21"/>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21"/>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21"/>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21"/>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21"/>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21"/>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21"/>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97" name="Google Shape;1697;p21"/>
          <p:cNvSpPr txBox="1">
            <a:spLocks noGrp="1"/>
          </p:cNvSpPr>
          <p:nvPr>
            <p:ph type="title"/>
          </p:nvPr>
        </p:nvSpPr>
        <p:spPr>
          <a:xfrm>
            <a:off x="713100" y="539400"/>
            <a:ext cx="7717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698" name="Google Shape;1698;p21"/>
          <p:cNvSpPr txBox="1">
            <a:spLocks noGrp="1"/>
          </p:cNvSpPr>
          <p:nvPr>
            <p:ph type="title" idx="2"/>
          </p:nvPr>
        </p:nvSpPr>
        <p:spPr>
          <a:xfrm>
            <a:off x="755600" y="2900863"/>
            <a:ext cx="22656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699" name="Google Shape;1699;p21"/>
          <p:cNvSpPr txBox="1">
            <a:spLocks noGrp="1"/>
          </p:cNvSpPr>
          <p:nvPr>
            <p:ph type="subTitle" idx="1"/>
          </p:nvPr>
        </p:nvSpPr>
        <p:spPr>
          <a:xfrm>
            <a:off x="755600" y="3296863"/>
            <a:ext cx="2265600" cy="75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700" name="Google Shape;1700;p21"/>
          <p:cNvSpPr txBox="1">
            <a:spLocks noGrp="1"/>
          </p:cNvSpPr>
          <p:nvPr>
            <p:ph type="title" idx="3"/>
          </p:nvPr>
        </p:nvSpPr>
        <p:spPr>
          <a:xfrm>
            <a:off x="3443604" y="2900863"/>
            <a:ext cx="22656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701" name="Google Shape;1701;p21"/>
          <p:cNvSpPr txBox="1">
            <a:spLocks noGrp="1"/>
          </p:cNvSpPr>
          <p:nvPr>
            <p:ph type="subTitle" idx="4"/>
          </p:nvPr>
        </p:nvSpPr>
        <p:spPr>
          <a:xfrm>
            <a:off x="3443604" y="3296863"/>
            <a:ext cx="2265600" cy="75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702" name="Google Shape;1702;p21"/>
          <p:cNvSpPr txBox="1">
            <a:spLocks noGrp="1"/>
          </p:cNvSpPr>
          <p:nvPr>
            <p:ph type="title" idx="5"/>
          </p:nvPr>
        </p:nvSpPr>
        <p:spPr>
          <a:xfrm>
            <a:off x="6132644" y="2900863"/>
            <a:ext cx="22656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703" name="Google Shape;1703;p21"/>
          <p:cNvSpPr txBox="1">
            <a:spLocks noGrp="1"/>
          </p:cNvSpPr>
          <p:nvPr>
            <p:ph type="subTitle" idx="6"/>
          </p:nvPr>
        </p:nvSpPr>
        <p:spPr>
          <a:xfrm>
            <a:off x="6132644" y="3296863"/>
            <a:ext cx="2265600" cy="75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1704" name="Google Shape;1704;p21"/>
          <p:cNvGrpSpPr/>
          <p:nvPr/>
        </p:nvGrpSpPr>
        <p:grpSpPr>
          <a:xfrm>
            <a:off x="-7" y="-76201"/>
            <a:ext cx="586800" cy="1284425"/>
            <a:chOff x="-7" y="-76201"/>
            <a:chExt cx="586800" cy="1284425"/>
          </a:xfrm>
        </p:grpSpPr>
        <p:sp>
          <p:nvSpPr>
            <p:cNvPr id="1705" name="Google Shape;1705;p21"/>
            <p:cNvSpPr/>
            <p:nvPr/>
          </p:nvSpPr>
          <p:spPr>
            <a:xfrm flipH="1">
              <a:off x="-7" y="-7620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06" name="Google Shape;1706;p21"/>
            <p:cNvGrpSpPr/>
            <p:nvPr/>
          </p:nvGrpSpPr>
          <p:grpSpPr>
            <a:xfrm rot="5400000" flipH="1">
              <a:off x="-148228" y="320574"/>
              <a:ext cx="883262" cy="242091"/>
              <a:chOff x="2300350" y="2601250"/>
              <a:chExt cx="2275275" cy="623625"/>
            </a:xfrm>
          </p:grpSpPr>
          <p:sp>
            <p:nvSpPr>
              <p:cNvPr id="1707" name="Google Shape;1707;p21"/>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21"/>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21"/>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21"/>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21"/>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21"/>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713" name="Google Shape;1713;p21"/>
          <p:cNvGrpSpPr/>
          <p:nvPr/>
        </p:nvGrpSpPr>
        <p:grpSpPr>
          <a:xfrm rot="5400000">
            <a:off x="54450" y="1665375"/>
            <a:ext cx="98902" cy="553090"/>
            <a:chOff x="4898850" y="4820550"/>
            <a:chExt cx="98902" cy="553090"/>
          </a:xfrm>
        </p:grpSpPr>
        <p:sp>
          <p:nvSpPr>
            <p:cNvPr id="1714" name="Google Shape;1714;p21"/>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21"/>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21"/>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21"/>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21"/>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19" name="Google Shape;1719;p21"/>
          <p:cNvSpPr/>
          <p:nvPr/>
        </p:nvSpPr>
        <p:spPr>
          <a:xfrm rot="-5400000">
            <a:off x="348814" y="401862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20" name="Google Shape;1720;p21"/>
          <p:cNvGrpSpPr/>
          <p:nvPr/>
        </p:nvGrpSpPr>
        <p:grpSpPr>
          <a:xfrm rot="-5400000" flipH="1">
            <a:off x="7907216" y="4455774"/>
            <a:ext cx="1823016" cy="296643"/>
            <a:chOff x="7857346" y="3902355"/>
            <a:chExt cx="1823016" cy="296643"/>
          </a:xfrm>
        </p:grpSpPr>
        <p:sp>
          <p:nvSpPr>
            <p:cNvPr id="1721" name="Google Shape;1721;p21"/>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21"/>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21"/>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21"/>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21"/>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21"/>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27" name="Google Shape;1727;p21"/>
          <p:cNvGrpSpPr/>
          <p:nvPr/>
        </p:nvGrpSpPr>
        <p:grpSpPr>
          <a:xfrm flipH="1">
            <a:off x="7120557" y="-107958"/>
            <a:ext cx="1520982" cy="302065"/>
            <a:chOff x="5642557" y="-150670"/>
            <a:chExt cx="1520982" cy="302065"/>
          </a:xfrm>
        </p:grpSpPr>
        <p:sp>
          <p:nvSpPr>
            <p:cNvPr id="1728" name="Google Shape;1728;p21"/>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21"/>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21"/>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21"/>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21"/>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33" name="Google Shape;1733;p21"/>
          <p:cNvGrpSpPr/>
          <p:nvPr/>
        </p:nvGrpSpPr>
        <p:grpSpPr>
          <a:xfrm>
            <a:off x="8455187" y="1287478"/>
            <a:ext cx="883262" cy="242091"/>
            <a:chOff x="2300350" y="2601250"/>
            <a:chExt cx="2275275" cy="623625"/>
          </a:xfrm>
        </p:grpSpPr>
        <p:sp>
          <p:nvSpPr>
            <p:cNvPr id="1734" name="Google Shape;1734;p21"/>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21"/>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21"/>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21"/>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21"/>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21"/>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BLANK_15">
    <p:spTree>
      <p:nvGrpSpPr>
        <p:cNvPr id="1" name="Shape 1978"/>
        <p:cNvGrpSpPr/>
        <p:nvPr/>
      </p:nvGrpSpPr>
      <p:grpSpPr>
        <a:xfrm>
          <a:off x="0" y="0"/>
          <a:ext cx="0" cy="0"/>
          <a:chOff x="0" y="0"/>
          <a:chExt cx="0" cy="0"/>
        </a:xfrm>
      </p:grpSpPr>
      <p:grpSp>
        <p:nvGrpSpPr>
          <p:cNvPr id="1979" name="Google Shape;1979;p24"/>
          <p:cNvGrpSpPr/>
          <p:nvPr/>
        </p:nvGrpSpPr>
        <p:grpSpPr>
          <a:xfrm>
            <a:off x="-24" y="-27"/>
            <a:ext cx="9143711" cy="5143338"/>
            <a:chOff x="597550" y="708125"/>
            <a:chExt cx="6449225" cy="4193850"/>
          </a:xfrm>
        </p:grpSpPr>
        <p:sp>
          <p:nvSpPr>
            <p:cNvPr id="1980" name="Google Shape;1980;p24"/>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24"/>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24"/>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24"/>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24"/>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24"/>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24"/>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24"/>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24"/>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24"/>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24"/>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24"/>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24"/>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24"/>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24"/>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24"/>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24"/>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24"/>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24"/>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24"/>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24"/>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24"/>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24"/>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24"/>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24"/>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24"/>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24"/>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24"/>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24"/>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24"/>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24"/>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24"/>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24"/>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3" name="Google Shape;2013;p24"/>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24"/>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24"/>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24"/>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24"/>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18" name="Google Shape;2018;p24"/>
          <p:cNvGrpSpPr/>
          <p:nvPr/>
        </p:nvGrpSpPr>
        <p:grpSpPr>
          <a:xfrm>
            <a:off x="4674957" y="4956042"/>
            <a:ext cx="1520982" cy="302065"/>
            <a:chOff x="5642557" y="-150670"/>
            <a:chExt cx="1520982" cy="302065"/>
          </a:xfrm>
        </p:grpSpPr>
        <p:sp>
          <p:nvSpPr>
            <p:cNvPr id="2019" name="Google Shape;2019;p24"/>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24"/>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24"/>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24"/>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24"/>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4" name="Google Shape;2024;p24"/>
          <p:cNvGrpSpPr/>
          <p:nvPr/>
        </p:nvGrpSpPr>
        <p:grpSpPr>
          <a:xfrm rot="5400000">
            <a:off x="85100" y="2306825"/>
            <a:ext cx="98902" cy="553090"/>
            <a:chOff x="4898850" y="4820550"/>
            <a:chExt cx="98902" cy="553090"/>
          </a:xfrm>
        </p:grpSpPr>
        <p:sp>
          <p:nvSpPr>
            <p:cNvPr id="2025" name="Google Shape;2025;p24"/>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24"/>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24"/>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24"/>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24"/>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30" name="Google Shape;2030;p24"/>
          <p:cNvGrpSpPr/>
          <p:nvPr/>
        </p:nvGrpSpPr>
        <p:grpSpPr>
          <a:xfrm>
            <a:off x="-1744592" y="3592129"/>
            <a:ext cx="2297800" cy="347400"/>
            <a:chOff x="-1439792" y="3592129"/>
            <a:chExt cx="2297800" cy="347400"/>
          </a:xfrm>
        </p:grpSpPr>
        <p:sp>
          <p:nvSpPr>
            <p:cNvPr id="2031" name="Google Shape;2031;p24"/>
            <p:cNvSpPr/>
            <p:nvPr/>
          </p:nvSpPr>
          <p:spPr>
            <a:xfrm>
              <a:off x="-1439792" y="38714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24"/>
            <p:cNvSpPr/>
            <p:nvPr/>
          </p:nvSpPr>
          <p:spPr>
            <a:xfrm>
              <a:off x="-1136692" y="35921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33" name="Google Shape;2033;p24"/>
          <p:cNvSpPr/>
          <p:nvPr/>
        </p:nvSpPr>
        <p:spPr>
          <a:xfrm rot="10800000">
            <a:off x="411096" y="4716462"/>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34" name="Google Shape;2034;p24"/>
          <p:cNvGrpSpPr/>
          <p:nvPr/>
        </p:nvGrpSpPr>
        <p:grpSpPr>
          <a:xfrm>
            <a:off x="-222733" y="225814"/>
            <a:ext cx="1507157" cy="586800"/>
            <a:chOff x="-222733" y="225814"/>
            <a:chExt cx="1507157" cy="586800"/>
          </a:xfrm>
        </p:grpSpPr>
        <p:sp>
          <p:nvSpPr>
            <p:cNvPr id="2035" name="Google Shape;2035;p24"/>
            <p:cNvSpPr/>
            <p:nvPr/>
          </p:nvSpPr>
          <p:spPr>
            <a:xfrm rot="-5400000">
              <a:off x="348812" y="-122999"/>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36" name="Google Shape;2036;p24"/>
            <p:cNvGrpSpPr/>
            <p:nvPr/>
          </p:nvGrpSpPr>
          <p:grpSpPr>
            <a:xfrm>
              <a:off x="-222733" y="452241"/>
              <a:ext cx="1105976" cy="133969"/>
              <a:chOff x="8183182" y="663852"/>
              <a:chExt cx="1475028" cy="178673"/>
            </a:xfrm>
          </p:grpSpPr>
          <p:grpSp>
            <p:nvGrpSpPr>
              <p:cNvPr id="2037" name="Google Shape;2037;p24"/>
              <p:cNvGrpSpPr/>
              <p:nvPr/>
            </p:nvGrpSpPr>
            <p:grpSpPr>
              <a:xfrm>
                <a:off x="8183182" y="774425"/>
                <a:ext cx="1178025" cy="68100"/>
                <a:chOff x="2024450" y="204150"/>
                <a:chExt cx="1178025" cy="68100"/>
              </a:xfrm>
            </p:grpSpPr>
            <p:sp>
              <p:nvSpPr>
                <p:cNvPr id="2038" name="Google Shape;2038;p2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2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2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2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2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2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2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2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2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7" name="Google Shape;2047;p2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48" name="Google Shape;2048;p24"/>
              <p:cNvGrpSpPr/>
              <p:nvPr/>
            </p:nvGrpSpPr>
            <p:grpSpPr>
              <a:xfrm>
                <a:off x="8480185" y="663852"/>
                <a:ext cx="1178025" cy="68100"/>
                <a:chOff x="2024450" y="204150"/>
                <a:chExt cx="1178025" cy="68100"/>
              </a:xfrm>
            </p:grpSpPr>
            <p:sp>
              <p:nvSpPr>
                <p:cNvPr id="2049" name="Google Shape;2049;p2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2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1" name="Google Shape;2051;p2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2" name="Google Shape;2052;p2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3" name="Google Shape;2053;p2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4" name="Google Shape;2054;p2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2055;p2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6" name="Google Shape;2056;p2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7" name="Google Shape;2057;p2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2058;p2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2059" name="Google Shape;2059;p24"/>
          <p:cNvSpPr/>
          <p:nvPr/>
        </p:nvSpPr>
        <p:spPr>
          <a:xfrm>
            <a:off x="8557212" y="-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60" name="Google Shape;2060;p24"/>
          <p:cNvGrpSpPr/>
          <p:nvPr/>
        </p:nvGrpSpPr>
        <p:grpSpPr>
          <a:xfrm>
            <a:off x="8041407" y="183762"/>
            <a:ext cx="1520982" cy="302065"/>
            <a:chOff x="5642557" y="-150670"/>
            <a:chExt cx="1520982" cy="302065"/>
          </a:xfrm>
        </p:grpSpPr>
        <p:sp>
          <p:nvSpPr>
            <p:cNvPr id="2061" name="Google Shape;2061;p24"/>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24"/>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2063;p24"/>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4" name="Google Shape;2064;p24"/>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2065;p24"/>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66" name="Google Shape;2066;p24"/>
          <p:cNvGrpSpPr/>
          <p:nvPr/>
        </p:nvGrpSpPr>
        <p:grpSpPr>
          <a:xfrm rot="5400000">
            <a:off x="8360264" y="2845229"/>
            <a:ext cx="883262" cy="242091"/>
            <a:chOff x="2300350" y="2601250"/>
            <a:chExt cx="2275275" cy="623625"/>
          </a:xfrm>
        </p:grpSpPr>
        <p:sp>
          <p:nvSpPr>
            <p:cNvPr id="2067" name="Google Shape;2067;p2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8" name="Google Shape;2068;p2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9" name="Google Shape;2069;p2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0" name="Google Shape;2070;p2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1" name="Google Shape;2071;p2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2" name="Google Shape;2072;p2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73" name="Google Shape;2073;p24"/>
          <p:cNvGrpSpPr/>
          <p:nvPr/>
        </p:nvGrpSpPr>
        <p:grpSpPr>
          <a:xfrm>
            <a:off x="8267392" y="4678866"/>
            <a:ext cx="1105976" cy="133969"/>
            <a:chOff x="8183182" y="663852"/>
            <a:chExt cx="1475028" cy="178673"/>
          </a:xfrm>
        </p:grpSpPr>
        <p:grpSp>
          <p:nvGrpSpPr>
            <p:cNvPr id="2074" name="Google Shape;2074;p24"/>
            <p:cNvGrpSpPr/>
            <p:nvPr/>
          </p:nvGrpSpPr>
          <p:grpSpPr>
            <a:xfrm>
              <a:off x="8183182" y="774425"/>
              <a:ext cx="1178025" cy="68100"/>
              <a:chOff x="2024450" y="204150"/>
              <a:chExt cx="1178025" cy="68100"/>
            </a:xfrm>
          </p:grpSpPr>
          <p:sp>
            <p:nvSpPr>
              <p:cNvPr id="2075" name="Google Shape;2075;p2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6" name="Google Shape;2076;p2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7" name="Google Shape;2077;p2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8" name="Google Shape;2078;p2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9" name="Google Shape;2079;p2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0" name="Google Shape;2080;p2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2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2" name="Google Shape;2082;p2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3" name="Google Shape;2083;p2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4" name="Google Shape;2084;p2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85" name="Google Shape;2085;p24"/>
            <p:cNvGrpSpPr/>
            <p:nvPr/>
          </p:nvGrpSpPr>
          <p:grpSpPr>
            <a:xfrm>
              <a:off x="8480185" y="663852"/>
              <a:ext cx="1178025" cy="68100"/>
              <a:chOff x="2024450" y="204150"/>
              <a:chExt cx="1178025" cy="68100"/>
            </a:xfrm>
          </p:grpSpPr>
          <p:sp>
            <p:nvSpPr>
              <p:cNvPr id="2086" name="Google Shape;2086;p2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7" name="Google Shape;2087;p2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8" name="Google Shape;2088;p2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9" name="Google Shape;2089;p2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0" name="Google Shape;2090;p2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1" name="Google Shape;2091;p2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2" name="Google Shape;2092;p2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3" name="Google Shape;2093;p2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4" name="Google Shape;2094;p2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5" name="Google Shape;2095;p2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096" name="Google Shape;2096;p24"/>
          <p:cNvGrpSpPr/>
          <p:nvPr/>
        </p:nvGrpSpPr>
        <p:grpSpPr>
          <a:xfrm>
            <a:off x="5023301" y="238994"/>
            <a:ext cx="1252897" cy="51000"/>
            <a:chOff x="2915381" y="4104819"/>
            <a:chExt cx="1252897" cy="51000"/>
          </a:xfrm>
        </p:grpSpPr>
        <p:sp>
          <p:nvSpPr>
            <p:cNvPr id="2097" name="Google Shape;2097;p24"/>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8" name="Google Shape;2098;p24"/>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9" name="Google Shape;2099;p24"/>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0" name="Google Shape;2100;p24"/>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1" name="Google Shape;2101;p24"/>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2" name="Google Shape;2102;p24"/>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3" name="Google Shape;2103;p24"/>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4" name="Google Shape;2104;p24"/>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5" name="Google Shape;2105;p24"/>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24"/>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24"/>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24"/>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24"/>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24"/>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11" name="Google Shape;2111;p24"/>
          <p:cNvSpPr txBox="1">
            <a:spLocks noGrp="1"/>
          </p:cNvSpPr>
          <p:nvPr>
            <p:ph type="title"/>
          </p:nvPr>
        </p:nvSpPr>
        <p:spPr>
          <a:xfrm>
            <a:off x="713100" y="539400"/>
            <a:ext cx="7717800" cy="572700"/>
          </a:xfrm>
          <a:prstGeom prst="rect">
            <a:avLst/>
          </a:prstGeom>
          <a:effectLst>
            <a:outerShdw blurRad="8572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matchingName="Thanks">
  <p:cSld name="BLANK_2">
    <p:spTree>
      <p:nvGrpSpPr>
        <p:cNvPr id="1" name="Shape 2307"/>
        <p:cNvGrpSpPr/>
        <p:nvPr/>
      </p:nvGrpSpPr>
      <p:grpSpPr>
        <a:xfrm>
          <a:off x="0" y="0"/>
          <a:ext cx="0" cy="0"/>
          <a:chOff x="0" y="0"/>
          <a:chExt cx="0" cy="0"/>
        </a:xfrm>
      </p:grpSpPr>
      <p:grpSp>
        <p:nvGrpSpPr>
          <p:cNvPr id="2308" name="Google Shape;2308;p27"/>
          <p:cNvGrpSpPr/>
          <p:nvPr/>
        </p:nvGrpSpPr>
        <p:grpSpPr>
          <a:xfrm>
            <a:off x="-24" y="-27"/>
            <a:ext cx="9143711" cy="5143338"/>
            <a:chOff x="597550" y="708125"/>
            <a:chExt cx="6449225" cy="4193850"/>
          </a:xfrm>
        </p:grpSpPr>
        <p:sp>
          <p:nvSpPr>
            <p:cNvPr id="2309" name="Google Shape;2309;p27"/>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0" name="Google Shape;2310;p27"/>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1" name="Google Shape;2311;p27"/>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2" name="Google Shape;2312;p27"/>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3" name="Google Shape;2313;p27"/>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4" name="Google Shape;2314;p27"/>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5" name="Google Shape;2315;p27"/>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6" name="Google Shape;2316;p27"/>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7" name="Google Shape;2317;p27"/>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8" name="Google Shape;2318;p27"/>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9" name="Google Shape;2319;p27"/>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0" name="Google Shape;2320;p27"/>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1" name="Google Shape;2321;p27"/>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2" name="Google Shape;2322;p27"/>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3" name="Google Shape;2323;p27"/>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4" name="Google Shape;2324;p27"/>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5" name="Google Shape;2325;p27"/>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6" name="Google Shape;2326;p27"/>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7" name="Google Shape;2327;p27"/>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8" name="Google Shape;2328;p27"/>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9" name="Google Shape;2329;p27"/>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0" name="Google Shape;2330;p27"/>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1" name="Google Shape;2331;p27"/>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2" name="Google Shape;2332;p27"/>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3" name="Google Shape;2333;p27"/>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4" name="Google Shape;2334;p27"/>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5" name="Google Shape;2335;p27"/>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6" name="Google Shape;2336;p27"/>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7" name="Google Shape;2337;p27"/>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8" name="Google Shape;2338;p27"/>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9" name="Google Shape;2339;p27"/>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0" name="Google Shape;2340;p27"/>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1" name="Google Shape;2341;p27"/>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2" name="Google Shape;2342;p27"/>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3" name="Google Shape;2343;p27"/>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4" name="Google Shape;2344;p27"/>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5" name="Google Shape;2345;p27"/>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6" name="Google Shape;2346;p27"/>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50" name="Google Shape;2350;p27"/>
          <p:cNvSpPr/>
          <p:nvPr/>
        </p:nvSpPr>
        <p:spPr>
          <a:xfrm rot="10800000">
            <a:off x="11"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51" name="Google Shape;2351;p27"/>
          <p:cNvGrpSpPr/>
          <p:nvPr/>
        </p:nvGrpSpPr>
        <p:grpSpPr>
          <a:xfrm>
            <a:off x="-11" y="606814"/>
            <a:ext cx="1284435" cy="586800"/>
            <a:chOff x="-11" y="606814"/>
            <a:chExt cx="1284435" cy="586800"/>
          </a:xfrm>
        </p:grpSpPr>
        <p:sp>
          <p:nvSpPr>
            <p:cNvPr id="2352" name="Google Shape;2352;p27"/>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53" name="Google Shape;2353;p27"/>
            <p:cNvGrpSpPr/>
            <p:nvPr/>
          </p:nvGrpSpPr>
          <p:grpSpPr>
            <a:xfrm rot="10800000">
              <a:off x="-11" y="779178"/>
              <a:ext cx="883262" cy="242091"/>
              <a:chOff x="2300350" y="2601250"/>
              <a:chExt cx="2275275" cy="623625"/>
            </a:xfrm>
          </p:grpSpPr>
          <p:sp>
            <p:nvSpPr>
              <p:cNvPr id="2354" name="Google Shape;2354;p27"/>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27"/>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27"/>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27"/>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27"/>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27"/>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360" name="Google Shape;2360;p27"/>
          <p:cNvGrpSpPr/>
          <p:nvPr/>
        </p:nvGrpSpPr>
        <p:grpSpPr>
          <a:xfrm>
            <a:off x="2618882" y="4981392"/>
            <a:ext cx="1520982" cy="302065"/>
            <a:chOff x="5642557" y="-150670"/>
            <a:chExt cx="1520982" cy="302065"/>
          </a:xfrm>
        </p:grpSpPr>
        <p:sp>
          <p:nvSpPr>
            <p:cNvPr id="2361" name="Google Shape;2361;p27"/>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2" name="Google Shape;2362;p27"/>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27"/>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27"/>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5" name="Google Shape;2365;p27"/>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66" name="Google Shape;2366;p27"/>
          <p:cNvGrpSpPr/>
          <p:nvPr/>
        </p:nvGrpSpPr>
        <p:grpSpPr>
          <a:xfrm rot="5400000">
            <a:off x="85100" y="1849625"/>
            <a:ext cx="98902" cy="553090"/>
            <a:chOff x="4898850" y="4820550"/>
            <a:chExt cx="98902" cy="553090"/>
          </a:xfrm>
        </p:grpSpPr>
        <p:sp>
          <p:nvSpPr>
            <p:cNvPr id="2367" name="Google Shape;2367;p2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2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2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0" name="Google Shape;2370;p2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1" name="Google Shape;2371;p2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72" name="Google Shape;2372;p27"/>
          <p:cNvGrpSpPr/>
          <p:nvPr/>
        </p:nvGrpSpPr>
        <p:grpSpPr>
          <a:xfrm>
            <a:off x="-1414555" y="2830129"/>
            <a:ext cx="2297800" cy="347400"/>
            <a:chOff x="-1414555" y="2830129"/>
            <a:chExt cx="2297800" cy="347400"/>
          </a:xfrm>
        </p:grpSpPr>
        <p:sp>
          <p:nvSpPr>
            <p:cNvPr id="2373" name="Google Shape;2373;p27"/>
            <p:cNvSpPr/>
            <p:nvPr/>
          </p:nvSpPr>
          <p:spPr>
            <a:xfrm>
              <a:off x="-1414555" y="31094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27"/>
            <p:cNvSpPr/>
            <p:nvPr/>
          </p:nvSpPr>
          <p:spPr>
            <a:xfrm>
              <a:off x="-1111455" y="28301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75" name="Google Shape;2375;p27"/>
          <p:cNvGrpSpPr/>
          <p:nvPr/>
        </p:nvGrpSpPr>
        <p:grpSpPr>
          <a:xfrm flipH="1">
            <a:off x="-939771" y="4311888"/>
            <a:ext cx="1823016" cy="196994"/>
            <a:chOff x="7857346" y="4002005"/>
            <a:chExt cx="1823016" cy="196994"/>
          </a:xfrm>
        </p:grpSpPr>
        <p:sp>
          <p:nvSpPr>
            <p:cNvPr id="2376" name="Google Shape;2376;p27"/>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7" name="Google Shape;2377;p27"/>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8" name="Google Shape;2378;p27"/>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79" name="Google Shape;2379;p27"/>
          <p:cNvSpPr/>
          <p:nvPr/>
        </p:nvSpPr>
        <p:spPr>
          <a:xfrm rot="5400000">
            <a:off x="8208384" y="388567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80" name="Google Shape;2380;p27"/>
          <p:cNvGrpSpPr/>
          <p:nvPr/>
        </p:nvGrpSpPr>
        <p:grpSpPr>
          <a:xfrm>
            <a:off x="5202992" y="4687341"/>
            <a:ext cx="1105976" cy="133969"/>
            <a:chOff x="8183182" y="663852"/>
            <a:chExt cx="1475028" cy="178673"/>
          </a:xfrm>
        </p:grpSpPr>
        <p:grpSp>
          <p:nvGrpSpPr>
            <p:cNvPr id="2381" name="Google Shape;2381;p27"/>
            <p:cNvGrpSpPr/>
            <p:nvPr/>
          </p:nvGrpSpPr>
          <p:grpSpPr>
            <a:xfrm>
              <a:off x="8183182" y="774425"/>
              <a:ext cx="1178025" cy="68100"/>
              <a:chOff x="2024450" y="204150"/>
              <a:chExt cx="1178025" cy="68100"/>
            </a:xfrm>
          </p:grpSpPr>
          <p:sp>
            <p:nvSpPr>
              <p:cNvPr id="2382" name="Google Shape;2382;p2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3" name="Google Shape;2383;p2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4" name="Google Shape;2384;p2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5" name="Google Shape;2385;p2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6" name="Google Shape;2386;p2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7" name="Google Shape;2387;p2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8" name="Google Shape;2388;p2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9" name="Google Shape;2389;p2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2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1" name="Google Shape;2391;p2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92" name="Google Shape;2392;p27"/>
            <p:cNvGrpSpPr/>
            <p:nvPr/>
          </p:nvGrpSpPr>
          <p:grpSpPr>
            <a:xfrm>
              <a:off x="8480185" y="663852"/>
              <a:ext cx="1178025" cy="68100"/>
              <a:chOff x="2024450" y="204150"/>
              <a:chExt cx="1178025" cy="68100"/>
            </a:xfrm>
          </p:grpSpPr>
          <p:sp>
            <p:nvSpPr>
              <p:cNvPr id="2393" name="Google Shape;2393;p2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2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5" name="Google Shape;2395;p2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6" name="Google Shape;2396;p2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2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8" name="Google Shape;2398;p2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9" name="Google Shape;2399;p2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0" name="Google Shape;2400;p2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1" name="Google Shape;2401;p2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2" name="Google Shape;2402;p2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403" name="Google Shape;2403;p27"/>
          <p:cNvSpPr/>
          <p:nvPr/>
        </p:nvSpPr>
        <p:spPr>
          <a:xfrm rot="10800000">
            <a:off x="8027645" y="21741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04" name="Google Shape;2404;p27"/>
          <p:cNvGrpSpPr/>
          <p:nvPr/>
        </p:nvGrpSpPr>
        <p:grpSpPr>
          <a:xfrm rot="-5400000">
            <a:off x="7172708" y="384980"/>
            <a:ext cx="1823016" cy="296643"/>
            <a:chOff x="7857346" y="3902355"/>
            <a:chExt cx="1823016" cy="296643"/>
          </a:xfrm>
        </p:grpSpPr>
        <p:sp>
          <p:nvSpPr>
            <p:cNvPr id="2405" name="Google Shape;2405;p27"/>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6" name="Google Shape;2406;p27"/>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27"/>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8" name="Google Shape;2408;p27"/>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9" name="Google Shape;2409;p27"/>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0" name="Google Shape;2410;p27"/>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11" name="Google Shape;2411;p27"/>
          <p:cNvGrpSpPr/>
          <p:nvPr/>
        </p:nvGrpSpPr>
        <p:grpSpPr>
          <a:xfrm>
            <a:off x="8267392" y="2926266"/>
            <a:ext cx="1105976" cy="133969"/>
            <a:chOff x="8183182" y="663852"/>
            <a:chExt cx="1475028" cy="178673"/>
          </a:xfrm>
        </p:grpSpPr>
        <p:grpSp>
          <p:nvGrpSpPr>
            <p:cNvPr id="2412" name="Google Shape;2412;p27"/>
            <p:cNvGrpSpPr/>
            <p:nvPr/>
          </p:nvGrpSpPr>
          <p:grpSpPr>
            <a:xfrm>
              <a:off x="8183182" y="774425"/>
              <a:ext cx="1178025" cy="68100"/>
              <a:chOff x="2024450" y="204150"/>
              <a:chExt cx="1178025" cy="68100"/>
            </a:xfrm>
          </p:grpSpPr>
          <p:sp>
            <p:nvSpPr>
              <p:cNvPr id="2413" name="Google Shape;2413;p2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4" name="Google Shape;2414;p2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5" name="Google Shape;2415;p2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6" name="Google Shape;2416;p2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2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2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2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2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2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2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23" name="Google Shape;2423;p27"/>
            <p:cNvGrpSpPr/>
            <p:nvPr/>
          </p:nvGrpSpPr>
          <p:grpSpPr>
            <a:xfrm>
              <a:off x="8480185" y="663852"/>
              <a:ext cx="1178025" cy="68100"/>
              <a:chOff x="2024450" y="204150"/>
              <a:chExt cx="1178025" cy="68100"/>
            </a:xfrm>
          </p:grpSpPr>
          <p:sp>
            <p:nvSpPr>
              <p:cNvPr id="2424" name="Google Shape;2424;p2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5" name="Google Shape;2425;p2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6" name="Google Shape;2426;p2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7" name="Google Shape;2427;p2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8" name="Google Shape;2428;p2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9" name="Google Shape;2429;p2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0" name="Google Shape;2430;p2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1" name="Google Shape;2431;p2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2" name="Google Shape;2432;p2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3" name="Google Shape;2433;p2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434" name="Google Shape;2434;p27"/>
          <p:cNvGrpSpPr/>
          <p:nvPr/>
        </p:nvGrpSpPr>
        <p:grpSpPr>
          <a:xfrm>
            <a:off x="2360001" y="376081"/>
            <a:ext cx="1252897" cy="51000"/>
            <a:chOff x="2915381" y="4104819"/>
            <a:chExt cx="1252897" cy="51000"/>
          </a:xfrm>
        </p:grpSpPr>
        <p:sp>
          <p:nvSpPr>
            <p:cNvPr id="2435" name="Google Shape;2435;p27"/>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6" name="Google Shape;2436;p27"/>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7" name="Google Shape;2437;p27"/>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8" name="Google Shape;2438;p27"/>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9" name="Google Shape;2439;p27"/>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0" name="Google Shape;2440;p27"/>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1" name="Google Shape;2441;p27"/>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2" name="Google Shape;2442;p27"/>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3" name="Google Shape;2443;p27"/>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4" name="Google Shape;2444;p27"/>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5" name="Google Shape;2445;p27"/>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6" name="Google Shape;2446;p27"/>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7" name="Google Shape;2447;p27"/>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8" name="Google Shape;2448;p27"/>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3">
    <p:spTree>
      <p:nvGrpSpPr>
        <p:cNvPr id="1" name="Shape 2449"/>
        <p:cNvGrpSpPr/>
        <p:nvPr/>
      </p:nvGrpSpPr>
      <p:grpSpPr>
        <a:xfrm>
          <a:off x="0" y="0"/>
          <a:ext cx="0" cy="0"/>
          <a:chOff x="0" y="0"/>
          <a:chExt cx="0" cy="0"/>
        </a:xfrm>
      </p:grpSpPr>
      <p:grpSp>
        <p:nvGrpSpPr>
          <p:cNvPr id="2450" name="Google Shape;2450;p28"/>
          <p:cNvGrpSpPr/>
          <p:nvPr/>
        </p:nvGrpSpPr>
        <p:grpSpPr>
          <a:xfrm>
            <a:off x="-24" y="-27"/>
            <a:ext cx="9143711" cy="5143338"/>
            <a:chOff x="597550" y="708125"/>
            <a:chExt cx="6449225" cy="4193850"/>
          </a:xfrm>
        </p:grpSpPr>
        <p:sp>
          <p:nvSpPr>
            <p:cNvPr id="2451" name="Google Shape;2451;p28"/>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2" name="Google Shape;2452;p28"/>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3" name="Google Shape;2453;p28"/>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4" name="Google Shape;2454;p28"/>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5" name="Google Shape;2455;p28"/>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6" name="Google Shape;2456;p28"/>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7" name="Google Shape;2457;p28"/>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8" name="Google Shape;2458;p28"/>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9" name="Google Shape;2459;p28"/>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0" name="Google Shape;2460;p28"/>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1" name="Google Shape;2461;p28"/>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2" name="Google Shape;2462;p28"/>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3" name="Google Shape;2463;p28"/>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4" name="Google Shape;2464;p28"/>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5" name="Google Shape;2465;p28"/>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6" name="Google Shape;2466;p28"/>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7" name="Google Shape;2467;p28"/>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8" name="Google Shape;2468;p28"/>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9" name="Google Shape;2469;p28"/>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0" name="Google Shape;2470;p28"/>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1" name="Google Shape;2471;p28"/>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2" name="Google Shape;2472;p28"/>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3" name="Google Shape;2473;p28"/>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4" name="Google Shape;2474;p28"/>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5" name="Google Shape;2475;p28"/>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6" name="Google Shape;2476;p28"/>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7" name="Google Shape;2477;p28"/>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8" name="Google Shape;2478;p28"/>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9" name="Google Shape;2479;p28"/>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0" name="Google Shape;2480;p28"/>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1" name="Google Shape;2481;p28"/>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2" name="Google Shape;2482;p28"/>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3" name="Google Shape;2483;p28"/>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4" name="Google Shape;2484;p28"/>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5" name="Google Shape;2485;p28"/>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6" name="Google Shape;2486;p28"/>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7" name="Google Shape;2487;p28"/>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8" name="Google Shape;2488;p28"/>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89" name="Google Shape;2489;p28"/>
          <p:cNvGrpSpPr/>
          <p:nvPr/>
        </p:nvGrpSpPr>
        <p:grpSpPr>
          <a:xfrm rot="5400000">
            <a:off x="85100" y="1849625"/>
            <a:ext cx="98902" cy="553090"/>
            <a:chOff x="4898850" y="4820550"/>
            <a:chExt cx="98902" cy="553090"/>
          </a:xfrm>
        </p:grpSpPr>
        <p:sp>
          <p:nvSpPr>
            <p:cNvPr id="2490" name="Google Shape;2490;p2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1" name="Google Shape;2491;p2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2" name="Google Shape;2492;p2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3" name="Google Shape;2493;p2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4" name="Google Shape;2494;p2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95" name="Google Shape;2495;p28"/>
          <p:cNvGrpSpPr/>
          <p:nvPr/>
        </p:nvGrpSpPr>
        <p:grpSpPr>
          <a:xfrm flipH="1">
            <a:off x="-839729" y="2843530"/>
            <a:ext cx="1823016" cy="196994"/>
            <a:chOff x="7857346" y="4002005"/>
            <a:chExt cx="1823016" cy="196994"/>
          </a:xfrm>
        </p:grpSpPr>
        <p:sp>
          <p:nvSpPr>
            <p:cNvPr id="2496" name="Google Shape;2496;p28"/>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7" name="Google Shape;2497;p28"/>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8" name="Google Shape;2498;p28"/>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99" name="Google Shape;2499;p28"/>
          <p:cNvSpPr/>
          <p:nvPr/>
        </p:nvSpPr>
        <p:spPr>
          <a:xfrm rot="5400000">
            <a:off x="8206149"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0" name="Google Shape;2500;p28"/>
          <p:cNvSpPr/>
          <p:nvPr/>
        </p:nvSpPr>
        <p:spPr>
          <a:xfrm>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01" name="Google Shape;2501;p28"/>
          <p:cNvGrpSpPr/>
          <p:nvPr/>
        </p:nvGrpSpPr>
        <p:grpSpPr>
          <a:xfrm>
            <a:off x="8267392" y="3231066"/>
            <a:ext cx="1105976" cy="133969"/>
            <a:chOff x="8183182" y="663852"/>
            <a:chExt cx="1475028" cy="178673"/>
          </a:xfrm>
        </p:grpSpPr>
        <p:grpSp>
          <p:nvGrpSpPr>
            <p:cNvPr id="2502" name="Google Shape;2502;p28"/>
            <p:cNvGrpSpPr/>
            <p:nvPr/>
          </p:nvGrpSpPr>
          <p:grpSpPr>
            <a:xfrm>
              <a:off x="8183182" y="774425"/>
              <a:ext cx="1178025" cy="68100"/>
              <a:chOff x="2024450" y="204150"/>
              <a:chExt cx="1178025" cy="68100"/>
            </a:xfrm>
          </p:grpSpPr>
          <p:sp>
            <p:nvSpPr>
              <p:cNvPr id="2503" name="Google Shape;2503;p2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4" name="Google Shape;2504;p2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5" name="Google Shape;2505;p2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6" name="Google Shape;2506;p2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7" name="Google Shape;2507;p2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8" name="Google Shape;2508;p2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9" name="Google Shape;2509;p2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0" name="Google Shape;2510;p2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1" name="Google Shape;2511;p2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2" name="Google Shape;2512;p2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13" name="Google Shape;2513;p28"/>
            <p:cNvGrpSpPr/>
            <p:nvPr/>
          </p:nvGrpSpPr>
          <p:grpSpPr>
            <a:xfrm>
              <a:off x="8480185" y="663852"/>
              <a:ext cx="1178025" cy="68100"/>
              <a:chOff x="2024450" y="204150"/>
              <a:chExt cx="1178025" cy="68100"/>
            </a:xfrm>
          </p:grpSpPr>
          <p:sp>
            <p:nvSpPr>
              <p:cNvPr id="2514" name="Google Shape;2514;p2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5" name="Google Shape;2515;p2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6" name="Google Shape;2516;p2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7" name="Google Shape;2517;p2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8" name="Google Shape;2518;p2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9" name="Google Shape;2519;p2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0" name="Google Shape;2520;p2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1" name="Google Shape;2521;p2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2" name="Google Shape;2522;p2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3" name="Google Shape;2523;p2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524" name="Google Shape;2524;p28"/>
          <p:cNvGrpSpPr/>
          <p:nvPr/>
        </p:nvGrpSpPr>
        <p:grpSpPr>
          <a:xfrm flipH="1">
            <a:off x="4834557" y="-107958"/>
            <a:ext cx="1520982" cy="302065"/>
            <a:chOff x="5642557" y="-150670"/>
            <a:chExt cx="1520982" cy="302065"/>
          </a:xfrm>
        </p:grpSpPr>
        <p:sp>
          <p:nvSpPr>
            <p:cNvPr id="2525" name="Google Shape;2525;p28"/>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6" name="Google Shape;2526;p28"/>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7" name="Google Shape;2527;p28"/>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8" name="Google Shape;2528;p28"/>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9" name="Google Shape;2529;p28"/>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30" name="Google Shape;2530;p28"/>
          <p:cNvGrpSpPr/>
          <p:nvPr/>
        </p:nvGrpSpPr>
        <p:grpSpPr>
          <a:xfrm>
            <a:off x="635870" y="-1455296"/>
            <a:ext cx="347400" cy="2297800"/>
            <a:chOff x="6420895" y="-1455296"/>
            <a:chExt cx="347400" cy="2297800"/>
          </a:xfrm>
        </p:grpSpPr>
        <p:sp>
          <p:nvSpPr>
            <p:cNvPr id="2531" name="Google Shape;2531;p28"/>
            <p:cNvSpPr/>
            <p:nvPr/>
          </p:nvSpPr>
          <p:spPr>
            <a:xfrm rot="5400000">
              <a:off x="5457595" y="-4919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2" name="Google Shape;2532;p28"/>
            <p:cNvSpPr/>
            <p:nvPr/>
          </p:nvSpPr>
          <p:spPr>
            <a:xfrm rot="5400000">
              <a:off x="5736895"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3" name="Google Shape;2533;p28"/>
          <p:cNvSpPr/>
          <p:nvPr/>
        </p:nvSpPr>
        <p:spPr>
          <a:xfrm rot="-5400000">
            <a:off x="348812" y="4207689"/>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34" name="Google Shape;2534;p28"/>
          <p:cNvGrpSpPr/>
          <p:nvPr/>
        </p:nvGrpSpPr>
        <p:grpSpPr>
          <a:xfrm>
            <a:off x="333809" y="4164674"/>
            <a:ext cx="302065" cy="1520982"/>
            <a:chOff x="-108754" y="2690919"/>
            <a:chExt cx="302065" cy="1520982"/>
          </a:xfrm>
        </p:grpSpPr>
        <p:sp>
          <p:nvSpPr>
            <p:cNvPr id="2535" name="Google Shape;2535;p28"/>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6" name="Google Shape;2536;p28"/>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7" name="Google Shape;2537;p28"/>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8" name="Google Shape;2538;p28"/>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9" name="Google Shape;2539;p28"/>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40" name="Google Shape;2540;p28"/>
          <p:cNvGrpSpPr/>
          <p:nvPr/>
        </p:nvGrpSpPr>
        <p:grpSpPr>
          <a:xfrm>
            <a:off x="8490114" y="2144503"/>
            <a:ext cx="883262" cy="242091"/>
            <a:chOff x="2300350" y="2601250"/>
            <a:chExt cx="2275275" cy="623625"/>
          </a:xfrm>
        </p:grpSpPr>
        <p:sp>
          <p:nvSpPr>
            <p:cNvPr id="2541" name="Google Shape;2541;p28"/>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2" name="Google Shape;2542;p28"/>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3" name="Google Shape;2543;p28"/>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4" name="Google Shape;2544;p28"/>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5" name="Google Shape;2545;p28"/>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6" name="Google Shape;2546;p28"/>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2">
    <p:spTree>
      <p:nvGrpSpPr>
        <p:cNvPr id="1" name="Shape 2547"/>
        <p:cNvGrpSpPr/>
        <p:nvPr/>
      </p:nvGrpSpPr>
      <p:grpSpPr>
        <a:xfrm>
          <a:off x="0" y="0"/>
          <a:ext cx="0" cy="0"/>
          <a:chOff x="0" y="0"/>
          <a:chExt cx="0" cy="0"/>
        </a:xfrm>
      </p:grpSpPr>
      <p:grpSp>
        <p:nvGrpSpPr>
          <p:cNvPr id="2548" name="Google Shape;2548;p29"/>
          <p:cNvGrpSpPr/>
          <p:nvPr/>
        </p:nvGrpSpPr>
        <p:grpSpPr>
          <a:xfrm>
            <a:off x="-24" y="-27"/>
            <a:ext cx="9143711" cy="5143338"/>
            <a:chOff x="597550" y="708125"/>
            <a:chExt cx="6449225" cy="4193850"/>
          </a:xfrm>
        </p:grpSpPr>
        <p:sp>
          <p:nvSpPr>
            <p:cNvPr id="2549" name="Google Shape;2549;p29"/>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0" name="Google Shape;2550;p29"/>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1" name="Google Shape;2551;p29"/>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2" name="Google Shape;2552;p29"/>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3" name="Google Shape;2553;p29"/>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4" name="Google Shape;2554;p29"/>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5" name="Google Shape;2555;p29"/>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6" name="Google Shape;2556;p29"/>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7" name="Google Shape;2557;p29"/>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8" name="Google Shape;2558;p29"/>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9" name="Google Shape;2559;p29"/>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0" name="Google Shape;2560;p29"/>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1" name="Google Shape;2561;p29"/>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2" name="Google Shape;2562;p29"/>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3" name="Google Shape;2563;p29"/>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4" name="Google Shape;2564;p29"/>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5" name="Google Shape;2565;p29"/>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6" name="Google Shape;2566;p29"/>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7" name="Google Shape;2567;p29"/>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8" name="Google Shape;2568;p29"/>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9" name="Google Shape;2569;p29"/>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0" name="Google Shape;2570;p29"/>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1" name="Google Shape;2571;p29"/>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2" name="Google Shape;2572;p29"/>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3" name="Google Shape;2573;p29"/>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4" name="Google Shape;2574;p29"/>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5" name="Google Shape;2575;p29"/>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6" name="Google Shape;2576;p29"/>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7" name="Google Shape;2577;p29"/>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8" name="Google Shape;2578;p29"/>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9" name="Google Shape;2579;p29"/>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0" name="Google Shape;2580;p29"/>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1" name="Google Shape;2581;p29"/>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2" name="Google Shape;2582;p29"/>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3" name="Google Shape;2583;p29"/>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4" name="Google Shape;2584;p29"/>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5" name="Google Shape;2585;p29"/>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6" name="Google Shape;2586;p29"/>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87" name="Google Shape;2587;p29"/>
          <p:cNvGrpSpPr/>
          <p:nvPr/>
        </p:nvGrpSpPr>
        <p:grpSpPr>
          <a:xfrm rot="5400000">
            <a:off x="85100" y="782825"/>
            <a:ext cx="98902" cy="553090"/>
            <a:chOff x="4898850" y="4820550"/>
            <a:chExt cx="98902" cy="553090"/>
          </a:xfrm>
        </p:grpSpPr>
        <p:sp>
          <p:nvSpPr>
            <p:cNvPr id="2588" name="Google Shape;2588;p2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9" name="Google Shape;2589;p2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0" name="Google Shape;2590;p2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1" name="Google Shape;2591;p2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2" name="Google Shape;2592;p2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93" name="Google Shape;2593;p29"/>
          <p:cNvGrpSpPr/>
          <p:nvPr/>
        </p:nvGrpSpPr>
        <p:grpSpPr>
          <a:xfrm>
            <a:off x="-1414555" y="1991929"/>
            <a:ext cx="2297800" cy="347400"/>
            <a:chOff x="-1414555" y="3058729"/>
            <a:chExt cx="2297800" cy="347400"/>
          </a:xfrm>
        </p:grpSpPr>
        <p:sp>
          <p:nvSpPr>
            <p:cNvPr id="2594" name="Google Shape;2594;p29"/>
            <p:cNvSpPr/>
            <p:nvPr/>
          </p:nvSpPr>
          <p:spPr>
            <a:xfrm>
              <a:off x="-1414555" y="3338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5" name="Google Shape;2595;p29"/>
            <p:cNvSpPr/>
            <p:nvPr/>
          </p:nvSpPr>
          <p:spPr>
            <a:xfrm>
              <a:off x="-1111455" y="3058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96" name="Google Shape;2596;p29"/>
          <p:cNvGrpSpPr/>
          <p:nvPr/>
        </p:nvGrpSpPr>
        <p:grpSpPr>
          <a:xfrm flipH="1">
            <a:off x="-799254" y="3300805"/>
            <a:ext cx="1823016" cy="196994"/>
            <a:chOff x="7857346" y="4002005"/>
            <a:chExt cx="1823016" cy="196994"/>
          </a:xfrm>
        </p:grpSpPr>
        <p:sp>
          <p:nvSpPr>
            <p:cNvPr id="2597" name="Google Shape;2597;p29"/>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8" name="Google Shape;2598;p29"/>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9" name="Google Shape;2599;p29"/>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00" name="Google Shape;2600;p29"/>
          <p:cNvSpPr/>
          <p:nvPr/>
        </p:nvSpPr>
        <p:spPr>
          <a:xfrm rot="5400000">
            <a:off x="8204801" y="-349430"/>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1" name="Google Shape;2601;p29"/>
          <p:cNvSpPr/>
          <p:nvPr/>
        </p:nvSpPr>
        <p:spPr>
          <a:xfrm rot="10800000">
            <a:off x="7736612" y="4392838"/>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2" name="Google Shape;2602;p29"/>
          <p:cNvGrpSpPr/>
          <p:nvPr/>
        </p:nvGrpSpPr>
        <p:grpSpPr>
          <a:xfrm rot="5400000">
            <a:off x="8288664" y="2674962"/>
            <a:ext cx="883262" cy="242091"/>
            <a:chOff x="2300350" y="2601250"/>
            <a:chExt cx="2275275" cy="623625"/>
          </a:xfrm>
        </p:grpSpPr>
        <p:sp>
          <p:nvSpPr>
            <p:cNvPr id="2603" name="Google Shape;2603;p29"/>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4" name="Google Shape;2604;p29"/>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5" name="Google Shape;2605;p29"/>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6" name="Google Shape;2606;p29"/>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7" name="Google Shape;2607;p29"/>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8" name="Google Shape;2608;p29"/>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09" name="Google Shape;2609;p29"/>
          <p:cNvGrpSpPr/>
          <p:nvPr/>
        </p:nvGrpSpPr>
        <p:grpSpPr>
          <a:xfrm>
            <a:off x="8533046" y="-288388"/>
            <a:ext cx="302065" cy="1520982"/>
            <a:chOff x="-108754" y="2690919"/>
            <a:chExt cx="302065" cy="1520982"/>
          </a:xfrm>
        </p:grpSpPr>
        <p:sp>
          <p:nvSpPr>
            <p:cNvPr id="2610" name="Google Shape;2610;p29"/>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1" name="Google Shape;2611;p29"/>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2" name="Google Shape;2612;p29"/>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3" name="Google Shape;2613;p29"/>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4" name="Google Shape;2614;p29"/>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15" name="Google Shape;2615;p29"/>
          <p:cNvGrpSpPr/>
          <p:nvPr/>
        </p:nvGrpSpPr>
        <p:grpSpPr>
          <a:xfrm>
            <a:off x="1176957" y="-107958"/>
            <a:ext cx="1520982" cy="302065"/>
            <a:chOff x="5642557" y="-150670"/>
            <a:chExt cx="1520982" cy="302065"/>
          </a:xfrm>
        </p:grpSpPr>
        <p:sp>
          <p:nvSpPr>
            <p:cNvPr id="2616" name="Google Shape;2616;p29"/>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7" name="Google Shape;2617;p29"/>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8" name="Google Shape;2618;p29"/>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9" name="Google Shape;2619;p29"/>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0" name="Google Shape;2620;p29"/>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21" name="Google Shape;2621;p29"/>
          <p:cNvGrpSpPr/>
          <p:nvPr/>
        </p:nvGrpSpPr>
        <p:grpSpPr>
          <a:xfrm>
            <a:off x="6420895" y="-1455296"/>
            <a:ext cx="347400" cy="2297800"/>
            <a:chOff x="6420895" y="-1455296"/>
            <a:chExt cx="347400" cy="2297800"/>
          </a:xfrm>
        </p:grpSpPr>
        <p:sp>
          <p:nvSpPr>
            <p:cNvPr id="2622" name="Google Shape;2622;p29"/>
            <p:cNvSpPr/>
            <p:nvPr/>
          </p:nvSpPr>
          <p:spPr>
            <a:xfrm rot="5400000">
              <a:off x="5457595" y="-4919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3" name="Google Shape;2623;p29"/>
            <p:cNvSpPr/>
            <p:nvPr/>
          </p:nvSpPr>
          <p:spPr>
            <a:xfrm rot="5400000">
              <a:off x="5736895"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24" name="Google Shape;2624;p29"/>
          <p:cNvGrpSpPr/>
          <p:nvPr/>
        </p:nvGrpSpPr>
        <p:grpSpPr>
          <a:xfrm>
            <a:off x="-222733" y="4310689"/>
            <a:ext cx="1507157" cy="586800"/>
            <a:chOff x="-222733" y="4310689"/>
            <a:chExt cx="1507157" cy="586800"/>
          </a:xfrm>
        </p:grpSpPr>
        <p:sp>
          <p:nvSpPr>
            <p:cNvPr id="2625" name="Google Shape;2625;p29"/>
            <p:cNvSpPr/>
            <p:nvPr/>
          </p:nvSpPr>
          <p:spPr>
            <a:xfrm rot="-5400000">
              <a:off x="348812" y="396187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26" name="Google Shape;2626;p29"/>
            <p:cNvGrpSpPr/>
            <p:nvPr/>
          </p:nvGrpSpPr>
          <p:grpSpPr>
            <a:xfrm>
              <a:off x="-222733" y="4537116"/>
              <a:ext cx="1105976" cy="133969"/>
              <a:chOff x="8183182" y="663852"/>
              <a:chExt cx="1475028" cy="178673"/>
            </a:xfrm>
          </p:grpSpPr>
          <p:grpSp>
            <p:nvGrpSpPr>
              <p:cNvPr id="2627" name="Google Shape;2627;p29"/>
              <p:cNvGrpSpPr/>
              <p:nvPr/>
            </p:nvGrpSpPr>
            <p:grpSpPr>
              <a:xfrm>
                <a:off x="8183182" y="774425"/>
                <a:ext cx="1178025" cy="68100"/>
                <a:chOff x="2024450" y="204150"/>
                <a:chExt cx="1178025" cy="68100"/>
              </a:xfrm>
            </p:grpSpPr>
            <p:sp>
              <p:nvSpPr>
                <p:cNvPr id="2628" name="Google Shape;2628;p29"/>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9" name="Google Shape;2629;p29"/>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0" name="Google Shape;2630;p29"/>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1" name="Google Shape;2631;p29"/>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2" name="Google Shape;2632;p29"/>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3" name="Google Shape;2633;p29"/>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4" name="Google Shape;2634;p29"/>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5" name="Google Shape;2635;p29"/>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6" name="Google Shape;2636;p29"/>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7" name="Google Shape;2637;p29"/>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38" name="Google Shape;2638;p29"/>
              <p:cNvGrpSpPr/>
              <p:nvPr/>
            </p:nvGrpSpPr>
            <p:grpSpPr>
              <a:xfrm>
                <a:off x="8480185" y="663852"/>
                <a:ext cx="1178025" cy="68100"/>
                <a:chOff x="2024450" y="204150"/>
                <a:chExt cx="1178025" cy="68100"/>
              </a:xfrm>
            </p:grpSpPr>
            <p:sp>
              <p:nvSpPr>
                <p:cNvPr id="2639" name="Google Shape;2639;p29"/>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0" name="Google Shape;2640;p29"/>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1" name="Google Shape;2641;p29"/>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2" name="Google Shape;2642;p29"/>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3" name="Google Shape;2643;p29"/>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4" name="Google Shape;2644;p29"/>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5" name="Google Shape;2645;p29"/>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6" name="Google Shape;2646;p29"/>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7" name="Google Shape;2647;p29"/>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8" name="Google Shape;2648;p29"/>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27"/>
        <p:cNvGrpSpPr/>
        <p:nvPr/>
      </p:nvGrpSpPr>
      <p:grpSpPr>
        <a:xfrm>
          <a:off x="0" y="0"/>
          <a:ext cx="0" cy="0"/>
          <a:chOff x="0" y="0"/>
          <a:chExt cx="0" cy="0"/>
        </a:xfrm>
      </p:grpSpPr>
      <p:grpSp>
        <p:nvGrpSpPr>
          <p:cNvPr id="128" name="Google Shape;128;p3"/>
          <p:cNvGrpSpPr/>
          <p:nvPr userDrawn="1"/>
        </p:nvGrpSpPr>
        <p:grpSpPr>
          <a:xfrm>
            <a:off x="-24" y="-27"/>
            <a:ext cx="9143711" cy="5143338"/>
            <a:chOff x="597550" y="708125"/>
            <a:chExt cx="6449225" cy="4193850"/>
          </a:xfrm>
        </p:grpSpPr>
        <p:sp>
          <p:nvSpPr>
            <p:cNvPr id="129" name="Google Shape;129;p3"/>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3"/>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3"/>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3"/>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3"/>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3"/>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3"/>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3"/>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3"/>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3"/>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3"/>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3"/>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3"/>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3"/>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3"/>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3"/>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3"/>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3"/>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3"/>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3"/>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3"/>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3"/>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3"/>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3"/>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3"/>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3"/>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3"/>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3"/>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3"/>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3"/>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3"/>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3"/>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3"/>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3"/>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3"/>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3"/>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3"/>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3"/>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7" name="Google Shape;167;p3"/>
          <p:cNvSpPr txBox="1">
            <a:spLocks noGrp="1"/>
          </p:cNvSpPr>
          <p:nvPr>
            <p:ph type="title"/>
          </p:nvPr>
        </p:nvSpPr>
        <p:spPr>
          <a:xfrm>
            <a:off x="713100" y="2405677"/>
            <a:ext cx="7717800" cy="841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8" name="Google Shape;168;p3"/>
          <p:cNvSpPr txBox="1">
            <a:spLocks noGrp="1"/>
          </p:cNvSpPr>
          <p:nvPr>
            <p:ph type="subTitle" idx="1"/>
          </p:nvPr>
        </p:nvSpPr>
        <p:spPr>
          <a:xfrm>
            <a:off x="1858650" y="3415877"/>
            <a:ext cx="54267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169" name="Google Shape;169;p3"/>
          <p:cNvSpPr txBox="1">
            <a:spLocks noGrp="1"/>
          </p:cNvSpPr>
          <p:nvPr>
            <p:ph type="title" idx="2" hasCustomPrompt="1"/>
          </p:nvPr>
        </p:nvSpPr>
        <p:spPr>
          <a:xfrm>
            <a:off x="3132448" y="1484973"/>
            <a:ext cx="2879100" cy="920700"/>
          </a:xfrm>
          <a:prstGeom prst="rect">
            <a:avLst/>
          </a:prstGeom>
          <a:effectLst>
            <a:outerShdw blurRad="57150" algn="bl" rotWithShape="0">
              <a:schemeClr val="accen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0" name="Google Shape;170;p3"/>
          <p:cNvSpPr/>
          <p:nvPr/>
        </p:nvSpPr>
        <p:spPr>
          <a:xfrm rot="10800000" flipH="1">
            <a:off x="7847593" y="4125574"/>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1" name="Google Shape;171;p3"/>
          <p:cNvGrpSpPr/>
          <p:nvPr/>
        </p:nvGrpSpPr>
        <p:grpSpPr>
          <a:xfrm rot="-5400000" flipH="1">
            <a:off x="7699352" y="4771133"/>
            <a:ext cx="883262" cy="242091"/>
            <a:chOff x="2300350" y="2601250"/>
            <a:chExt cx="2275275" cy="623625"/>
          </a:xfrm>
        </p:grpSpPr>
        <p:sp>
          <p:nvSpPr>
            <p:cNvPr id="172" name="Google Shape;172;p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8" name="Google Shape;178;p3"/>
          <p:cNvSpPr/>
          <p:nvPr/>
        </p:nvSpPr>
        <p:spPr>
          <a:xfrm flipH="1">
            <a:off x="8088870" y="15356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9" name="Google Shape;179;p3"/>
          <p:cNvGrpSpPr/>
          <p:nvPr/>
        </p:nvGrpSpPr>
        <p:grpSpPr>
          <a:xfrm>
            <a:off x="8658746" y="2349080"/>
            <a:ext cx="1823016" cy="196994"/>
            <a:chOff x="7857346" y="4002005"/>
            <a:chExt cx="1823016" cy="196994"/>
          </a:xfrm>
        </p:grpSpPr>
        <p:sp>
          <p:nvSpPr>
            <p:cNvPr id="180" name="Google Shape;180;p3"/>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3"/>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3"/>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3" name="Google Shape;183;p3"/>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3"/>
          <p:cNvSpPr/>
          <p:nvPr/>
        </p:nvSpPr>
        <p:spPr>
          <a:xfrm>
            <a:off x="16995" y="850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5" name="Google Shape;185;p3"/>
          <p:cNvGrpSpPr/>
          <p:nvPr/>
        </p:nvGrpSpPr>
        <p:grpSpPr>
          <a:xfrm rot="-5400000">
            <a:off x="338683" y="-295650"/>
            <a:ext cx="302065" cy="1520982"/>
            <a:chOff x="-108754" y="2690919"/>
            <a:chExt cx="302065" cy="1520982"/>
          </a:xfrm>
        </p:grpSpPr>
        <p:sp>
          <p:nvSpPr>
            <p:cNvPr id="186" name="Google Shape;186;p3"/>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3"/>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3"/>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3"/>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3"/>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1" name="Google Shape;191;p3"/>
          <p:cNvGrpSpPr/>
          <p:nvPr/>
        </p:nvGrpSpPr>
        <p:grpSpPr>
          <a:xfrm>
            <a:off x="5134732" y="4950349"/>
            <a:ext cx="1520982" cy="302065"/>
            <a:chOff x="5642557" y="-150670"/>
            <a:chExt cx="1520982" cy="302065"/>
          </a:xfrm>
        </p:grpSpPr>
        <p:sp>
          <p:nvSpPr>
            <p:cNvPr id="192" name="Google Shape;192;p3"/>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3"/>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3"/>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3"/>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3"/>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7" name="Google Shape;197;p3"/>
          <p:cNvGrpSpPr/>
          <p:nvPr/>
        </p:nvGrpSpPr>
        <p:grpSpPr>
          <a:xfrm>
            <a:off x="8419792" y="3307266"/>
            <a:ext cx="1105976" cy="133969"/>
            <a:chOff x="8183182" y="663852"/>
            <a:chExt cx="1475028" cy="178673"/>
          </a:xfrm>
        </p:grpSpPr>
        <p:grpSp>
          <p:nvGrpSpPr>
            <p:cNvPr id="198" name="Google Shape;198;p3"/>
            <p:cNvGrpSpPr/>
            <p:nvPr/>
          </p:nvGrpSpPr>
          <p:grpSpPr>
            <a:xfrm>
              <a:off x="8183182" y="774425"/>
              <a:ext cx="1178025" cy="68100"/>
              <a:chOff x="2024450" y="204150"/>
              <a:chExt cx="1178025" cy="68100"/>
            </a:xfrm>
          </p:grpSpPr>
          <p:sp>
            <p:nvSpPr>
              <p:cNvPr id="199" name="Google Shape;199;p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9" name="Google Shape;209;p3"/>
            <p:cNvGrpSpPr/>
            <p:nvPr/>
          </p:nvGrpSpPr>
          <p:grpSpPr>
            <a:xfrm>
              <a:off x="8480185" y="663852"/>
              <a:ext cx="1178025" cy="68100"/>
              <a:chOff x="2024450" y="204150"/>
              <a:chExt cx="1178025" cy="68100"/>
            </a:xfrm>
          </p:grpSpPr>
          <p:sp>
            <p:nvSpPr>
              <p:cNvPr id="210" name="Google Shape;210;p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20" name="Google Shape;220;p3"/>
          <p:cNvSpPr/>
          <p:nvPr/>
        </p:nvSpPr>
        <p:spPr>
          <a:xfrm>
            <a:off x="-1414555" y="40238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3"/>
          <p:cNvSpPr/>
          <p:nvPr/>
        </p:nvSpPr>
        <p:spPr>
          <a:xfrm>
            <a:off x="-1111455" y="37445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2" name="Google Shape;222;p3"/>
          <p:cNvGrpSpPr/>
          <p:nvPr/>
        </p:nvGrpSpPr>
        <p:grpSpPr>
          <a:xfrm rot="10800000">
            <a:off x="-155261" y="2431003"/>
            <a:ext cx="883262" cy="242091"/>
            <a:chOff x="2300350" y="2601250"/>
            <a:chExt cx="2275275" cy="623625"/>
          </a:xfrm>
        </p:grpSpPr>
        <p:sp>
          <p:nvSpPr>
            <p:cNvPr id="223" name="Google Shape;223;p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matchingName="Title and body">
  <p:cSld name="TITLE_AND_BODY">
    <p:spTree>
      <p:nvGrpSpPr>
        <p:cNvPr id="1" name="Shape 229"/>
        <p:cNvGrpSpPr/>
        <p:nvPr/>
      </p:nvGrpSpPr>
      <p:grpSpPr>
        <a:xfrm>
          <a:off x="0" y="0"/>
          <a:ext cx="0" cy="0"/>
          <a:chOff x="0" y="0"/>
          <a:chExt cx="0" cy="0"/>
        </a:xfrm>
      </p:grpSpPr>
      <p:grpSp>
        <p:nvGrpSpPr>
          <p:cNvPr id="271" name="Google Shape;271;p4"/>
          <p:cNvGrpSpPr/>
          <p:nvPr/>
        </p:nvGrpSpPr>
        <p:grpSpPr>
          <a:xfrm rot="5400000" flipH="1">
            <a:off x="7845446" y="144030"/>
            <a:ext cx="1823016" cy="296643"/>
            <a:chOff x="7857346" y="3902355"/>
            <a:chExt cx="1823016" cy="296643"/>
          </a:xfrm>
        </p:grpSpPr>
        <p:sp>
          <p:nvSpPr>
            <p:cNvPr id="272" name="Google Shape;272;p4"/>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4"/>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4"/>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4"/>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4"/>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4"/>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8" name="Google Shape;278;p4"/>
          <p:cNvSpPr/>
          <p:nvPr/>
        </p:nvSpPr>
        <p:spPr>
          <a:xfrm rot="5400000">
            <a:off x="8206161" y="42078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9" name="Google Shape;279;p4"/>
          <p:cNvGrpSpPr/>
          <p:nvPr/>
        </p:nvGrpSpPr>
        <p:grpSpPr>
          <a:xfrm>
            <a:off x="8085946" y="4723543"/>
            <a:ext cx="1823016" cy="196994"/>
            <a:chOff x="8085946" y="4723543"/>
            <a:chExt cx="1823016" cy="196994"/>
          </a:xfrm>
        </p:grpSpPr>
        <p:sp>
          <p:nvSpPr>
            <p:cNvPr id="280" name="Google Shape;280;p4"/>
            <p:cNvSpPr/>
            <p:nvPr/>
          </p:nvSpPr>
          <p:spPr>
            <a:xfrm rot="10800000" flipH="1">
              <a:off x="8184816" y="4723543"/>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4"/>
            <p:cNvSpPr/>
            <p:nvPr/>
          </p:nvSpPr>
          <p:spPr>
            <a:xfrm rot="10800000" flipH="1">
              <a:off x="8085946" y="4828583"/>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4"/>
            <p:cNvSpPr/>
            <p:nvPr/>
          </p:nvSpPr>
          <p:spPr>
            <a:xfrm rot="10800000" flipH="1">
              <a:off x="8110687" y="4853293"/>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3" name="Google Shape;283;p4"/>
          <p:cNvGrpSpPr/>
          <p:nvPr/>
        </p:nvGrpSpPr>
        <p:grpSpPr>
          <a:xfrm>
            <a:off x="-243064" y="160512"/>
            <a:ext cx="1105976" cy="133969"/>
            <a:chOff x="8183182" y="663852"/>
            <a:chExt cx="1475028" cy="178673"/>
          </a:xfrm>
        </p:grpSpPr>
        <p:grpSp>
          <p:nvGrpSpPr>
            <p:cNvPr id="284" name="Google Shape;284;p4"/>
            <p:cNvGrpSpPr/>
            <p:nvPr/>
          </p:nvGrpSpPr>
          <p:grpSpPr>
            <a:xfrm>
              <a:off x="8183182" y="774425"/>
              <a:ext cx="1178025" cy="68100"/>
              <a:chOff x="2024450" y="204150"/>
              <a:chExt cx="1178025" cy="68100"/>
            </a:xfrm>
          </p:grpSpPr>
          <p:sp>
            <p:nvSpPr>
              <p:cNvPr id="285" name="Google Shape;285;p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5" name="Google Shape;295;p4"/>
            <p:cNvGrpSpPr/>
            <p:nvPr/>
          </p:nvGrpSpPr>
          <p:grpSpPr>
            <a:xfrm>
              <a:off x="8480185" y="663852"/>
              <a:ext cx="1178025" cy="68100"/>
              <a:chOff x="2024450" y="204150"/>
              <a:chExt cx="1178025" cy="68100"/>
            </a:xfrm>
          </p:grpSpPr>
          <p:sp>
            <p:nvSpPr>
              <p:cNvPr id="296" name="Google Shape;296;p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06" name="Google Shape;306;p4"/>
          <p:cNvSpPr/>
          <p:nvPr/>
        </p:nvSpPr>
        <p:spPr>
          <a:xfrm>
            <a:off x="-1568655" y="33635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4"/>
          <p:cNvSpPr/>
          <p:nvPr/>
        </p:nvSpPr>
        <p:spPr>
          <a:xfrm rot="10800000">
            <a:off x="12" y="3859064"/>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08"/>
        <p:cNvGrpSpPr/>
        <p:nvPr/>
      </p:nvGrpSpPr>
      <p:grpSpPr>
        <a:xfrm>
          <a:off x="0" y="0"/>
          <a:ext cx="0" cy="0"/>
          <a:chOff x="0" y="0"/>
          <a:chExt cx="0" cy="0"/>
        </a:xfrm>
      </p:grpSpPr>
      <p:grpSp>
        <p:nvGrpSpPr>
          <p:cNvPr id="309" name="Google Shape;309;p5"/>
          <p:cNvGrpSpPr/>
          <p:nvPr userDrawn="1"/>
        </p:nvGrpSpPr>
        <p:grpSpPr>
          <a:xfrm>
            <a:off x="-24" y="-27"/>
            <a:ext cx="9143711" cy="5143338"/>
            <a:chOff x="597550" y="708125"/>
            <a:chExt cx="6449225" cy="4193850"/>
          </a:xfrm>
        </p:grpSpPr>
        <p:sp>
          <p:nvSpPr>
            <p:cNvPr id="310" name="Google Shape;310;p5"/>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5"/>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5"/>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5"/>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5"/>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5"/>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5"/>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5"/>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5"/>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5"/>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5"/>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5"/>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5"/>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5"/>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5"/>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5"/>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5"/>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5"/>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5"/>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5"/>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5"/>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5"/>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5"/>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5"/>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5"/>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5"/>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5"/>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5"/>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5"/>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5"/>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5"/>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5"/>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5"/>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5"/>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5"/>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5"/>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5"/>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5"/>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8" name="Google Shape;348;p5"/>
          <p:cNvSpPr txBox="1">
            <a:spLocks noGrp="1"/>
          </p:cNvSpPr>
          <p:nvPr>
            <p:ph type="title"/>
          </p:nvPr>
        </p:nvSpPr>
        <p:spPr>
          <a:xfrm>
            <a:off x="713100" y="539400"/>
            <a:ext cx="77178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49" name="Google Shape;349;p5"/>
          <p:cNvSpPr txBox="1">
            <a:spLocks noGrp="1"/>
          </p:cNvSpPr>
          <p:nvPr>
            <p:ph type="title" idx="2"/>
          </p:nvPr>
        </p:nvSpPr>
        <p:spPr>
          <a:xfrm>
            <a:off x="1540500" y="2903250"/>
            <a:ext cx="26220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350" name="Google Shape;350;p5"/>
          <p:cNvSpPr txBox="1">
            <a:spLocks noGrp="1"/>
          </p:cNvSpPr>
          <p:nvPr>
            <p:ph type="subTitle" idx="1"/>
          </p:nvPr>
        </p:nvSpPr>
        <p:spPr>
          <a:xfrm>
            <a:off x="1540500" y="3299259"/>
            <a:ext cx="262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51" name="Google Shape;351;p5"/>
          <p:cNvSpPr txBox="1">
            <a:spLocks noGrp="1"/>
          </p:cNvSpPr>
          <p:nvPr>
            <p:ph type="title" idx="3"/>
          </p:nvPr>
        </p:nvSpPr>
        <p:spPr>
          <a:xfrm>
            <a:off x="4987075" y="2903250"/>
            <a:ext cx="26220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352" name="Google Shape;352;p5"/>
          <p:cNvSpPr txBox="1">
            <a:spLocks noGrp="1"/>
          </p:cNvSpPr>
          <p:nvPr>
            <p:ph type="subTitle" idx="4"/>
          </p:nvPr>
        </p:nvSpPr>
        <p:spPr>
          <a:xfrm>
            <a:off x="4987075" y="3299258"/>
            <a:ext cx="262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353" name="Google Shape;353;p5"/>
          <p:cNvGrpSpPr/>
          <p:nvPr/>
        </p:nvGrpSpPr>
        <p:grpSpPr>
          <a:xfrm>
            <a:off x="1062892" y="4807516"/>
            <a:ext cx="1548000" cy="68100"/>
            <a:chOff x="3980838" y="4076181"/>
            <a:chExt cx="1548000" cy="68100"/>
          </a:xfrm>
        </p:grpSpPr>
        <p:sp>
          <p:nvSpPr>
            <p:cNvPr id="354" name="Google Shape;354;p5"/>
            <p:cNvSpPr/>
            <p:nvPr/>
          </p:nvSpPr>
          <p:spPr>
            <a:xfrm>
              <a:off x="398083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5"/>
            <p:cNvSpPr/>
            <p:nvPr/>
          </p:nvSpPr>
          <p:spPr>
            <a:xfrm>
              <a:off x="410416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5"/>
            <p:cNvSpPr/>
            <p:nvPr/>
          </p:nvSpPr>
          <p:spPr>
            <a:xfrm>
              <a:off x="422748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5"/>
            <p:cNvSpPr/>
            <p:nvPr/>
          </p:nvSpPr>
          <p:spPr>
            <a:xfrm>
              <a:off x="435081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5"/>
            <p:cNvSpPr/>
            <p:nvPr/>
          </p:nvSpPr>
          <p:spPr>
            <a:xfrm>
              <a:off x="447413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5"/>
            <p:cNvSpPr/>
            <p:nvPr/>
          </p:nvSpPr>
          <p:spPr>
            <a:xfrm>
              <a:off x="459746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5"/>
            <p:cNvSpPr/>
            <p:nvPr/>
          </p:nvSpPr>
          <p:spPr>
            <a:xfrm>
              <a:off x="472078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5"/>
            <p:cNvSpPr/>
            <p:nvPr/>
          </p:nvSpPr>
          <p:spPr>
            <a:xfrm>
              <a:off x="484411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5"/>
            <p:cNvSpPr/>
            <p:nvPr/>
          </p:nvSpPr>
          <p:spPr>
            <a:xfrm>
              <a:off x="496743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5"/>
            <p:cNvSpPr/>
            <p:nvPr/>
          </p:nvSpPr>
          <p:spPr>
            <a:xfrm>
              <a:off x="509076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5"/>
            <p:cNvSpPr/>
            <p:nvPr/>
          </p:nvSpPr>
          <p:spPr>
            <a:xfrm>
              <a:off x="521408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5"/>
            <p:cNvSpPr/>
            <p:nvPr/>
          </p:nvSpPr>
          <p:spPr>
            <a:xfrm>
              <a:off x="533741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5"/>
            <p:cNvSpPr/>
            <p:nvPr/>
          </p:nvSpPr>
          <p:spPr>
            <a:xfrm>
              <a:off x="546073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7" name="Google Shape;367;p5"/>
          <p:cNvGrpSpPr/>
          <p:nvPr/>
        </p:nvGrpSpPr>
        <p:grpSpPr>
          <a:xfrm rot="5400000" flipH="1">
            <a:off x="-531622" y="163274"/>
            <a:ext cx="1823016" cy="296643"/>
            <a:chOff x="7857346" y="3902355"/>
            <a:chExt cx="1823016" cy="296643"/>
          </a:xfrm>
        </p:grpSpPr>
        <p:sp>
          <p:nvSpPr>
            <p:cNvPr id="368" name="Google Shape;368;p5"/>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5"/>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5"/>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5"/>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5"/>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5"/>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4" name="Google Shape;374;p5"/>
          <p:cNvGrpSpPr/>
          <p:nvPr/>
        </p:nvGrpSpPr>
        <p:grpSpPr>
          <a:xfrm>
            <a:off x="4664363" y="4961113"/>
            <a:ext cx="1520982" cy="302065"/>
            <a:chOff x="5642557" y="-150670"/>
            <a:chExt cx="1520982" cy="302065"/>
          </a:xfrm>
        </p:grpSpPr>
        <p:sp>
          <p:nvSpPr>
            <p:cNvPr id="375" name="Google Shape;375;p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0" name="Google Shape;380;p5"/>
          <p:cNvGrpSpPr/>
          <p:nvPr/>
        </p:nvGrpSpPr>
        <p:grpSpPr>
          <a:xfrm>
            <a:off x="1557957" y="-107958"/>
            <a:ext cx="1520982" cy="302065"/>
            <a:chOff x="5642557" y="-150670"/>
            <a:chExt cx="1520982" cy="302065"/>
          </a:xfrm>
        </p:grpSpPr>
        <p:sp>
          <p:nvSpPr>
            <p:cNvPr id="381" name="Google Shape;381;p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6" name="Google Shape;386;p5"/>
          <p:cNvGrpSpPr/>
          <p:nvPr/>
        </p:nvGrpSpPr>
        <p:grpSpPr>
          <a:xfrm>
            <a:off x="7855739" y="297302"/>
            <a:ext cx="883262" cy="242091"/>
            <a:chOff x="2300350" y="2601250"/>
            <a:chExt cx="2275275" cy="623625"/>
          </a:xfrm>
        </p:grpSpPr>
        <p:sp>
          <p:nvSpPr>
            <p:cNvPr id="387" name="Google Shape;387;p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3" name="Google Shape;393;p5"/>
          <p:cNvGrpSpPr/>
          <p:nvPr/>
        </p:nvGrpSpPr>
        <p:grpSpPr>
          <a:xfrm rot="10800000">
            <a:off x="-214148" y="2709227"/>
            <a:ext cx="883262" cy="242091"/>
            <a:chOff x="2300350" y="2601250"/>
            <a:chExt cx="2275275" cy="623625"/>
          </a:xfrm>
        </p:grpSpPr>
        <p:sp>
          <p:nvSpPr>
            <p:cNvPr id="394" name="Google Shape;394;p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0" name="Google Shape;400;p5"/>
          <p:cNvSpPr/>
          <p:nvPr/>
        </p:nvSpPr>
        <p:spPr>
          <a:xfrm rot="5400000" flipH="1">
            <a:off x="8198089" y="410275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1" name="Google Shape;401;p5"/>
          <p:cNvGrpSpPr/>
          <p:nvPr/>
        </p:nvGrpSpPr>
        <p:grpSpPr>
          <a:xfrm rot="10800000" flipH="1">
            <a:off x="8250449" y="4623928"/>
            <a:ext cx="883262" cy="242091"/>
            <a:chOff x="2300350" y="2601250"/>
            <a:chExt cx="2275275" cy="623625"/>
          </a:xfrm>
        </p:grpSpPr>
        <p:sp>
          <p:nvSpPr>
            <p:cNvPr id="402" name="Google Shape;402;p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08"/>
        <p:cNvGrpSpPr/>
        <p:nvPr/>
      </p:nvGrpSpPr>
      <p:grpSpPr>
        <a:xfrm>
          <a:off x="0" y="0"/>
          <a:ext cx="0" cy="0"/>
          <a:chOff x="0" y="0"/>
          <a:chExt cx="0" cy="0"/>
        </a:xfrm>
      </p:grpSpPr>
      <p:grpSp>
        <p:nvGrpSpPr>
          <p:cNvPr id="409" name="Google Shape;409;p6"/>
          <p:cNvGrpSpPr/>
          <p:nvPr userDrawn="1"/>
        </p:nvGrpSpPr>
        <p:grpSpPr>
          <a:xfrm>
            <a:off x="-24" y="-27"/>
            <a:ext cx="9143711" cy="5143338"/>
            <a:chOff x="597550" y="708125"/>
            <a:chExt cx="6449225" cy="4193850"/>
          </a:xfrm>
        </p:grpSpPr>
        <p:sp>
          <p:nvSpPr>
            <p:cNvPr id="410" name="Google Shape;410;p6"/>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6"/>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6"/>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6"/>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6"/>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6"/>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6"/>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6"/>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6"/>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6"/>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6"/>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6"/>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6"/>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6"/>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6"/>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6"/>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6"/>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6"/>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6"/>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6"/>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6"/>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6"/>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6"/>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6"/>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6"/>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6"/>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6"/>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6"/>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6"/>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6"/>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6"/>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6"/>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6"/>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6"/>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6"/>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6"/>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6"/>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6"/>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8" name="Google Shape;448;p6"/>
          <p:cNvSpPr txBox="1">
            <a:spLocks noGrp="1"/>
          </p:cNvSpPr>
          <p:nvPr>
            <p:ph type="title"/>
          </p:nvPr>
        </p:nvSpPr>
        <p:spPr>
          <a:xfrm>
            <a:off x="713100" y="539400"/>
            <a:ext cx="7717800" cy="5727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49" name="Google Shape;449;p6"/>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50" name="Google Shape;450;p6"/>
          <p:cNvGrpSpPr/>
          <p:nvPr/>
        </p:nvGrpSpPr>
        <p:grpSpPr>
          <a:xfrm>
            <a:off x="494301" y="4792125"/>
            <a:ext cx="1252897" cy="51000"/>
            <a:chOff x="2915381" y="4104819"/>
            <a:chExt cx="1252897" cy="51000"/>
          </a:xfrm>
        </p:grpSpPr>
        <p:sp>
          <p:nvSpPr>
            <p:cNvPr id="451" name="Google Shape;451;p6"/>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6"/>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6"/>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6"/>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6"/>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6"/>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6"/>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6"/>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6"/>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6"/>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6"/>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6"/>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6"/>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6"/>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5" name="Google Shape;465;p6"/>
          <p:cNvSpPr/>
          <p:nvPr/>
        </p:nvSpPr>
        <p:spPr>
          <a:xfrm rot="10800000">
            <a:off x="8557211" y="4296393"/>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6" name="Google Shape;466;p6"/>
          <p:cNvGrpSpPr/>
          <p:nvPr/>
        </p:nvGrpSpPr>
        <p:grpSpPr>
          <a:xfrm rot="5400000">
            <a:off x="8520259" y="4079074"/>
            <a:ext cx="302065" cy="1520982"/>
            <a:chOff x="-108754" y="2690919"/>
            <a:chExt cx="302065" cy="1520982"/>
          </a:xfrm>
        </p:grpSpPr>
        <p:sp>
          <p:nvSpPr>
            <p:cNvPr id="467" name="Google Shape;467;p6"/>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6"/>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6"/>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6"/>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6"/>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2" name="Google Shape;472;p6"/>
          <p:cNvGrpSpPr/>
          <p:nvPr/>
        </p:nvGrpSpPr>
        <p:grpSpPr>
          <a:xfrm rot="5400000">
            <a:off x="85100" y="1849625"/>
            <a:ext cx="98902" cy="553090"/>
            <a:chOff x="4898850" y="4820550"/>
            <a:chExt cx="98902" cy="553090"/>
          </a:xfrm>
        </p:grpSpPr>
        <p:sp>
          <p:nvSpPr>
            <p:cNvPr id="473" name="Google Shape;473;p6"/>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6"/>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6"/>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6"/>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6"/>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8" name="Google Shape;478;p6"/>
          <p:cNvSpPr/>
          <p:nvPr/>
        </p:nvSpPr>
        <p:spPr>
          <a:xfrm>
            <a:off x="7" y="205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79" name="Google Shape;479;p6"/>
          <p:cNvGrpSpPr/>
          <p:nvPr/>
        </p:nvGrpSpPr>
        <p:grpSpPr>
          <a:xfrm rot="-5400000">
            <a:off x="-148234" y="322631"/>
            <a:ext cx="883262" cy="242091"/>
            <a:chOff x="2300350" y="2601250"/>
            <a:chExt cx="2275275" cy="623625"/>
          </a:xfrm>
        </p:grpSpPr>
        <p:sp>
          <p:nvSpPr>
            <p:cNvPr id="480" name="Google Shape;480;p6"/>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6"/>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6"/>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6"/>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6"/>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6"/>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86" name="Google Shape;486;p6"/>
          <p:cNvGrpSpPr/>
          <p:nvPr/>
        </p:nvGrpSpPr>
        <p:grpSpPr>
          <a:xfrm>
            <a:off x="1710357" y="-107958"/>
            <a:ext cx="1520982" cy="302065"/>
            <a:chOff x="5642557" y="-150670"/>
            <a:chExt cx="1520982" cy="302065"/>
          </a:xfrm>
        </p:grpSpPr>
        <p:sp>
          <p:nvSpPr>
            <p:cNvPr id="487" name="Google Shape;487;p6"/>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6"/>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6"/>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6"/>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6"/>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0"/>
        <p:cNvGrpSpPr/>
        <p:nvPr/>
      </p:nvGrpSpPr>
      <p:grpSpPr>
        <a:xfrm>
          <a:off x="0" y="0"/>
          <a:ext cx="0" cy="0"/>
          <a:chOff x="0" y="0"/>
          <a:chExt cx="0" cy="0"/>
        </a:xfrm>
      </p:grpSpPr>
      <p:sp>
        <p:nvSpPr>
          <p:cNvPr id="781" name="Google Shape;781;p10"/>
          <p:cNvSpPr txBox="1">
            <a:spLocks noGrp="1"/>
          </p:cNvSpPr>
          <p:nvPr>
            <p:ph type="body" idx="1"/>
          </p:nvPr>
        </p:nvSpPr>
        <p:spPr>
          <a:xfrm>
            <a:off x="1109550" y="4079027"/>
            <a:ext cx="6924900" cy="4497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2400" b="1">
                <a:latin typeface="Exo"/>
                <a:ea typeface="Exo"/>
                <a:cs typeface="Exo"/>
                <a:sym typeface="Exo"/>
              </a:defRPr>
            </a:lvl1pPr>
          </a:lstStyle>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29"/>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BLANK_4">
    <p:spTree>
      <p:nvGrpSpPr>
        <p:cNvPr id="1" name="Shape 1148"/>
        <p:cNvGrpSpPr/>
        <p:nvPr/>
      </p:nvGrpSpPr>
      <p:grpSpPr>
        <a:xfrm>
          <a:off x="0" y="0"/>
          <a:ext cx="0" cy="0"/>
          <a:chOff x="0" y="0"/>
          <a:chExt cx="0" cy="0"/>
        </a:xfrm>
      </p:grpSpPr>
      <p:grpSp>
        <p:nvGrpSpPr>
          <p:cNvPr id="1149" name="Google Shape;1149;p15"/>
          <p:cNvGrpSpPr/>
          <p:nvPr/>
        </p:nvGrpSpPr>
        <p:grpSpPr>
          <a:xfrm>
            <a:off x="-24" y="-27"/>
            <a:ext cx="9143711" cy="5143338"/>
            <a:chOff x="597550" y="708125"/>
            <a:chExt cx="6449225" cy="4193850"/>
          </a:xfrm>
        </p:grpSpPr>
        <p:sp>
          <p:nvSpPr>
            <p:cNvPr id="1150" name="Google Shape;1150;p15"/>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15"/>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15"/>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15"/>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15"/>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15"/>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15"/>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15"/>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15"/>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15"/>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15"/>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15"/>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15"/>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15"/>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15"/>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15"/>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15"/>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15"/>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15"/>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15"/>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15"/>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15"/>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15"/>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15"/>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15"/>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15"/>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15"/>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15"/>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15"/>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15"/>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15"/>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15"/>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15"/>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15"/>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15"/>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15"/>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15"/>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15"/>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8" name="Google Shape;1188;p15"/>
          <p:cNvSpPr txBox="1">
            <a:spLocks noGrp="1"/>
          </p:cNvSpPr>
          <p:nvPr>
            <p:ph type="title"/>
          </p:nvPr>
        </p:nvSpPr>
        <p:spPr>
          <a:xfrm>
            <a:off x="864525" y="2405675"/>
            <a:ext cx="7566300" cy="841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189" name="Google Shape;1189;p15"/>
          <p:cNvSpPr txBox="1">
            <a:spLocks noGrp="1"/>
          </p:cNvSpPr>
          <p:nvPr>
            <p:ph type="subTitle" idx="1"/>
          </p:nvPr>
        </p:nvSpPr>
        <p:spPr>
          <a:xfrm>
            <a:off x="864525" y="3440475"/>
            <a:ext cx="4644000" cy="34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1190" name="Google Shape;1190;p15"/>
          <p:cNvSpPr txBox="1">
            <a:spLocks noGrp="1"/>
          </p:cNvSpPr>
          <p:nvPr>
            <p:ph type="title" idx="2" hasCustomPrompt="1"/>
          </p:nvPr>
        </p:nvSpPr>
        <p:spPr>
          <a:xfrm>
            <a:off x="864525" y="1484975"/>
            <a:ext cx="2130300" cy="920700"/>
          </a:xfrm>
          <a:prstGeom prst="rect">
            <a:avLst/>
          </a:prstGeom>
          <a:effectLst>
            <a:outerShdw blurRad="5715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Clr>
                <a:schemeClr val="accent2"/>
              </a:buClr>
              <a:buSzPts val="8000"/>
              <a:buNone/>
              <a:defRPr sz="8000">
                <a:solidFill>
                  <a:schemeClr val="accent2"/>
                </a:solidFill>
              </a:defRPr>
            </a:lvl1pPr>
            <a:lvl2pPr lvl="1" algn="ctr" rtl="0">
              <a:spcBef>
                <a:spcPts val="0"/>
              </a:spcBef>
              <a:spcAft>
                <a:spcPts val="0"/>
              </a:spcAft>
              <a:buClr>
                <a:schemeClr val="accent2"/>
              </a:buClr>
              <a:buSzPts val="8000"/>
              <a:buNone/>
              <a:defRPr sz="8000">
                <a:solidFill>
                  <a:schemeClr val="accent2"/>
                </a:solidFill>
              </a:defRPr>
            </a:lvl2pPr>
            <a:lvl3pPr lvl="2" algn="ctr" rtl="0">
              <a:spcBef>
                <a:spcPts val="0"/>
              </a:spcBef>
              <a:spcAft>
                <a:spcPts val="0"/>
              </a:spcAft>
              <a:buClr>
                <a:schemeClr val="accent2"/>
              </a:buClr>
              <a:buSzPts val="8000"/>
              <a:buNone/>
              <a:defRPr sz="8000">
                <a:solidFill>
                  <a:schemeClr val="accent2"/>
                </a:solidFill>
              </a:defRPr>
            </a:lvl3pPr>
            <a:lvl4pPr lvl="3" algn="ctr" rtl="0">
              <a:spcBef>
                <a:spcPts val="0"/>
              </a:spcBef>
              <a:spcAft>
                <a:spcPts val="0"/>
              </a:spcAft>
              <a:buClr>
                <a:schemeClr val="accent2"/>
              </a:buClr>
              <a:buSzPts val="8000"/>
              <a:buNone/>
              <a:defRPr sz="8000">
                <a:solidFill>
                  <a:schemeClr val="accent2"/>
                </a:solidFill>
              </a:defRPr>
            </a:lvl4pPr>
            <a:lvl5pPr lvl="4" algn="ctr" rtl="0">
              <a:spcBef>
                <a:spcPts val="0"/>
              </a:spcBef>
              <a:spcAft>
                <a:spcPts val="0"/>
              </a:spcAft>
              <a:buClr>
                <a:schemeClr val="accent2"/>
              </a:buClr>
              <a:buSzPts val="8000"/>
              <a:buNone/>
              <a:defRPr sz="8000">
                <a:solidFill>
                  <a:schemeClr val="accent2"/>
                </a:solidFill>
              </a:defRPr>
            </a:lvl5pPr>
            <a:lvl6pPr lvl="5" algn="ctr" rtl="0">
              <a:spcBef>
                <a:spcPts val="0"/>
              </a:spcBef>
              <a:spcAft>
                <a:spcPts val="0"/>
              </a:spcAft>
              <a:buClr>
                <a:schemeClr val="accent2"/>
              </a:buClr>
              <a:buSzPts val="8000"/>
              <a:buNone/>
              <a:defRPr sz="8000">
                <a:solidFill>
                  <a:schemeClr val="accent2"/>
                </a:solidFill>
              </a:defRPr>
            </a:lvl6pPr>
            <a:lvl7pPr lvl="6" algn="ctr" rtl="0">
              <a:spcBef>
                <a:spcPts val="0"/>
              </a:spcBef>
              <a:spcAft>
                <a:spcPts val="0"/>
              </a:spcAft>
              <a:buClr>
                <a:schemeClr val="accent2"/>
              </a:buClr>
              <a:buSzPts val="8000"/>
              <a:buNone/>
              <a:defRPr sz="8000">
                <a:solidFill>
                  <a:schemeClr val="accent2"/>
                </a:solidFill>
              </a:defRPr>
            </a:lvl7pPr>
            <a:lvl8pPr lvl="7" algn="ctr" rtl="0">
              <a:spcBef>
                <a:spcPts val="0"/>
              </a:spcBef>
              <a:spcAft>
                <a:spcPts val="0"/>
              </a:spcAft>
              <a:buClr>
                <a:schemeClr val="accent2"/>
              </a:buClr>
              <a:buSzPts val="8000"/>
              <a:buNone/>
              <a:defRPr sz="8000">
                <a:solidFill>
                  <a:schemeClr val="accent2"/>
                </a:solidFill>
              </a:defRPr>
            </a:lvl8pPr>
            <a:lvl9pPr lvl="8" algn="ctr" rtl="0">
              <a:spcBef>
                <a:spcPts val="0"/>
              </a:spcBef>
              <a:spcAft>
                <a:spcPts val="0"/>
              </a:spcAft>
              <a:buClr>
                <a:schemeClr val="accent2"/>
              </a:buClr>
              <a:buSzPts val="8000"/>
              <a:buNone/>
              <a:defRPr sz="8000">
                <a:solidFill>
                  <a:schemeClr val="accent2"/>
                </a:solidFill>
              </a:defRPr>
            </a:lvl9pPr>
          </a:lstStyle>
          <a:p>
            <a:r>
              <a:t>xx%</a:t>
            </a:r>
          </a:p>
        </p:txBody>
      </p:sp>
      <p:grpSp>
        <p:nvGrpSpPr>
          <p:cNvPr id="1191" name="Google Shape;1191;p15"/>
          <p:cNvGrpSpPr/>
          <p:nvPr/>
        </p:nvGrpSpPr>
        <p:grpSpPr>
          <a:xfrm rot="5400000">
            <a:off x="-32670" y="1621025"/>
            <a:ext cx="98902" cy="553090"/>
            <a:chOff x="4898850" y="4820550"/>
            <a:chExt cx="98902" cy="553090"/>
          </a:xfrm>
        </p:grpSpPr>
        <p:sp>
          <p:nvSpPr>
            <p:cNvPr id="1192" name="Google Shape;1192;p15"/>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15"/>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15"/>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15"/>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15"/>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7" name="Google Shape;1197;p15"/>
          <p:cNvSpPr/>
          <p:nvPr/>
        </p:nvSpPr>
        <p:spPr>
          <a:xfrm rot="-5400000">
            <a:off x="348818" y="3906123"/>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15"/>
          <p:cNvSpPr/>
          <p:nvPr/>
        </p:nvSpPr>
        <p:spPr>
          <a:xfrm rot="5400000">
            <a:off x="-562205" y="-3395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15"/>
          <p:cNvSpPr/>
          <p:nvPr/>
        </p:nvSpPr>
        <p:spPr>
          <a:xfrm rot="5400000">
            <a:off x="-282905" y="-364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15"/>
          <p:cNvSpPr/>
          <p:nvPr/>
        </p:nvSpPr>
        <p:spPr>
          <a:xfrm rot="10800000" flipH="1">
            <a:off x="2891470" y="48422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15"/>
          <p:cNvSpPr/>
          <p:nvPr/>
        </p:nvSpPr>
        <p:spPr>
          <a:xfrm>
            <a:off x="8535575" y="-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2" name="Google Shape;1202;p15"/>
          <p:cNvGrpSpPr/>
          <p:nvPr/>
        </p:nvGrpSpPr>
        <p:grpSpPr>
          <a:xfrm flipH="1">
            <a:off x="7898009" y="350736"/>
            <a:ext cx="1520982" cy="302065"/>
            <a:chOff x="5642557" y="-150670"/>
            <a:chExt cx="1520982" cy="302065"/>
          </a:xfrm>
        </p:grpSpPr>
        <p:sp>
          <p:nvSpPr>
            <p:cNvPr id="1203" name="Google Shape;1203;p1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1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1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1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1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8" name="Google Shape;1208;p15"/>
          <p:cNvGrpSpPr/>
          <p:nvPr/>
        </p:nvGrpSpPr>
        <p:grpSpPr>
          <a:xfrm rot="5400000">
            <a:off x="109552" y="1954025"/>
            <a:ext cx="98902" cy="553090"/>
            <a:chOff x="4898850" y="4820550"/>
            <a:chExt cx="98902" cy="553090"/>
          </a:xfrm>
        </p:grpSpPr>
        <p:sp>
          <p:nvSpPr>
            <p:cNvPr id="1209" name="Google Shape;1209;p15"/>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15"/>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15"/>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15"/>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15"/>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4" name="Google Shape;1214;p15"/>
          <p:cNvGrpSpPr/>
          <p:nvPr/>
        </p:nvGrpSpPr>
        <p:grpSpPr>
          <a:xfrm>
            <a:off x="4682157" y="-107958"/>
            <a:ext cx="1520982" cy="302065"/>
            <a:chOff x="5642557" y="-150670"/>
            <a:chExt cx="1520982" cy="302065"/>
          </a:xfrm>
        </p:grpSpPr>
        <p:sp>
          <p:nvSpPr>
            <p:cNvPr id="1215" name="Google Shape;1215;p1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1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1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1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1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0" name="Google Shape;1220;p15"/>
          <p:cNvGrpSpPr/>
          <p:nvPr/>
        </p:nvGrpSpPr>
        <p:grpSpPr>
          <a:xfrm>
            <a:off x="7881845" y="4336579"/>
            <a:ext cx="2297800" cy="347400"/>
            <a:chOff x="7881845" y="4031779"/>
            <a:chExt cx="2297800" cy="347400"/>
          </a:xfrm>
        </p:grpSpPr>
        <p:sp>
          <p:nvSpPr>
            <p:cNvPr id="1221" name="Google Shape;1221;p15"/>
            <p:cNvSpPr/>
            <p:nvPr/>
          </p:nvSpPr>
          <p:spPr>
            <a:xfrm flipH="1">
              <a:off x="8184945" y="43110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15"/>
            <p:cNvSpPr/>
            <p:nvPr/>
          </p:nvSpPr>
          <p:spPr>
            <a:xfrm flipH="1">
              <a:off x="7881845" y="40317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BLANK_8">
    <p:spTree>
      <p:nvGrpSpPr>
        <p:cNvPr id="1" name="Shape 1223"/>
        <p:cNvGrpSpPr/>
        <p:nvPr/>
      </p:nvGrpSpPr>
      <p:grpSpPr>
        <a:xfrm>
          <a:off x="0" y="0"/>
          <a:ext cx="0" cy="0"/>
          <a:chOff x="0" y="0"/>
          <a:chExt cx="0" cy="0"/>
        </a:xfrm>
      </p:grpSpPr>
      <p:grpSp>
        <p:nvGrpSpPr>
          <p:cNvPr id="1224" name="Google Shape;1224;p16"/>
          <p:cNvGrpSpPr/>
          <p:nvPr/>
        </p:nvGrpSpPr>
        <p:grpSpPr>
          <a:xfrm>
            <a:off x="-24" y="-27"/>
            <a:ext cx="9143711" cy="5143338"/>
            <a:chOff x="597550" y="708125"/>
            <a:chExt cx="6449225" cy="4193850"/>
          </a:xfrm>
        </p:grpSpPr>
        <p:sp>
          <p:nvSpPr>
            <p:cNvPr id="1225" name="Google Shape;1225;p16"/>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16"/>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16"/>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16"/>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16"/>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16"/>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1" name="Google Shape;1231;p16"/>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2" name="Google Shape;1232;p16"/>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16"/>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16"/>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16"/>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16"/>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16"/>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16"/>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16"/>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0" name="Google Shape;1240;p16"/>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1" name="Google Shape;1241;p16"/>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16"/>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3" name="Google Shape;1243;p16"/>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4" name="Google Shape;1244;p16"/>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16"/>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16"/>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16"/>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8" name="Google Shape;1248;p16"/>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9" name="Google Shape;1249;p16"/>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16"/>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1" name="Google Shape;1251;p16"/>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16"/>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16"/>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16"/>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16"/>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6" name="Google Shape;1256;p16"/>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7" name="Google Shape;1257;p16"/>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16"/>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16"/>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16"/>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16"/>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16"/>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63" name="Google Shape;1263;p16"/>
          <p:cNvSpPr txBox="1">
            <a:spLocks noGrp="1"/>
          </p:cNvSpPr>
          <p:nvPr>
            <p:ph type="title"/>
          </p:nvPr>
        </p:nvSpPr>
        <p:spPr>
          <a:xfrm>
            <a:off x="713100" y="2405675"/>
            <a:ext cx="7583400" cy="841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264" name="Google Shape;1264;p16"/>
          <p:cNvSpPr txBox="1">
            <a:spLocks noGrp="1"/>
          </p:cNvSpPr>
          <p:nvPr>
            <p:ph type="subTitle" idx="1"/>
          </p:nvPr>
        </p:nvSpPr>
        <p:spPr>
          <a:xfrm>
            <a:off x="3567000" y="3415875"/>
            <a:ext cx="4729500" cy="39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1265" name="Google Shape;1265;p16"/>
          <p:cNvSpPr txBox="1">
            <a:spLocks noGrp="1"/>
          </p:cNvSpPr>
          <p:nvPr>
            <p:ph type="title" idx="2" hasCustomPrompt="1"/>
          </p:nvPr>
        </p:nvSpPr>
        <p:spPr>
          <a:xfrm>
            <a:off x="5961000" y="1484975"/>
            <a:ext cx="2335500" cy="920700"/>
          </a:xfrm>
          <a:prstGeom prst="rect">
            <a:avLst/>
          </a:prstGeom>
          <a:effectLst>
            <a:outerShdw blurRad="57150" algn="bl" rotWithShape="0">
              <a:schemeClr val="accent2"/>
            </a:outerShdw>
          </a:effectLst>
        </p:spPr>
        <p:txBody>
          <a:bodyPr spcFirstLastPara="1" wrap="square" lIns="91425" tIns="91425" rIns="91425" bIns="91425" anchor="ctr" anchorCtr="0">
            <a:noAutofit/>
          </a:bodyPr>
          <a:lstStyle>
            <a:lvl1pPr lvl="0" algn="r" rtl="0">
              <a:spcBef>
                <a:spcPts val="0"/>
              </a:spcBef>
              <a:spcAft>
                <a:spcPts val="0"/>
              </a:spcAft>
              <a:buClr>
                <a:schemeClr val="accent2"/>
              </a:buClr>
              <a:buSzPts val="8000"/>
              <a:buNone/>
              <a:defRPr sz="8000">
                <a:solidFill>
                  <a:schemeClr val="accent2"/>
                </a:solidFill>
              </a:defRPr>
            </a:lvl1pPr>
            <a:lvl2pPr lvl="1" algn="ctr" rtl="0">
              <a:spcBef>
                <a:spcPts val="0"/>
              </a:spcBef>
              <a:spcAft>
                <a:spcPts val="0"/>
              </a:spcAft>
              <a:buClr>
                <a:schemeClr val="accent2"/>
              </a:buClr>
              <a:buSzPts val="8000"/>
              <a:buNone/>
              <a:defRPr sz="8000">
                <a:solidFill>
                  <a:schemeClr val="accent2"/>
                </a:solidFill>
              </a:defRPr>
            </a:lvl2pPr>
            <a:lvl3pPr lvl="2" algn="ctr" rtl="0">
              <a:spcBef>
                <a:spcPts val="0"/>
              </a:spcBef>
              <a:spcAft>
                <a:spcPts val="0"/>
              </a:spcAft>
              <a:buClr>
                <a:schemeClr val="accent2"/>
              </a:buClr>
              <a:buSzPts val="8000"/>
              <a:buNone/>
              <a:defRPr sz="8000">
                <a:solidFill>
                  <a:schemeClr val="accent2"/>
                </a:solidFill>
              </a:defRPr>
            </a:lvl3pPr>
            <a:lvl4pPr lvl="3" algn="ctr" rtl="0">
              <a:spcBef>
                <a:spcPts val="0"/>
              </a:spcBef>
              <a:spcAft>
                <a:spcPts val="0"/>
              </a:spcAft>
              <a:buClr>
                <a:schemeClr val="accent2"/>
              </a:buClr>
              <a:buSzPts val="8000"/>
              <a:buNone/>
              <a:defRPr sz="8000">
                <a:solidFill>
                  <a:schemeClr val="accent2"/>
                </a:solidFill>
              </a:defRPr>
            </a:lvl4pPr>
            <a:lvl5pPr lvl="4" algn="ctr" rtl="0">
              <a:spcBef>
                <a:spcPts val="0"/>
              </a:spcBef>
              <a:spcAft>
                <a:spcPts val="0"/>
              </a:spcAft>
              <a:buClr>
                <a:schemeClr val="accent2"/>
              </a:buClr>
              <a:buSzPts val="8000"/>
              <a:buNone/>
              <a:defRPr sz="8000">
                <a:solidFill>
                  <a:schemeClr val="accent2"/>
                </a:solidFill>
              </a:defRPr>
            </a:lvl5pPr>
            <a:lvl6pPr lvl="5" algn="ctr" rtl="0">
              <a:spcBef>
                <a:spcPts val="0"/>
              </a:spcBef>
              <a:spcAft>
                <a:spcPts val="0"/>
              </a:spcAft>
              <a:buClr>
                <a:schemeClr val="accent2"/>
              </a:buClr>
              <a:buSzPts val="8000"/>
              <a:buNone/>
              <a:defRPr sz="8000">
                <a:solidFill>
                  <a:schemeClr val="accent2"/>
                </a:solidFill>
              </a:defRPr>
            </a:lvl6pPr>
            <a:lvl7pPr lvl="6" algn="ctr" rtl="0">
              <a:spcBef>
                <a:spcPts val="0"/>
              </a:spcBef>
              <a:spcAft>
                <a:spcPts val="0"/>
              </a:spcAft>
              <a:buClr>
                <a:schemeClr val="accent2"/>
              </a:buClr>
              <a:buSzPts val="8000"/>
              <a:buNone/>
              <a:defRPr sz="8000">
                <a:solidFill>
                  <a:schemeClr val="accent2"/>
                </a:solidFill>
              </a:defRPr>
            </a:lvl7pPr>
            <a:lvl8pPr lvl="7" algn="ctr" rtl="0">
              <a:spcBef>
                <a:spcPts val="0"/>
              </a:spcBef>
              <a:spcAft>
                <a:spcPts val="0"/>
              </a:spcAft>
              <a:buClr>
                <a:schemeClr val="accent2"/>
              </a:buClr>
              <a:buSzPts val="8000"/>
              <a:buNone/>
              <a:defRPr sz="8000">
                <a:solidFill>
                  <a:schemeClr val="accent2"/>
                </a:solidFill>
              </a:defRPr>
            </a:lvl8pPr>
            <a:lvl9pPr lvl="8" algn="ctr" rtl="0">
              <a:spcBef>
                <a:spcPts val="0"/>
              </a:spcBef>
              <a:spcAft>
                <a:spcPts val="0"/>
              </a:spcAft>
              <a:buClr>
                <a:schemeClr val="accent2"/>
              </a:buClr>
              <a:buSzPts val="8000"/>
              <a:buNone/>
              <a:defRPr sz="8000">
                <a:solidFill>
                  <a:schemeClr val="accent2"/>
                </a:solidFill>
              </a:defRPr>
            </a:lvl9pPr>
          </a:lstStyle>
          <a:p>
            <a:r>
              <a:t>xx%</a:t>
            </a:r>
          </a:p>
        </p:txBody>
      </p:sp>
      <p:sp>
        <p:nvSpPr>
          <p:cNvPr id="1266" name="Google Shape;1266;p16"/>
          <p:cNvSpPr/>
          <p:nvPr/>
        </p:nvSpPr>
        <p:spPr>
          <a:xfrm rot="5400000">
            <a:off x="8206161" y="4187300"/>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7" name="Google Shape;1267;p16"/>
          <p:cNvSpPr/>
          <p:nvPr/>
        </p:nvSpPr>
        <p:spPr>
          <a:xfrm rot="-5400000">
            <a:off x="348812" y="41040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68" name="Google Shape;1268;p16"/>
          <p:cNvGrpSpPr/>
          <p:nvPr/>
        </p:nvGrpSpPr>
        <p:grpSpPr>
          <a:xfrm rot="10800000">
            <a:off x="-11" y="931578"/>
            <a:ext cx="883262" cy="242091"/>
            <a:chOff x="2300350" y="2601250"/>
            <a:chExt cx="2275275" cy="623625"/>
          </a:xfrm>
        </p:grpSpPr>
        <p:sp>
          <p:nvSpPr>
            <p:cNvPr id="1269" name="Google Shape;1269;p16"/>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0" name="Google Shape;1270;p16"/>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16"/>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16"/>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3" name="Google Shape;1273;p16"/>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16"/>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75" name="Google Shape;1275;p16"/>
          <p:cNvGrpSpPr/>
          <p:nvPr/>
        </p:nvGrpSpPr>
        <p:grpSpPr>
          <a:xfrm rot="5400000">
            <a:off x="85100" y="1849625"/>
            <a:ext cx="98902" cy="553090"/>
            <a:chOff x="4898850" y="4820550"/>
            <a:chExt cx="98902" cy="553090"/>
          </a:xfrm>
        </p:grpSpPr>
        <p:sp>
          <p:nvSpPr>
            <p:cNvPr id="1276" name="Google Shape;1276;p16"/>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16"/>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16"/>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16"/>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16"/>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81" name="Google Shape;1281;p16"/>
          <p:cNvGrpSpPr/>
          <p:nvPr/>
        </p:nvGrpSpPr>
        <p:grpSpPr>
          <a:xfrm>
            <a:off x="-1414555" y="3058729"/>
            <a:ext cx="2297800" cy="347400"/>
            <a:chOff x="-1414555" y="3058729"/>
            <a:chExt cx="2297800" cy="347400"/>
          </a:xfrm>
        </p:grpSpPr>
        <p:sp>
          <p:nvSpPr>
            <p:cNvPr id="1282" name="Google Shape;1282;p16"/>
            <p:cNvSpPr/>
            <p:nvPr/>
          </p:nvSpPr>
          <p:spPr>
            <a:xfrm>
              <a:off x="-1414555" y="3338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16"/>
            <p:cNvSpPr/>
            <p:nvPr/>
          </p:nvSpPr>
          <p:spPr>
            <a:xfrm>
              <a:off x="-1111455" y="3058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84" name="Google Shape;1284;p16"/>
          <p:cNvSpPr/>
          <p:nvPr/>
        </p:nvSpPr>
        <p:spPr>
          <a:xfrm rot="10800000">
            <a:off x="568018" y="3859064"/>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85" name="Google Shape;1285;p16"/>
          <p:cNvGrpSpPr/>
          <p:nvPr/>
        </p:nvGrpSpPr>
        <p:grpSpPr>
          <a:xfrm rot="5400000">
            <a:off x="7927205" y="4153629"/>
            <a:ext cx="1823016" cy="296643"/>
            <a:chOff x="7857346" y="3902355"/>
            <a:chExt cx="1823016" cy="296643"/>
          </a:xfrm>
        </p:grpSpPr>
        <p:sp>
          <p:nvSpPr>
            <p:cNvPr id="1286" name="Google Shape;1286;p16"/>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16"/>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16"/>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16"/>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16"/>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16"/>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92" name="Google Shape;1292;p16"/>
          <p:cNvGrpSpPr/>
          <p:nvPr/>
        </p:nvGrpSpPr>
        <p:grpSpPr>
          <a:xfrm>
            <a:off x="2610895" y="-1455296"/>
            <a:ext cx="347400" cy="2297800"/>
            <a:chOff x="2610895" y="-1455296"/>
            <a:chExt cx="347400" cy="2297800"/>
          </a:xfrm>
        </p:grpSpPr>
        <p:sp>
          <p:nvSpPr>
            <p:cNvPr id="1293" name="Google Shape;1293;p16"/>
            <p:cNvSpPr/>
            <p:nvPr/>
          </p:nvSpPr>
          <p:spPr>
            <a:xfrm rot="5400000">
              <a:off x="1647595" y="-4919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16"/>
            <p:cNvSpPr/>
            <p:nvPr/>
          </p:nvSpPr>
          <p:spPr>
            <a:xfrm rot="5400000">
              <a:off x="1926895"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95" name="Google Shape;1295;p16"/>
          <p:cNvSpPr/>
          <p:nvPr/>
        </p:nvSpPr>
        <p:spPr>
          <a:xfrm rot="10800000" flipH="1">
            <a:off x="2358070" y="4766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16"/>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97" name="Google Shape;1297;p16"/>
          <p:cNvGrpSpPr/>
          <p:nvPr/>
        </p:nvGrpSpPr>
        <p:grpSpPr>
          <a:xfrm>
            <a:off x="5373295" y="-112914"/>
            <a:ext cx="1520982" cy="302065"/>
            <a:chOff x="5642557" y="-150670"/>
            <a:chExt cx="1520982" cy="302065"/>
          </a:xfrm>
        </p:grpSpPr>
        <p:sp>
          <p:nvSpPr>
            <p:cNvPr id="1298" name="Google Shape;1298;p16"/>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16"/>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16"/>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16"/>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16"/>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4"/>
            </a:gs>
            <a:gs pos="100000">
              <a:schemeClr val="dk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3200"/>
              <a:buFont typeface="Exo"/>
              <a:buNone/>
              <a:defRPr sz="3200" b="1">
                <a:solidFill>
                  <a:schemeClr val="lt1"/>
                </a:solidFill>
                <a:latin typeface="Exo"/>
                <a:ea typeface="Exo"/>
                <a:cs typeface="Exo"/>
                <a:sym typeface="Exo"/>
              </a:defRPr>
            </a:lvl1pPr>
            <a:lvl2pPr lvl="1">
              <a:spcBef>
                <a:spcPts val="0"/>
              </a:spcBef>
              <a:spcAft>
                <a:spcPts val="0"/>
              </a:spcAft>
              <a:buClr>
                <a:schemeClr val="lt1"/>
              </a:buClr>
              <a:buSzPts val="3200"/>
              <a:buFont typeface="Exo"/>
              <a:buNone/>
              <a:defRPr sz="3200">
                <a:solidFill>
                  <a:schemeClr val="lt1"/>
                </a:solidFill>
                <a:latin typeface="Exo"/>
                <a:ea typeface="Exo"/>
                <a:cs typeface="Exo"/>
                <a:sym typeface="Exo"/>
              </a:defRPr>
            </a:lvl2pPr>
            <a:lvl3pPr lvl="2">
              <a:spcBef>
                <a:spcPts val="0"/>
              </a:spcBef>
              <a:spcAft>
                <a:spcPts val="0"/>
              </a:spcAft>
              <a:buClr>
                <a:schemeClr val="lt1"/>
              </a:buClr>
              <a:buSzPts val="3200"/>
              <a:buFont typeface="Exo"/>
              <a:buNone/>
              <a:defRPr sz="3200">
                <a:solidFill>
                  <a:schemeClr val="lt1"/>
                </a:solidFill>
                <a:latin typeface="Exo"/>
                <a:ea typeface="Exo"/>
                <a:cs typeface="Exo"/>
                <a:sym typeface="Exo"/>
              </a:defRPr>
            </a:lvl3pPr>
            <a:lvl4pPr lvl="3">
              <a:spcBef>
                <a:spcPts val="0"/>
              </a:spcBef>
              <a:spcAft>
                <a:spcPts val="0"/>
              </a:spcAft>
              <a:buClr>
                <a:schemeClr val="lt1"/>
              </a:buClr>
              <a:buSzPts val="3200"/>
              <a:buFont typeface="Exo"/>
              <a:buNone/>
              <a:defRPr sz="3200">
                <a:solidFill>
                  <a:schemeClr val="lt1"/>
                </a:solidFill>
                <a:latin typeface="Exo"/>
                <a:ea typeface="Exo"/>
                <a:cs typeface="Exo"/>
                <a:sym typeface="Exo"/>
              </a:defRPr>
            </a:lvl4pPr>
            <a:lvl5pPr lvl="4">
              <a:spcBef>
                <a:spcPts val="0"/>
              </a:spcBef>
              <a:spcAft>
                <a:spcPts val="0"/>
              </a:spcAft>
              <a:buClr>
                <a:schemeClr val="lt1"/>
              </a:buClr>
              <a:buSzPts val="3200"/>
              <a:buFont typeface="Exo"/>
              <a:buNone/>
              <a:defRPr sz="3200">
                <a:solidFill>
                  <a:schemeClr val="lt1"/>
                </a:solidFill>
                <a:latin typeface="Exo"/>
                <a:ea typeface="Exo"/>
                <a:cs typeface="Exo"/>
                <a:sym typeface="Exo"/>
              </a:defRPr>
            </a:lvl5pPr>
            <a:lvl6pPr lvl="5">
              <a:spcBef>
                <a:spcPts val="0"/>
              </a:spcBef>
              <a:spcAft>
                <a:spcPts val="0"/>
              </a:spcAft>
              <a:buClr>
                <a:schemeClr val="lt1"/>
              </a:buClr>
              <a:buSzPts val="3200"/>
              <a:buFont typeface="Exo"/>
              <a:buNone/>
              <a:defRPr sz="3200">
                <a:solidFill>
                  <a:schemeClr val="lt1"/>
                </a:solidFill>
                <a:latin typeface="Exo"/>
                <a:ea typeface="Exo"/>
                <a:cs typeface="Exo"/>
                <a:sym typeface="Exo"/>
              </a:defRPr>
            </a:lvl6pPr>
            <a:lvl7pPr lvl="6">
              <a:spcBef>
                <a:spcPts val="0"/>
              </a:spcBef>
              <a:spcAft>
                <a:spcPts val="0"/>
              </a:spcAft>
              <a:buClr>
                <a:schemeClr val="lt1"/>
              </a:buClr>
              <a:buSzPts val="3200"/>
              <a:buFont typeface="Exo"/>
              <a:buNone/>
              <a:defRPr sz="3200">
                <a:solidFill>
                  <a:schemeClr val="lt1"/>
                </a:solidFill>
                <a:latin typeface="Exo"/>
                <a:ea typeface="Exo"/>
                <a:cs typeface="Exo"/>
                <a:sym typeface="Exo"/>
              </a:defRPr>
            </a:lvl7pPr>
            <a:lvl8pPr lvl="7">
              <a:spcBef>
                <a:spcPts val="0"/>
              </a:spcBef>
              <a:spcAft>
                <a:spcPts val="0"/>
              </a:spcAft>
              <a:buClr>
                <a:schemeClr val="lt1"/>
              </a:buClr>
              <a:buSzPts val="3200"/>
              <a:buFont typeface="Exo"/>
              <a:buNone/>
              <a:defRPr sz="3200">
                <a:solidFill>
                  <a:schemeClr val="lt1"/>
                </a:solidFill>
                <a:latin typeface="Exo"/>
                <a:ea typeface="Exo"/>
                <a:cs typeface="Exo"/>
                <a:sym typeface="Exo"/>
              </a:defRPr>
            </a:lvl8pPr>
            <a:lvl9pPr lvl="8">
              <a:spcBef>
                <a:spcPts val="0"/>
              </a:spcBef>
              <a:spcAft>
                <a:spcPts val="0"/>
              </a:spcAft>
              <a:buClr>
                <a:schemeClr val="lt1"/>
              </a:buClr>
              <a:buSzPts val="3200"/>
              <a:buFont typeface="Exo"/>
              <a:buNone/>
              <a:defRPr sz="3200">
                <a:solidFill>
                  <a:schemeClr val="lt1"/>
                </a:solidFill>
                <a:latin typeface="Exo"/>
                <a:ea typeface="Exo"/>
                <a:cs typeface="Exo"/>
                <a:sym typeface="Exo"/>
              </a:defRPr>
            </a:lvl9pPr>
          </a:lstStyle>
          <a:p/>
        </p:txBody>
      </p:sp>
      <p:sp>
        <p:nvSpPr>
          <p:cNvPr id="7" name="Google Shape;7;p1"/>
          <p:cNvSpPr txBox="1">
            <a:spLocks noGrp="1"/>
          </p:cNvSpPr>
          <p:nvPr>
            <p:ph type="body" idx="1"/>
          </p:nvPr>
        </p:nvSpPr>
        <p:spPr>
          <a:xfrm>
            <a:off x="713100" y="1187700"/>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1pPr>
            <a:lvl2pPr marL="914400" lvl="1"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2pPr>
            <a:lvl3pPr marL="1371600" lvl="2"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3pPr>
            <a:lvl4pPr marL="1828800" lvl="3"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4pPr>
            <a:lvl5pPr marL="2286000" lvl="4"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5pPr>
            <a:lvl6pPr marL="2743200" lvl="5"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6pPr>
            <a:lvl7pPr marL="3200400" lvl="6"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7pPr>
            <a:lvl8pPr marL="3657600" lvl="7"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8pPr>
            <a:lvl9pPr marL="4114800" lvl="8"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Single"/>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microsoft.com/office/2007/relationships/hdphoto" Target="../media/image3.wdp"/><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microsoft.com/office/2007/relationships/hdphoto" Target="../media/image5.wdp"/><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8"/>
        <p:cNvGrpSpPr/>
        <p:nvPr/>
      </p:nvGrpSpPr>
      <p:grpSpPr>
        <a:xfrm>
          <a:off x="0" y="0"/>
          <a:ext cx="0" cy="0"/>
          <a:chOff x="0" y="0"/>
          <a:chExt cx="0" cy="0"/>
        </a:xfrm>
      </p:grpSpPr>
      <p:grpSp>
        <p:nvGrpSpPr>
          <p:cNvPr id="2661" name="Google Shape;2661;p33"/>
          <p:cNvGrpSpPr/>
          <p:nvPr/>
        </p:nvGrpSpPr>
        <p:grpSpPr>
          <a:xfrm rot="10800000">
            <a:off x="2130739" y="4459372"/>
            <a:ext cx="883262" cy="242091"/>
            <a:chOff x="2300350" y="2601250"/>
            <a:chExt cx="2275275" cy="623625"/>
          </a:xfrm>
        </p:grpSpPr>
        <p:sp>
          <p:nvSpPr>
            <p:cNvPr id="2662" name="Google Shape;2662;p3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3" name="Google Shape;2663;p3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4" name="Google Shape;2664;p3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3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6" name="Google Shape;2666;p3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7" name="Google Shape;2667;p3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68" name="Google Shape;2668;p33"/>
          <p:cNvGrpSpPr/>
          <p:nvPr/>
        </p:nvGrpSpPr>
        <p:grpSpPr>
          <a:xfrm rot="-5400000" flipH="1">
            <a:off x="3660496" y="5034377"/>
            <a:ext cx="1823016" cy="296643"/>
            <a:chOff x="7857346" y="3902355"/>
            <a:chExt cx="1823016" cy="296643"/>
          </a:xfrm>
        </p:grpSpPr>
        <p:sp>
          <p:nvSpPr>
            <p:cNvPr id="2669" name="Google Shape;2669;p33"/>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0" name="Google Shape;2670;p33"/>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1" name="Google Shape;2671;p33"/>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2" name="Google Shape;2672;p33"/>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3" name="Google Shape;2673;p33"/>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4" name="Google Shape;2674;p33"/>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75" name="Google Shape;2675;p33"/>
          <p:cNvGrpSpPr/>
          <p:nvPr/>
        </p:nvGrpSpPr>
        <p:grpSpPr>
          <a:xfrm rot="5400000">
            <a:off x="2421400" y="552075"/>
            <a:ext cx="98902" cy="553090"/>
            <a:chOff x="4898850" y="4820550"/>
            <a:chExt cx="98902" cy="553090"/>
          </a:xfrm>
        </p:grpSpPr>
        <p:sp>
          <p:nvSpPr>
            <p:cNvPr id="2676" name="Google Shape;2676;p33"/>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7" name="Google Shape;2677;p33"/>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8" name="Google Shape;2678;p33"/>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9" name="Google Shape;2679;p33"/>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0" name="Google Shape;2680;p33"/>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81" name="Google Shape;2681;p33"/>
          <p:cNvGrpSpPr/>
          <p:nvPr/>
        </p:nvGrpSpPr>
        <p:grpSpPr>
          <a:xfrm>
            <a:off x="4505167" y="564628"/>
            <a:ext cx="1105976" cy="133969"/>
            <a:chOff x="8183182" y="663852"/>
            <a:chExt cx="1475028" cy="178673"/>
          </a:xfrm>
        </p:grpSpPr>
        <p:grpSp>
          <p:nvGrpSpPr>
            <p:cNvPr id="2682" name="Google Shape;2682;p33"/>
            <p:cNvGrpSpPr/>
            <p:nvPr/>
          </p:nvGrpSpPr>
          <p:grpSpPr>
            <a:xfrm>
              <a:off x="8183182" y="774425"/>
              <a:ext cx="1178025" cy="68100"/>
              <a:chOff x="2024450" y="204150"/>
              <a:chExt cx="1178025" cy="68100"/>
            </a:xfrm>
          </p:grpSpPr>
          <p:sp>
            <p:nvSpPr>
              <p:cNvPr id="2683" name="Google Shape;2683;p3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4" name="Google Shape;2684;p3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5" name="Google Shape;2685;p3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6" name="Google Shape;2686;p3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7" name="Google Shape;2687;p3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8" name="Google Shape;2688;p3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9" name="Google Shape;2689;p3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0" name="Google Shape;2690;p3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1" name="Google Shape;2691;p3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2" name="Google Shape;2692;p3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93" name="Google Shape;2693;p33"/>
            <p:cNvGrpSpPr/>
            <p:nvPr/>
          </p:nvGrpSpPr>
          <p:grpSpPr>
            <a:xfrm>
              <a:off x="8480185" y="663852"/>
              <a:ext cx="1178025" cy="68100"/>
              <a:chOff x="2024450" y="204150"/>
              <a:chExt cx="1178025" cy="68100"/>
            </a:xfrm>
          </p:grpSpPr>
          <p:sp>
            <p:nvSpPr>
              <p:cNvPr id="2694" name="Google Shape;2694;p3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5" name="Google Shape;2695;p3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6" name="Google Shape;2696;p3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7" name="Google Shape;2697;p3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8" name="Google Shape;2698;p3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9" name="Google Shape;2699;p3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0" name="Google Shape;2700;p3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1" name="Google Shape;2701;p3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2" name="Google Shape;2702;p3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3" name="Google Shape;2703;p3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704" name="Google Shape;2704;p33"/>
          <p:cNvGrpSpPr/>
          <p:nvPr/>
        </p:nvGrpSpPr>
        <p:grpSpPr>
          <a:xfrm>
            <a:off x="5447301" y="4579661"/>
            <a:ext cx="1252897" cy="51000"/>
            <a:chOff x="2915381" y="4104819"/>
            <a:chExt cx="1252897" cy="51000"/>
          </a:xfrm>
        </p:grpSpPr>
        <p:sp>
          <p:nvSpPr>
            <p:cNvPr id="2705" name="Google Shape;2705;p33"/>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6" name="Google Shape;2706;p33"/>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7" name="Google Shape;2707;p33"/>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8" name="Google Shape;2708;p33"/>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9" name="Google Shape;2709;p33"/>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0" name="Google Shape;2710;p33"/>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1" name="Google Shape;2711;p33"/>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2" name="Google Shape;2712;p33"/>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3" name="Google Shape;2713;p33"/>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4" name="Google Shape;2714;p33"/>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5" name="Google Shape;2715;p33"/>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6" name="Google Shape;2716;p33"/>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7" name="Google Shape;2717;p33"/>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8" name="Google Shape;2718;p33"/>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19" name="Google Shape;2719;p33"/>
          <p:cNvSpPr txBox="1">
            <a:spLocks noGrp="1"/>
          </p:cNvSpPr>
          <p:nvPr>
            <p:ph type="ctrTitle"/>
          </p:nvPr>
        </p:nvSpPr>
        <p:spPr>
          <a:xfrm>
            <a:off x="1314909" y="1183937"/>
            <a:ext cx="6508800" cy="1724400"/>
          </a:xfrm>
          <a:prstGeom prst="rect">
            <a:avLst/>
          </a:prstGeom>
        </p:spPr>
        <p:txBody>
          <a:bodyPr spcFirstLastPara="1" wrap="square" lIns="91425" tIns="91425" rIns="91425" bIns="91425" anchor="ctr" anchorCtr="0">
            <a:noAutofit/>
          </a:bodyPr>
          <a:lstStyle/>
          <a:p>
            <a:pPr>
              <a:lnSpc>
                <a:spcPct val="80000"/>
              </a:lnSpc>
            </a:pPr>
            <a:r>
              <a:rPr lang="en-GB" sz="8000" dirty="0" smtClean="0">
                <a:solidFill>
                  <a:schemeClr val="accent2"/>
                </a:solidFill>
                <a:latin typeface="Exo 2" panose="00000500000000000000" charset="0"/>
                <a:cs typeface="Exo 2" panose="00000500000000000000" charset="0"/>
              </a:rPr>
              <a:t>RSPV</a:t>
            </a:r>
            <a:br>
              <a:rPr lang="en-GB" sz="5800" dirty="0" smtClean="0">
                <a:solidFill>
                  <a:schemeClr val="accent2"/>
                </a:solidFill>
                <a:latin typeface="Exo 2" panose="00000500000000000000" charset="0"/>
                <a:cs typeface="Exo 2" panose="00000500000000000000" charset="0"/>
              </a:rPr>
            </a:br>
            <a:r>
              <a:rPr lang="ru-RU" sz="2800" dirty="0" smtClean="0">
                <a:latin typeface="Exo 2" panose="00000500000000000000" charset="0"/>
                <a:ea typeface="Jost* 100 Hairline" pitchFamily="50" charset="0"/>
                <a:cs typeface="Exo 2" panose="00000500000000000000" charset="0"/>
              </a:rPr>
              <a:t>протокол </a:t>
            </a:r>
            <a:r>
              <a:rPr lang="ru-RU" sz="2800" dirty="0">
                <a:latin typeface="Exo 2" panose="00000500000000000000" charset="0"/>
                <a:ea typeface="Jost* 100 Hairline" pitchFamily="50" charset="0"/>
                <a:cs typeface="Exo 2" panose="00000500000000000000" charset="0"/>
              </a:rPr>
              <a:t>резервирования ресурсов</a:t>
            </a:r>
            <a:endParaRPr lang="ru-RU" sz="5400" dirty="0">
              <a:latin typeface="Exo 2" panose="00000500000000000000" charset="0"/>
              <a:ea typeface="Jost* 100 Hairline" pitchFamily="50" charset="0"/>
              <a:cs typeface="Exo 2" panose="00000500000000000000" charset="0"/>
            </a:endParaRPr>
          </a:p>
        </p:txBody>
      </p:sp>
      <p:grpSp>
        <p:nvGrpSpPr>
          <p:cNvPr id="8" name="Группа 7"/>
          <p:cNvGrpSpPr/>
          <p:nvPr/>
        </p:nvGrpSpPr>
        <p:grpSpPr>
          <a:xfrm>
            <a:off x="1679574" y="2886468"/>
            <a:ext cx="2933742" cy="524929"/>
            <a:chOff x="1177999" y="3037564"/>
            <a:chExt cx="2933742" cy="524929"/>
          </a:xfrm>
        </p:grpSpPr>
        <p:sp>
          <p:nvSpPr>
            <p:cNvPr id="70" name="TextBox 69"/>
            <p:cNvSpPr txBox="1"/>
            <p:nvPr/>
          </p:nvSpPr>
          <p:spPr>
            <a:xfrm>
              <a:off x="1276036" y="3285494"/>
              <a:ext cx="2835705" cy="276999"/>
            </a:xfrm>
            <a:prstGeom prst="rect">
              <a:avLst/>
            </a:prstGeom>
            <a:noFill/>
          </p:spPr>
          <p:txBody>
            <a:bodyPr wrap="square" lIns="0" rIns="0" rtlCol="0">
              <a:spAutoFit/>
            </a:bodyPr>
            <a:lstStyle/>
            <a:p>
              <a:pPr defTabSz="914400">
                <a:lnSpc>
                  <a:spcPct val="120000"/>
                </a:lnSpc>
                <a:buClrTx/>
                <a:buFontTx/>
                <a:buNone/>
              </a:pPr>
              <a:r>
                <a:rPr lang="ru-RU" sz="1000" kern="1200" dirty="0" smtClean="0">
                  <a:solidFill>
                    <a:srgbClr val="FEFFFE">
                      <a:alpha val="70000"/>
                    </a:srgbClr>
                  </a:solidFill>
                  <a:latin typeface="Noah" panose="00000500000000000000" pitchFamily="50" charset="-52"/>
                  <a:ea typeface="+mn-ea"/>
                  <a:cs typeface="+mn-cs"/>
                </a:rPr>
                <a:t>Веремеев Дмитрий </a:t>
              </a:r>
              <a:r>
                <a:rPr lang="ru-RU" sz="1000" kern="1200" dirty="0" smtClean="0">
                  <a:solidFill>
                    <a:srgbClr val="FEFFFE">
                      <a:alpha val="70000"/>
                    </a:srgbClr>
                  </a:solidFill>
                  <a:latin typeface="Noah" panose="00000500000000000000" pitchFamily="50" charset="-52"/>
                  <a:ea typeface="+mn-ea"/>
                  <a:cs typeface="+mn-cs"/>
                </a:rPr>
                <a:t>Анатольевич, гр</a:t>
              </a:r>
              <a:r>
                <a:rPr lang="ru-RU" sz="1000" kern="1200" dirty="0" smtClean="0">
                  <a:solidFill>
                    <a:srgbClr val="FEFFFE">
                      <a:alpha val="70000"/>
                    </a:srgbClr>
                  </a:solidFill>
                  <a:latin typeface="Noah" panose="00000500000000000000" pitchFamily="50" charset="-52"/>
                  <a:ea typeface="+mn-ea"/>
                  <a:cs typeface="+mn-cs"/>
                </a:rPr>
                <a:t>. </a:t>
              </a:r>
              <a:r>
                <a:rPr lang="en-US" sz="1000" kern="1200" dirty="0">
                  <a:solidFill>
                    <a:srgbClr val="FEFFFE">
                      <a:alpha val="70000"/>
                    </a:srgbClr>
                  </a:solidFill>
                  <a:latin typeface="Noah" panose="00000500000000000000" pitchFamily="50" charset="-52"/>
                  <a:ea typeface="+mn-ea"/>
                  <a:cs typeface="+mn-cs"/>
                </a:rPr>
                <a:t>K41111c</a:t>
              </a:r>
              <a:endParaRPr lang="en-US" sz="1000" kern="1200" dirty="0">
                <a:solidFill>
                  <a:srgbClr val="FEFFFE">
                    <a:alpha val="70000"/>
                  </a:srgbClr>
                </a:solidFill>
                <a:latin typeface="Noah" panose="00000500000000000000" pitchFamily="50" charset="-52"/>
                <a:ea typeface="+mn-ea"/>
                <a:cs typeface="+mn-cs"/>
              </a:endParaRPr>
            </a:p>
          </p:txBody>
        </p:sp>
        <p:sp>
          <p:nvSpPr>
            <p:cNvPr id="71" name="TextBox 70"/>
            <p:cNvSpPr txBox="1"/>
            <p:nvPr/>
          </p:nvSpPr>
          <p:spPr>
            <a:xfrm>
              <a:off x="1177999" y="3037564"/>
              <a:ext cx="1184132" cy="307777"/>
            </a:xfrm>
            <a:prstGeom prst="rect">
              <a:avLst/>
            </a:prstGeom>
            <a:noFill/>
          </p:spPr>
          <p:txBody>
            <a:bodyPr wrap="square" rtlCol="0">
              <a:spAutoFit/>
            </a:bodyPr>
            <a:lstStyle/>
            <a:p>
              <a:pPr defTabSz="914400">
                <a:buClrTx/>
                <a:buFontTx/>
                <a:buNone/>
              </a:pPr>
              <a:r>
                <a:rPr lang="ru-RU" kern="1200" dirty="0" smtClean="0">
                  <a:solidFill>
                    <a:srgbClr val="FEFFFE"/>
                  </a:solidFill>
                  <a:latin typeface="Noah" panose="00000500000000000000" pitchFamily="50" charset="-52"/>
                  <a:ea typeface="Jost* 100 Hairline" pitchFamily="50" charset="0"/>
                  <a:cs typeface="+mn-cs"/>
                </a:rPr>
                <a:t>Студент</a:t>
              </a:r>
              <a:endParaRPr lang="ru-RU" kern="1200" dirty="0">
                <a:solidFill>
                  <a:srgbClr val="FEFFFE"/>
                </a:solidFill>
                <a:latin typeface="Noah" panose="00000500000000000000" pitchFamily="50" charset="-52"/>
                <a:ea typeface="Jost* 100 Hairline" pitchFamily="50" charset="0"/>
                <a:cs typeface="+mn-cs"/>
              </a:endParaRPr>
            </a:p>
          </p:txBody>
        </p:sp>
      </p:grpSp>
      <p:grpSp>
        <p:nvGrpSpPr>
          <p:cNvPr id="9" name="Группа 8"/>
          <p:cNvGrpSpPr/>
          <p:nvPr/>
        </p:nvGrpSpPr>
        <p:grpSpPr>
          <a:xfrm>
            <a:off x="1677841" y="3388565"/>
            <a:ext cx="2514399" cy="524865"/>
            <a:chOff x="1176266" y="3539661"/>
            <a:chExt cx="2514399" cy="524865"/>
          </a:xfrm>
        </p:grpSpPr>
        <p:sp>
          <p:nvSpPr>
            <p:cNvPr id="77" name="TextBox 76"/>
            <p:cNvSpPr txBox="1"/>
            <p:nvPr/>
          </p:nvSpPr>
          <p:spPr>
            <a:xfrm>
              <a:off x="1276036" y="3787591"/>
              <a:ext cx="2403054" cy="276935"/>
            </a:xfrm>
            <a:prstGeom prst="rect">
              <a:avLst/>
            </a:prstGeom>
            <a:noFill/>
          </p:spPr>
          <p:txBody>
            <a:bodyPr wrap="square" lIns="0" rIns="0" rtlCol="0">
              <a:spAutoFit/>
            </a:bodyPr>
            <a:lstStyle/>
            <a:p>
              <a:pPr defTabSz="914400">
                <a:lnSpc>
                  <a:spcPct val="130000"/>
                </a:lnSpc>
                <a:buClrTx/>
                <a:buFontTx/>
                <a:buNone/>
              </a:pPr>
              <a:r>
                <a:rPr lang="ru-RU" sz="1000" kern="1200" dirty="0" smtClean="0">
                  <a:solidFill>
                    <a:srgbClr val="FEFFFE">
                      <a:alpha val="70000"/>
                    </a:srgbClr>
                  </a:solidFill>
                  <a:latin typeface="Noah" panose="00000500000000000000" pitchFamily="50" charset="-52"/>
                  <a:ea typeface="+mn-ea"/>
                  <a:cs typeface="+mn-cs"/>
                </a:rPr>
                <a:t>Инфокоммуникации и цифровые медиа</a:t>
              </a:r>
              <a:endParaRPr lang="en-US" sz="1000" kern="1200" dirty="0">
                <a:solidFill>
                  <a:srgbClr val="FEFFFE">
                    <a:alpha val="70000"/>
                  </a:srgbClr>
                </a:solidFill>
                <a:latin typeface="Noah" panose="00000500000000000000" pitchFamily="50" charset="-52"/>
                <a:ea typeface="+mn-ea"/>
                <a:cs typeface="+mn-cs"/>
              </a:endParaRPr>
            </a:p>
          </p:txBody>
        </p:sp>
        <p:sp>
          <p:nvSpPr>
            <p:cNvPr id="78" name="TextBox 77"/>
            <p:cNvSpPr txBox="1"/>
            <p:nvPr/>
          </p:nvSpPr>
          <p:spPr>
            <a:xfrm>
              <a:off x="1176266" y="3539661"/>
              <a:ext cx="2514399" cy="307777"/>
            </a:xfrm>
            <a:prstGeom prst="rect">
              <a:avLst/>
            </a:prstGeom>
            <a:noFill/>
          </p:spPr>
          <p:txBody>
            <a:bodyPr wrap="square" rtlCol="0">
              <a:spAutoFit/>
            </a:bodyPr>
            <a:lstStyle/>
            <a:p>
              <a:pPr defTabSz="914400">
                <a:buClrTx/>
                <a:buFontTx/>
                <a:buNone/>
              </a:pPr>
              <a:r>
                <a:rPr lang="ru-RU" kern="1200" dirty="0">
                  <a:solidFill>
                    <a:srgbClr val="FEFFFE"/>
                  </a:solidFill>
                  <a:latin typeface="Noah" panose="00000500000000000000" pitchFamily="50" charset="-52"/>
                  <a:ea typeface="Jost* 100 Hairline" pitchFamily="50" charset="0"/>
                  <a:cs typeface="+mn-cs"/>
                </a:rPr>
                <a:t>Образовательная программа</a:t>
              </a:r>
              <a:endParaRPr lang="ru-RU" kern="1200" dirty="0">
                <a:solidFill>
                  <a:srgbClr val="FEFFFE"/>
                </a:solidFill>
                <a:latin typeface="Noah" panose="00000500000000000000" pitchFamily="50" charset="-52"/>
                <a:ea typeface="Jost* 100 Hairline" pitchFamily="50" charset="0"/>
                <a:cs typeface="+mn-cs"/>
              </a:endParaRPr>
            </a:p>
          </p:txBody>
        </p:sp>
      </p:grpSp>
      <p:grpSp>
        <p:nvGrpSpPr>
          <p:cNvPr id="7" name="Группа 6"/>
          <p:cNvGrpSpPr/>
          <p:nvPr/>
        </p:nvGrpSpPr>
        <p:grpSpPr>
          <a:xfrm>
            <a:off x="5393661" y="3054818"/>
            <a:ext cx="2072498" cy="690263"/>
            <a:chOff x="7879899" y="3130037"/>
            <a:chExt cx="2072498" cy="690263"/>
          </a:xfrm>
        </p:grpSpPr>
        <p:sp>
          <p:nvSpPr>
            <p:cNvPr id="83" name="TextBox 82"/>
            <p:cNvSpPr txBox="1"/>
            <p:nvPr/>
          </p:nvSpPr>
          <p:spPr>
            <a:xfrm>
              <a:off x="7879899" y="3370240"/>
              <a:ext cx="1985414" cy="450060"/>
            </a:xfrm>
            <a:prstGeom prst="rect">
              <a:avLst/>
            </a:prstGeom>
            <a:noFill/>
          </p:spPr>
          <p:txBody>
            <a:bodyPr wrap="square" lIns="0" rIns="0" rtlCol="0">
              <a:spAutoFit/>
            </a:bodyPr>
            <a:lstStyle/>
            <a:p>
              <a:pPr algn="r" defTabSz="914400">
                <a:lnSpc>
                  <a:spcPct val="120000"/>
                </a:lnSpc>
                <a:buClrTx/>
                <a:buFontTx/>
                <a:buNone/>
              </a:pPr>
              <a:r>
                <a:rPr lang="ru-RU" sz="1000" kern="1200" dirty="0">
                  <a:solidFill>
                    <a:srgbClr val="FEFFFE">
                      <a:alpha val="70000"/>
                    </a:srgbClr>
                  </a:solidFill>
                  <a:latin typeface="Noah" panose="00000500000000000000" pitchFamily="50" charset="-52"/>
                  <a:ea typeface="+mn-ea"/>
                  <a:cs typeface="+mn-cs"/>
                </a:rPr>
                <a:t>Основы технологии программно-конфигурируемых сетей</a:t>
              </a:r>
              <a:endParaRPr lang="en-US" sz="1000" kern="1200" dirty="0">
                <a:solidFill>
                  <a:srgbClr val="FEFFFE">
                    <a:alpha val="70000"/>
                  </a:srgbClr>
                </a:solidFill>
                <a:latin typeface="Noah" panose="00000500000000000000" pitchFamily="50" charset="-52"/>
                <a:ea typeface="+mn-ea"/>
                <a:cs typeface="+mn-cs"/>
              </a:endParaRPr>
            </a:p>
          </p:txBody>
        </p:sp>
        <p:sp>
          <p:nvSpPr>
            <p:cNvPr id="84" name="TextBox 83"/>
            <p:cNvSpPr txBox="1"/>
            <p:nvPr/>
          </p:nvSpPr>
          <p:spPr>
            <a:xfrm>
              <a:off x="8732487" y="3130037"/>
              <a:ext cx="1219910" cy="307777"/>
            </a:xfrm>
            <a:prstGeom prst="rect">
              <a:avLst/>
            </a:prstGeom>
            <a:noFill/>
          </p:spPr>
          <p:txBody>
            <a:bodyPr wrap="square" rtlCol="0">
              <a:spAutoFit/>
            </a:bodyPr>
            <a:lstStyle/>
            <a:p>
              <a:pPr algn="r" defTabSz="914400">
                <a:buClrTx/>
                <a:buFontTx/>
                <a:buNone/>
              </a:pPr>
              <a:r>
                <a:rPr lang="ru-RU" kern="1200" dirty="0">
                  <a:solidFill>
                    <a:srgbClr val="FEFFFE"/>
                  </a:solidFill>
                  <a:latin typeface="Noah" panose="00000500000000000000" pitchFamily="50" charset="-52"/>
                  <a:ea typeface="Jost* 100 Hairline" pitchFamily="50" charset="0"/>
                  <a:cs typeface="+mn-cs"/>
                </a:rPr>
                <a:t>Дисциплина</a:t>
              </a:r>
              <a:endParaRPr lang="ru-RU" kern="1200" dirty="0">
                <a:solidFill>
                  <a:srgbClr val="FEFFFE"/>
                </a:solidFill>
                <a:latin typeface="Noah" panose="00000500000000000000" pitchFamily="50" charset="-52"/>
                <a:ea typeface="Jost* 100 Hairline" pitchFamily="50" charset="0"/>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19"/>
                                        </p:tgtEl>
                                        <p:attrNameLst>
                                          <p:attrName>style.visibility</p:attrName>
                                        </p:attrNameLst>
                                      </p:cBhvr>
                                      <p:to>
                                        <p:strVal val="visible"/>
                                      </p:to>
                                    </p:set>
                                    <p:animEffect transition="in" filter="fade">
                                      <p:cBhvr>
                                        <p:cTn id="7" dur="500"/>
                                        <p:tgtEl>
                                          <p:spTgt spid="27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61"/>
                                        </p:tgtEl>
                                        <p:attrNameLst>
                                          <p:attrName>style.visibility</p:attrName>
                                        </p:attrNameLst>
                                      </p:cBhvr>
                                      <p:to>
                                        <p:strVal val="visible"/>
                                      </p:to>
                                    </p:set>
                                    <p:animEffect transition="in" filter="wipe(left)">
                                      <p:cBhvr>
                                        <p:cTn id="11" dur="500"/>
                                        <p:tgtEl>
                                          <p:spTgt spid="266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2675"/>
                                        </p:tgtEl>
                                        <p:attrNameLst>
                                          <p:attrName>style.visibility</p:attrName>
                                        </p:attrNameLst>
                                      </p:cBhvr>
                                      <p:to>
                                        <p:strVal val="visible"/>
                                      </p:to>
                                    </p:set>
                                    <p:animEffect transition="in" filter="wipe(left)">
                                      <p:cBhvr>
                                        <p:cTn id="18" dur="500"/>
                                        <p:tgtEl>
                                          <p:spTgt spid="267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2668"/>
                                        </p:tgtEl>
                                        <p:attrNameLst>
                                          <p:attrName>style.visibility</p:attrName>
                                        </p:attrNameLst>
                                      </p:cBhvr>
                                      <p:to>
                                        <p:strVal val="visible"/>
                                      </p:to>
                                    </p:set>
                                    <p:animEffect transition="in" filter="wipe(down)">
                                      <p:cBhvr>
                                        <p:cTn id="25" dur="500"/>
                                        <p:tgtEl>
                                          <p:spTgt spid="2668"/>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par>
                                <p:cTn id="30" presetID="22" presetClass="entr" presetSubtype="2" fill="hold" nodeType="withEffect">
                                  <p:stCondLst>
                                    <p:cond delay="0"/>
                                  </p:stCondLst>
                                  <p:childTnLst>
                                    <p:set>
                                      <p:cBhvr>
                                        <p:cTn id="31" dur="1" fill="hold">
                                          <p:stCondLst>
                                            <p:cond delay="0"/>
                                          </p:stCondLst>
                                        </p:cTn>
                                        <p:tgtEl>
                                          <p:spTgt spid="2681"/>
                                        </p:tgtEl>
                                        <p:attrNameLst>
                                          <p:attrName>style.visibility</p:attrName>
                                        </p:attrNameLst>
                                      </p:cBhvr>
                                      <p:to>
                                        <p:strVal val="visible"/>
                                      </p:to>
                                    </p:set>
                                    <p:animEffect transition="in" filter="wipe(right)">
                                      <p:cBhvr>
                                        <p:cTn id="32" dur="500"/>
                                        <p:tgtEl>
                                          <p:spTgt spid="2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3"/>
        <p:cNvGrpSpPr/>
        <p:nvPr/>
      </p:nvGrpSpPr>
      <p:grpSpPr>
        <a:xfrm>
          <a:off x="0" y="0"/>
          <a:ext cx="0" cy="0"/>
          <a:chOff x="0" y="0"/>
          <a:chExt cx="0" cy="0"/>
        </a:xfrm>
      </p:grpSpPr>
      <p:sp>
        <p:nvSpPr>
          <p:cNvPr id="2985" name="Google Shape;2985;p40"/>
          <p:cNvSpPr/>
          <p:nvPr/>
        </p:nvSpPr>
        <p:spPr>
          <a:xfrm>
            <a:off x="1393015" y="2676195"/>
            <a:ext cx="2718068" cy="396000"/>
          </a:xfrm>
          <a:prstGeom prst="roundRect">
            <a:avLst>
              <a:gd name="adj" fmla="val 29703"/>
            </a:avLst>
          </a:prstGeom>
          <a:gradFill>
            <a:gsLst>
              <a:gs pos="0">
                <a:schemeClr val="lt2">
                  <a:alpha val="70000"/>
                </a:schemeClr>
              </a:gs>
              <a:gs pos="100000">
                <a:schemeClr val="tx2">
                  <a:lumMod val="50000"/>
                  <a:lumOff val="50000"/>
                </a:schemeClr>
              </a:gs>
            </a:gsLst>
            <a:lin ang="2700006" scaled="0"/>
          </a:gradFill>
          <a:ln>
            <a:noFill/>
          </a:ln>
        </p:spPr>
        <p:txBody>
          <a:bodyPr spcFirstLastPara="1" wrap="square" lIns="91425" tIns="91425" rIns="91425" bIns="91425" anchor="ctr" anchorCtr="0">
            <a:noAutofit/>
          </a:bodyPr>
          <a:lstStyle/>
          <a:p>
            <a:pPr algn="ctr"/>
            <a:r>
              <a:rPr lang="ru-RU" sz="1600" b="1" dirty="0" smtClean="0">
                <a:solidFill>
                  <a:schemeClr val="bg1"/>
                </a:solidFill>
                <a:latin typeface="Noah" panose="00000500000000000000" pitchFamily="50" charset="-52"/>
              </a:rPr>
              <a:t>Резервирование на канале</a:t>
            </a:r>
            <a:endParaRPr lang="ru-RU" sz="1600" b="1" dirty="0">
              <a:solidFill>
                <a:schemeClr val="bg1"/>
              </a:solidFill>
              <a:latin typeface="Noah" panose="00000500000000000000" pitchFamily="50" charset="-52"/>
            </a:endParaRPr>
          </a:p>
        </p:txBody>
      </p:sp>
      <p:sp>
        <p:nvSpPr>
          <p:cNvPr id="2986" name="Google Shape;2986;p40"/>
          <p:cNvSpPr txBox="1">
            <a:spLocks noGrp="1"/>
          </p:cNvSpPr>
          <p:nvPr>
            <p:ph type="title"/>
          </p:nvPr>
        </p:nvSpPr>
        <p:spPr>
          <a:xfrm>
            <a:off x="713100" y="499531"/>
            <a:ext cx="7717800" cy="967558"/>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dirty="0" smtClean="0">
                <a:latin typeface="Noah" panose="00000500000000000000" pitchFamily="50" charset="-52"/>
              </a:rPr>
              <a:t>ДЕЙСТВИЯ НА </a:t>
            </a:r>
            <a:r>
              <a:rPr lang="ru-RU" dirty="0" smtClean="0">
                <a:solidFill>
                  <a:schemeClr val="accent2"/>
                </a:solidFill>
                <a:latin typeface="Noah" panose="00000500000000000000" pitchFamily="50" charset="-52"/>
              </a:rPr>
              <a:t>ПРОМЕЖУТОЧНЫХ</a:t>
            </a:r>
            <a:r>
              <a:rPr lang="ru-RU" dirty="0" smtClean="0">
                <a:latin typeface="Noah" panose="00000500000000000000" pitchFamily="50" charset="-52"/>
              </a:rPr>
              <a:t> УЗЛАХ</a:t>
            </a:r>
            <a:endParaRPr lang="ru-RU" dirty="0">
              <a:latin typeface="Noah" panose="00000500000000000000" pitchFamily="50" charset="-52"/>
            </a:endParaRPr>
          </a:p>
        </p:txBody>
      </p:sp>
      <p:sp>
        <p:nvSpPr>
          <p:cNvPr id="2988" name="Google Shape;2988;p40"/>
          <p:cNvSpPr txBox="1">
            <a:spLocks noGrp="1"/>
          </p:cNvSpPr>
          <p:nvPr>
            <p:ph type="subTitle" idx="1"/>
          </p:nvPr>
        </p:nvSpPr>
        <p:spPr>
          <a:xfrm>
            <a:off x="1140255" y="3164196"/>
            <a:ext cx="3223589" cy="1088614"/>
          </a:xfrm>
          <a:prstGeom prst="rect">
            <a:avLst/>
          </a:prstGeom>
        </p:spPr>
        <p:txBody>
          <a:bodyPr spcFirstLastPara="1" wrap="square" lIns="91425" tIns="91425" rIns="91425" bIns="91425" anchor="t" anchorCtr="0">
            <a:noAutofit/>
          </a:bodyPr>
          <a:lstStyle/>
          <a:p>
            <a:pPr marL="285750" lvl="0" indent="-285750" algn="l">
              <a:buFont typeface="Noah" panose="00000500000000000000" pitchFamily="50" charset="-52"/>
              <a:buChar char="–"/>
            </a:pPr>
            <a:r>
              <a:rPr lang="ru-RU" sz="1200" dirty="0">
                <a:latin typeface="Noah" panose="00000500000000000000" pitchFamily="50" charset="-52"/>
              </a:rPr>
              <a:t>Процесс RSVP передает запрос на входной контроль и контроль </a:t>
            </a:r>
            <a:r>
              <a:rPr lang="ru-RU" sz="1200" dirty="0" smtClean="0">
                <a:latin typeface="Noah" panose="00000500000000000000" pitchFamily="50" charset="-52"/>
              </a:rPr>
              <a:t>правил</a:t>
            </a:r>
            <a:endParaRPr lang="ru-RU" sz="1200" dirty="0" smtClean="0">
              <a:latin typeface="Noah" panose="00000500000000000000" pitchFamily="50" charset="-52"/>
            </a:endParaRPr>
          </a:p>
          <a:p>
            <a:pPr marL="285750" lvl="0" indent="-285750" algn="l">
              <a:buFont typeface="Noah" panose="00000500000000000000" pitchFamily="50" charset="-52"/>
              <a:buChar char="–"/>
            </a:pPr>
            <a:r>
              <a:rPr lang="ru-RU" sz="1200" dirty="0">
                <a:latin typeface="Noah" panose="00000500000000000000" pitchFamily="50" charset="-52"/>
              </a:rPr>
              <a:t>После успешной проверки узел организует классификатор пакетов для выбора пакетов данных</a:t>
            </a:r>
            <a:endParaRPr sz="1200" dirty="0">
              <a:latin typeface="Noah" panose="00000500000000000000" pitchFamily="50" charset="-52"/>
            </a:endParaRPr>
          </a:p>
        </p:txBody>
      </p:sp>
      <p:sp>
        <p:nvSpPr>
          <p:cNvPr id="2990" name="Google Shape;2990;p40"/>
          <p:cNvSpPr txBox="1">
            <a:spLocks noGrp="1"/>
          </p:cNvSpPr>
          <p:nvPr>
            <p:ph type="subTitle" idx="4"/>
          </p:nvPr>
        </p:nvSpPr>
        <p:spPr>
          <a:xfrm>
            <a:off x="4859849" y="3164196"/>
            <a:ext cx="3145881" cy="728542"/>
          </a:xfrm>
          <a:prstGeom prst="rect">
            <a:avLst/>
          </a:prstGeom>
          <a:noFill/>
          <a:ln>
            <a:noFill/>
          </a:ln>
        </p:spPr>
        <p:txBody>
          <a:bodyPr spcFirstLastPara="1" wrap="square" lIns="91425" tIns="91425" rIns="91425" bIns="91425" anchor="t" anchorCtr="0">
            <a:noAutofit/>
          </a:bodyPr>
          <a:lstStyle/>
          <a:p>
            <a:pPr marL="285750" indent="-285750" algn="l">
              <a:buFont typeface="Noah" panose="00000500000000000000" pitchFamily="50" charset="-52"/>
              <a:buChar char="–"/>
            </a:pPr>
            <a:r>
              <a:rPr lang="ru-RU" sz="1200" dirty="0">
                <a:latin typeface="Noah" panose="00000500000000000000" pitchFamily="50" charset="-52"/>
              </a:rPr>
              <a:t>Запрос </a:t>
            </a:r>
            <a:r>
              <a:rPr lang="ru-RU" sz="1200" dirty="0" smtClean="0">
                <a:latin typeface="Noah" panose="00000500000000000000" pitchFamily="50" charset="-52"/>
              </a:rPr>
              <a:t>распространяется </a:t>
            </a:r>
            <a:r>
              <a:rPr lang="ru-RU" sz="1200" dirty="0">
                <a:latin typeface="Noah" panose="00000500000000000000" pitchFamily="50" charset="-52"/>
              </a:rPr>
              <a:t>в восходящем направлении к соответствующим источникам данных</a:t>
            </a:r>
            <a:endParaRPr sz="1200" dirty="0">
              <a:latin typeface="Noah" panose="00000500000000000000" pitchFamily="50" charset="-52"/>
            </a:endParaRPr>
          </a:p>
        </p:txBody>
      </p:sp>
      <p:grpSp>
        <p:nvGrpSpPr>
          <p:cNvPr id="2991" name="Google Shape;2991;p40"/>
          <p:cNvGrpSpPr>
            <a:grpSpLocks noChangeAspect="1"/>
          </p:cNvGrpSpPr>
          <p:nvPr/>
        </p:nvGrpSpPr>
        <p:grpSpPr>
          <a:xfrm>
            <a:off x="6072789" y="1730029"/>
            <a:ext cx="720000" cy="720000"/>
            <a:chOff x="2292475" y="1241300"/>
            <a:chExt cx="3605800" cy="3605800"/>
          </a:xfrm>
        </p:grpSpPr>
        <p:sp>
          <p:nvSpPr>
            <p:cNvPr id="2992" name="Google Shape;2992;p40"/>
            <p:cNvSpPr/>
            <p:nvPr/>
          </p:nvSpPr>
          <p:spPr>
            <a:xfrm>
              <a:off x="2644500" y="2377775"/>
              <a:ext cx="2900725" cy="1623850"/>
            </a:xfrm>
            <a:custGeom>
              <a:avLst/>
              <a:gdLst/>
              <a:ahLst/>
              <a:cxnLst/>
              <a:rect l="l" t="t" r="r" b="b"/>
              <a:pathLst>
                <a:path w="116029" h="64954" extrusionOk="0">
                  <a:moveTo>
                    <a:pt x="8466" y="56244"/>
                  </a:moveTo>
                  <a:lnTo>
                    <a:pt x="53803" y="56244"/>
                  </a:lnTo>
                  <a:lnTo>
                    <a:pt x="53803" y="64953"/>
                  </a:lnTo>
                  <a:lnTo>
                    <a:pt x="62227" y="64953"/>
                  </a:lnTo>
                  <a:lnTo>
                    <a:pt x="62227" y="56244"/>
                  </a:lnTo>
                  <a:lnTo>
                    <a:pt x="107604" y="56244"/>
                  </a:lnTo>
                  <a:lnTo>
                    <a:pt x="107604" y="64953"/>
                  </a:lnTo>
                  <a:lnTo>
                    <a:pt x="116029" y="64953"/>
                  </a:lnTo>
                  <a:lnTo>
                    <a:pt x="116029" y="52011"/>
                  </a:lnTo>
                  <a:cubicBezTo>
                    <a:pt x="116029" y="49692"/>
                    <a:pt x="114157" y="47779"/>
                    <a:pt x="111837" y="47779"/>
                  </a:cubicBezTo>
                  <a:lnTo>
                    <a:pt x="62227" y="47779"/>
                  </a:lnTo>
                  <a:lnTo>
                    <a:pt x="62227" y="33413"/>
                  </a:lnTo>
                  <a:lnTo>
                    <a:pt x="96006" y="33413"/>
                  </a:lnTo>
                  <a:cubicBezTo>
                    <a:pt x="101540" y="33413"/>
                    <a:pt x="106058" y="28895"/>
                    <a:pt x="106058" y="23360"/>
                  </a:cubicBezTo>
                  <a:lnTo>
                    <a:pt x="106058" y="4029"/>
                  </a:lnTo>
                  <a:cubicBezTo>
                    <a:pt x="106058" y="2605"/>
                    <a:pt x="105732" y="1221"/>
                    <a:pt x="105203" y="0"/>
                  </a:cubicBezTo>
                  <a:cubicBezTo>
                    <a:pt x="102476" y="1547"/>
                    <a:pt x="99343" y="2442"/>
                    <a:pt x="96006" y="2442"/>
                  </a:cubicBezTo>
                  <a:lnTo>
                    <a:pt x="20024" y="2442"/>
                  </a:lnTo>
                  <a:cubicBezTo>
                    <a:pt x="16687" y="2442"/>
                    <a:pt x="13553" y="1547"/>
                    <a:pt x="10826" y="0"/>
                  </a:cubicBezTo>
                  <a:cubicBezTo>
                    <a:pt x="10297" y="1221"/>
                    <a:pt x="9972" y="2605"/>
                    <a:pt x="9972" y="4029"/>
                  </a:cubicBezTo>
                  <a:lnTo>
                    <a:pt x="9972" y="23360"/>
                  </a:lnTo>
                  <a:cubicBezTo>
                    <a:pt x="9972" y="28895"/>
                    <a:pt x="14489" y="33413"/>
                    <a:pt x="20024" y="33413"/>
                  </a:cubicBezTo>
                  <a:lnTo>
                    <a:pt x="53803" y="33413"/>
                  </a:lnTo>
                  <a:lnTo>
                    <a:pt x="53803" y="47779"/>
                  </a:lnTo>
                  <a:lnTo>
                    <a:pt x="4233" y="47779"/>
                  </a:lnTo>
                  <a:cubicBezTo>
                    <a:pt x="1873" y="47779"/>
                    <a:pt x="1" y="49692"/>
                    <a:pt x="1" y="52011"/>
                  </a:cubicBezTo>
                  <a:lnTo>
                    <a:pt x="1" y="64953"/>
                  </a:lnTo>
                  <a:lnTo>
                    <a:pt x="8466" y="64953"/>
                  </a:lnTo>
                  <a:lnTo>
                    <a:pt x="8466" y="56244"/>
                  </a:lnTo>
                  <a:close/>
                  <a:moveTo>
                    <a:pt x="84936" y="12047"/>
                  </a:moveTo>
                  <a:cubicBezTo>
                    <a:pt x="87378" y="12047"/>
                    <a:pt x="89372" y="14041"/>
                    <a:pt x="89372" y="16523"/>
                  </a:cubicBezTo>
                  <a:cubicBezTo>
                    <a:pt x="89372" y="18965"/>
                    <a:pt x="87378" y="20959"/>
                    <a:pt x="84936" y="20959"/>
                  </a:cubicBezTo>
                  <a:cubicBezTo>
                    <a:pt x="82453" y="20959"/>
                    <a:pt x="80459" y="18965"/>
                    <a:pt x="80459" y="16523"/>
                  </a:cubicBezTo>
                  <a:cubicBezTo>
                    <a:pt x="80459" y="14041"/>
                    <a:pt x="82453" y="12047"/>
                    <a:pt x="84936" y="12047"/>
                  </a:cubicBezTo>
                  <a:close/>
                  <a:moveTo>
                    <a:pt x="47820" y="20756"/>
                  </a:moveTo>
                  <a:lnTo>
                    <a:pt x="28285" y="20756"/>
                  </a:lnTo>
                  <a:cubicBezTo>
                    <a:pt x="25966" y="20756"/>
                    <a:pt x="24094" y="18843"/>
                    <a:pt x="24094" y="16523"/>
                  </a:cubicBezTo>
                  <a:cubicBezTo>
                    <a:pt x="24094" y="14204"/>
                    <a:pt x="25966" y="12291"/>
                    <a:pt x="28285" y="12291"/>
                  </a:cubicBezTo>
                  <a:lnTo>
                    <a:pt x="47820" y="12291"/>
                  </a:lnTo>
                  <a:cubicBezTo>
                    <a:pt x="50181" y="12291"/>
                    <a:pt x="52053" y="14204"/>
                    <a:pt x="52053" y="16523"/>
                  </a:cubicBezTo>
                  <a:cubicBezTo>
                    <a:pt x="52053" y="18843"/>
                    <a:pt x="50181" y="20756"/>
                    <a:pt x="47820" y="207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3" name="Google Shape;2993;p40"/>
            <p:cNvSpPr/>
            <p:nvPr/>
          </p:nvSpPr>
          <p:spPr>
            <a:xfrm>
              <a:off x="2292475" y="4213225"/>
              <a:ext cx="915725" cy="633875"/>
            </a:xfrm>
            <a:custGeom>
              <a:avLst/>
              <a:gdLst/>
              <a:ahLst/>
              <a:cxnLst/>
              <a:rect l="l" t="t" r="r" b="b"/>
              <a:pathLst>
                <a:path w="36629" h="25355" extrusionOk="0">
                  <a:moveTo>
                    <a:pt x="32396" y="0"/>
                  </a:moveTo>
                  <a:lnTo>
                    <a:pt x="4192" y="0"/>
                  </a:lnTo>
                  <a:cubicBezTo>
                    <a:pt x="1873" y="0"/>
                    <a:pt x="1" y="1913"/>
                    <a:pt x="1" y="4233"/>
                  </a:cubicBezTo>
                  <a:lnTo>
                    <a:pt x="1" y="21122"/>
                  </a:lnTo>
                  <a:cubicBezTo>
                    <a:pt x="1" y="23482"/>
                    <a:pt x="1873" y="25354"/>
                    <a:pt x="4192" y="25354"/>
                  </a:cubicBezTo>
                  <a:lnTo>
                    <a:pt x="32396" y="25354"/>
                  </a:lnTo>
                  <a:cubicBezTo>
                    <a:pt x="34715" y="25354"/>
                    <a:pt x="36628" y="23482"/>
                    <a:pt x="36628" y="21122"/>
                  </a:cubicBezTo>
                  <a:lnTo>
                    <a:pt x="36628" y="4233"/>
                  </a:lnTo>
                  <a:cubicBezTo>
                    <a:pt x="36628" y="1913"/>
                    <a:pt x="34715" y="0"/>
                    <a:pt x="3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4" name="Google Shape;2994;p40"/>
            <p:cNvSpPr/>
            <p:nvPr/>
          </p:nvSpPr>
          <p:spPr>
            <a:xfrm>
              <a:off x="4981550" y="4213225"/>
              <a:ext cx="916725" cy="633875"/>
            </a:xfrm>
            <a:custGeom>
              <a:avLst/>
              <a:gdLst/>
              <a:ahLst/>
              <a:cxnLst/>
              <a:rect l="l" t="t" r="r" b="b"/>
              <a:pathLst>
                <a:path w="36669" h="25355" extrusionOk="0">
                  <a:moveTo>
                    <a:pt x="32436" y="0"/>
                  </a:moveTo>
                  <a:lnTo>
                    <a:pt x="4233" y="0"/>
                  </a:lnTo>
                  <a:cubicBezTo>
                    <a:pt x="1913" y="0"/>
                    <a:pt x="0" y="1913"/>
                    <a:pt x="0" y="4233"/>
                  </a:cubicBezTo>
                  <a:lnTo>
                    <a:pt x="0" y="21122"/>
                  </a:lnTo>
                  <a:cubicBezTo>
                    <a:pt x="0" y="23482"/>
                    <a:pt x="1913" y="25354"/>
                    <a:pt x="4233" y="25354"/>
                  </a:cubicBezTo>
                  <a:lnTo>
                    <a:pt x="32436" y="25354"/>
                  </a:lnTo>
                  <a:cubicBezTo>
                    <a:pt x="34756" y="25354"/>
                    <a:pt x="36669" y="23482"/>
                    <a:pt x="36669" y="21122"/>
                  </a:cubicBezTo>
                  <a:lnTo>
                    <a:pt x="36669" y="4233"/>
                  </a:lnTo>
                  <a:cubicBezTo>
                    <a:pt x="36669" y="1913"/>
                    <a:pt x="34756" y="0"/>
                    <a:pt x="32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5" name="Google Shape;2995;p40"/>
            <p:cNvSpPr/>
            <p:nvPr/>
          </p:nvSpPr>
          <p:spPr>
            <a:xfrm>
              <a:off x="3637525" y="4213225"/>
              <a:ext cx="915700" cy="633875"/>
            </a:xfrm>
            <a:custGeom>
              <a:avLst/>
              <a:gdLst/>
              <a:ahLst/>
              <a:cxnLst/>
              <a:rect l="l" t="t" r="r" b="b"/>
              <a:pathLst>
                <a:path w="36628" h="25355" extrusionOk="0">
                  <a:moveTo>
                    <a:pt x="32395" y="0"/>
                  </a:moveTo>
                  <a:lnTo>
                    <a:pt x="4192" y="0"/>
                  </a:lnTo>
                  <a:cubicBezTo>
                    <a:pt x="1872" y="0"/>
                    <a:pt x="0" y="1913"/>
                    <a:pt x="0" y="4233"/>
                  </a:cubicBezTo>
                  <a:lnTo>
                    <a:pt x="0" y="21122"/>
                  </a:lnTo>
                  <a:cubicBezTo>
                    <a:pt x="0" y="23482"/>
                    <a:pt x="1872" y="25354"/>
                    <a:pt x="4192" y="25354"/>
                  </a:cubicBezTo>
                  <a:lnTo>
                    <a:pt x="32395" y="25354"/>
                  </a:lnTo>
                  <a:cubicBezTo>
                    <a:pt x="34715" y="25354"/>
                    <a:pt x="36628" y="23482"/>
                    <a:pt x="36628" y="21122"/>
                  </a:cubicBezTo>
                  <a:lnTo>
                    <a:pt x="36628" y="4233"/>
                  </a:lnTo>
                  <a:cubicBezTo>
                    <a:pt x="36628" y="1913"/>
                    <a:pt x="34715" y="0"/>
                    <a:pt x="32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6" name="Google Shape;2996;p40"/>
            <p:cNvSpPr/>
            <p:nvPr/>
          </p:nvSpPr>
          <p:spPr>
            <a:xfrm>
              <a:off x="2893775" y="1241300"/>
              <a:ext cx="2402175" cy="985925"/>
            </a:xfrm>
            <a:custGeom>
              <a:avLst/>
              <a:gdLst/>
              <a:ahLst/>
              <a:cxnLst/>
              <a:rect l="l" t="t" r="r" b="b"/>
              <a:pathLst>
                <a:path w="96087" h="39437" extrusionOk="0">
                  <a:moveTo>
                    <a:pt x="10053" y="39436"/>
                  </a:moveTo>
                  <a:lnTo>
                    <a:pt x="86035" y="39436"/>
                  </a:lnTo>
                  <a:cubicBezTo>
                    <a:pt x="91569" y="39436"/>
                    <a:pt x="96087" y="34919"/>
                    <a:pt x="96087" y="29384"/>
                  </a:cubicBezTo>
                  <a:lnTo>
                    <a:pt x="96087" y="10053"/>
                  </a:lnTo>
                  <a:cubicBezTo>
                    <a:pt x="96087" y="4518"/>
                    <a:pt x="91569" y="0"/>
                    <a:pt x="86035" y="0"/>
                  </a:cubicBezTo>
                  <a:lnTo>
                    <a:pt x="10053" y="0"/>
                  </a:lnTo>
                  <a:cubicBezTo>
                    <a:pt x="4518" y="0"/>
                    <a:pt x="1" y="4518"/>
                    <a:pt x="1" y="10053"/>
                  </a:cubicBezTo>
                  <a:lnTo>
                    <a:pt x="1" y="29384"/>
                  </a:lnTo>
                  <a:cubicBezTo>
                    <a:pt x="1" y="34919"/>
                    <a:pt x="4518" y="39436"/>
                    <a:pt x="10053" y="39436"/>
                  </a:cubicBezTo>
                  <a:close/>
                  <a:moveTo>
                    <a:pt x="74965" y="15262"/>
                  </a:moveTo>
                  <a:cubicBezTo>
                    <a:pt x="77407" y="15262"/>
                    <a:pt x="79401" y="17256"/>
                    <a:pt x="79401" y="19739"/>
                  </a:cubicBezTo>
                  <a:cubicBezTo>
                    <a:pt x="79401" y="22180"/>
                    <a:pt x="77407" y="24175"/>
                    <a:pt x="74965" y="24175"/>
                  </a:cubicBezTo>
                  <a:cubicBezTo>
                    <a:pt x="72482" y="24175"/>
                    <a:pt x="70488" y="22180"/>
                    <a:pt x="70488" y="19739"/>
                  </a:cubicBezTo>
                  <a:cubicBezTo>
                    <a:pt x="70488" y="17256"/>
                    <a:pt x="72482" y="15262"/>
                    <a:pt x="74965" y="15262"/>
                  </a:cubicBezTo>
                  <a:close/>
                  <a:moveTo>
                    <a:pt x="18314" y="15506"/>
                  </a:moveTo>
                  <a:lnTo>
                    <a:pt x="37849" y="15506"/>
                  </a:lnTo>
                  <a:cubicBezTo>
                    <a:pt x="40210" y="15506"/>
                    <a:pt x="42082" y="17378"/>
                    <a:pt x="42082" y="19739"/>
                  </a:cubicBezTo>
                  <a:cubicBezTo>
                    <a:pt x="42082" y="22058"/>
                    <a:pt x="40210" y="23930"/>
                    <a:pt x="37849" y="23930"/>
                  </a:cubicBezTo>
                  <a:lnTo>
                    <a:pt x="18314" y="23930"/>
                  </a:lnTo>
                  <a:cubicBezTo>
                    <a:pt x="15995" y="23930"/>
                    <a:pt x="14123" y="22058"/>
                    <a:pt x="14123" y="19739"/>
                  </a:cubicBezTo>
                  <a:cubicBezTo>
                    <a:pt x="14123" y="17378"/>
                    <a:pt x="15995" y="15506"/>
                    <a:pt x="18314" y="155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03" name="Google Shape;3003;p40"/>
          <p:cNvSpPr/>
          <p:nvPr/>
        </p:nvSpPr>
        <p:spPr>
          <a:xfrm rot="10800000">
            <a:off x="7809182" y="1730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4" name="Google Shape;3004;p40"/>
          <p:cNvSpPr/>
          <p:nvPr/>
        </p:nvSpPr>
        <p:spPr>
          <a:xfrm rot="10800000">
            <a:off x="8065475" y="1890075"/>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5" name="Google Shape;3005;p40"/>
          <p:cNvSpPr/>
          <p:nvPr/>
        </p:nvSpPr>
        <p:spPr>
          <a:xfrm rot="10800000" flipH="1">
            <a:off x="-1166060" y="4264058"/>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985;p40"/>
          <p:cNvSpPr/>
          <p:nvPr/>
        </p:nvSpPr>
        <p:spPr>
          <a:xfrm>
            <a:off x="5073755" y="2676195"/>
            <a:ext cx="2718068" cy="396000"/>
          </a:xfrm>
          <a:prstGeom prst="roundRect">
            <a:avLst>
              <a:gd name="adj" fmla="val 29703"/>
            </a:avLst>
          </a:prstGeom>
          <a:gradFill>
            <a:gsLst>
              <a:gs pos="100000">
                <a:schemeClr val="lt2">
                  <a:alpha val="70000"/>
                </a:schemeClr>
              </a:gs>
              <a:gs pos="0">
                <a:schemeClr val="tx2">
                  <a:lumMod val="50000"/>
                  <a:lumOff val="50000"/>
                </a:schemeClr>
              </a:gs>
            </a:gsLst>
            <a:lin ang="2700006" scaled="0"/>
          </a:gradFill>
          <a:ln>
            <a:noFill/>
          </a:ln>
        </p:spPr>
        <p:txBody>
          <a:bodyPr spcFirstLastPara="1" wrap="square" lIns="91425" tIns="91425" rIns="91425" bIns="91425" anchor="ctr" anchorCtr="0">
            <a:noAutofit/>
          </a:bodyPr>
          <a:lstStyle/>
          <a:p>
            <a:pPr algn="ctr"/>
            <a:r>
              <a:rPr lang="ru-RU" sz="1600" b="1" dirty="0" smtClean="0">
                <a:solidFill>
                  <a:schemeClr val="bg1"/>
                </a:solidFill>
                <a:latin typeface="Noah" panose="00000500000000000000" pitchFamily="50" charset="-52"/>
              </a:rPr>
              <a:t>Пересылка запроса</a:t>
            </a:r>
            <a:endParaRPr lang="ru-RU" sz="1600" b="1" dirty="0">
              <a:solidFill>
                <a:schemeClr val="bg1"/>
              </a:solidFill>
              <a:latin typeface="Noah" panose="00000500000000000000" pitchFamily="50" charset="-52"/>
            </a:endParaRPr>
          </a:p>
        </p:txBody>
      </p:sp>
      <p:grpSp>
        <p:nvGrpSpPr>
          <p:cNvPr id="27" name="Google Shape;12375;p89"/>
          <p:cNvGrpSpPr>
            <a:grpSpLocks noChangeAspect="1"/>
          </p:cNvGrpSpPr>
          <p:nvPr/>
        </p:nvGrpSpPr>
        <p:grpSpPr>
          <a:xfrm>
            <a:off x="2392049" y="1730029"/>
            <a:ext cx="720000" cy="720000"/>
            <a:chOff x="-6696925" y="3272575"/>
            <a:chExt cx="307200" cy="291425"/>
          </a:xfrm>
        </p:grpSpPr>
        <p:sp>
          <p:nvSpPr>
            <p:cNvPr id="28" name="Google Shape;12376;p89"/>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chemeClr val="accent2"/>
            </a:solidFill>
            <a:ln>
              <a:noFill/>
            </a:ln>
          </p:spPr>
          <p:txBody>
            <a:bodyPr spcFirstLastPara="1" wrap="square" lIns="91425" tIns="91425" rIns="91425" bIns="91425" anchor="ctr" anchorCtr="0">
              <a:noAutofit/>
            </a:bodyPr>
            <a:lstStyle/>
            <a:p/>
          </p:txBody>
        </p:sp>
        <p:sp>
          <p:nvSpPr>
            <p:cNvPr id="29" name="Google Shape;12377;p89"/>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chemeClr val="accent2"/>
            </a:solidFill>
            <a:ln>
              <a:noFill/>
            </a:ln>
          </p:spPr>
          <p:txBody>
            <a:bodyPr spcFirstLastPara="1" wrap="square" lIns="91425" tIns="91425" rIns="91425" bIns="91425" anchor="ctr" anchorCtr="0">
              <a:noAutofit/>
            </a:bodyPr>
            <a:lstStyle/>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85"/>
                                        </p:tgtEl>
                                        <p:attrNameLst>
                                          <p:attrName>style.visibility</p:attrName>
                                        </p:attrNameLst>
                                      </p:cBhvr>
                                      <p:to>
                                        <p:strVal val="visible"/>
                                      </p:to>
                                    </p:set>
                                    <p:animEffect transition="in" filter="wipe(left)">
                                      <p:cBhvr>
                                        <p:cTn id="11" dur="500"/>
                                        <p:tgtEl>
                                          <p:spTgt spid="29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88">
                                            <p:txEl>
                                              <p:pRg st="0" end="0"/>
                                            </p:txEl>
                                          </p:spTgt>
                                        </p:tgtEl>
                                        <p:attrNameLst>
                                          <p:attrName>style.visibility</p:attrName>
                                        </p:attrNameLst>
                                      </p:cBhvr>
                                      <p:to>
                                        <p:strVal val="visible"/>
                                      </p:to>
                                    </p:set>
                                    <p:animEffect transition="in" filter="fade">
                                      <p:cBhvr>
                                        <p:cTn id="15" dur="500"/>
                                        <p:tgtEl>
                                          <p:spTgt spid="2988">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88">
                                            <p:txEl>
                                              <p:pRg st="1" end="1"/>
                                            </p:txEl>
                                          </p:spTgt>
                                        </p:tgtEl>
                                        <p:attrNameLst>
                                          <p:attrName>style.visibility</p:attrName>
                                        </p:attrNameLst>
                                      </p:cBhvr>
                                      <p:to>
                                        <p:strVal val="visible"/>
                                      </p:to>
                                    </p:set>
                                    <p:animEffect transition="in" filter="fade">
                                      <p:cBhvr>
                                        <p:cTn id="19" dur="500"/>
                                        <p:tgtEl>
                                          <p:spTgt spid="2988">
                                            <p:txEl>
                                              <p:pRg st="1" end="1"/>
                                            </p:txEl>
                                          </p:spTgt>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003"/>
                                        </p:tgtEl>
                                        <p:attrNameLst>
                                          <p:attrName>style.visibility</p:attrName>
                                        </p:attrNameLst>
                                      </p:cBhvr>
                                      <p:to>
                                        <p:strVal val="visible"/>
                                      </p:to>
                                    </p:set>
                                    <p:animEffect transition="in" filter="wipe(right)">
                                      <p:cBhvr>
                                        <p:cTn id="23" dur="500"/>
                                        <p:tgtEl>
                                          <p:spTgt spid="300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004"/>
                                        </p:tgtEl>
                                        <p:attrNameLst>
                                          <p:attrName>style.visibility</p:attrName>
                                        </p:attrNameLst>
                                      </p:cBhvr>
                                      <p:to>
                                        <p:strVal val="visible"/>
                                      </p:to>
                                    </p:set>
                                    <p:animEffect transition="in" filter="wipe(right)">
                                      <p:cBhvr>
                                        <p:cTn id="27" dur="500"/>
                                        <p:tgtEl>
                                          <p:spTgt spid="300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991"/>
                                        </p:tgtEl>
                                        <p:attrNameLst>
                                          <p:attrName>style.visibility</p:attrName>
                                        </p:attrNameLst>
                                      </p:cBhvr>
                                      <p:to>
                                        <p:strVal val="visible"/>
                                      </p:to>
                                    </p:set>
                                    <p:animEffect transition="in" filter="wipe(down)">
                                      <p:cBhvr>
                                        <p:cTn id="31" dur="500"/>
                                        <p:tgtEl>
                                          <p:spTgt spid="299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90">
                                            <p:txEl>
                                              <p:pRg st="0" end="0"/>
                                            </p:txEl>
                                          </p:spTgt>
                                        </p:tgtEl>
                                        <p:attrNameLst>
                                          <p:attrName>style.visibility</p:attrName>
                                        </p:attrNameLst>
                                      </p:cBhvr>
                                      <p:to>
                                        <p:strVal val="visible"/>
                                      </p:to>
                                    </p:set>
                                    <p:animEffect transition="in" filter="fade">
                                      <p:cBhvr>
                                        <p:cTn id="39" dur="500"/>
                                        <p:tgtEl>
                                          <p:spTgt spid="29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5" grpId="0" animBg="1"/>
      <p:bldP spid="2988" grpId="0" uiExpand="1" build="p"/>
      <p:bldP spid="2990" grpId="0" build="p"/>
      <p:bldP spid="3003" grpId="0" animBg="1"/>
      <p:bldP spid="300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0"/>
        <p:cNvGrpSpPr/>
        <p:nvPr/>
      </p:nvGrpSpPr>
      <p:grpSpPr>
        <a:xfrm>
          <a:off x="0" y="0"/>
          <a:ext cx="0" cy="0"/>
          <a:chOff x="0" y="0"/>
          <a:chExt cx="0" cy="0"/>
        </a:xfrm>
      </p:grpSpPr>
      <p:sp>
        <p:nvSpPr>
          <p:cNvPr id="3922" name="Google Shape;3922;p57"/>
          <p:cNvSpPr txBox="1">
            <a:spLocks noGrp="1"/>
          </p:cNvSpPr>
          <p:nvPr>
            <p:ph type="title"/>
          </p:nvPr>
        </p:nvSpPr>
        <p:spPr>
          <a:xfrm>
            <a:off x="713100" y="2558077"/>
            <a:ext cx="7717800" cy="841800"/>
          </a:xfrm>
          <a:prstGeom prst="rect">
            <a:avLst/>
          </a:prstGeom>
          <a:noFill/>
          <a:ln>
            <a:noFill/>
          </a:ln>
          <a:effectLst>
            <a:outerShdw blurRad="142875" algn="bl" rotWithShape="0">
              <a:schemeClr val="accent2">
                <a:alpha val="40000"/>
              </a:schemeClr>
            </a:outerShdw>
          </a:effectLst>
        </p:spPr>
        <p:txBody>
          <a:bodyPr spcFirstLastPara="1" wrap="square" lIns="91425" tIns="91425" rIns="91425" bIns="91425" anchor="ctr" anchorCtr="0">
            <a:noAutofit/>
          </a:bodyPr>
          <a:lstStyle/>
          <a:p>
            <a:r>
              <a:rPr lang="ru-RU" sz="4000" dirty="0" smtClean="0">
                <a:latin typeface="Noah" panose="00000500000000000000" pitchFamily="50" charset="-52"/>
              </a:rPr>
              <a:t>СТИЛИ РЕЗЕРВИРОВАНИЯ</a:t>
            </a:r>
            <a:endParaRPr lang="ru-RU" sz="4000" dirty="0">
              <a:latin typeface="Noah" panose="00000500000000000000" pitchFamily="50" charset="-52"/>
            </a:endParaRPr>
          </a:p>
        </p:txBody>
      </p:sp>
      <p:sp>
        <p:nvSpPr>
          <p:cNvPr id="3924" name="Google Shape;3924;p57"/>
          <p:cNvSpPr txBox="1">
            <a:spLocks noGrp="1"/>
          </p:cNvSpPr>
          <p:nvPr>
            <p:ph type="title" idx="2"/>
          </p:nvPr>
        </p:nvSpPr>
        <p:spPr>
          <a:xfrm>
            <a:off x="3132450" y="1637373"/>
            <a:ext cx="2879100" cy="9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latin typeface="Exo 2" panose="00000500000000000000" charset="0"/>
                <a:cs typeface="Exo 2" panose="00000500000000000000" charset="0"/>
              </a:rPr>
              <a:t>04</a:t>
            </a:r>
            <a:endParaRPr lang="en-GB" dirty="0">
              <a:latin typeface="Exo 2" panose="00000500000000000000" charset="0"/>
              <a:cs typeface="Exo 2" panose="00000500000000000000" charset="0"/>
            </a:endParaRPr>
          </a:p>
        </p:txBody>
      </p:sp>
      <p:grpSp>
        <p:nvGrpSpPr>
          <p:cNvPr id="3925" name="Google Shape;3925;p57"/>
          <p:cNvGrpSpPr/>
          <p:nvPr/>
        </p:nvGrpSpPr>
        <p:grpSpPr>
          <a:xfrm rot="5400000" flipH="1">
            <a:off x="5489296" y="55862"/>
            <a:ext cx="1823016" cy="296643"/>
            <a:chOff x="7857346" y="3902355"/>
            <a:chExt cx="1823016" cy="296643"/>
          </a:xfrm>
        </p:grpSpPr>
        <p:sp>
          <p:nvSpPr>
            <p:cNvPr id="3926" name="Google Shape;3926;p57"/>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7" name="Google Shape;3927;p57"/>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8" name="Google Shape;3928;p57"/>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9" name="Google Shape;3929;p57"/>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0" name="Google Shape;3930;p57"/>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1" name="Google Shape;3931;p57"/>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32" name="Google Shape;3932;p57"/>
          <p:cNvGrpSpPr/>
          <p:nvPr/>
        </p:nvGrpSpPr>
        <p:grpSpPr>
          <a:xfrm>
            <a:off x="1827567" y="1274816"/>
            <a:ext cx="1105976" cy="133969"/>
            <a:chOff x="8183182" y="663852"/>
            <a:chExt cx="1475028" cy="178673"/>
          </a:xfrm>
        </p:grpSpPr>
        <p:grpSp>
          <p:nvGrpSpPr>
            <p:cNvPr id="3933" name="Google Shape;3933;p57"/>
            <p:cNvGrpSpPr/>
            <p:nvPr/>
          </p:nvGrpSpPr>
          <p:grpSpPr>
            <a:xfrm>
              <a:off x="8183182" y="774425"/>
              <a:ext cx="1178025" cy="68100"/>
              <a:chOff x="2024450" y="204150"/>
              <a:chExt cx="1178025" cy="68100"/>
            </a:xfrm>
          </p:grpSpPr>
          <p:sp>
            <p:nvSpPr>
              <p:cNvPr id="3934" name="Google Shape;3934;p5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5" name="Google Shape;3935;p5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6" name="Google Shape;3936;p5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7" name="Google Shape;3937;p5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8" name="Google Shape;3938;p5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9" name="Google Shape;3939;p5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0" name="Google Shape;3940;p5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1" name="Google Shape;3941;p5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2" name="Google Shape;3942;p5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3" name="Google Shape;3943;p5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44" name="Google Shape;3944;p57"/>
            <p:cNvGrpSpPr/>
            <p:nvPr/>
          </p:nvGrpSpPr>
          <p:grpSpPr>
            <a:xfrm>
              <a:off x="8480185" y="663852"/>
              <a:ext cx="1178025" cy="68100"/>
              <a:chOff x="2024450" y="204150"/>
              <a:chExt cx="1178025" cy="68100"/>
            </a:xfrm>
          </p:grpSpPr>
          <p:sp>
            <p:nvSpPr>
              <p:cNvPr id="3945" name="Google Shape;3945;p5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6" name="Google Shape;3946;p5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7" name="Google Shape;3947;p5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8" name="Google Shape;3948;p5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9" name="Google Shape;3949;p5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0" name="Google Shape;3950;p5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1" name="Google Shape;3951;p5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2" name="Google Shape;3952;p5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3" name="Google Shape;3953;p5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4" name="Google Shape;3954;p5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955" name="Google Shape;3955;p57"/>
          <p:cNvGrpSpPr/>
          <p:nvPr/>
        </p:nvGrpSpPr>
        <p:grpSpPr>
          <a:xfrm rot="5400000">
            <a:off x="2554975" y="4127250"/>
            <a:ext cx="98902" cy="553090"/>
            <a:chOff x="4898850" y="4820550"/>
            <a:chExt cx="98902" cy="553090"/>
          </a:xfrm>
        </p:grpSpPr>
        <p:sp>
          <p:nvSpPr>
            <p:cNvPr id="3956" name="Google Shape;3956;p5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7" name="Google Shape;3957;p5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8" name="Google Shape;3958;p5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9" name="Google Shape;3959;p5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0" name="Google Shape;3960;p5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61" name="Google Shape;3961;p57"/>
          <p:cNvGrpSpPr/>
          <p:nvPr/>
        </p:nvGrpSpPr>
        <p:grpSpPr>
          <a:xfrm rot="5400000">
            <a:off x="4027600" y="367000"/>
            <a:ext cx="98902" cy="553090"/>
            <a:chOff x="4898850" y="4820550"/>
            <a:chExt cx="98902" cy="553090"/>
          </a:xfrm>
        </p:grpSpPr>
        <p:sp>
          <p:nvSpPr>
            <p:cNvPr id="3962" name="Google Shape;3962;p5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3" name="Google Shape;3963;p5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4" name="Google Shape;3964;p5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5" name="Google Shape;3965;p5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6" name="Google Shape;3966;p5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32"/>
                                        </p:tgtEl>
                                        <p:attrNameLst>
                                          <p:attrName>style.visibility</p:attrName>
                                        </p:attrNameLst>
                                      </p:cBhvr>
                                      <p:to>
                                        <p:strVal val="visible"/>
                                      </p:to>
                                    </p:set>
                                    <p:animEffect transition="in" filter="wipe(left)">
                                      <p:cBhvr>
                                        <p:cTn id="7" dur="500"/>
                                        <p:tgtEl>
                                          <p:spTgt spid="3932"/>
                                        </p:tgtEl>
                                      </p:cBhvr>
                                    </p:animEffect>
                                  </p:childTnLst>
                                </p:cTn>
                              </p:par>
                              <p:par>
                                <p:cTn id="8" presetID="22" presetClass="entr" presetSubtype="1" fill="hold" nodeType="withEffect">
                                  <p:stCondLst>
                                    <p:cond delay="0"/>
                                  </p:stCondLst>
                                  <p:childTnLst>
                                    <p:set>
                                      <p:cBhvr>
                                        <p:cTn id="9" dur="1" fill="hold">
                                          <p:stCondLst>
                                            <p:cond delay="0"/>
                                          </p:stCondLst>
                                        </p:cTn>
                                        <p:tgtEl>
                                          <p:spTgt spid="3925"/>
                                        </p:tgtEl>
                                        <p:attrNameLst>
                                          <p:attrName>style.visibility</p:attrName>
                                        </p:attrNameLst>
                                      </p:cBhvr>
                                      <p:to>
                                        <p:strVal val="visible"/>
                                      </p:to>
                                    </p:set>
                                    <p:animEffect transition="in" filter="wipe(up)">
                                      <p:cBhvr>
                                        <p:cTn id="10" dur="500"/>
                                        <p:tgtEl>
                                          <p:spTgt spid="392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924"/>
                                        </p:tgtEl>
                                        <p:attrNameLst>
                                          <p:attrName>style.visibility</p:attrName>
                                        </p:attrNameLst>
                                      </p:cBhvr>
                                      <p:to>
                                        <p:strVal val="visible"/>
                                      </p:to>
                                    </p:set>
                                    <p:animEffect transition="in" filter="wipe(down)">
                                      <p:cBhvr>
                                        <p:cTn id="14" dur="500"/>
                                        <p:tgtEl>
                                          <p:spTgt spid="3924"/>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961"/>
                                        </p:tgtEl>
                                        <p:attrNameLst>
                                          <p:attrName>style.visibility</p:attrName>
                                        </p:attrNameLst>
                                      </p:cBhvr>
                                      <p:to>
                                        <p:strVal val="visible"/>
                                      </p:to>
                                    </p:set>
                                    <p:animEffect transition="in" filter="wipe(right)">
                                      <p:cBhvr>
                                        <p:cTn id="18" dur="500"/>
                                        <p:tgtEl>
                                          <p:spTgt spid="3961"/>
                                        </p:tgtEl>
                                      </p:cBhvr>
                                    </p:animEffect>
                                  </p:childTnLst>
                                </p:cTn>
                              </p:par>
                              <p:par>
                                <p:cTn id="19" presetID="22" presetClass="entr" presetSubtype="8" fill="hold" nodeType="withEffect">
                                  <p:stCondLst>
                                    <p:cond delay="0"/>
                                  </p:stCondLst>
                                  <p:childTnLst>
                                    <p:set>
                                      <p:cBhvr>
                                        <p:cTn id="20" dur="1" fill="hold">
                                          <p:stCondLst>
                                            <p:cond delay="0"/>
                                          </p:stCondLst>
                                        </p:cTn>
                                        <p:tgtEl>
                                          <p:spTgt spid="3955"/>
                                        </p:tgtEl>
                                        <p:attrNameLst>
                                          <p:attrName>style.visibility</p:attrName>
                                        </p:attrNameLst>
                                      </p:cBhvr>
                                      <p:to>
                                        <p:strVal val="visible"/>
                                      </p:to>
                                    </p:set>
                                    <p:animEffect transition="in" filter="wipe(left)">
                                      <p:cBhvr>
                                        <p:cTn id="21" dur="500"/>
                                        <p:tgtEl>
                                          <p:spTgt spid="395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922"/>
                                        </p:tgtEl>
                                        <p:attrNameLst>
                                          <p:attrName>style.visibility</p:attrName>
                                        </p:attrNameLst>
                                      </p:cBhvr>
                                      <p:to>
                                        <p:strVal val="visible"/>
                                      </p:to>
                                    </p:set>
                                    <p:animEffect transition="in" filter="wipe(left)">
                                      <p:cBhvr>
                                        <p:cTn id="24" dur="500"/>
                                        <p:tgtEl>
                                          <p:spTgt spid="3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 grpId="0"/>
      <p:bldP spid="39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3" name="Google Shape;3013;p41"/>
          <p:cNvSpPr txBox="1">
            <a:spLocks noGrp="1"/>
          </p:cNvSpPr>
          <p:nvPr>
            <p:ph type="title"/>
          </p:nvPr>
        </p:nvSpPr>
        <p:spPr>
          <a:xfrm>
            <a:off x="713100" y="349405"/>
            <a:ext cx="7717800" cy="95269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p>
            <a:pPr lvl="0" algn="ctr"/>
            <a:r>
              <a:rPr lang="ru-RU" dirty="0" smtClean="0">
                <a:latin typeface="Noah" panose="00000500000000000000" pitchFamily="50" charset="-52"/>
              </a:rPr>
              <a:t>АТРИБУТЫ</a:t>
            </a:r>
            <a:br>
              <a:rPr lang="ru-RU" dirty="0" smtClean="0">
                <a:latin typeface="Noah" panose="00000500000000000000" pitchFamily="50" charset="-52"/>
              </a:rPr>
            </a:br>
            <a:r>
              <a:rPr lang="ru-RU" dirty="0" smtClean="0">
                <a:latin typeface="Noah" panose="00000500000000000000" pitchFamily="50" charset="-52"/>
              </a:rPr>
              <a:t>И СТИЛИ РЕЗЕРВИРОВАНИЯ</a:t>
            </a:r>
            <a:endParaRPr lang="ru-RU" dirty="0">
              <a:solidFill>
                <a:schemeClr val="accent2"/>
              </a:solidFill>
              <a:latin typeface="Noah" panose="00000500000000000000" pitchFamily="50" charset="-52"/>
            </a:endParaRPr>
          </a:p>
        </p:txBody>
      </p:sp>
      <p:grpSp>
        <p:nvGrpSpPr>
          <p:cNvPr id="3020" name="Google Shape;3020;p41"/>
          <p:cNvGrpSpPr/>
          <p:nvPr/>
        </p:nvGrpSpPr>
        <p:grpSpPr>
          <a:xfrm>
            <a:off x="5419567" y="4501791"/>
            <a:ext cx="1105976" cy="133969"/>
            <a:chOff x="8183182" y="663852"/>
            <a:chExt cx="1475028" cy="178673"/>
          </a:xfrm>
        </p:grpSpPr>
        <p:grpSp>
          <p:nvGrpSpPr>
            <p:cNvPr id="3021" name="Google Shape;3021;p41"/>
            <p:cNvGrpSpPr/>
            <p:nvPr/>
          </p:nvGrpSpPr>
          <p:grpSpPr>
            <a:xfrm>
              <a:off x="8183182" y="774425"/>
              <a:ext cx="1178025" cy="68100"/>
              <a:chOff x="2024450" y="204150"/>
              <a:chExt cx="1178025" cy="68100"/>
            </a:xfrm>
          </p:grpSpPr>
          <p:sp>
            <p:nvSpPr>
              <p:cNvPr id="3022" name="Google Shape;3022;p41"/>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3" name="Google Shape;3023;p41"/>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4" name="Google Shape;3024;p41"/>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5" name="Google Shape;3025;p41"/>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6" name="Google Shape;3026;p41"/>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7" name="Google Shape;3027;p41"/>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8" name="Google Shape;3028;p41"/>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9" name="Google Shape;3029;p41"/>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0" name="Google Shape;3030;p41"/>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1" name="Google Shape;3031;p41"/>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32" name="Google Shape;3032;p41"/>
            <p:cNvGrpSpPr/>
            <p:nvPr/>
          </p:nvGrpSpPr>
          <p:grpSpPr>
            <a:xfrm>
              <a:off x="8480185" y="663852"/>
              <a:ext cx="1178025" cy="68100"/>
              <a:chOff x="2024450" y="204150"/>
              <a:chExt cx="1178025" cy="68100"/>
            </a:xfrm>
          </p:grpSpPr>
          <p:sp>
            <p:nvSpPr>
              <p:cNvPr id="3033" name="Google Shape;3033;p41"/>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4" name="Google Shape;3034;p41"/>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5" name="Google Shape;3035;p41"/>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6" name="Google Shape;3036;p41"/>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7" name="Google Shape;3037;p41"/>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8" name="Google Shape;3038;p41"/>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9" name="Google Shape;3039;p41"/>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0" name="Google Shape;3040;p41"/>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1" name="Google Shape;3041;p41"/>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2" name="Google Shape;3042;p41"/>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aphicFrame>
        <p:nvGraphicFramePr>
          <p:cNvPr id="53" name="Google Shape;3435;p49"/>
          <p:cNvGraphicFramePr/>
          <p:nvPr/>
        </p:nvGraphicFramePr>
        <p:xfrm>
          <a:off x="1199987" y="1623725"/>
          <a:ext cx="6744027" cy="2494792"/>
        </p:xfrm>
        <a:graphic>
          <a:graphicData uri="http://schemas.openxmlformats.org/drawingml/2006/table">
            <a:tbl>
              <a:tblPr>
                <a:noFill/>
                <a:tableStyleId>{34201361-DCA3-488B-AB5B-0A0E35EB9581}</a:tableStyleId>
              </a:tblPr>
              <a:tblGrid>
                <a:gridCol w="2258145"/>
                <a:gridCol w="2230060"/>
                <a:gridCol w="2255822"/>
              </a:tblGrid>
              <a:tr h="861197">
                <a:tc>
                  <a:txBody>
                    <a:bodyPr/>
                    <a:lstStyle/>
                    <a:p>
                      <a:pPr marL="0" lvl="0" indent="0" algn="ctr" rtl="0">
                        <a:spcBef>
                          <a:spcPts val="0"/>
                        </a:spcBef>
                        <a:spcAft>
                          <a:spcPts val="0"/>
                        </a:spcAft>
                        <a:buNone/>
                      </a:pPr>
                      <a:r>
                        <a:rPr lang="ru-RU" sz="1600" dirty="0" smtClean="0">
                          <a:solidFill>
                            <a:schemeClr val="accent2"/>
                          </a:solidFill>
                          <a:latin typeface="Noah" panose="00000500000000000000" pitchFamily="50" charset="-52"/>
                        </a:rPr>
                        <a:t>Выбор отправителя</a:t>
                      </a:r>
                      <a:endParaRPr sz="1600" dirty="0">
                        <a:solidFill>
                          <a:schemeClr val="accent2"/>
                        </a:solidFill>
                        <a:latin typeface="Noah" panose="00000500000000000000" pitchFamily="50" charset="-52"/>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ru-RU" sz="1800" b="1" dirty="0" smtClean="0">
                          <a:solidFill>
                            <a:schemeClr val="bg1"/>
                          </a:solidFill>
                          <a:latin typeface="Noah" panose="00000500000000000000" pitchFamily="50" charset="-52"/>
                          <a:ea typeface="PT Sans"/>
                          <a:cs typeface="PT Sans"/>
                          <a:sym typeface="PT Sans"/>
                        </a:rPr>
                        <a:t>Раздельное</a:t>
                      </a:r>
                      <a:endParaRPr sz="1800" b="1" dirty="0">
                        <a:solidFill>
                          <a:schemeClr val="bg1"/>
                        </a:solidFill>
                        <a:latin typeface="Noah" panose="00000500000000000000" pitchFamily="50" charset="-52"/>
                        <a:ea typeface="PT Sans"/>
                        <a:cs typeface="PT Sans"/>
                        <a:sym typeface="PT San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D0D0D">
                        <a:alpha val="50196"/>
                      </a:srgbClr>
                    </a:solidFill>
                  </a:tcPr>
                </a:tc>
                <a:tc>
                  <a:txBody>
                    <a:bodyPr/>
                    <a:lstStyle/>
                    <a:p>
                      <a:pPr marL="0" lvl="0" indent="0" algn="ctr" rtl="0">
                        <a:spcBef>
                          <a:spcPts val="0"/>
                        </a:spcBef>
                        <a:spcAft>
                          <a:spcPts val="0"/>
                        </a:spcAft>
                        <a:buClr>
                          <a:schemeClr val="dk1"/>
                        </a:buClr>
                        <a:buSzPts val="1100"/>
                        <a:buFont typeface="Arial"/>
                        <a:buNone/>
                      </a:pPr>
                      <a:r>
                        <a:rPr lang="ru-RU" sz="1800" b="1" dirty="0" smtClean="0">
                          <a:solidFill>
                            <a:schemeClr val="bg1"/>
                          </a:solidFill>
                          <a:latin typeface="Noah" panose="00000500000000000000" pitchFamily="50" charset="-52"/>
                          <a:ea typeface="PT Sans"/>
                          <a:cs typeface="PT Sans"/>
                          <a:sym typeface="PT Sans"/>
                        </a:rPr>
                        <a:t>Общее</a:t>
                      </a:r>
                      <a:endParaRPr dirty="0">
                        <a:solidFill>
                          <a:schemeClr val="bg1"/>
                        </a:solidFill>
                        <a:latin typeface="Noah" panose="00000500000000000000" pitchFamily="50" charset="-52"/>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D0D0D">
                        <a:alpha val="50196"/>
                      </a:srgbClr>
                    </a:solidFill>
                  </a:tcPr>
                </a:tc>
              </a:tr>
              <a:tr h="816665">
                <a:tc>
                  <a:txBody>
                    <a:bodyPr/>
                    <a:lstStyle/>
                    <a:p>
                      <a:pPr marL="0" lvl="0" indent="0" algn="r" rtl="0">
                        <a:spcBef>
                          <a:spcPts val="0"/>
                        </a:spcBef>
                        <a:spcAft>
                          <a:spcPts val="0"/>
                        </a:spcAft>
                        <a:buClr>
                          <a:schemeClr val="dk1"/>
                        </a:buClr>
                        <a:buSzPts val="1100"/>
                        <a:buFont typeface="Arial"/>
                        <a:buNone/>
                      </a:pPr>
                      <a:r>
                        <a:rPr lang="ru-RU" sz="1800" b="1" dirty="0" smtClean="0">
                          <a:solidFill>
                            <a:schemeClr val="bg1"/>
                          </a:solidFill>
                          <a:latin typeface="Noah" panose="00000500000000000000" pitchFamily="50" charset="-52"/>
                          <a:ea typeface="PT Sans"/>
                          <a:cs typeface="PT Sans"/>
                          <a:sym typeface="PT Sans"/>
                        </a:rPr>
                        <a:t>Явный</a:t>
                      </a:r>
                      <a:endParaRPr dirty="0">
                        <a:solidFill>
                          <a:schemeClr val="bg1"/>
                        </a:solidFill>
                        <a:latin typeface="Noah" panose="00000500000000000000" pitchFamily="50" charset="-52"/>
                      </a:endParaRPr>
                    </a:p>
                  </a:txBody>
                  <a:tcPr marL="91425" marR="18287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D0D0D">
                        <a:alpha val="50196"/>
                      </a:srgbClr>
                    </a:solidFill>
                  </a:tcPr>
                </a:tc>
                <a:tc>
                  <a:txBody>
                    <a:bodyPr/>
                    <a:lstStyle/>
                    <a:p>
                      <a:pPr marL="0" lvl="0" indent="0" algn="ctr" rtl="0">
                        <a:spcBef>
                          <a:spcPts val="0"/>
                        </a:spcBef>
                        <a:spcAft>
                          <a:spcPts val="0"/>
                        </a:spcAft>
                        <a:buNone/>
                      </a:pPr>
                      <a:r>
                        <a:rPr lang="ru-RU" sz="1400" dirty="0" smtClean="0">
                          <a:solidFill>
                            <a:schemeClr val="bg1"/>
                          </a:solidFill>
                          <a:latin typeface="Noah" panose="00000500000000000000" pitchFamily="50" charset="-52"/>
                        </a:rPr>
                        <a:t>Фиксированный фильтр (</a:t>
                      </a:r>
                      <a:r>
                        <a:rPr lang="en-US" sz="1400" dirty="0" smtClean="0">
                          <a:solidFill>
                            <a:schemeClr val="bg1"/>
                          </a:solidFill>
                          <a:latin typeface="Noah" panose="00000500000000000000" pitchFamily="50" charset="-52"/>
                        </a:rPr>
                        <a:t>FF)</a:t>
                      </a:r>
                      <a:endParaRPr sz="1400" dirty="0">
                        <a:solidFill>
                          <a:schemeClr val="bg1"/>
                        </a:solidFill>
                        <a:latin typeface="Noah" panose="00000500000000000000" pitchFamily="50" charset="-52"/>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ru-RU" sz="1400" dirty="0" smtClean="0">
                          <a:solidFill>
                            <a:schemeClr val="bg1"/>
                          </a:solidFill>
                          <a:latin typeface="Noah" panose="00000500000000000000" pitchFamily="50" charset="-52"/>
                        </a:rPr>
                        <a:t>Разделяемый с явным</a:t>
                      </a:r>
                      <a:r>
                        <a:rPr lang="en-US" sz="1400" dirty="0" smtClean="0">
                          <a:solidFill>
                            <a:schemeClr val="bg1"/>
                          </a:solidFill>
                          <a:latin typeface="Noah" panose="00000500000000000000" pitchFamily="50" charset="-52"/>
                        </a:rPr>
                        <a:t> </a:t>
                      </a:r>
                      <a:r>
                        <a:rPr lang="ru-RU" sz="1400" dirty="0" smtClean="0">
                          <a:solidFill>
                            <a:schemeClr val="bg1"/>
                          </a:solidFill>
                          <a:latin typeface="Noah" panose="00000500000000000000" pitchFamily="50" charset="-52"/>
                        </a:rPr>
                        <a:t>заданием (</a:t>
                      </a:r>
                      <a:r>
                        <a:rPr lang="en-US" sz="1400" dirty="0" smtClean="0">
                          <a:solidFill>
                            <a:schemeClr val="bg1"/>
                          </a:solidFill>
                          <a:latin typeface="Noah" panose="00000500000000000000" pitchFamily="50" charset="-52"/>
                        </a:rPr>
                        <a:t>SE)</a:t>
                      </a:r>
                      <a:endParaRPr sz="1400" dirty="0">
                        <a:solidFill>
                          <a:schemeClr val="bg1"/>
                        </a:solidFill>
                        <a:latin typeface="Noah" panose="00000500000000000000" pitchFamily="50" charset="-52"/>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r>
              <a:tr h="816930">
                <a:tc>
                  <a:txBody>
                    <a:bodyPr/>
                    <a:lstStyle/>
                    <a:p>
                      <a:pPr marL="0" lvl="0" indent="0" algn="r" rtl="0">
                        <a:spcBef>
                          <a:spcPts val="0"/>
                        </a:spcBef>
                        <a:spcAft>
                          <a:spcPts val="0"/>
                        </a:spcAft>
                        <a:buClr>
                          <a:schemeClr val="dk1"/>
                        </a:buClr>
                        <a:buSzPts val="1100"/>
                        <a:buFont typeface="Arial"/>
                        <a:buNone/>
                      </a:pPr>
                      <a:r>
                        <a:rPr lang="ru-RU" sz="1800" b="1" dirty="0" smtClean="0">
                          <a:solidFill>
                            <a:schemeClr val="bg1"/>
                          </a:solidFill>
                          <a:latin typeface="Noah" panose="00000500000000000000" pitchFamily="50" charset="-52"/>
                          <a:ea typeface="PT Sans"/>
                          <a:cs typeface="PT Sans"/>
                          <a:sym typeface="PT Sans"/>
                        </a:rPr>
                        <a:t>Шаблон</a:t>
                      </a:r>
                      <a:endParaRPr dirty="0">
                        <a:solidFill>
                          <a:schemeClr val="bg1"/>
                        </a:solidFill>
                        <a:latin typeface="Noah" panose="00000500000000000000" pitchFamily="50" charset="-52"/>
                      </a:endParaRPr>
                    </a:p>
                  </a:txBody>
                  <a:tcPr marL="91425" marR="18287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D0D0D">
                        <a:alpha val="50196"/>
                      </a:srgbClr>
                    </a:solidFill>
                  </a:tcPr>
                </a:tc>
                <a:tc>
                  <a:txBody>
                    <a:bodyPr/>
                    <a:lstStyle/>
                    <a:p>
                      <a:pPr marL="0" lvl="0" indent="0" algn="ctr" rtl="0">
                        <a:spcBef>
                          <a:spcPts val="0"/>
                        </a:spcBef>
                        <a:spcAft>
                          <a:spcPts val="0"/>
                        </a:spcAft>
                        <a:buNone/>
                      </a:pPr>
                      <a:r>
                        <a:rPr lang="ru-RU" sz="1400" dirty="0" smtClean="0">
                          <a:solidFill>
                            <a:schemeClr val="bg1"/>
                          </a:solidFill>
                          <a:latin typeface="Noah" panose="00000500000000000000" pitchFamily="50" charset="-52"/>
                        </a:rPr>
                        <a:t>(не определен)</a:t>
                      </a:r>
                      <a:endParaRPr sz="1400" dirty="0">
                        <a:solidFill>
                          <a:schemeClr val="bg1"/>
                        </a:solidFill>
                        <a:latin typeface="Noah" panose="00000500000000000000" pitchFamily="50" charset="-52"/>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ru-RU" sz="1400" dirty="0" smtClean="0">
                          <a:solidFill>
                            <a:schemeClr val="bg1"/>
                          </a:solidFill>
                          <a:latin typeface="Noah" panose="00000500000000000000" pitchFamily="50" charset="-52"/>
                        </a:rPr>
                        <a:t>Шаблонный фильтр</a:t>
                      </a:r>
                      <a:r>
                        <a:rPr lang="en-US" sz="1400" dirty="0" smtClean="0">
                          <a:solidFill>
                            <a:schemeClr val="bg1"/>
                          </a:solidFill>
                          <a:latin typeface="Noah" panose="00000500000000000000" pitchFamily="50" charset="-52"/>
                        </a:rPr>
                        <a:t> (WF)</a:t>
                      </a:r>
                      <a:endParaRPr sz="1400" dirty="0">
                        <a:solidFill>
                          <a:schemeClr val="bg1"/>
                        </a:solidFill>
                        <a:latin typeface="Noah" panose="00000500000000000000" pitchFamily="50" charset="-52"/>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22" presetClass="entr" presetSubtype="8" fill="hold" nodeType="withEffect">
                                  <p:stCondLst>
                                    <p:cond delay="0"/>
                                  </p:stCondLst>
                                  <p:childTnLst>
                                    <p:set>
                                      <p:cBhvr>
                                        <p:cTn id="9" dur="1" fill="hold">
                                          <p:stCondLst>
                                            <p:cond delay="0"/>
                                          </p:stCondLst>
                                        </p:cTn>
                                        <p:tgtEl>
                                          <p:spTgt spid="3020"/>
                                        </p:tgtEl>
                                        <p:attrNameLst>
                                          <p:attrName>style.visibility</p:attrName>
                                        </p:attrNameLst>
                                      </p:cBhvr>
                                      <p:to>
                                        <p:strVal val="visible"/>
                                      </p:to>
                                    </p:set>
                                    <p:animEffect transition="in" filter="wipe(left)">
                                      <p:cBhvr>
                                        <p:cTn id="10" dur="500"/>
                                        <p:tgtEl>
                                          <p:spTgt spid="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9" name="Google Shape;3159;p44"/>
          <p:cNvSpPr txBox="1">
            <a:spLocks noGrp="1"/>
          </p:cNvSpPr>
          <p:nvPr>
            <p:ph type="title"/>
          </p:nvPr>
        </p:nvSpPr>
        <p:spPr>
          <a:xfrm>
            <a:off x="788850" y="2500963"/>
            <a:ext cx="7566300" cy="841800"/>
          </a:xfrm>
          <a:prstGeom prst="rect">
            <a:avLst/>
          </a:prstGeom>
        </p:spPr>
        <p:txBody>
          <a:bodyPr spcFirstLastPara="1" wrap="square" lIns="91425" tIns="91425" rIns="91425" bIns="91425" anchor="ctr" anchorCtr="0">
            <a:noAutofit/>
          </a:bodyPr>
          <a:lstStyle/>
          <a:p>
            <a:pPr lvl="0"/>
            <a:r>
              <a:rPr lang="ru-RU" sz="4800" dirty="0" smtClean="0">
                <a:latin typeface="Noah" panose="00000500000000000000" pitchFamily="50" charset="-52"/>
              </a:rPr>
              <a:t>ИНТЕРФЕЙСЫ </a:t>
            </a:r>
            <a:r>
              <a:rPr lang="en-US" sz="4800" dirty="0" smtClean="0">
                <a:solidFill>
                  <a:schemeClr val="accent2"/>
                </a:solidFill>
                <a:latin typeface="Noah" panose="00000500000000000000" pitchFamily="50" charset="-52"/>
              </a:rPr>
              <a:t>RSVP</a:t>
            </a:r>
            <a:endParaRPr lang="en-US" sz="4800" dirty="0">
              <a:solidFill>
                <a:schemeClr val="accent2"/>
              </a:solidFill>
              <a:latin typeface="Noah" panose="00000500000000000000" pitchFamily="50" charset="-52"/>
            </a:endParaRPr>
          </a:p>
        </p:txBody>
      </p:sp>
      <p:sp>
        <p:nvSpPr>
          <p:cNvPr id="3161" name="Google Shape;3161;p44"/>
          <p:cNvSpPr txBox="1">
            <a:spLocks noGrp="1"/>
          </p:cNvSpPr>
          <p:nvPr>
            <p:ph type="title" idx="2"/>
          </p:nvPr>
        </p:nvSpPr>
        <p:spPr>
          <a:xfrm>
            <a:off x="788850" y="1580263"/>
            <a:ext cx="2130300" cy="92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smtClean="0">
                <a:latin typeface="Exo 2" panose="00000500000000000000" charset="0"/>
                <a:cs typeface="Exo 2" panose="00000500000000000000" charset="0"/>
              </a:rPr>
              <a:t>0</a:t>
            </a:r>
            <a:r>
              <a:rPr lang="ru-RU" dirty="0" smtClean="0">
                <a:latin typeface="Exo 2" panose="00000500000000000000" charset="0"/>
                <a:cs typeface="Exo 2" panose="00000500000000000000" charset="0"/>
              </a:rPr>
              <a:t>5</a:t>
            </a:r>
            <a:endParaRPr dirty="0">
              <a:latin typeface="Exo 2" panose="00000500000000000000" charset="0"/>
              <a:cs typeface="Exo 2" panose="00000500000000000000" charset="0"/>
            </a:endParaRPr>
          </a:p>
        </p:txBody>
      </p:sp>
      <p:grpSp>
        <p:nvGrpSpPr>
          <p:cNvPr id="3162" name="Google Shape;3162;p44"/>
          <p:cNvGrpSpPr/>
          <p:nvPr/>
        </p:nvGrpSpPr>
        <p:grpSpPr>
          <a:xfrm flipH="1">
            <a:off x="7672202" y="3605178"/>
            <a:ext cx="883262" cy="242091"/>
            <a:chOff x="2300350" y="2601250"/>
            <a:chExt cx="2275275" cy="623625"/>
          </a:xfrm>
        </p:grpSpPr>
        <p:sp>
          <p:nvSpPr>
            <p:cNvPr id="3163" name="Google Shape;3163;p4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4" name="Google Shape;3164;p4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5" name="Google Shape;3165;p4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6" name="Google Shape;3166;p4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7" name="Google Shape;3167;p4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8" name="Google Shape;3168;p4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69" name="Google Shape;3169;p44"/>
          <p:cNvGrpSpPr/>
          <p:nvPr/>
        </p:nvGrpSpPr>
        <p:grpSpPr>
          <a:xfrm rot="5400000">
            <a:off x="2935200" y="4005125"/>
            <a:ext cx="98902" cy="553090"/>
            <a:chOff x="4898850" y="4820550"/>
            <a:chExt cx="98902" cy="553090"/>
          </a:xfrm>
        </p:grpSpPr>
        <p:sp>
          <p:nvSpPr>
            <p:cNvPr id="3170" name="Google Shape;3170;p44"/>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1" name="Google Shape;3171;p44"/>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2" name="Google Shape;3172;p44"/>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3" name="Google Shape;3173;p44"/>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4" name="Google Shape;3174;p44"/>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75" name="Google Shape;3175;p44"/>
          <p:cNvGrpSpPr/>
          <p:nvPr/>
        </p:nvGrpSpPr>
        <p:grpSpPr>
          <a:xfrm>
            <a:off x="5776817" y="1332566"/>
            <a:ext cx="1105976" cy="133969"/>
            <a:chOff x="8183182" y="663852"/>
            <a:chExt cx="1475028" cy="178673"/>
          </a:xfrm>
        </p:grpSpPr>
        <p:grpSp>
          <p:nvGrpSpPr>
            <p:cNvPr id="3176" name="Google Shape;3176;p44"/>
            <p:cNvGrpSpPr/>
            <p:nvPr/>
          </p:nvGrpSpPr>
          <p:grpSpPr>
            <a:xfrm>
              <a:off x="8183182" y="774425"/>
              <a:ext cx="1178025" cy="68100"/>
              <a:chOff x="2024450" y="204150"/>
              <a:chExt cx="1178025" cy="68100"/>
            </a:xfrm>
          </p:grpSpPr>
          <p:sp>
            <p:nvSpPr>
              <p:cNvPr id="3177" name="Google Shape;3177;p4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8" name="Google Shape;3178;p4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9" name="Google Shape;3179;p4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0" name="Google Shape;3180;p4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1" name="Google Shape;3181;p4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2" name="Google Shape;3182;p4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3" name="Google Shape;3183;p4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4" name="Google Shape;3184;p4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5" name="Google Shape;3185;p4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6" name="Google Shape;3186;p4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87" name="Google Shape;3187;p44"/>
            <p:cNvGrpSpPr/>
            <p:nvPr/>
          </p:nvGrpSpPr>
          <p:grpSpPr>
            <a:xfrm>
              <a:off x="8480185" y="663852"/>
              <a:ext cx="1178025" cy="68100"/>
              <a:chOff x="2024450" y="204150"/>
              <a:chExt cx="1178025" cy="68100"/>
            </a:xfrm>
          </p:grpSpPr>
          <p:sp>
            <p:nvSpPr>
              <p:cNvPr id="3188" name="Google Shape;3188;p4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9" name="Google Shape;3189;p4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0" name="Google Shape;3190;p4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1" name="Google Shape;3191;p4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2" name="Google Shape;3192;p4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3" name="Google Shape;3193;p4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4" name="Google Shape;3194;p4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5" name="Google Shape;3195;p4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6" name="Google Shape;3196;p4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7" name="Google Shape;3197;p4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198" name="Google Shape;3198;p44"/>
          <p:cNvGrpSpPr/>
          <p:nvPr/>
        </p:nvGrpSpPr>
        <p:grpSpPr>
          <a:xfrm>
            <a:off x="5294901" y="4383719"/>
            <a:ext cx="1252897" cy="51000"/>
            <a:chOff x="2915381" y="4104819"/>
            <a:chExt cx="1252897" cy="51000"/>
          </a:xfrm>
        </p:grpSpPr>
        <p:sp>
          <p:nvSpPr>
            <p:cNvPr id="3199" name="Google Shape;3199;p44"/>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0" name="Google Shape;3200;p44"/>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1" name="Google Shape;3201;p44"/>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2" name="Google Shape;3202;p44"/>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3" name="Google Shape;3203;p44"/>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4" name="Google Shape;3204;p44"/>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5" name="Google Shape;3205;p44"/>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6" name="Google Shape;3206;p44"/>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7" name="Google Shape;3207;p44"/>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8" name="Google Shape;3208;p44"/>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9" name="Google Shape;3209;p44"/>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0" name="Google Shape;3210;p44"/>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1" name="Google Shape;3211;p44"/>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2" name="Google Shape;3212;p44"/>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13" name="Google Shape;3213;p44"/>
          <p:cNvGrpSpPr/>
          <p:nvPr/>
        </p:nvGrpSpPr>
        <p:grpSpPr>
          <a:xfrm>
            <a:off x="2621939" y="674428"/>
            <a:ext cx="883262" cy="242091"/>
            <a:chOff x="2300350" y="2601250"/>
            <a:chExt cx="2275275" cy="623625"/>
          </a:xfrm>
        </p:grpSpPr>
        <p:sp>
          <p:nvSpPr>
            <p:cNvPr id="3214" name="Google Shape;3214;p4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5" name="Google Shape;3215;p4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6" name="Google Shape;3216;p4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7" name="Google Shape;3217;p4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8" name="Google Shape;3218;p4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9" name="Google Shape;3219;p4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20" name="Google Shape;3220;p44"/>
          <p:cNvGrpSpPr/>
          <p:nvPr/>
        </p:nvGrpSpPr>
        <p:grpSpPr>
          <a:xfrm>
            <a:off x="7672192" y="1903729"/>
            <a:ext cx="1823016" cy="296643"/>
            <a:chOff x="7857346" y="3902355"/>
            <a:chExt cx="1823016" cy="296643"/>
          </a:xfrm>
        </p:grpSpPr>
        <p:sp>
          <p:nvSpPr>
            <p:cNvPr id="3221" name="Google Shape;3221;p44"/>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2" name="Google Shape;3222;p44"/>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3" name="Google Shape;3223;p44"/>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4" name="Google Shape;3224;p44"/>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5" name="Google Shape;3225;p44"/>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6" name="Google Shape;3226;p44"/>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27" name="Google Shape;3227;p44"/>
          <p:cNvGrpSpPr/>
          <p:nvPr/>
        </p:nvGrpSpPr>
        <p:grpSpPr>
          <a:xfrm rot="5400000">
            <a:off x="3809575" y="1544225"/>
            <a:ext cx="98902" cy="553090"/>
            <a:chOff x="4898850" y="4820550"/>
            <a:chExt cx="98902" cy="553090"/>
          </a:xfrm>
        </p:grpSpPr>
        <p:sp>
          <p:nvSpPr>
            <p:cNvPr id="3228" name="Google Shape;3228;p44"/>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9" name="Google Shape;3229;p44"/>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0" name="Google Shape;3230;p44"/>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1" name="Google Shape;3231;p44"/>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2" name="Google Shape;3232;p44"/>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61"/>
                                        </p:tgtEl>
                                        <p:attrNameLst>
                                          <p:attrName>style.visibility</p:attrName>
                                        </p:attrNameLst>
                                      </p:cBhvr>
                                      <p:to>
                                        <p:strVal val="visible"/>
                                      </p:to>
                                    </p:set>
                                    <p:animEffect transition="in" filter="wipe(down)">
                                      <p:cBhvr>
                                        <p:cTn id="7" dur="500"/>
                                        <p:tgtEl>
                                          <p:spTgt spid="3161"/>
                                        </p:tgtEl>
                                      </p:cBhvr>
                                    </p:animEffect>
                                  </p:childTnLst>
                                </p:cTn>
                              </p:par>
                              <p:par>
                                <p:cTn id="8" presetID="22" presetClass="entr" presetSubtype="2" fill="hold" nodeType="withEffect">
                                  <p:stCondLst>
                                    <p:cond delay="0"/>
                                  </p:stCondLst>
                                  <p:childTnLst>
                                    <p:set>
                                      <p:cBhvr>
                                        <p:cTn id="9" dur="1" fill="hold">
                                          <p:stCondLst>
                                            <p:cond delay="0"/>
                                          </p:stCondLst>
                                        </p:cTn>
                                        <p:tgtEl>
                                          <p:spTgt spid="3213"/>
                                        </p:tgtEl>
                                        <p:attrNameLst>
                                          <p:attrName>style.visibility</p:attrName>
                                        </p:attrNameLst>
                                      </p:cBhvr>
                                      <p:to>
                                        <p:strVal val="visible"/>
                                      </p:to>
                                    </p:set>
                                    <p:animEffect transition="in" filter="wipe(right)">
                                      <p:cBhvr>
                                        <p:cTn id="10" dur="500"/>
                                        <p:tgtEl>
                                          <p:spTgt spid="3213"/>
                                        </p:tgtEl>
                                      </p:cBhvr>
                                    </p:animEffect>
                                  </p:childTnLst>
                                </p:cTn>
                              </p:par>
                              <p:par>
                                <p:cTn id="11" presetID="22" presetClass="entr" presetSubtype="8" fill="hold" nodeType="withEffect">
                                  <p:stCondLst>
                                    <p:cond delay="0"/>
                                  </p:stCondLst>
                                  <p:childTnLst>
                                    <p:set>
                                      <p:cBhvr>
                                        <p:cTn id="12" dur="1" fill="hold">
                                          <p:stCondLst>
                                            <p:cond delay="0"/>
                                          </p:stCondLst>
                                        </p:cTn>
                                        <p:tgtEl>
                                          <p:spTgt spid="3198"/>
                                        </p:tgtEl>
                                        <p:attrNameLst>
                                          <p:attrName>style.visibility</p:attrName>
                                        </p:attrNameLst>
                                      </p:cBhvr>
                                      <p:to>
                                        <p:strVal val="visible"/>
                                      </p:to>
                                    </p:set>
                                    <p:animEffect transition="in" filter="wipe(left)">
                                      <p:cBhvr>
                                        <p:cTn id="13" dur="500"/>
                                        <p:tgtEl>
                                          <p:spTgt spid="319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159"/>
                                        </p:tgtEl>
                                        <p:attrNameLst>
                                          <p:attrName>style.visibility</p:attrName>
                                        </p:attrNameLst>
                                      </p:cBhvr>
                                      <p:to>
                                        <p:strVal val="visible"/>
                                      </p:to>
                                    </p:set>
                                    <p:animEffect transition="in" filter="wipe(left)">
                                      <p:cBhvr>
                                        <p:cTn id="17" dur="500"/>
                                        <p:tgtEl>
                                          <p:spTgt spid="3159"/>
                                        </p:tgtEl>
                                      </p:cBhvr>
                                    </p:animEffect>
                                  </p:childTnLst>
                                </p:cTn>
                              </p:par>
                              <p:par>
                                <p:cTn id="18" presetID="22" presetClass="entr" presetSubtype="2" fill="hold" nodeType="withEffect">
                                  <p:stCondLst>
                                    <p:cond delay="0"/>
                                  </p:stCondLst>
                                  <p:childTnLst>
                                    <p:set>
                                      <p:cBhvr>
                                        <p:cTn id="19" dur="1" fill="hold">
                                          <p:stCondLst>
                                            <p:cond delay="0"/>
                                          </p:stCondLst>
                                        </p:cTn>
                                        <p:tgtEl>
                                          <p:spTgt spid="3227"/>
                                        </p:tgtEl>
                                        <p:attrNameLst>
                                          <p:attrName>style.visibility</p:attrName>
                                        </p:attrNameLst>
                                      </p:cBhvr>
                                      <p:to>
                                        <p:strVal val="visible"/>
                                      </p:to>
                                    </p:set>
                                    <p:animEffect transition="in" filter="wipe(right)">
                                      <p:cBhvr>
                                        <p:cTn id="20" dur="500"/>
                                        <p:tgtEl>
                                          <p:spTgt spid="3227"/>
                                        </p:tgtEl>
                                      </p:cBhvr>
                                    </p:animEffect>
                                  </p:childTnLst>
                                </p:cTn>
                              </p:par>
                              <p:par>
                                <p:cTn id="21" presetID="22" presetClass="entr" presetSubtype="2" fill="hold" nodeType="withEffect">
                                  <p:stCondLst>
                                    <p:cond delay="0"/>
                                  </p:stCondLst>
                                  <p:childTnLst>
                                    <p:set>
                                      <p:cBhvr>
                                        <p:cTn id="22" dur="1" fill="hold">
                                          <p:stCondLst>
                                            <p:cond delay="0"/>
                                          </p:stCondLst>
                                        </p:cTn>
                                        <p:tgtEl>
                                          <p:spTgt spid="3169"/>
                                        </p:tgtEl>
                                        <p:attrNameLst>
                                          <p:attrName>style.visibility</p:attrName>
                                        </p:attrNameLst>
                                      </p:cBhvr>
                                      <p:to>
                                        <p:strVal val="visible"/>
                                      </p:to>
                                    </p:set>
                                    <p:animEffect transition="in" filter="wipe(right)">
                                      <p:cBhvr>
                                        <p:cTn id="23" dur="500"/>
                                        <p:tgtEl>
                                          <p:spTgt spid="3169"/>
                                        </p:tgtEl>
                                      </p:cBhvr>
                                    </p:animEffect>
                                  </p:childTnLst>
                                </p:cTn>
                              </p:par>
                              <p:par>
                                <p:cTn id="24" presetID="22" presetClass="entr" presetSubtype="8" fill="hold" nodeType="withEffect">
                                  <p:stCondLst>
                                    <p:cond delay="0"/>
                                  </p:stCondLst>
                                  <p:childTnLst>
                                    <p:set>
                                      <p:cBhvr>
                                        <p:cTn id="25" dur="1" fill="hold">
                                          <p:stCondLst>
                                            <p:cond delay="0"/>
                                          </p:stCondLst>
                                        </p:cTn>
                                        <p:tgtEl>
                                          <p:spTgt spid="3162"/>
                                        </p:tgtEl>
                                        <p:attrNameLst>
                                          <p:attrName>style.visibility</p:attrName>
                                        </p:attrNameLst>
                                      </p:cBhvr>
                                      <p:to>
                                        <p:strVal val="visible"/>
                                      </p:to>
                                    </p:set>
                                    <p:animEffect transition="in" filter="wipe(left)">
                                      <p:cBhvr>
                                        <p:cTn id="26" dur="500"/>
                                        <p:tgtEl>
                                          <p:spTgt spid="3162"/>
                                        </p:tgtEl>
                                      </p:cBhvr>
                                    </p:animEffect>
                                  </p:childTnLst>
                                </p:cTn>
                              </p:par>
                              <p:par>
                                <p:cTn id="27" presetID="22" presetClass="entr" presetSubtype="8" fill="hold" nodeType="withEffect">
                                  <p:stCondLst>
                                    <p:cond delay="0"/>
                                  </p:stCondLst>
                                  <p:childTnLst>
                                    <p:set>
                                      <p:cBhvr>
                                        <p:cTn id="28" dur="1" fill="hold">
                                          <p:stCondLst>
                                            <p:cond delay="0"/>
                                          </p:stCondLst>
                                        </p:cTn>
                                        <p:tgtEl>
                                          <p:spTgt spid="3175"/>
                                        </p:tgtEl>
                                        <p:attrNameLst>
                                          <p:attrName>style.visibility</p:attrName>
                                        </p:attrNameLst>
                                      </p:cBhvr>
                                      <p:to>
                                        <p:strVal val="visible"/>
                                      </p:to>
                                    </p:set>
                                    <p:animEffect transition="in" filter="wipe(left)">
                                      <p:cBhvr>
                                        <p:cTn id="29" dur="500"/>
                                        <p:tgtEl>
                                          <p:spTgt spid="3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9" grpId="0"/>
      <p:bldP spid="31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7"/>
        <p:cNvGrpSpPr/>
        <p:nvPr/>
      </p:nvGrpSpPr>
      <p:grpSpPr>
        <a:xfrm>
          <a:off x="0" y="0"/>
          <a:ext cx="0" cy="0"/>
          <a:chOff x="0" y="0"/>
          <a:chExt cx="0" cy="0"/>
        </a:xfrm>
      </p:grpSpPr>
      <p:sp>
        <p:nvSpPr>
          <p:cNvPr id="3751" name="Google Shape;3751;p54"/>
          <p:cNvSpPr txBox="1">
            <a:spLocks noGrp="1"/>
          </p:cNvSpPr>
          <p:nvPr>
            <p:ph type="title"/>
          </p:nvPr>
        </p:nvSpPr>
        <p:spPr>
          <a:xfrm>
            <a:off x="713100" y="539400"/>
            <a:ext cx="7717800" cy="572700"/>
          </a:xfrm>
          <a:prstGeom prst="rect">
            <a:avLst/>
          </a:prstGeom>
        </p:spPr>
        <p:txBody>
          <a:bodyPr spcFirstLastPara="1" wrap="square" lIns="91425" tIns="91425" rIns="91425" bIns="91425" anchor="ctr" anchorCtr="0">
            <a:noAutofit/>
          </a:bodyPr>
          <a:lstStyle/>
          <a:p>
            <a:pPr lvl="0"/>
            <a:r>
              <a:rPr lang="ru-RU" sz="2800" dirty="0" smtClean="0">
                <a:latin typeface="Noah" panose="00000500000000000000" pitchFamily="50" charset="-52"/>
              </a:rPr>
              <a:t>ПРИКЛАДНОЙ ИНТЕРФЕЙС </a:t>
            </a:r>
            <a:r>
              <a:rPr lang="en-US" sz="2800" dirty="0" smtClean="0">
                <a:solidFill>
                  <a:schemeClr val="accent2"/>
                </a:solidFill>
                <a:latin typeface="Noah" panose="00000500000000000000" pitchFamily="50" charset="-52"/>
              </a:rPr>
              <a:t>RSVP</a:t>
            </a:r>
            <a:endParaRPr lang="en-US" sz="2800" dirty="0">
              <a:solidFill>
                <a:schemeClr val="accent2"/>
              </a:solidFill>
              <a:latin typeface="Noah" panose="00000500000000000000" pitchFamily="50" charset="-52"/>
            </a:endParaRPr>
          </a:p>
        </p:txBody>
      </p:sp>
      <p:grpSp>
        <p:nvGrpSpPr>
          <p:cNvPr id="3761" name="Google Shape;3761;p54"/>
          <p:cNvGrpSpPr/>
          <p:nvPr/>
        </p:nvGrpSpPr>
        <p:grpSpPr>
          <a:xfrm rot="10800000">
            <a:off x="2168513" y="166691"/>
            <a:ext cx="883262" cy="242091"/>
            <a:chOff x="2300350" y="2601250"/>
            <a:chExt cx="2275275" cy="623625"/>
          </a:xfrm>
        </p:grpSpPr>
        <p:sp>
          <p:nvSpPr>
            <p:cNvPr id="3762" name="Google Shape;3762;p5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3" name="Google Shape;3763;p5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4" name="Google Shape;3764;p5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5" name="Google Shape;3765;p5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6" name="Google Shape;3766;p5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7" name="Google Shape;3767;p5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48" name="Google Shape;3748;p54"/>
          <p:cNvSpPr/>
          <p:nvPr/>
        </p:nvSpPr>
        <p:spPr>
          <a:xfrm>
            <a:off x="1636300" y="1348629"/>
            <a:ext cx="2988000" cy="1440000"/>
          </a:xfrm>
          <a:prstGeom prst="roundRect">
            <a:avLst>
              <a:gd name="adj" fmla="val 5541"/>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 name="Группа 11"/>
          <p:cNvGrpSpPr/>
          <p:nvPr/>
        </p:nvGrpSpPr>
        <p:grpSpPr>
          <a:xfrm>
            <a:off x="1722787" y="1444822"/>
            <a:ext cx="2815026" cy="1247614"/>
            <a:chOff x="9365203" y="1262484"/>
            <a:chExt cx="2815026" cy="1247614"/>
          </a:xfrm>
        </p:grpSpPr>
        <p:sp>
          <p:nvSpPr>
            <p:cNvPr id="3753" name="Google Shape;3753;p54"/>
            <p:cNvSpPr txBox="1"/>
            <p:nvPr/>
          </p:nvSpPr>
          <p:spPr>
            <a:xfrm>
              <a:off x="9365203" y="1640896"/>
              <a:ext cx="2815026" cy="869202"/>
            </a:xfrm>
            <a:prstGeom prst="rect">
              <a:avLst/>
            </a:prstGeom>
            <a:noFill/>
            <a:ln>
              <a:noFill/>
            </a:ln>
          </p:spPr>
          <p:txBody>
            <a:bodyPr spcFirstLastPara="1" wrap="square" lIns="91425" tIns="91425" rIns="91425" bIns="91425" anchor="ctr" anchorCtr="0">
              <a:noAutofit/>
            </a:bodyPr>
            <a:lstStyle/>
            <a:p>
              <a:pPr lvl="0" algn="ctr"/>
              <a:r>
                <a:rPr lang="ru-RU" sz="1200" dirty="0" smtClean="0">
                  <a:solidFill>
                    <a:schemeClr val="lt1"/>
                  </a:solidFill>
                  <a:latin typeface="Noah" panose="00000500000000000000" pitchFamily="50" charset="-52"/>
                  <a:ea typeface="PT Sans"/>
                  <a:cs typeface="PT Sans"/>
                  <a:sym typeface="PT Sans"/>
                </a:rPr>
                <a:t>Вызов </a:t>
              </a:r>
              <a:r>
                <a:rPr lang="ru-RU" sz="1200" dirty="0">
                  <a:solidFill>
                    <a:schemeClr val="lt1"/>
                  </a:solidFill>
                  <a:latin typeface="Noah" panose="00000500000000000000" pitchFamily="50" charset="-52"/>
                  <a:ea typeface="PT Sans"/>
                  <a:cs typeface="PT Sans"/>
                  <a:sym typeface="PT Sans"/>
                </a:rPr>
                <a:t>инициирует обработку RSVP для сессии, </a:t>
              </a:r>
              <a:r>
                <a:rPr lang="ru-RU" sz="1200" dirty="0" smtClean="0">
                  <a:solidFill>
                    <a:schemeClr val="lt1"/>
                  </a:solidFill>
                  <a:latin typeface="Noah" panose="00000500000000000000" pitchFamily="50" charset="-52"/>
                  <a:ea typeface="PT Sans"/>
                  <a:cs typeface="PT Sans"/>
                  <a:sym typeface="PT Sans"/>
                </a:rPr>
                <a:t>определённую </a:t>
              </a:r>
              <a:r>
                <a:rPr lang="ru-RU" sz="1200" dirty="0">
                  <a:solidFill>
                    <a:schemeClr val="lt1"/>
                  </a:solidFill>
                  <a:latin typeface="Noah" panose="00000500000000000000" pitchFamily="50" charset="-52"/>
                  <a:ea typeface="PT Sans"/>
                  <a:cs typeface="PT Sans"/>
                  <a:sym typeface="PT Sans"/>
                </a:rPr>
                <a:t>DestAddress вместе с ProtocolId и, возможно, номером порта DstPort.</a:t>
              </a:r>
              <a:endParaRPr sz="1200" dirty="0">
                <a:solidFill>
                  <a:schemeClr val="lt1"/>
                </a:solidFill>
                <a:latin typeface="Noah" panose="00000500000000000000" pitchFamily="50" charset="-52"/>
                <a:ea typeface="PT Sans"/>
                <a:cs typeface="PT Sans"/>
                <a:sym typeface="PT Sans"/>
              </a:endParaRPr>
            </a:p>
          </p:txBody>
        </p:sp>
        <p:sp>
          <p:nvSpPr>
            <p:cNvPr id="3754" name="Google Shape;3754;p54"/>
            <p:cNvSpPr txBox="1"/>
            <p:nvPr/>
          </p:nvSpPr>
          <p:spPr>
            <a:xfrm>
              <a:off x="9655966" y="1262484"/>
              <a:ext cx="2233500" cy="317302"/>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lvl="0" algn="ctr"/>
              <a:r>
                <a:rPr lang="ru-RU" sz="1800" b="1" dirty="0">
                  <a:solidFill>
                    <a:schemeClr val="accent2"/>
                  </a:solidFill>
                  <a:latin typeface="Noah" panose="00000500000000000000" pitchFamily="50" charset="-52"/>
                  <a:ea typeface="Exo"/>
                  <a:cs typeface="Exo"/>
                  <a:sym typeface="Exo"/>
                </a:rPr>
                <a:t>Регистрация сессии</a:t>
              </a:r>
              <a:endParaRPr sz="1800" b="1" dirty="0">
                <a:solidFill>
                  <a:schemeClr val="accent2"/>
                </a:solidFill>
                <a:latin typeface="Noah" panose="00000500000000000000" pitchFamily="50" charset="-52"/>
                <a:ea typeface="Exo"/>
                <a:cs typeface="Exo"/>
                <a:sym typeface="Exo"/>
              </a:endParaRPr>
            </a:p>
          </p:txBody>
        </p:sp>
      </p:grpSp>
      <p:sp>
        <p:nvSpPr>
          <p:cNvPr id="31" name="Google Shape;3748;p54"/>
          <p:cNvSpPr/>
          <p:nvPr/>
        </p:nvSpPr>
        <p:spPr>
          <a:xfrm>
            <a:off x="1636300" y="3069782"/>
            <a:ext cx="2988000" cy="1440000"/>
          </a:xfrm>
          <a:prstGeom prst="roundRect">
            <a:avLst>
              <a:gd name="adj" fmla="val 5541"/>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 name="Группа 12"/>
          <p:cNvGrpSpPr/>
          <p:nvPr/>
        </p:nvGrpSpPr>
        <p:grpSpPr>
          <a:xfrm>
            <a:off x="1780098" y="3276576"/>
            <a:ext cx="2700404" cy="1026412"/>
            <a:chOff x="12180229" y="1262484"/>
            <a:chExt cx="2700404" cy="1026412"/>
          </a:xfrm>
        </p:grpSpPr>
        <p:sp>
          <p:nvSpPr>
            <p:cNvPr id="33" name="Google Shape;3753;p54"/>
            <p:cNvSpPr txBox="1"/>
            <p:nvPr/>
          </p:nvSpPr>
          <p:spPr>
            <a:xfrm>
              <a:off x="12180229" y="1640896"/>
              <a:ext cx="2700404" cy="648000"/>
            </a:xfrm>
            <a:prstGeom prst="rect">
              <a:avLst/>
            </a:prstGeom>
            <a:noFill/>
            <a:ln>
              <a:noFill/>
            </a:ln>
          </p:spPr>
          <p:txBody>
            <a:bodyPr spcFirstLastPara="1" wrap="square" lIns="91425" tIns="91425" rIns="91425" bIns="91425" anchor="ctr" anchorCtr="0">
              <a:noAutofit/>
            </a:bodyPr>
            <a:lstStyle/>
            <a:p>
              <a:pPr lvl="0" algn="ctr"/>
              <a:r>
                <a:rPr lang="ru-RU" sz="1200" dirty="0">
                  <a:solidFill>
                    <a:schemeClr val="lt1"/>
                  </a:solidFill>
                  <a:latin typeface="Noah" panose="00000500000000000000" pitchFamily="50" charset="-52"/>
                  <a:ea typeface="PT Sans"/>
                  <a:cs typeface="PT Sans"/>
                  <a:sym typeface="PT Sans"/>
                </a:rPr>
                <a:t>Отправитель использует этот вызов для задания или изменения атрибутов потока данных. </a:t>
              </a:r>
              <a:endParaRPr sz="1200" dirty="0">
                <a:solidFill>
                  <a:schemeClr val="lt1"/>
                </a:solidFill>
                <a:latin typeface="Noah" panose="00000500000000000000" pitchFamily="50" charset="-52"/>
                <a:ea typeface="PT Sans"/>
                <a:cs typeface="PT Sans"/>
                <a:sym typeface="PT Sans"/>
              </a:endParaRPr>
            </a:p>
          </p:txBody>
        </p:sp>
        <p:sp>
          <p:nvSpPr>
            <p:cNvPr id="34" name="Google Shape;3754;p54"/>
            <p:cNvSpPr txBox="1"/>
            <p:nvPr/>
          </p:nvSpPr>
          <p:spPr>
            <a:xfrm>
              <a:off x="12180229" y="1262484"/>
              <a:ext cx="2700404" cy="317302"/>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lvl="0" algn="ctr"/>
              <a:r>
                <a:rPr lang="ru-RU" sz="1600" b="1" dirty="0">
                  <a:solidFill>
                    <a:schemeClr val="accent2"/>
                  </a:solidFill>
                  <a:latin typeface="Noah" panose="00000500000000000000" pitchFamily="50" charset="-52"/>
                  <a:ea typeface="Exo"/>
                  <a:cs typeface="Exo"/>
                  <a:sym typeface="Exo"/>
                </a:rPr>
                <a:t>Определение отправителя</a:t>
              </a:r>
              <a:endParaRPr sz="1600" b="1" dirty="0">
                <a:solidFill>
                  <a:schemeClr val="accent2"/>
                </a:solidFill>
                <a:latin typeface="Noah" panose="00000500000000000000" pitchFamily="50" charset="-52"/>
                <a:ea typeface="Exo"/>
                <a:cs typeface="Exo"/>
                <a:sym typeface="Exo"/>
              </a:endParaRPr>
            </a:p>
          </p:txBody>
        </p:sp>
      </p:grpSp>
      <p:sp>
        <p:nvSpPr>
          <p:cNvPr id="36" name="Google Shape;3748;p54"/>
          <p:cNvSpPr/>
          <p:nvPr/>
        </p:nvSpPr>
        <p:spPr>
          <a:xfrm>
            <a:off x="5188772" y="1378245"/>
            <a:ext cx="2988000" cy="1440000"/>
          </a:xfrm>
          <a:prstGeom prst="roundRect">
            <a:avLst>
              <a:gd name="adj" fmla="val 5541"/>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 name="Группа 13"/>
          <p:cNvGrpSpPr/>
          <p:nvPr/>
        </p:nvGrpSpPr>
        <p:grpSpPr>
          <a:xfrm>
            <a:off x="5289774" y="1585039"/>
            <a:ext cx="2785996" cy="1026412"/>
            <a:chOff x="14981635" y="1262484"/>
            <a:chExt cx="2785996" cy="1026412"/>
          </a:xfrm>
        </p:grpSpPr>
        <p:sp>
          <p:nvSpPr>
            <p:cNvPr id="38" name="Google Shape;3753;p54"/>
            <p:cNvSpPr txBox="1"/>
            <p:nvPr/>
          </p:nvSpPr>
          <p:spPr>
            <a:xfrm>
              <a:off x="14981635" y="1640896"/>
              <a:ext cx="2785996" cy="648000"/>
            </a:xfrm>
            <a:prstGeom prst="rect">
              <a:avLst/>
            </a:prstGeom>
            <a:noFill/>
            <a:ln>
              <a:noFill/>
            </a:ln>
          </p:spPr>
          <p:txBody>
            <a:bodyPr spcFirstLastPara="1" wrap="square" lIns="91425" tIns="91425" rIns="91425" bIns="91425" anchor="ctr" anchorCtr="0">
              <a:noAutofit/>
            </a:bodyPr>
            <a:lstStyle/>
            <a:p>
              <a:pPr lvl="0" algn="ctr"/>
              <a:r>
                <a:rPr lang="ru-RU" sz="1200" dirty="0" smtClean="0">
                  <a:solidFill>
                    <a:schemeClr val="lt1"/>
                  </a:solidFill>
                  <a:latin typeface="Noah" panose="00000500000000000000" pitchFamily="50" charset="-52"/>
                  <a:ea typeface="PT Sans"/>
                  <a:cs typeface="PT Sans"/>
                  <a:sym typeface="PT Sans"/>
                </a:rPr>
                <a:t>Вызов </a:t>
              </a:r>
              <a:r>
                <a:rPr lang="ru-RU" sz="1200" dirty="0">
                  <a:solidFill>
                    <a:schemeClr val="lt1"/>
                  </a:solidFill>
                  <a:latin typeface="Noah" panose="00000500000000000000" pitchFamily="50" charset="-52"/>
                  <a:ea typeface="PT Sans"/>
                  <a:cs typeface="PT Sans"/>
                  <a:sym typeface="PT Sans"/>
                </a:rPr>
                <a:t>для организации или изменения резервирования ресурсов в сессии, зарегистрированной с </a:t>
              </a:r>
              <a:r>
                <a:rPr lang="en-US" sz="1200" dirty="0" smtClean="0">
                  <a:solidFill>
                    <a:schemeClr val="lt1"/>
                  </a:solidFill>
                  <a:latin typeface="Noah" panose="00000500000000000000" pitchFamily="50" charset="-52"/>
                  <a:ea typeface="PT Sans"/>
                  <a:cs typeface="PT Sans"/>
                  <a:sym typeface="PT Sans"/>
                </a:rPr>
                <a:t>S</a:t>
              </a:r>
              <a:r>
                <a:rPr lang="ru-RU" sz="1200" dirty="0" err="1" smtClean="0">
                  <a:solidFill>
                    <a:schemeClr val="lt1"/>
                  </a:solidFill>
                  <a:latin typeface="Noah" panose="00000500000000000000" pitchFamily="50" charset="-52"/>
                  <a:ea typeface="PT Sans"/>
                  <a:cs typeface="PT Sans"/>
                  <a:sym typeface="PT Sans"/>
                </a:rPr>
                <a:t>ession</a:t>
              </a:r>
              <a:r>
                <a:rPr lang="ru-RU" sz="1200" dirty="0" smtClean="0">
                  <a:solidFill>
                    <a:schemeClr val="lt1"/>
                  </a:solidFill>
                  <a:latin typeface="Noah" panose="00000500000000000000" pitchFamily="50" charset="-52"/>
                  <a:ea typeface="PT Sans"/>
                  <a:cs typeface="PT Sans"/>
                  <a:sym typeface="PT Sans"/>
                </a:rPr>
                <a:t>-id</a:t>
              </a:r>
              <a:r>
                <a:rPr lang="ru-RU" sz="1200" dirty="0">
                  <a:solidFill>
                    <a:schemeClr val="lt1"/>
                  </a:solidFill>
                  <a:latin typeface="Noah" panose="00000500000000000000" pitchFamily="50" charset="-52"/>
                  <a:ea typeface="PT Sans"/>
                  <a:cs typeface="PT Sans"/>
                  <a:sym typeface="PT Sans"/>
                </a:rPr>
                <a:t>.</a:t>
              </a:r>
              <a:endParaRPr sz="1200" dirty="0">
                <a:solidFill>
                  <a:schemeClr val="lt1"/>
                </a:solidFill>
                <a:latin typeface="Noah" panose="00000500000000000000" pitchFamily="50" charset="-52"/>
                <a:ea typeface="PT Sans"/>
                <a:cs typeface="PT Sans"/>
                <a:sym typeface="PT Sans"/>
              </a:endParaRPr>
            </a:p>
          </p:txBody>
        </p:sp>
        <p:sp>
          <p:nvSpPr>
            <p:cNvPr id="39" name="Google Shape;3754;p54"/>
            <p:cNvSpPr txBox="1"/>
            <p:nvPr/>
          </p:nvSpPr>
          <p:spPr>
            <a:xfrm>
              <a:off x="15206667" y="1262484"/>
              <a:ext cx="2335932" cy="317302"/>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lvl="0" algn="ctr"/>
              <a:r>
                <a:rPr lang="ru-RU" sz="1600" b="1" dirty="0">
                  <a:solidFill>
                    <a:schemeClr val="accent2"/>
                  </a:solidFill>
                  <a:latin typeface="Noah" panose="00000500000000000000" pitchFamily="50" charset="-52"/>
                  <a:ea typeface="Exo"/>
                  <a:cs typeface="Exo"/>
                  <a:sym typeface="Exo"/>
                </a:rPr>
                <a:t>Резервирование</a:t>
              </a:r>
              <a:endParaRPr sz="1600" b="1" dirty="0">
                <a:solidFill>
                  <a:schemeClr val="accent2"/>
                </a:solidFill>
                <a:latin typeface="Noah" panose="00000500000000000000" pitchFamily="50" charset="-52"/>
                <a:ea typeface="Exo"/>
                <a:cs typeface="Exo"/>
                <a:sym typeface="Exo"/>
              </a:endParaRPr>
            </a:p>
          </p:txBody>
        </p:sp>
      </p:grpSp>
      <p:sp>
        <p:nvSpPr>
          <p:cNvPr id="40" name="Google Shape;3748;p54"/>
          <p:cNvSpPr/>
          <p:nvPr/>
        </p:nvSpPr>
        <p:spPr>
          <a:xfrm>
            <a:off x="5188772" y="3069264"/>
            <a:ext cx="2988000" cy="1440000"/>
          </a:xfrm>
          <a:prstGeom prst="roundRect">
            <a:avLst>
              <a:gd name="adj" fmla="val 5541"/>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 name="Группа 14"/>
          <p:cNvGrpSpPr/>
          <p:nvPr/>
        </p:nvGrpSpPr>
        <p:grpSpPr>
          <a:xfrm>
            <a:off x="5481556" y="3389488"/>
            <a:ext cx="2402433" cy="799552"/>
            <a:chOff x="17784292" y="1262484"/>
            <a:chExt cx="2402433" cy="799552"/>
          </a:xfrm>
        </p:grpSpPr>
        <p:sp>
          <p:nvSpPr>
            <p:cNvPr id="41" name="Google Shape;3753;p54"/>
            <p:cNvSpPr txBox="1"/>
            <p:nvPr/>
          </p:nvSpPr>
          <p:spPr>
            <a:xfrm>
              <a:off x="17784292" y="1640896"/>
              <a:ext cx="2402433" cy="421140"/>
            </a:xfrm>
            <a:prstGeom prst="rect">
              <a:avLst/>
            </a:prstGeom>
            <a:noFill/>
            <a:ln>
              <a:noFill/>
            </a:ln>
          </p:spPr>
          <p:txBody>
            <a:bodyPr spcFirstLastPara="1" wrap="square" lIns="91425" tIns="91425" rIns="91425" bIns="91425" anchor="ctr" anchorCtr="0">
              <a:noAutofit/>
            </a:bodyPr>
            <a:lstStyle/>
            <a:p>
              <a:pPr lvl="0" algn="ctr"/>
              <a:r>
                <a:rPr lang="ru-RU" sz="1200" dirty="0">
                  <a:solidFill>
                    <a:schemeClr val="lt1"/>
                  </a:solidFill>
                  <a:latin typeface="Noah" panose="00000500000000000000" pitchFamily="50" charset="-52"/>
                  <a:ea typeface="PT Sans"/>
                  <a:cs typeface="PT Sans"/>
                  <a:sym typeface="PT Sans"/>
                </a:rPr>
                <a:t>В</a:t>
              </a:r>
              <a:r>
                <a:rPr lang="ru-RU" sz="1200" dirty="0" smtClean="0">
                  <a:solidFill>
                    <a:schemeClr val="lt1"/>
                  </a:solidFill>
                  <a:latin typeface="Noah" panose="00000500000000000000" pitchFamily="50" charset="-52"/>
                  <a:ea typeface="PT Sans"/>
                  <a:cs typeface="PT Sans"/>
                  <a:sym typeface="PT Sans"/>
                </a:rPr>
                <a:t>ызов </a:t>
              </a:r>
              <a:r>
                <a:rPr lang="ru-RU" sz="1200" dirty="0">
                  <a:solidFill>
                    <a:schemeClr val="lt1"/>
                  </a:solidFill>
                  <a:latin typeface="Noah" panose="00000500000000000000" pitchFamily="50" charset="-52"/>
                  <a:ea typeface="PT Sans"/>
                  <a:cs typeface="PT Sans"/>
                  <a:sym typeface="PT Sans"/>
                </a:rPr>
                <a:t>удаляет состояние RSVP для сессии, заданной session-id.</a:t>
              </a:r>
              <a:endParaRPr sz="1200" dirty="0">
                <a:solidFill>
                  <a:schemeClr val="lt1"/>
                </a:solidFill>
                <a:latin typeface="Noah" panose="00000500000000000000" pitchFamily="50" charset="-52"/>
                <a:ea typeface="PT Sans"/>
                <a:cs typeface="PT Sans"/>
                <a:sym typeface="PT Sans"/>
              </a:endParaRPr>
            </a:p>
          </p:txBody>
        </p:sp>
        <p:sp>
          <p:nvSpPr>
            <p:cNvPr id="42" name="Google Shape;3754;p54"/>
            <p:cNvSpPr txBox="1"/>
            <p:nvPr/>
          </p:nvSpPr>
          <p:spPr>
            <a:xfrm>
              <a:off x="17817542" y="1262484"/>
              <a:ext cx="2335932" cy="317302"/>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lvl="0" algn="ctr"/>
              <a:r>
                <a:rPr lang="ru-RU" sz="1600" b="1" dirty="0">
                  <a:solidFill>
                    <a:schemeClr val="accent2"/>
                  </a:solidFill>
                  <a:latin typeface="Noah" panose="00000500000000000000" pitchFamily="50" charset="-52"/>
                  <a:ea typeface="Exo"/>
                  <a:cs typeface="Exo"/>
                  <a:sym typeface="Exo"/>
                </a:rPr>
                <a:t>Освобождение</a:t>
              </a:r>
              <a:endParaRPr sz="1600" b="1" dirty="0">
                <a:solidFill>
                  <a:schemeClr val="accent2"/>
                </a:solidFill>
                <a:latin typeface="Noah" panose="00000500000000000000" pitchFamily="50" charset="-52"/>
                <a:ea typeface="Exo"/>
                <a:cs typeface="Exo"/>
                <a:sym typeface="Exo"/>
              </a:endParaRPr>
            </a:p>
          </p:txBody>
        </p:sp>
      </p:grpSp>
      <p:cxnSp>
        <p:nvCxnSpPr>
          <p:cNvPr id="21" name="Прямая со стрелкой 20"/>
          <p:cNvCxnSpPr>
            <a:stCxn id="3748" idx="2"/>
            <a:endCxn id="31" idx="0"/>
          </p:cNvCxnSpPr>
          <p:nvPr/>
        </p:nvCxnSpPr>
        <p:spPr>
          <a:xfrm>
            <a:off x="3130300" y="2788629"/>
            <a:ext cx="0" cy="281153"/>
          </a:xfrm>
          <a:prstGeom prst="straightConnector1">
            <a:avLst/>
          </a:prstGeom>
          <a:ln w="12700">
            <a:solidFill>
              <a:srgbClr val="8F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a:stCxn id="31" idx="3"/>
            <a:endCxn id="36" idx="1"/>
          </p:cNvCxnSpPr>
          <p:nvPr/>
        </p:nvCxnSpPr>
        <p:spPr>
          <a:xfrm flipV="1">
            <a:off x="4624300" y="2098245"/>
            <a:ext cx="564472" cy="1691537"/>
          </a:xfrm>
          <a:prstGeom prst="bentConnector3">
            <a:avLst>
              <a:gd name="adj1" fmla="val 50000"/>
            </a:avLst>
          </a:prstGeom>
          <a:ln w="12700">
            <a:solidFill>
              <a:srgbClr val="8F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a:stCxn id="36" idx="2"/>
            <a:endCxn id="40" idx="0"/>
          </p:cNvCxnSpPr>
          <p:nvPr/>
        </p:nvCxnSpPr>
        <p:spPr>
          <a:xfrm>
            <a:off x="6682772" y="2818245"/>
            <a:ext cx="0" cy="251019"/>
          </a:xfrm>
          <a:prstGeom prst="straightConnector1">
            <a:avLst/>
          </a:prstGeom>
          <a:ln w="12700">
            <a:solidFill>
              <a:srgbClr val="8F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91339" y="1468159"/>
            <a:ext cx="738664" cy="2951190"/>
          </a:xfrm>
          <a:prstGeom prst="rect">
            <a:avLst/>
          </a:prstGeom>
          <a:noFill/>
        </p:spPr>
        <p:txBody>
          <a:bodyPr vert="vert270" wrap="square" rtlCol="0">
            <a:spAutoFit/>
          </a:bodyPr>
          <a:lstStyle/>
          <a:p>
            <a:pPr algn="ctr"/>
            <a:r>
              <a:rPr lang="ru-RU" sz="3600" dirty="0" smtClean="0">
                <a:solidFill>
                  <a:schemeClr val="bg1"/>
                </a:solidFill>
                <a:latin typeface="Noah" panose="00000500000000000000" pitchFamily="50" charset="-52"/>
              </a:rPr>
              <a:t>Функции</a:t>
            </a:r>
            <a:endParaRPr lang="ru-RU" sz="3600" dirty="0">
              <a:solidFill>
                <a:schemeClr val="bg1"/>
              </a:solidFill>
              <a:latin typeface="Noah" panose="00000500000000000000" pitchFamily="50" charset="-52"/>
            </a:endParaRPr>
          </a:p>
        </p:txBody>
      </p:sp>
      <p:cxnSp>
        <p:nvCxnSpPr>
          <p:cNvPr id="49" name="Прямая соединительная линия 48"/>
          <p:cNvCxnSpPr/>
          <p:nvPr/>
        </p:nvCxnSpPr>
        <p:spPr>
          <a:xfrm>
            <a:off x="1430003" y="1363696"/>
            <a:ext cx="0" cy="3131019"/>
          </a:xfrm>
          <a:prstGeom prst="line">
            <a:avLst/>
          </a:prstGeom>
          <a:ln w="38100">
            <a:solidFill>
              <a:srgbClr val="8FFFFF">
                <a:alpha val="30196"/>
              </a:srgbClr>
            </a:solidFill>
            <a:prstDash val="lgDash"/>
          </a:ln>
        </p:spPr>
        <p:style>
          <a:lnRef idx="1">
            <a:schemeClr val="accent1"/>
          </a:lnRef>
          <a:fillRef idx="0">
            <a:schemeClr val="accent1"/>
          </a:fillRef>
          <a:effectRef idx="0">
            <a:schemeClr val="accent1"/>
          </a:effectRef>
          <a:fontRef idx="minor">
            <a:schemeClr val="tx1"/>
          </a:fontRef>
        </p:style>
      </p:cxnSp>
      <p:grpSp>
        <p:nvGrpSpPr>
          <p:cNvPr id="78" name="Google Shape;3792;p55"/>
          <p:cNvGrpSpPr/>
          <p:nvPr/>
        </p:nvGrpSpPr>
        <p:grpSpPr>
          <a:xfrm>
            <a:off x="4278152" y="1178750"/>
            <a:ext cx="519322" cy="519279"/>
            <a:chOff x="1181536" y="2735942"/>
            <a:chExt cx="417360" cy="417360"/>
          </a:xfrm>
          <a:solidFill>
            <a:srgbClr val="00FFFF">
              <a:alpha val="5098"/>
            </a:srgbClr>
          </a:solidFill>
        </p:grpSpPr>
        <p:sp>
          <p:nvSpPr>
            <p:cNvPr id="79" name="Google Shape;3793;p55"/>
            <p:cNvSpPr/>
            <p:nvPr/>
          </p:nvSpPr>
          <p:spPr>
            <a:xfrm>
              <a:off x="1181536" y="2735942"/>
              <a:ext cx="73277" cy="73277"/>
            </a:xfrm>
            <a:custGeom>
              <a:avLst/>
              <a:gdLst/>
              <a:ahLst/>
              <a:cxnLst/>
              <a:rect l="l" t="t" r="r" b="b"/>
              <a:pathLst>
                <a:path w="2049" h="2049" extrusionOk="0">
                  <a:moveTo>
                    <a:pt x="1024" y="0"/>
                  </a:moveTo>
                  <a:cubicBezTo>
                    <a:pt x="477" y="0"/>
                    <a:pt x="0" y="477"/>
                    <a:pt x="0" y="1024"/>
                  </a:cubicBezTo>
                  <a:cubicBezTo>
                    <a:pt x="0" y="1596"/>
                    <a:pt x="477" y="2048"/>
                    <a:pt x="1024" y="2048"/>
                  </a:cubicBezTo>
                  <a:cubicBezTo>
                    <a:pt x="1596" y="2048"/>
                    <a:pt x="2048" y="1596"/>
                    <a:pt x="2048" y="1024"/>
                  </a:cubicBezTo>
                  <a:cubicBezTo>
                    <a:pt x="2048" y="477"/>
                    <a:pt x="1596" y="0"/>
                    <a:pt x="1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3794;p55"/>
            <p:cNvSpPr/>
            <p:nvPr/>
          </p:nvSpPr>
          <p:spPr>
            <a:xfrm>
              <a:off x="1525619" y="2735942"/>
              <a:ext cx="73277" cy="73277"/>
            </a:xfrm>
            <a:custGeom>
              <a:avLst/>
              <a:gdLst/>
              <a:ahLst/>
              <a:cxnLst/>
              <a:rect l="l" t="t" r="r" b="b"/>
              <a:pathLst>
                <a:path w="2049" h="2049" extrusionOk="0">
                  <a:moveTo>
                    <a:pt x="1024" y="0"/>
                  </a:moveTo>
                  <a:cubicBezTo>
                    <a:pt x="453" y="0"/>
                    <a:pt x="0" y="477"/>
                    <a:pt x="0" y="1024"/>
                  </a:cubicBezTo>
                  <a:cubicBezTo>
                    <a:pt x="0" y="1596"/>
                    <a:pt x="453" y="2048"/>
                    <a:pt x="1024" y="2048"/>
                  </a:cubicBezTo>
                  <a:cubicBezTo>
                    <a:pt x="1572" y="2048"/>
                    <a:pt x="2048" y="1596"/>
                    <a:pt x="2048" y="1024"/>
                  </a:cubicBezTo>
                  <a:cubicBezTo>
                    <a:pt x="2048" y="477"/>
                    <a:pt x="1572" y="0"/>
                    <a:pt x="1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3795;p55"/>
            <p:cNvSpPr/>
            <p:nvPr/>
          </p:nvSpPr>
          <p:spPr>
            <a:xfrm>
              <a:off x="1181536" y="3080024"/>
              <a:ext cx="73277" cy="73277"/>
            </a:xfrm>
            <a:custGeom>
              <a:avLst/>
              <a:gdLst/>
              <a:ahLst/>
              <a:cxnLst/>
              <a:rect l="l" t="t" r="r" b="b"/>
              <a:pathLst>
                <a:path w="2049" h="2049" extrusionOk="0">
                  <a:moveTo>
                    <a:pt x="1024" y="0"/>
                  </a:moveTo>
                  <a:cubicBezTo>
                    <a:pt x="477" y="0"/>
                    <a:pt x="0" y="453"/>
                    <a:pt x="0" y="1024"/>
                  </a:cubicBezTo>
                  <a:cubicBezTo>
                    <a:pt x="0" y="1572"/>
                    <a:pt x="477" y="2048"/>
                    <a:pt x="1024" y="2048"/>
                  </a:cubicBezTo>
                  <a:cubicBezTo>
                    <a:pt x="1596" y="2048"/>
                    <a:pt x="2048" y="1572"/>
                    <a:pt x="2048" y="1024"/>
                  </a:cubicBezTo>
                  <a:cubicBezTo>
                    <a:pt x="2048" y="453"/>
                    <a:pt x="1596" y="0"/>
                    <a:pt x="1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3796;p55"/>
            <p:cNvSpPr/>
            <p:nvPr/>
          </p:nvSpPr>
          <p:spPr>
            <a:xfrm>
              <a:off x="1525619" y="3080024"/>
              <a:ext cx="73277" cy="73277"/>
            </a:xfrm>
            <a:custGeom>
              <a:avLst/>
              <a:gdLst/>
              <a:ahLst/>
              <a:cxnLst/>
              <a:rect l="l" t="t" r="r" b="b"/>
              <a:pathLst>
                <a:path w="2049" h="2049" extrusionOk="0">
                  <a:moveTo>
                    <a:pt x="1024" y="0"/>
                  </a:moveTo>
                  <a:cubicBezTo>
                    <a:pt x="453" y="0"/>
                    <a:pt x="0" y="453"/>
                    <a:pt x="0" y="1024"/>
                  </a:cubicBezTo>
                  <a:cubicBezTo>
                    <a:pt x="0" y="1572"/>
                    <a:pt x="453" y="2048"/>
                    <a:pt x="1024" y="2048"/>
                  </a:cubicBezTo>
                  <a:cubicBezTo>
                    <a:pt x="1572" y="2048"/>
                    <a:pt x="2048" y="1572"/>
                    <a:pt x="2048" y="1024"/>
                  </a:cubicBezTo>
                  <a:cubicBezTo>
                    <a:pt x="2048" y="453"/>
                    <a:pt x="1572" y="0"/>
                    <a:pt x="1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3797;p55"/>
            <p:cNvSpPr/>
            <p:nvPr/>
          </p:nvSpPr>
          <p:spPr>
            <a:xfrm>
              <a:off x="1279493" y="2760619"/>
              <a:ext cx="57935" cy="24748"/>
            </a:xfrm>
            <a:custGeom>
              <a:avLst/>
              <a:gdLst/>
              <a:ahLst/>
              <a:cxnLst/>
              <a:rect l="l" t="t" r="r" b="b"/>
              <a:pathLst>
                <a:path w="1620" h="692" extrusionOk="0">
                  <a:moveTo>
                    <a:pt x="333" y="1"/>
                  </a:moveTo>
                  <a:cubicBezTo>
                    <a:pt x="167" y="1"/>
                    <a:pt x="0" y="168"/>
                    <a:pt x="0" y="334"/>
                  </a:cubicBezTo>
                  <a:cubicBezTo>
                    <a:pt x="0" y="525"/>
                    <a:pt x="167" y="692"/>
                    <a:pt x="333" y="692"/>
                  </a:cubicBezTo>
                  <a:lnTo>
                    <a:pt x="1262" y="692"/>
                  </a:lnTo>
                  <a:cubicBezTo>
                    <a:pt x="1453" y="692"/>
                    <a:pt x="1619" y="525"/>
                    <a:pt x="1619" y="334"/>
                  </a:cubicBezTo>
                  <a:cubicBezTo>
                    <a:pt x="1619" y="168"/>
                    <a:pt x="1453" y="1"/>
                    <a:pt x="1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3798;p55"/>
            <p:cNvSpPr/>
            <p:nvPr/>
          </p:nvSpPr>
          <p:spPr>
            <a:xfrm>
              <a:off x="1443005" y="2760619"/>
              <a:ext cx="57935" cy="24748"/>
            </a:xfrm>
            <a:custGeom>
              <a:avLst/>
              <a:gdLst/>
              <a:ahLst/>
              <a:cxnLst/>
              <a:rect l="l" t="t" r="r" b="b"/>
              <a:pathLst>
                <a:path w="1620" h="692" extrusionOk="0">
                  <a:moveTo>
                    <a:pt x="358" y="1"/>
                  </a:moveTo>
                  <a:cubicBezTo>
                    <a:pt x="167" y="1"/>
                    <a:pt x="0" y="168"/>
                    <a:pt x="0" y="334"/>
                  </a:cubicBezTo>
                  <a:cubicBezTo>
                    <a:pt x="0" y="525"/>
                    <a:pt x="167" y="692"/>
                    <a:pt x="358" y="692"/>
                  </a:cubicBezTo>
                  <a:lnTo>
                    <a:pt x="1286" y="692"/>
                  </a:lnTo>
                  <a:cubicBezTo>
                    <a:pt x="1453" y="692"/>
                    <a:pt x="1620" y="525"/>
                    <a:pt x="1620" y="334"/>
                  </a:cubicBezTo>
                  <a:cubicBezTo>
                    <a:pt x="1620" y="168"/>
                    <a:pt x="1453" y="1"/>
                    <a:pt x="12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3799;p55"/>
            <p:cNvSpPr/>
            <p:nvPr/>
          </p:nvSpPr>
          <p:spPr>
            <a:xfrm>
              <a:off x="1361249" y="2760619"/>
              <a:ext cx="57935" cy="24748"/>
            </a:xfrm>
            <a:custGeom>
              <a:avLst/>
              <a:gdLst/>
              <a:ahLst/>
              <a:cxnLst/>
              <a:rect l="l" t="t" r="r" b="b"/>
              <a:pathLst>
                <a:path w="1620" h="692" extrusionOk="0">
                  <a:moveTo>
                    <a:pt x="357" y="1"/>
                  </a:moveTo>
                  <a:cubicBezTo>
                    <a:pt x="167" y="1"/>
                    <a:pt x="0" y="168"/>
                    <a:pt x="0" y="334"/>
                  </a:cubicBezTo>
                  <a:cubicBezTo>
                    <a:pt x="0" y="525"/>
                    <a:pt x="167" y="692"/>
                    <a:pt x="357" y="692"/>
                  </a:cubicBezTo>
                  <a:lnTo>
                    <a:pt x="1262" y="692"/>
                  </a:lnTo>
                  <a:cubicBezTo>
                    <a:pt x="1453" y="692"/>
                    <a:pt x="1620" y="525"/>
                    <a:pt x="1620" y="334"/>
                  </a:cubicBezTo>
                  <a:cubicBezTo>
                    <a:pt x="1620" y="168"/>
                    <a:pt x="1453" y="1"/>
                    <a:pt x="1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3800;p55"/>
            <p:cNvSpPr/>
            <p:nvPr/>
          </p:nvSpPr>
          <p:spPr>
            <a:xfrm>
              <a:off x="1206213" y="2833863"/>
              <a:ext cx="24748" cy="57971"/>
            </a:xfrm>
            <a:custGeom>
              <a:avLst/>
              <a:gdLst/>
              <a:ahLst/>
              <a:cxnLst/>
              <a:rect l="l" t="t" r="r" b="b"/>
              <a:pathLst>
                <a:path w="692" h="1621" extrusionOk="0">
                  <a:moveTo>
                    <a:pt x="334" y="1"/>
                  </a:moveTo>
                  <a:cubicBezTo>
                    <a:pt x="168" y="1"/>
                    <a:pt x="1" y="168"/>
                    <a:pt x="1" y="334"/>
                  </a:cubicBezTo>
                  <a:lnTo>
                    <a:pt x="1" y="1263"/>
                  </a:lnTo>
                  <a:cubicBezTo>
                    <a:pt x="1" y="1454"/>
                    <a:pt x="168" y="1620"/>
                    <a:pt x="334" y="1620"/>
                  </a:cubicBezTo>
                  <a:cubicBezTo>
                    <a:pt x="525" y="1620"/>
                    <a:pt x="692" y="1454"/>
                    <a:pt x="692" y="1263"/>
                  </a:cubicBezTo>
                  <a:lnTo>
                    <a:pt x="692" y="334"/>
                  </a:lnTo>
                  <a:cubicBezTo>
                    <a:pt x="692" y="168"/>
                    <a:pt x="525" y="1"/>
                    <a:pt x="3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3801;p55"/>
            <p:cNvSpPr/>
            <p:nvPr/>
          </p:nvSpPr>
          <p:spPr>
            <a:xfrm>
              <a:off x="1206213" y="2997410"/>
              <a:ext cx="24748" cy="57935"/>
            </a:xfrm>
            <a:custGeom>
              <a:avLst/>
              <a:gdLst/>
              <a:ahLst/>
              <a:cxnLst/>
              <a:rect l="l" t="t" r="r" b="b"/>
              <a:pathLst>
                <a:path w="692" h="1620" extrusionOk="0">
                  <a:moveTo>
                    <a:pt x="334" y="0"/>
                  </a:moveTo>
                  <a:cubicBezTo>
                    <a:pt x="168" y="0"/>
                    <a:pt x="1" y="167"/>
                    <a:pt x="1" y="358"/>
                  </a:cubicBezTo>
                  <a:lnTo>
                    <a:pt x="1" y="1286"/>
                  </a:lnTo>
                  <a:cubicBezTo>
                    <a:pt x="1" y="1453"/>
                    <a:pt x="168" y="1620"/>
                    <a:pt x="334" y="1620"/>
                  </a:cubicBezTo>
                  <a:cubicBezTo>
                    <a:pt x="525" y="1620"/>
                    <a:pt x="692" y="1453"/>
                    <a:pt x="692" y="1286"/>
                  </a:cubicBezTo>
                  <a:lnTo>
                    <a:pt x="692" y="358"/>
                  </a:lnTo>
                  <a:cubicBezTo>
                    <a:pt x="692" y="167"/>
                    <a:pt x="525" y="0"/>
                    <a:pt x="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3802;p55"/>
            <p:cNvSpPr/>
            <p:nvPr/>
          </p:nvSpPr>
          <p:spPr>
            <a:xfrm>
              <a:off x="1206213" y="2915654"/>
              <a:ext cx="24748" cy="57935"/>
            </a:xfrm>
            <a:custGeom>
              <a:avLst/>
              <a:gdLst/>
              <a:ahLst/>
              <a:cxnLst/>
              <a:rect l="l" t="t" r="r" b="b"/>
              <a:pathLst>
                <a:path w="692" h="1620" extrusionOk="0">
                  <a:moveTo>
                    <a:pt x="334" y="0"/>
                  </a:moveTo>
                  <a:cubicBezTo>
                    <a:pt x="168" y="0"/>
                    <a:pt x="1" y="167"/>
                    <a:pt x="1" y="357"/>
                  </a:cubicBezTo>
                  <a:lnTo>
                    <a:pt x="1" y="1262"/>
                  </a:lnTo>
                  <a:cubicBezTo>
                    <a:pt x="1" y="1453"/>
                    <a:pt x="168" y="1619"/>
                    <a:pt x="334" y="1619"/>
                  </a:cubicBezTo>
                  <a:cubicBezTo>
                    <a:pt x="525" y="1619"/>
                    <a:pt x="692" y="1453"/>
                    <a:pt x="692" y="1262"/>
                  </a:cubicBezTo>
                  <a:lnTo>
                    <a:pt x="692" y="357"/>
                  </a:lnTo>
                  <a:cubicBezTo>
                    <a:pt x="692" y="167"/>
                    <a:pt x="525" y="0"/>
                    <a:pt x="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3803;p55"/>
            <p:cNvSpPr/>
            <p:nvPr/>
          </p:nvSpPr>
          <p:spPr>
            <a:xfrm>
              <a:off x="1549473" y="2833863"/>
              <a:ext cx="24712" cy="57971"/>
            </a:xfrm>
            <a:custGeom>
              <a:avLst/>
              <a:gdLst/>
              <a:ahLst/>
              <a:cxnLst/>
              <a:rect l="l" t="t" r="r" b="b"/>
              <a:pathLst>
                <a:path w="691" h="1621" extrusionOk="0">
                  <a:moveTo>
                    <a:pt x="357" y="1"/>
                  </a:moveTo>
                  <a:cubicBezTo>
                    <a:pt x="167" y="1"/>
                    <a:pt x="0" y="168"/>
                    <a:pt x="0" y="334"/>
                  </a:cubicBezTo>
                  <a:lnTo>
                    <a:pt x="0" y="1263"/>
                  </a:lnTo>
                  <a:cubicBezTo>
                    <a:pt x="0" y="1454"/>
                    <a:pt x="167" y="1620"/>
                    <a:pt x="357" y="1620"/>
                  </a:cubicBezTo>
                  <a:cubicBezTo>
                    <a:pt x="524" y="1620"/>
                    <a:pt x="691" y="1454"/>
                    <a:pt x="691" y="1263"/>
                  </a:cubicBezTo>
                  <a:lnTo>
                    <a:pt x="691" y="334"/>
                  </a:lnTo>
                  <a:cubicBezTo>
                    <a:pt x="691" y="168"/>
                    <a:pt x="524" y="1"/>
                    <a:pt x="3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3804;p55"/>
            <p:cNvSpPr/>
            <p:nvPr/>
          </p:nvSpPr>
          <p:spPr>
            <a:xfrm>
              <a:off x="1549473" y="2997410"/>
              <a:ext cx="24712" cy="57935"/>
            </a:xfrm>
            <a:custGeom>
              <a:avLst/>
              <a:gdLst/>
              <a:ahLst/>
              <a:cxnLst/>
              <a:rect l="l" t="t" r="r" b="b"/>
              <a:pathLst>
                <a:path w="691" h="1620" extrusionOk="0">
                  <a:moveTo>
                    <a:pt x="357" y="0"/>
                  </a:moveTo>
                  <a:cubicBezTo>
                    <a:pt x="167" y="0"/>
                    <a:pt x="0" y="167"/>
                    <a:pt x="0" y="358"/>
                  </a:cubicBezTo>
                  <a:lnTo>
                    <a:pt x="0" y="1286"/>
                  </a:lnTo>
                  <a:cubicBezTo>
                    <a:pt x="0" y="1453"/>
                    <a:pt x="167" y="1620"/>
                    <a:pt x="357" y="1620"/>
                  </a:cubicBezTo>
                  <a:cubicBezTo>
                    <a:pt x="524" y="1620"/>
                    <a:pt x="691" y="1453"/>
                    <a:pt x="691" y="1286"/>
                  </a:cubicBezTo>
                  <a:lnTo>
                    <a:pt x="691" y="358"/>
                  </a:lnTo>
                  <a:cubicBezTo>
                    <a:pt x="691" y="167"/>
                    <a:pt x="524" y="0"/>
                    <a:pt x="3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3805;p55"/>
            <p:cNvSpPr/>
            <p:nvPr/>
          </p:nvSpPr>
          <p:spPr>
            <a:xfrm>
              <a:off x="1549473" y="2915654"/>
              <a:ext cx="24712" cy="57935"/>
            </a:xfrm>
            <a:custGeom>
              <a:avLst/>
              <a:gdLst/>
              <a:ahLst/>
              <a:cxnLst/>
              <a:rect l="l" t="t" r="r" b="b"/>
              <a:pathLst>
                <a:path w="691" h="1620" extrusionOk="0">
                  <a:moveTo>
                    <a:pt x="357" y="0"/>
                  </a:moveTo>
                  <a:cubicBezTo>
                    <a:pt x="167" y="0"/>
                    <a:pt x="0" y="167"/>
                    <a:pt x="0" y="357"/>
                  </a:cubicBezTo>
                  <a:lnTo>
                    <a:pt x="0" y="1262"/>
                  </a:lnTo>
                  <a:cubicBezTo>
                    <a:pt x="0" y="1453"/>
                    <a:pt x="167" y="1619"/>
                    <a:pt x="357" y="1619"/>
                  </a:cubicBezTo>
                  <a:cubicBezTo>
                    <a:pt x="524" y="1619"/>
                    <a:pt x="691" y="1453"/>
                    <a:pt x="691" y="1262"/>
                  </a:cubicBezTo>
                  <a:lnTo>
                    <a:pt x="691" y="357"/>
                  </a:lnTo>
                  <a:cubicBezTo>
                    <a:pt x="691" y="167"/>
                    <a:pt x="524" y="0"/>
                    <a:pt x="3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3806;p55"/>
            <p:cNvSpPr/>
            <p:nvPr/>
          </p:nvSpPr>
          <p:spPr>
            <a:xfrm>
              <a:off x="1279493" y="3103879"/>
              <a:ext cx="57935" cy="24712"/>
            </a:xfrm>
            <a:custGeom>
              <a:avLst/>
              <a:gdLst/>
              <a:ahLst/>
              <a:cxnLst/>
              <a:rect l="l" t="t" r="r" b="b"/>
              <a:pathLst>
                <a:path w="1620" h="691" extrusionOk="0">
                  <a:moveTo>
                    <a:pt x="333" y="0"/>
                  </a:moveTo>
                  <a:cubicBezTo>
                    <a:pt x="167" y="0"/>
                    <a:pt x="0" y="167"/>
                    <a:pt x="0" y="357"/>
                  </a:cubicBezTo>
                  <a:cubicBezTo>
                    <a:pt x="0" y="524"/>
                    <a:pt x="167" y="691"/>
                    <a:pt x="333" y="691"/>
                  </a:cubicBezTo>
                  <a:lnTo>
                    <a:pt x="1262" y="691"/>
                  </a:lnTo>
                  <a:cubicBezTo>
                    <a:pt x="1453" y="691"/>
                    <a:pt x="1619" y="524"/>
                    <a:pt x="1619" y="357"/>
                  </a:cubicBezTo>
                  <a:cubicBezTo>
                    <a:pt x="1619" y="167"/>
                    <a:pt x="1453"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3807;p55"/>
            <p:cNvSpPr/>
            <p:nvPr/>
          </p:nvSpPr>
          <p:spPr>
            <a:xfrm>
              <a:off x="1443005" y="3103879"/>
              <a:ext cx="57935" cy="24712"/>
            </a:xfrm>
            <a:custGeom>
              <a:avLst/>
              <a:gdLst/>
              <a:ahLst/>
              <a:cxnLst/>
              <a:rect l="l" t="t" r="r" b="b"/>
              <a:pathLst>
                <a:path w="1620" h="691" extrusionOk="0">
                  <a:moveTo>
                    <a:pt x="358" y="0"/>
                  </a:moveTo>
                  <a:cubicBezTo>
                    <a:pt x="167" y="0"/>
                    <a:pt x="0" y="167"/>
                    <a:pt x="0" y="357"/>
                  </a:cubicBezTo>
                  <a:cubicBezTo>
                    <a:pt x="0" y="524"/>
                    <a:pt x="167" y="691"/>
                    <a:pt x="358" y="691"/>
                  </a:cubicBezTo>
                  <a:lnTo>
                    <a:pt x="1286" y="691"/>
                  </a:lnTo>
                  <a:cubicBezTo>
                    <a:pt x="1453" y="691"/>
                    <a:pt x="1620" y="524"/>
                    <a:pt x="1620" y="357"/>
                  </a:cubicBezTo>
                  <a:cubicBezTo>
                    <a:pt x="1620" y="167"/>
                    <a:pt x="1453" y="0"/>
                    <a:pt x="1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3808;p55"/>
            <p:cNvSpPr/>
            <p:nvPr/>
          </p:nvSpPr>
          <p:spPr>
            <a:xfrm>
              <a:off x="1361249" y="3103879"/>
              <a:ext cx="57935" cy="24712"/>
            </a:xfrm>
            <a:custGeom>
              <a:avLst/>
              <a:gdLst/>
              <a:ahLst/>
              <a:cxnLst/>
              <a:rect l="l" t="t" r="r" b="b"/>
              <a:pathLst>
                <a:path w="1620" h="691" extrusionOk="0">
                  <a:moveTo>
                    <a:pt x="357" y="0"/>
                  </a:moveTo>
                  <a:cubicBezTo>
                    <a:pt x="167" y="0"/>
                    <a:pt x="0" y="167"/>
                    <a:pt x="0" y="357"/>
                  </a:cubicBezTo>
                  <a:cubicBezTo>
                    <a:pt x="0" y="524"/>
                    <a:pt x="167" y="691"/>
                    <a:pt x="357" y="691"/>
                  </a:cubicBezTo>
                  <a:lnTo>
                    <a:pt x="1262" y="691"/>
                  </a:lnTo>
                  <a:cubicBezTo>
                    <a:pt x="1453" y="691"/>
                    <a:pt x="1620" y="524"/>
                    <a:pt x="1620" y="357"/>
                  </a:cubicBezTo>
                  <a:cubicBezTo>
                    <a:pt x="1620" y="167"/>
                    <a:pt x="1453"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3809;p55"/>
            <p:cNvSpPr/>
            <p:nvPr/>
          </p:nvSpPr>
          <p:spPr>
            <a:xfrm>
              <a:off x="1360390" y="2996552"/>
              <a:ext cx="59652" cy="80287"/>
            </a:xfrm>
            <a:custGeom>
              <a:avLst/>
              <a:gdLst/>
              <a:ahLst/>
              <a:cxnLst/>
              <a:rect l="l" t="t" r="r" b="b"/>
              <a:pathLst>
                <a:path w="1668" h="2245" extrusionOk="0">
                  <a:moveTo>
                    <a:pt x="0" y="0"/>
                  </a:moveTo>
                  <a:cubicBezTo>
                    <a:pt x="72" y="596"/>
                    <a:pt x="286" y="1787"/>
                    <a:pt x="691" y="2191"/>
                  </a:cubicBezTo>
                  <a:cubicBezTo>
                    <a:pt x="727" y="2227"/>
                    <a:pt x="780" y="2245"/>
                    <a:pt x="834" y="2245"/>
                  </a:cubicBezTo>
                  <a:cubicBezTo>
                    <a:pt x="888" y="2245"/>
                    <a:pt x="941" y="2227"/>
                    <a:pt x="977" y="2191"/>
                  </a:cubicBezTo>
                  <a:cubicBezTo>
                    <a:pt x="1382" y="1787"/>
                    <a:pt x="1596" y="596"/>
                    <a:pt x="1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3810;p55"/>
            <p:cNvSpPr/>
            <p:nvPr/>
          </p:nvSpPr>
          <p:spPr>
            <a:xfrm>
              <a:off x="1425981" y="2996552"/>
              <a:ext cx="86045" cy="75817"/>
            </a:xfrm>
            <a:custGeom>
              <a:avLst/>
              <a:gdLst/>
              <a:ahLst/>
              <a:cxnLst/>
              <a:rect l="l" t="t" r="r" b="b"/>
              <a:pathLst>
                <a:path w="2406" h="2120" extrusionOk="0">
                  <a:moveTo>
                    <a:pt x="524" y="0"/>
                  </a:moveTo>
                  <a:cubicBezTo>
                    <a:pt x="476" y="572"/>
                    <a:pt x="357" y="1096"/>
                    <a:pt x="214" y="1525"/>
                  </a:cubicBezTo>
                  <a:cubicBezTo>
                    <a:pt x="143" y="1763"/>
                    <a:pt x="72" y="1953"/>
                    <a:pt x="0" y="2120"/>
                  </a:cubicBezTo>
                  <a:cubicBezTo>
                    <a:pt x="1072" y="1810"/>
                    <a:pt x="1977" y="1024"/>
                    <a:pt x="2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3811;p55"/>
            <p:cNvSpPr/>
            <p:nvPr/>
          </p:nvSpPr>
          <p:spPr>
            <a:xfrm>
              <a:off x="1268406" y="2996552"/>
              <a:ext cx="86045" cy="75817"/>
            </a:xfrm>
            <a:custGeom>
              <a:avLst/>
              <a:gdLst/>
              <a:ahLst/>
              <a:cxnLst/>
              <a:rect l="l" t="t" r="r" b="b"/>
              <a:pathLst>
                <a:path w="2406" h="2120" extrusionOk="0">
                  <a:moveTo>
                    <a:pt x="0" y="0"/>
                  </a:moveTo>
                  <a:cubicBezTo>
                    <a:pt x="429" y="1024"/>
                    <a:pt x="1334" y="1810"/>
                    <a:pt x="2406" y="2120"/>
                  </a:cubicBezTo>
                  <a:cubicBezTo>
                    <a:pt x="2334" y="1953"/>
                    <a:pt x="2263" y="1763"/>
                    <a:pt x="2191" y="1525"/>
                  </a:cubicBezTo>
                  <a:cubicBezTo>
                    <a:pt x="2048" y="1096"/>
                    <a:pt x="1929" y="572"/>
                    <a:pt x="18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3812;p55"/>
            <p:cNvSpPr/>
            <p:nvPr/>
          </p:nvSpPr>
          <p:spPr>
            <a:xfrm>
              <a:off x="1268406" y="2816839"/>
              <a:ext cx="86045" cy="75852"/>
            </a:xfrm>
            <a:custGeom>
              <a:avLst/>
              <a:gdLst/>
              <a:ahLst/>
              <a:cxnLst/>
              <a:rect l="l" t="t" r="r" b="b"/>
              <a:pathLst>
                <a:path w="2406" h="2121" extrusionOk="0">
                  <a:moveTo>
                    <a:pt x="2406" y="1"/>
                  </a:moveTo>
                  <a:cubicBezTo>
                    <a:pt x="1310" y="310"/>
                    <a:pt x="429" y="1096"/>
                    <a:pt x="0" y="2120"/>
                  </a:cubicBezTo>
                  <a:lnTo>
                    <a:pt x="1882" y="2120"/>
                  </a:lnTo>
                  <a:cubicBezTo>
                    <a:pt x="1953" y="1453"/>
                    <a:pt x="2120" y="620"/>
                    <a:pt x="2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3813;p55"/>
            <p:cNvSpPr/>
            <p:nvPr/>
          </p:nvSpPr>
          <p:spPr>
            <a:xfrm>
              <a:off x="1360390" y="2812369"/>
              <a:ext cx="59652" cy="80323"/>
            </a:xfrm>
            <a:custGeom>
              <a:avLst/>
              <a:gdLst/>
              <a:ahLst/>
              <a:cxnLst/>
              <a:rect l="l" t="t" r="r" b="b"/>
              <a:pathLst>
                <a:path w="1668" h="2246" extrusionOk="0">
                  <a:moveTo>
                    <a:pt x="834" y="1"/>
                  </a:moveTo>
                  <a:cubicBezTo>
                    <a:pt x="780" y="1"/>
                    <a:pt x="727" y="18"/>
                    <a:pt x="691" y="54"/>
                  </a:cubicBezTo>
                  <a:cubicBezTo>
                    <a:pt x="286" y="459"/>
                    <a:pt x="72" y="1650"/>
                    <a:pt x="0" y="2245"/>
                  </a:cubicBezTo>
                  <a:lnTo>
                    <a:pt x="1667" y="2245"/>
                  </a:lnTo>
                  <a:cubicBezTo>
                    <a:pt x="1596" y="1650"/>
                    <a:pt x="1382" y="459"/>
                    <a:pt x="977" y="54"/>
                  </a:cubicBezTo>
                  <a:cubicBezTo>
                    <a:pt x="941" y="18"/>
                    <a:pt x="888" y="1"/>
                    <a:pt x="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3814;p55"/>
            <p:cNvSpPr/>
            <p:nvPr/>
          </p:nvSpPr>
          <p:spPr>
            <a:xfrm>
              <a:off x="1425981" y="2816839"/>
              <a:ext cx="86045" cy="75852"/>
            </a:xfrm>
            <a:custGeom>
              <a:avLst/>
              <a:gdLst/>
              <a:ahLst/>
              <a:cxnLst/>
              <a:rect l="l" t="t" r="r" b="b"/>
              <a:pathLst>
                <a:path w="2406" h="2121" extrusionOk="0">
                  <a:moveTo>
                    <a:pt x="0" y="1"/>
                  </a:moveTo>
                  <a:cubicBezTo>
                    <a:pt x="286" y="620"/>
                    <a:pt x="453" y="1430"/>
                    <a:pt x="524" y="2120"/>
                  </a:cubicBezTo>
                  <a:lnTo>
                    <a:pt x="2405" y="2120"/>
                  </a:lnTo>
                  <a:cubicBezTo>
                    <a:pt x="1977" y="1096"/>
                    <a:pt x="1096" y="310"/>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3815;p55"/>
            <p:cNvSpPr/>
            <p:nvPr/>
          </p:nvSpPr>
          <p:spPr>
            <a:xfrm>
              <a:off x="1256497" y="2916477"/>
              <a:ext cx="76675" cy="56254"/>
            </a:xfrm>
            <a:custGeom>
              <a:avLst/>
              <a:gdLst/>
              <a:ahLst/>
              <a:cxnLst/>
              <a:rect l="l" t="t" r="r" b="b"/>
              <a:pathLst>
                <a:path w="2144" h="1573" extrusionOk="0">
                  <a:moveTo>
                    <a:pt x="119" y="1"/>
                  </a:moveTo>
                  <a:cubicBezTo>
                    <a:pt x="0" y="501"/>
                    <a:pt x="0" y="1049"/>
                    <a:pt x="119" y="1573"/>
                  </a:cubicBezTo>
                  <a:lnTo>
                    <a:pt x="2143" y="1573"/>
                  </a:lnTo>
                  <a:cubicBezTo>
                    <a:pt x="2120" y="1049"/>
                    <a:pt x="2120" y="501"/>
                    <a:pt x="2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3816;p55"/>
            <p:cNvSpPr/>
            <p:nvPr/>
          </p:nvSpPr>
          <p:spPr>
            <a:xfrm>
              <a:off x="1447260" y="2916477"/>
              <a:ext cx="76675" cy="56254"/>
            </a:xfrm>
            <a:custGeom>
              <a:avLst/>
              <a:gdLst/>
              <a:ahLst/>
              <a:cxnLst/>
              <a:rect l="l" t="t" r="r" b="b"/>
              <a:pathLst>
                <a:path w="2144" h="1573" extrusionOk="0">
                  <a:moveTo>
                    <a:pt x="0" y="1"/>
                  </a:moveTo>
                  <a:cubicBezTo>
                    <a:pt x="24" y="501"/>
                    <a:pt x="24" y="1049"/>
                    <a:pt x="0" y="1573"/>
                  </a:cubicBezTo>
                  <a:lnTo>
                    <a:pt x="2025" y="1573"/>
                  </a:lnTo>
                  <a:cubicBezTo>
                    <a:pt x="2144" y="1049"/>
                    <a:pt x="2144" y="501"/>
                    <a:pt x="2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3817;p55"/>
            <p:cNvSpPr/>
            <p:nvPr/>
          </p:nvSpPr>
          <p:spPr>
            <a:xfrm>
              <a:off x="1356993" y="2916477"/>
              <a:ext cx="66447" cy="56254"/>
            </a:xfrm>
            <a:custGeom>
              <a:avLst/>
              <a:gdLst/>
              <a:ahLst/>
              <a:cxnLst/>
              <a:rect l="l" t="t" r="r" b="b"/>
              <a:pathLst>
                <a:path w="1858" h="1573" extrusionOk="0">
                  <a:moveTo>
                    <a:pt x="24" y="1"/>
                  </a:moveTo>
                  <a:cubicBezTo>
                    <a:pt x="0" y="525"/>
                    <a:pt x="0" y="1073"/>
                    <a:pt x="24" y="1573"/>
                  </a:cubicBezTo>
                  <a:lnTo>
                    <a:pt x="1834" y="1573"/>
                  </a:lnTo>
                  <a:cubicBezTo>
                    <a:pt x="1858" y="1073"/>
                    <a:pt x="1858" y="525"/>
                    <a:pt x="1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4" name="Google Shape;3840;p55"/>
          <p:cNvGrpSpPr/>
          <p:nvPr/>
        </p:nvGrpSpPr>
        <p:grpSpPr>
          <a:xfrm>
            <a:off x="4249770" y="4154976"/>
            <a:ext cx="519321" cy="519376"/>
            <a:chOff x="3338019" y="1437970"/>
            <a:chExt cx="416490" cy="416501"/>
          </a:xfrm>
          <a:solidFill>
            <a:srgbClr val="00FFFF">
              <a:alpha val="5098"/>
            </a:srgbClr>
          </a:solidFill>
        </p:grpSpPr>
        <p:sp>
          <p:nvSpPr>
            <p:cNvPr id="105" name="Google Shape;3841;p55"/>
            <p:cNvSpPr/>
            <p:nvPr/>
          </p:nvSpPr>
          <p:spPr>
            <a:xfrm>
              <a:off x="3338019" y="1538466"/>
              <a:ext cx="416490" cy="190793"/>
            </a:xfrm>
            <a:custGeom>
              <a:avLst/>
              <a:gdLst/>
              <a:ahLst/>
              <a:cxnLst/>
              <a:rect l="l" t="t" r="r" b="b"/>
              <a:pathLst>
                <a:path w="11646" h="5335" extrusionOk="0">
                  <a:moveTo>
                    <a:pt x="334" y="0"/>
                  </a:moveTo>
                  <a:cubicBezTo>
                    <a:pt x="144" y="0"/>
                    <a:pt x="1" y="167"/>
                    <a:pt x="1" y="358"/>
                  </a:cubicBezTo>
                  <a:lnTo>
                    <a:pt x="1" y="5335"/>
                  </a:lnTo>
                  <a:lnTo>
                    <a:pt x="11646" y="5335"/>
                  </a:lnTo>
                  <a:lnTo>
                    <a:pt x="11646" y="358"/>
                  </a:lnTo>
                  <a:cubicBezTo>
                    <a:pt x="11646" y="167"/>
                    <a:pt x="11479" y="0"/>
                    <a:pt x="11289" y="0"/>
                  </a:cubicBezTo>
                  <a:lnTo>
                    <a:pt x="9693" y="0"/>
                  </a:lnTo>
                  <a:lnTo>
                    <a:pt x="9693" y="905"/>
                  </a:lnTo>
                  <a:cubicBezTo>
                    <a:pt x="9693" y="1262"/>
                    <a:pt x="9503" y="1596"/>
                    <a:pt x="9193" y="1763"/>
                  </a:cubicBezTo>
                  <a:cubicBezTo>
                    <a:pt x="9288" y="2096"/>
                    <a:pt x="9193" y="2453"/>
                    <a:pt x="8931" y="2715"/>
                  </a:cubicBezTo>
                  <a:lnTo>
                    <a:pt x="8193" y="3477"/>
                  </a:lnTo>
                  <a:cubicBezTo>
                    <a:pt x="7997" y="3673"/>
                    <a:pt x="7736" y="3775"/>
                    <a:pt x="7477" y="3775"/>
                  </a:cubicBezTo>
                  <a:cubicBezTo>
                    <a:pt x="7389" y="3775"/>
                    <a:pt x="7301" y="3763"/>
                    <a:pt x="7216" y="3739"/>
                  </a:cubicBezTo>
                  <a:cubicBezTo>
                    <a:pt x="7050" y="4049"/>
                    <a:pt x="6716" y="4239"/>
                    <a:pt x="6359" y="4239"/>
                  </a:cubicBezTo>
                  <a:lnTo>
                    <a:pt x="5287" y="4239"/>
                  </a:lnTo>
                  <a:cubicBezTo>
                    <a:pt x="4906" y="4239"/>
                    <a:pt x="4597" y="4049"/>
                    <a:pt x="4430" y="3739"/>
                  </a:cubicBezTo>
                  <a:cubicBezTo>
                    <a:pt x="4344" y="3764"/>
                    <a:pt x="4255" y="3776"/>
                    <a:pt x="4165" y="3776"/>
                  </a:cubicBezTo>
                  <a:cubicBezTo>
                    <a:pt x="3909" y="3776"/>
                    <a:pt x="3654" y="3678"/>
                    <a:pt x="3478" y="3501"/>
                  </a:cubicBezTo>
                  <a:lnTo>
                    <a:pt x="2715" y="2739"/>
                  </a:lnTo>
                  <a:cubicBezTo>
                    <a:pt x="2454" y="2477"/>
                    <a:pt x="2358" y="2096"/>
                    <a:pt x="2454" y="1763"/>
                  </a:cubicBezTo>
                  <a:cubicBezTo>
                    <a:pt x="2144" y="1596"/>
                    <a:pt x="1953" y="1262"/>
                    <a:pt x="1953" y="905"/>
                  </a:cubicBezTo>
                  <a:lnTo>
                    <a:pt x="19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3842;p55"/>
            <p:cNvSpPr/>
            <p:nvPr/>
          </p:nvSpPr>
          <p:spPr>
            <a:xfrm>
              <a:off x="3338019" y="1753084"/>
              <a:ext cx="416490" cy="101387"/>
            </a:xfrm>
            <a:custGeom>
              <a:avLst/>
              <a:gdLst/>
              <a:ahLst/>
              <a:cxnLst/>
              <a:rect l="l" t="t" r="r" b="b"/>
              <a:pathLst>
                <a:path w="11646" h="2835" extrusionOk="0">
                  <a:moveTo>
                    <a:pt x="1" y="1"/>
                  </a:moveTo>
                  <a:lnTo>
                    <a:pt x="1" y="1025"/>
                  </a:lnTo>
                  <a:cubicBezTo>
                    <a:pt x="1" y="1215"/>
                    <a:pt x="144" y="1382"/>
                    <a:pt x="334" y="1382"/>
                  </a:cubicBezTo>
                  <a:lnTo>
                    <a:pt x="4787" y="1382"/>
                  </a:lnTo>
                  <a:lnTo>
                    <a:pt x="4787" y="2144"/>
                  </a:lnTo>
                  <a:lnTo>
                    <a:pt x="3740" y="2144"/>
                  </a:lnTo>
                  <a:cubicBezTo>
                    <a:pt x="3549" y="2144"/>
                    <a:pt x="3382" y="2287"/>
                    <a:pt x="3382" y="2477"/>
                  </a:cubicBezTo>
                  <a:cubicBezTo>
                    <a:pt x="3382" y="2668"/>
                    <a:pt x="3549" y="2834"/>
                    <a:pt x="3740" y="2834"/>
                  </a:cubicBezTo>
                  <a:lnTo>
                    <a:pt x="7907" y="2834"/>
                  </a:lnTo>
                  <a:cubicBezTo>
                    <a:pt x="8098" y="2834"/>
                    <a:pt x="8240" y="2668"/>
                    <a:pt x="8240" y="2477"/>
                  </a:cubicBezTo>
                  <a:cubicBezTo>
                    <a:pt x="8240" y="2287"/>
                    <a:pt x="8098" y="2144"/>
                    <a:pt x="7907" y="2144"/>
                  </a:cubicBezTo>
                  <a:lnTo>
                    <a:pt x="6835" y="2144"/>
                  </a:lnTo>
                  <a:lnTo>
                    <a:pt x="6835" y="1382"/>
                  </a:lnTo>
                  <a:lnTo>
                    <a:pt x="11289" y="1382"/>
                  </a:lnTo>
                  <a:cubicBezTo>
                    <a:pt x="11479" y="1382"/>
                    <a:pt x="11646" y="1215"/>
                    <a:pt x="11646" y="1025"/>
                  </a:cubicBezTo>
                  <a:lnTo>
                    <a:pt x="116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3843;p55"/>
            <p:cNvSpPr/>
            <p:nvPr/>
          </p:nvSpPr>
          <p:spPr>
            <a:xfrm>
              <a:off x="3431720" y="1437970"/>
              <a:ext cx="228272" cy="227414"/>
            </a:xfrm>
            <a:custGeom>
              <a:avLst/>
              <a:gdLst/>
              <a:ahLst/>
              <a:cxnLst/>
              <a:rect l="l" t="t" r="r" b="b"/>
              <a:pathLst>
                <a:path w="6383" h="6359" extrusionOk="0">
                  <a:moveTo>
                    <a:pt x="3191" y="2001"/>
                  </a:moveTo>
                  <a:cubicBezTo>
                    <a:pt x="3834" y="2001"/>
                    <a:pt x="4358" y="2525"/>
                    <a:pt x="4358" y="3168"/>
                  </a:cubicBezTo>
                  <a:cubicBezTo>
                    <a:pt x="4358" y="3810"/>
                    <a:pt x="3834" y="4358"/>
                    <a:pt x="3191" y="4358"/>
                  </a:cubicBezTo>
                  <a:lnTo>
                    <a:pt x="3168" y="4358"/>
                  </a:lnTo>
                  <a:cubicBezTo>
                    <a:pt x="2525" y="4334"/>
                    <a:pt x="2024" y="3810"/>
                    <a:pt x="2024" y="3168"/>
                  </a:cubicBezTo>
                  <a:cubicBezTo>
                    <a:pt x="2024" y="2548"/>
                    <a:pt x="2525" y="2024"/>
                    <a:pt x="3168" y="2001"/>
                  </a:cubicBezTo>
                  <a:close/>
                  <a:moveTo>
                    <a:pt x="2667" y="0"/>
                  </a:moveTo>
                  <a:cubicBezTo>
                    <a:pt x="2501" y="0"/>
                    <a:pt x="2358" y="119"/>
                    <a:pt x="2334" y="262"/>
                  </a:cubicBezTo>
                  <a:lnTo>
                    <a:pt x="2263" y="953"/>
                  </a:lnTo>
                  <a:lnTo>
                    <a:pt x="1739" y="524"/>
                  </a:lnTo>
                  <a:cubicBezTo>
                    <a:pt x="1682" y="479"/>
                    <a:pt x="1610" y="455"/>
                    <a:pt x="1537" y="455"/>
                  </a:cubicBezTo>
                  <a:cubicBezTo>
                    <a:pt x="1456" y="455"/>
                    <a:pt x="1373" y="485"/>
                    <a:pt x="1310" y="548"/>
                  </a:cubicBezTo>
                  <a:lnTo>
                    <a:pt x="548" y="1310"/>
                  </a:lnTo>
                  <a:cubicBezTo>
                    <a:pt x="453" y="1429"/>
                    <a:pt x="429" y="1596"/>
                    <a:pt x="548" y="1739"/>
                  </a:cubicBezTo>
                  <a:lnTo>
                    <a:pt x="953" y="2263"/>
                  </a:lnTo>
                  <a:lnTo>
                    <a:pt x="286" y="2334"/>
                  </a:lnTo>
                  <a:cubicBezTo>
                    <a:pt x="119" y="2334"/>
                    <a:pt x="0" y="2477"/>
                    <a:pt x="0" y="2644"/>
                  </a:cubicBezTo>
                  <a:lnTo>
                    <a:pt x="0" y="3715"/>
                  </a:lnTo>
                  <a:cubicBezTo>
                    <a:pt x="0" y="3882"/>
                    <a:pt x="119" y="4025"/>
                    <a:pt x="286" y="4025"/>
                  </a:cubicBezTo>
                  <a:lnTo>
                    <a:pt x="977" y="4096"/>
                  </a:lnTo>
                  <a:lnTo>
                    <a:pt x="548" y="4644"/>
                  </a:lnTo>
                  <a:cubicBezTo>
                    <a:pt x="453" y="4763"/>
                    <a:pt x="453" y="4954"/>
                    <a:pt x="572" y="5049"/>
                  </a:cubicBezTo>
                  <a:lnTo>
                    <a:pt x="1334" y="5811"/>
                  </a:lnTo>
                  <a:cubicBezTo>
                    <a:pt x="1397" y="5874"/>
                    <a:pt x="1473" y="5903"/>
                    <a:pt x="1552" y="5903"/>
                  </a:cubicBezTo>
                  <a:cubicBezTo>
                    <a:pt x="1622" y="5903"/>
                    <a:pt x="1695" y="5880"/>
                    <a:pt x="1763" y="5835"/>
                  </a:cubicBezTo>
                  <a:lnTo>
                    <a:pt x="2263" y="5430"/>
                  </a:lnTo>
                  <a:lnTo>
                    <a:pt x="2334" y="6073"/>
                  </a:lnTo>
                  <a:cubicBezTo>
                    <a:pt x="2358" y="6240"/>
                    <a:pt x="2501" y="6359"/>
                    <a:pt x="2667" y="6359"/>
                  </a:cubicBezTo>
                  <a:lnTo>
                    <a:pt x="3739" y="6359"/>
                  </a:lnTo>
                  <a:cubicBezTo>
                    <a:pt x="3906" y="6359"/>
                    <a:pt x="4025" y="6240"/>
                    <a:pt x="4049" y="6073"/>
                  </a:cubicBezTo>
                  <a:lnTo>
                    <a:pt x="4120" y="5406"/>
                  </a:lnTo>
                  <a:lnTo>
                    <a:pt x="4644" y="5835"/>
                  </a:lnTo>
                  <a:cubicBezTo>
                    <a:pt x="4712" y="5880"/>
                    <a:pt x="4784" y="5903"/>
                    <a:pt x="4855" y="5903"/>
                  </a:cubicBezTo>
                  <a:cubicBezTo>
                    <a:pt x="4934" y="5903"/>
                    <a:pt x="5010" y="5874"/>
                    <a:pt x="5073" y="5811"/>
                  </a:cubicBezTo>
                  <a:lnTo>
                    <a:pt x="5835" y="5049"/>
                  </a:lnTo>
                  <a:cubicBezTo>
                    <a:pt x="5954" y="4930"/>
                    <a:pt x="5954" y="4739"/>
                    <a:pt x="5859" y="4620"/>
                  </a:cubicBezTo>
                  <a:lnTo>
                    <a:pt x="5430" y="4096"/>
                  </a:lnTo>
                  <a:lnTo>
                    <a:pt x="6097" y="4025"/>
                  </a:lnTo>
                  <a:cubicBezTo>
                    <a:pt x="6263" y="4001"/>
                    <a:pt x="6383" y="3882"/>
                    <a:pt x="6383" y="3715"/>
                  </a:cubicBezTo>
                  <a:lnTo>
                    <a:pt x="6383" y="2644"/>
                  </a:lnTo>
                  <a:cubicBezTo>
                    <a:pt x="6383" y="2477"/>
                    <a:pt x="6263" y="2334"/>
                    <a:pt x="6097" y="2334"/>
                  </a:cubicBezTo>
                  <a:lnTo>
                    <a:pt x="5430" y="2239"/>
                  </a:lnTo>
                  <a:lnTo>
                    <a:pt x="5859" y="1715"/>
                  </a:lnTo>
                  <a:cubicBezTo>
                    <a:pt x="5954" y="1596"/>
                    <a:pt x="5954" y="1405"/>
                    <a:pt x="5835" y="1286"/>
                  </a:cubicBezTo>
                  <a:lnTo>
                    <a:pt x="5073" y="548"/>
                  </a:lnTo>
                  <a:cubicBezTo>
                    <a:pt x="5007" y="482"/>
                    <a:pt x="4920" y="446"/>
                    <a:pt x="4835" y="446"/>
                  </a:cubicBezTo>
                  <a:cubicBezTo>
                    <a:pt x="4766" y="446"/>
                    <a:pt x="4698" y="470"/>
                    <a:pt x="4644" y="524"/>
                  </a:cubicBezTo>
                  <a:lnTo>
                    <a:pt x="4120" y="929"/>
                  </a:lnTo>
                  <a:lnTo>
                    <a:pt x="4049" y="262"/>
                  </a:lnTo>
                  <a:cubicBezTo>
                    <a:pt x="4025" y="119"/>
                    <a:pt x="3906" y="0"/>
                    <a:pt x="3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8" name="Google Shape;3828;p55"/>
          <p:cNvGrpSpPr/>
          <p:nvPr/>
        </p:nvGrpSpPr>
        <p:grpSpPr>
          <a:xfrm>
            <a:off x="7850738" y="1176112"/>
            <a:ext cx="519308" cy="521194"/>
            <a:chOff x="5449368" y="1437970"/>
            <a:chExt cx="398609" cy="415858"/>
          </a:xfrm>
          <a:solidFill>
            <a:srgbClr val="00FFFF">
              <a:alpha val="5098"/>
            </a:srgbClr>
          </a:solidFill>
        </p:grpSpPr>
        <p:sp>
          <p:nvSpPr>
            <p:cNvPr id="109" name="Google Shape;3829;p55"/>
            <p:cNvSpPr/>
            <p:nvPr/>
          </p:nvSpPr>
          <p:spPr>
            <a:xfrm>
              <a:off x="5449368" y="1437970"/>
              <a:ext cx="229130" cy="40054"/>
            </a:xfrm>
            <a:custGeom>
              <a:avLst/>
              <a:gdLst/>
              <a:ahLst/>
              <a:cxnLst/>
              <a:rect l="l" t="t" r="r" b="b"/>
              <a:pathLst>
                <a:path w="6407" h="1120" extrusionOk="0">
                  <a:moveTo>
                    <a:pt x="334" y="0"/>
                  </a:moveTo>
                  <a:cubicBezTo>
                    <a:pt x="144" y="0"/>
                    <a:pt x="1" y="143"/>
                    <a:pt x="1" y="334"/>
                  </a:cubicBezTo>
                  <a:lnTo>
                    <a:pt x="1" y="1119"/>
                  </a:lnTo>
                  <a:lnTo>
                    <a:pt x="6407" y="1119"/>
                  </a:lnTo>
                  <a:lnTo>
                    <a:pt x="5788" y="143"/>
                  </a:lnTo>
                  <a:cubicBezTo>
                    <a:pt x="5740" y="72"/>
                    <a:pt x="5645" y="24"/>
                    <a:pt x="5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3830;p55"/>
            <p:cNvSpPr/>
            <p:nvPr/>
          </p:nvSpPr>
          <p:spPr>
            <a:xfrm>
              <a:off x="5449368" y="1502702"/>
              <a:ext cx="398609" cy="269149"/>
            </a:xfrm>
            <a:custGeom>
              <a:avLst/>
              <a:gdLst/>
              <a:ahLst/>
              <a:cxnLst/>
              <a:rect l="l" t="t" r="r" b="b"/>
              <a:pathLst>
                <a:path w="11146" h="7526" extrusionOk="0">
                  <a:moveTo>
                    <a:pt x="1" y="0"/>
                  </a:moveTo>
                  <a:lnTo>
                    <a:pt x="1" y="7192"/>
                  </a:lnTo>
                  <a:cubicBezTo>
                    <a:pt x="1" y="7383"/>
                    <a:pt x="144" y="7525"/>
                    <a:pt x="334" y="7525"/>
                  </a:cubicBezTo>
                  <a:lnTo>
                    <a:pt x="1430" y="7525"/>
                  </a:lnTo>
                  <a:cubicBezTo>
                    <a:pt x="1263" y="7073"/>
                    <a:pt x="1191" y="6597"/>
                    <a:pt x="1191" y="6120"/>
                  </a:cubicBezTo>
                  <a:cubicBezTo>
                    <a:pt x="1191" y="3691"/>
                    <a:pt x="3144" y="1739"/>
                    <a:pt x="5573" y="1739"/>
                  </a:cubicBezTo>
                  <a:cubicBezTo>
                    <a:pt x="8002" y="1739"/>
                    <a:pt x="9955" y="3691"/>
                    <a:pt x="9955" y="6120"/>
                  </a:cubicBezTo>
                  <a:cubicBezTo>
                    <a:pt x="9955" y="6597"/>
                    <a:pt x="9884" y="7073"/>
                    <a:pt x="9717" y="7525"/>
                  </a:cubicBezTo>
                  <a:lnTo>
                    <a:pt x="10813" y="7525"/>
                  </a:lnTo>
                  <a:cubicBezTo>
                    <a:pt x="11003" y="7525"/>
                    <a:pt x="11146" y="7383"/>
                    <a:pt x="11146" y="7192"/>
                  </a:cubicBezTo>
                  <a:lnTo>
                    <a:pt x="11146" y="333"/>
                  </a:lnTo>
                  <a:cubicBezTo>
                    <a:pt x="11146" y="143"/>
                    <a:pt x="11003" y="0"/>
                    <a:pt x="108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3831;p55"/>
            <p:cNvSpPr/>
            <p:nvPr/>
          </p:nvSpPr>
          <p:spPr>
            <a:xfrm>
              <a:off x="5618852" y="1773541"/>
              <a:ext cx="59652" cy="80287"/>
            </a:xfrm>
            <a:custGeom>
              <a:avLst/>
              <a:gdLst/>
              <a:ahLst/>
              <a:cxnLst/>
              <a:rect l="l" t="t" r="r" b="b"/>
              <a:pathLst>
                <a:path w="1668" h="2245" extrusionOk="0">
                  <a:moveTo>
                    <a:pt x="1" y="0"/>
                  </a:moveTo>
                  <a:cubicBezTo>
                    <a:pt x="72" y="595"/>
                    <a:pt x="287" y="1786"/>
                    <a:pt x="691" y="2191"/>
                  </a:cubicBezTo>
                  <a:cubicBezTo>
                    <a:pt x="727" y="2227"/>
                    <a:pt x="781" y="2245"/>
                    <a:pt x="834" y="2245"/>
                  </a:cubicBezTo>
                  <a:cubicBezTo>
                    <a:pt x="888" y="2245"/>
                    <a:pt x="942" y="2227"/>
                    <a:pt x="977" y="2191"/>
                  </a:cubicBezTo>
                  <a:cubicBezTo>
                    <a:pt x="1382" y="1786"/>
                    <a:pt x="1596" y="595"/>
                    <a:pt x="1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3832;p55"/>
            <p:cNvSpPr/>
            <p:nvPr/>
          </p:nvSpPr>
          <p:spPr>
            <a:xfrm>
              <a:off x="5684443" y="1773541"/>
              <a:ext cx="86045" cy="75817"/>
            </a:xfrm>
            <a:custGeom>
              <a:avLst/>
              <a:gdLst/>
              <a:ahLst/>
              <a:cxnLst/>
              <a:rect l="l" t="t" r="r" b="b"/>
              <a:pathLst>
                <a:path w="2406" h="2120" extrusionOk="0">
                  <a:moveTo>
                    <a:pt x="524" y="0"/>
                  </a:moveTo>
                  <a:cubicBezTo>
                    <a:pt x="477" y="572"/>
                    <a:pt x="358" y="1096"/>
                    <a:pt x="215" y="1524"/>
                  </a:cubicBezTo>
                  <a:cubicBezTo>
                    <a:pt x="143" y="1762"/>
                    <a:pt x="72" y="1953"/>
                    <a:pt x="1" y="2120"/>
                  </a:cubicBezTo>
                  <a:cubicBezTo>
                    <a:pt x="1072" y="1810"/>
                    <a:pt x="1977" y="1024"/>
                    <a:pt x="2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3833;p55"/>
            <p:cNvSpPr/>
            <p:nvPr/>
          </p:nvSpPr>
          <p:spPr>
            <a:xfrm>
              <a:off x="5526868" y="1773541"/>
              <a:ext cx="86080" cy="75817"/>
            </a:xfrm>
            <a:custGeom>
              <a:avLst/>
              <a:gdLst/>
              <a:ahLst/>
              <a:cxnLst/>
              <a:rect l="l" t="t" r="r" b="b"/>
              <a:pathLst>
                <a:path w="2407" h="2120" extrusionOk="0">
                  <a:moveTo>
                    <a:pt x="1" y="0"/>
                  </a:moveTo>
                  <a:cubicBezTo>
                    <a:pt x="430" y="1024"/>
                    <a:pt x="1334" y="1810"/>
                    <a:pt x="2406" y="2120"/>
                  </a:cubicBezTo>
                  <a:cubicBezTo>
                    <a:pt x="2335" y="1953"/>
                    <a:pt x="2263" y="1762"/>
                    <a:pt x="2192" y="1524"/>
                  </a:cubicBezTo>
                  <a:cubicBezTo>
                    <a:pt x="2049" y="1096"/>
                    <a:pt x="1930" y="572"/>
                    <a:pt x="18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3834;p55"/>
            <p:cNvSpPr/>
            <p:nvPr/>
          </p:nvSpPr>
          <p:spPr>
            <a:xfrm>
              <a:off x="5526868" y="1593828"/>
              <a:ext cx="86080" cy="75817"/>
            </a:xfrm>
            <a:custGeom>
              <a:avLst/>
              <a:gdLst/>
              <a:ahLst/>
              <a:cxnLst/>
              <a:rect l="l" t="t" r="r" b="b"/>
              <a:pathLst>
                <a:path w="2407" h="2120" extrusionOk="0">
                  <a:moveTo>
                    <a:pt x="2406" y="0"/>
                  </a:moveTo>
                  <a:cubicBezTo>
                    <a:pt x="1311" y="310"/>
                    <a:pt x="430" y="1096"/>
                    <a:pt x="1" y="2120"/>
                  </a:cubicBezTo>
                  <a:lnTo>
                    <a:pt x="1882" y="2120"/>
                  </a:lnTo>
                  <a:cubicBezTo>
                    <a:pt x="1954" y="1453"/>
                    <a:pt x="2120" y="619"/>
                    <a:pt x="2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3835;p55"/>
            <p:cNvSpPr/>
            <p:nvPr/>
          </p:nvSpPr>
          <p:spPr>
            <a:xfrm>
              <a:off x="5618852" y="1589358"/>
              <a:ext cx="59652" cy="80287"/>
            </a:xfrm>
            <a:custGeom>
              <a:avLst/>
              <a:gdLst/>
              <a:ahLst/>
              <a:cxnLst/>
              <a:rect l="l" t="t" r="r" b="b"/>
              <a:pathLst>
                <a:path w="1668" h="2245" extrusionOk="0">
                  <a:moveTo>
                    <a:pt x="834" y="0"/>
                  </a:moveTo>
                  <a:cubicBezTo>
                    <a:pt x="781" y="0"/>
                    <a:pt x="727" y="18"/>
                    <a:pt x="691" y="54"/>
                  </a:cubicBezTo>
                  <a:cubicBezTo>
                    <a:pt x="287" y="459"/>
                    <a:pt x="72" y="1649"/>
                    <a:pt x="1" y="2245"/>
                  </a:cubicBezTo>
                  <a:lnTo>
                    <a:pt x="1668" y="2245"/>
                  </a:lnTo>
                  <a:cubicBezTo>
                    <a:pt x="1596" y="1649"/>
                    <a:pt x="1382" y="459"/>
                    <a:pt x="977" y="54"/>
                  </a:cubicBezTo>
                  <a:cubicBezTo>
                    <a:pt x="942" y="18"/>
                    <a:pt x="888" y="0"/>
                    <a:pt x="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3836;p55"/>
            <p:cNvSpPr/>
            <p:nvPr/>
          </p:nvSpPr>
          <p:spPr>
            <a:xfrm>
              <a:off x="5684443" y="1593828"/>
              <a:ext cx="86045" cy="75817"/>
            </a:xfrm>
            <a:custGeom>
              <a:avLst/>
              <a:gdLst/>
              <a:ahLst/>
              <a:cxnLst/>
              <a:rect l="l" t="t" r="r" b="b"/>
              <a:pathLst>
                <a:path w="2406" h="2120" extrusionOk="0">
                  <a:moveTo>
                    <a:pt x="1" y="0"/>
                  </a:moveTo>
                  <a:lnTo>
                    <a:pt x="1" y="0"/>
                  </a:lnTo>
                  <a:cubicBezTo>
                    <a:pt x="286" y="619"/>
                    <a:pt x="453" y="1429"/>
                    <a:pt x="524" y="2120"/>
                  </a:cubicBezTo>
                  <a:lnTo>
                    <a:pt x="2406" y="2120"/>
                  </a:lnTo>
                  <a:cubicBezTo>
                    <a:pt x="1977" y="1096"/>
                    <a:pt x="1096" y="31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3837;p55"/>
            <p:cNvSpPr/>
            <p:nvPr/>
          </p:nvSpPr>
          <p:spPr>
            <a:xfrm>
              <a:off x="5514959" y="1693466"/>
              <a:ext cx="76675" cy="56254"/>
            </a:xfrm>
            <a:custGeom>
              <a:avLst/>
              <a:gdLst/>
              <a:ahLst/>
              <a:cxnLst/>
              <a:rect l="l" t="t" r="r" b="b"/>
              <a:pathLst>
                <a:path w="2144" h="1573" extrusionOk="0">
                  <a:moveTo>
                    <a:pt x="120" y="1"/>
                  </a:moveTo>
                  <a:cubicBezTo>
                    <a:pt x="0" y="501"/>
                    <a:pt x="0" y="1048"/>
                    <a:pt x="120" y="1572"/>
                  </a:cubicBezTo>
                  <a:lnTo>
                    <a:pt x="2144" y="1572"/>
                  </a:lnTo>
                  <a:cubicBezTo>
                    <a:pt x="2120" y="1048"/>
                    <a:pt x="2120" y="501"/>
                    <a:pt x="2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3838;p55"/>
            <p:cNvSpPr/>
            <p:nvPr/>
          </p:nvSpPr>
          <p:spPr>
            <a:xfrm>
              <a:off x="5705722" y="1693466"/>
              <a:ext cx="76711" cy="56254"/>
            </a:xfrm>
            <a:custGeom>
              <a:avLst/>
              <a:gdLst/>
              <a:ahLst/>
              <a:cxnLst/>
              <a:rect l="l" t="t" r="r" b="b"/>
              <a:pathLst>
                <a:path w="2145" h="1573" extrusionOk="0">
                  <a:moveTo>
                    <a:pt x="1" y="1"/>
                  </a:moveTo>
                  <a:cubicBezTo>
                    <a:pt x="25" y="501"/>
                    <a:pt x="25" y="1048"/>
                    <a:pt x="1" y="1572"/>
                  </a:cubicBezTo>
                  <a:lnTo>
                    <a:pt x="2025" y="1572"/>
                  </a:lnTo>
                  <a:cubicBezTo>
                    <a:pt x="2144" y="1048"/>
                    <a:pt x="2144" y="501"/>
                    <a:pt x="2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3839;p55"/>
            <p:cNvSpPr/>
            <p:nvPr/>
          </p:nvSpPr>
          <p:spPr>
            <a:xfrm>
              <a:off x="5615455" y="1693466"/>
              <a:ext cx="66482" cy="56254"/>
            </a:xfrm>
            <a:custGeom>
              <a:avLst/>
              <a:gdLst/>
              <a:ahLst/>
              <a:cxnLst/>
              <a:rect l="l" t="t" r="r" b="b"/>
              <a:pathLst>
                <a:path w="1859" h="1573" extrusionOk="0">
                  <a:moveTo>
                    <a:pt x="24" y="1"/>
                  </a:moveTo>
                  <a:cubicBezTo>
                    <a:pt x="1" y="524"/>
                    <a:pt x="1" y="1048"/>
                    <a:pt x="24" y="1572"/>
                  </a:cubicBezTo>
                  <a:lnTo>
                    <a:pt x="1834" y="1572"/>
                  </a:lnTo>
                  <a:cubicBezTo>
                    <a:pt x="1858" y="1048"/>
                    <a:pt x="1858" y="524"/>
                    <a:pt x="1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 name="Google Shape;3824;p55"/>
          <p:cNvGrpSpPr/>
          <p:nvPr/>
        </p:nvGrpSpPr>
        <p:grpSpPr>
          <a:xfrm>
            <a:off x="7850731" y="2968776"/>
            <a:ext cx="519315" cy="521201"/>
            <a:chOff x="5440856" y="4131871"/>
            <a:chExt cx="417355" cy="372180"/>
          </a:xfrm>
          <a:solidFill>
            <a:srgbClr val="00FFFF">
              <a:alpha val="5098"/>
            </a:srgbClr>
          </a:solidFill>
        </p:grpSpPr>
        <p:sp>
          <p:nvSpPr>
            <p:cNvPr id="121" name="Google Shape;3825;p55"/>
            <p:cNvSpPr/>
            <p:nvPr/>
          </p:nvSpPr>
          <p:spPr>
            <a:xfrm>
              <a:off x="5440856" y="4131871"/>
              <a:ext cx="286207" cy="372180"/>
            </a:xfrm>
            <a:custGeom>
              <a:avLst/>
              <a:gdLst/>
              <a:ahLst/>
              <a:cxnLst/>
              <a:rect l="l" t="t" r="r" b="b"/>
              <a:pathLst>
                <a:path w="8003" h="10407" extrusionOk="0">
                  <a:moveTo>
                    <a:pt x="3549" y="2143"/>
                  </a:moveTo>
                  <a:cubicBezTo>
                    <a:pt x="3716" y="2143"/>
                    <a:pt x="3882" y="2286"/>
                    <a:pt x="3882" y="2477"/>
                  </a:cubicBezTo>
                  <a:cubicBezTo>
                    <a:pt x="3882" y="2667"/>
                    <a:pt x="3716" y="2810"/>
                    <a:pt x="3549" y="2810"/>
                  </a:cubicBezTo>
                  <a:lnTo>
                    <a:pt x="1382" y="2810"/>
                  </a:lnTo>
                  <a:cubicBezTo>
                    <a:pt x="1191" y="2810"/>
                    <a:pt x="1025" y="2667"/>
                    <a:pt x="1025" y="2477"/>
                  </a:cubicBezTo>
                  <a:cubicBezTo>
                    <a:pt x="1025" y="2286"/>
                    <a:pt x="1191" y="2143"/>
                    <a:pt x="1382" y="2143"/>
                  </a:cubicBezTo>
                  <a:close/>
                  <a:moveTo>
                    <a:pt x="3549" y="3501"/>
                  </a:moveTo>
                  <a:cubicBezTo>
                    <a:pt x="3716" y="3501"/>
                    <a:pt x="3882" y="3644"/>
                    <a:pt x="3882" y="3834"/>
                  </a:cubicBezTo>
                  <a:cubicBezTo>
                    <a:pt x="3882" y="4025"/>
                    <a:pt x="3716" y="4191"/>
                    <a:pt x="3549" y="4191"/>
                  </a:cubicBezTo>
                  <a:lnTo>
                    <a:pt x="1382" y="4191"/>
                  </a:lnTo>
                  <a:cubicBezTo>
                    <a:pt x="1191" y="4191"/>
                    <a:pt x="1025" y="4025"/>
                    <a:pt x="1025" y="3834"/>
                  </a:cubicBezTo>
                  <a:cubicBezTo>
                    <a:pt x="1025" y="3644"/>
                    <a:pt x="1191" y="3501"/>
                    <a:pt x="1382" y="3501"/>
                  </a:cubicBezTo>
                  <a:close/>
                  <a:moveTo>
                    <a:pt x="3549" y="4858"/>
                  </a:moveTo>
                  <a:cubicBezTo>
                    <a:pt x="3716" y="4858"/>
                    <a:pt x="3882" y="5025"/>
                    <a:pt x="3882" y="5215"/>
                  </a:cubicBezTo>
                  <a:cubicBezTo>
                    <a:pt x="3882" y="5382"/>
                    <a:pt x="3716" y="5549"/>
                    <a:pt x="3549" y="5549"/>
                  </a:cubicBezTo>
                  <a:lnTo>
                    <a:pt x="1382" y="5549"/>
                  </a:lnTo>
                  <a:cubicBezTo>
                    <a:pt x="1191" y="5549"/>
                    <a:pt x="1025" y="5382"/>
                    <a:pt x="1025" y="5215"/>
                  </a:cubicBezTo>
                  <a:cubicBezTo>
                    <a:pt x="1025" y="5025"/>
                    <a:pt x="1191" y="4858"/>
                    <a:pt x="1382" y="4858"/>
                  </a:cubicBezTo>
                  <a:close/>
                  <a:moveTo>
                    <a:pt x="3549" y="6216"/>
                  </a:moveTo>
                  <a:cubicBezTo>
                    <a:pt x="3716" y="6216"/>
                    <a:pt x="3882" y="6382"/>
                    <a:pt x="3882" y="6573"/>
                  </a:cubicBezTo>
                  <a:cubicBezTo>
                    <a:pt x="3882" y="6763"/>
                    <a:pt x="3716" y="6906"/>
                    <a:pt x="3549" y="6906"/>
                  </a:cubicBezTo>
                  <a:lnTo>
                    <a:pt x="1382" y="6906"/>
                  </a:lnTo>
                  <a:cubicBezTo>
                    <a:pt x="1191" y="6906"/>
                    <a:pt x="1025" y="6763"/>
                    <a:pt x="1025" y="6573"/>
                  </a:cubicBezTo>
                  <a:cubicBezTo>
                    <a:pt x="1025" y="6382"/>
                    <a:pt x="1191" y="6216"/>
                    <a:pt x="1382" y="6216"/>
                  </a:cubicBezTo>
                  <a:close/>
                  <a:moveTo>
                    <a:pt x="3549" y="7597"/>
                  </a:moveTo>
                  <a:cubicBezTo>
                    <a:pt x="3716" y="7597"/>
                    <a:pt x="3882" y="7740"/>
                    <a:pt x="3882" y="7930"/>
                  </a:cubicBezTo>
                  <a:cubicBezTo>
                    <a:pt x="3882" y="8121"/>
                    <a:pt x="3716" y="8264"/>
                    <a:pt x="3549" y="8264"/>
                  </a:cubicBezTo>
                  <a:lnTo>
                    <a:pt x="1382" y="8264"/>
                  </a:lnTo>
                  <a:cubicBezTo>
                    <a:pt x="1191" y="8264"/>
                    <a:pt x="1025" y="8121"/>
                    <a:pt x="1025" y="7930"/>
                  </a:cubicBezTo>
                  <a:cubicBezTo>
                    <a:pt x="1025" y="7740"/>
                    <a:pt x="1191" y="7597"/>
                    <a:pt x="1382" y="7597"/>
                  </a:cubicBezTo>
                  <a:close/>
                  <a:moveTo>
                    <a:pt x="334" y="0"/>
                  </a:moveTo>
                  <a:cubicBezTo>
                    <a:pt x="143" y="0"/>
                    <a:pt x="1" y="167"/>
                    <a:pt x="1" y="357"/>
                  </a:cubicBezTo>
                  <a:lnTo>
                    <a:pt x="1" y="10050"/>
                  </a:lnTo>
                  <a:cubicBezTo>
                    <a:pt x="1" y="10240"/>
                    <a:pt x="143" y="10383"/>
                    <a:pt x="334" y="10383"/>
                  </a:cubicBezTo>
                  <a:lnTo>
                    <a:pt x="7645" y="10407"/>
                  </a:lnTo>
                  <a:cubicBezTo>
                    <a:pt x="7836" y="10407"/>
                    <a:pt x="8002" y="10240"/>
                    <a:pt x="8002" y="10050"/>
                  </a:cubicBezTo>
                  <a:lnTo>
                    <a:pt x="8002" y="8168"/>
                  </a:lnTo>
                  <a:lnTo>
                    <a:pt x="5930" y="8168"/>
                  </a:lnTo>
                  <a:cubicBezTo>
                    <a:pt x="5359" y="8168"/>
                    <a:pt x="4906" y="7692"/>
                    <a:pt x="4906" y="7144"/>
                  </a:cubicBezTo>
                  <a:lnTo>
                    <a:pt x="4906" y="5311"/>
                  </a:lnTo>
                  <a:cubicBezTo>
                    <a:pt x="4906" y="4763"/>
                    <a:pt x="5359" y="4287"/>
                    <a:pt x="5930" y="4287"/>
                  </a:cubicBezTo>
                  <a:lnTo>
                    <a:pt x="8002" y="4287"/>
                  </a:lnTo>
                  <a:lnTo>
                    <a:pt x="8002" y="3215"/>
                  </a:lnTo>
                  <a:lnTo>
                    <a:pt x="5121" y="3215"/>
                  </a:lnTo>
                  <a:cubicBezTo>
                    <a:pt x="4954" y="3215"/>
                    <a:pt x="4787" y="3072"/>
                    <a:pt x="4787" y="2882"/>
                  </a:cubicBezTo>
                  <a:lnTo>
                    <a:pt x="4787" y="24"/>
                  </a:lnTo>
                  <a:lnTo>
                    <a:pt x="3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3826;p55"/>
            <p:cNvSpPr/>
            <p:nvPr/>
          </p:nvSpPr>
          <p:spPr>
            <a:xfrm>
              <a:off x="5636734" y="4132693"/>
              <a:ext cx="90336" cy="89478"/>
            </a:xfrm>
            <a:custGeom>
              <a:avLst/>
              <a:gdLst/>
              <a:ahLst/>
              <a:cxnLst/>
              <a:rect l="l" t="t" r="r" b="b"/>
              <a:pathLst>
                <a:path w="2526" h="2502" extrusionOk="0">
                  <a:moveTo>
                    <a:pt x="1" y="1"/>
                  </a:moveTo>
                  <a:lnTo>
                    <a:pt x="1" y="2501"/>
                  </a:lnTo>
                  <a:lnTo>
                    <a:pt x="2525" y="2501"/>
                  </a:lnTo>
                  <a:cubicBezTo>
                    <a:pt x="2525" y="2430"/>
                    <a:pt x="2478" y="2335"/>
                    <a:pt x="2406" y="2263"/>
                  </a:cubicBezTo>
                  <a:lnTo>
                    <a:pt x="239" y="96"/>
                  </a:lnTo>
                  <a:cubicBezTo>
                    <a:pt x="168" y="25"/>
                    <a:pt x="96"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3827;p55"/>
            <p:cNvSpPr/>
            <p:nvPr/>
          </p:nvSpPr>
          <p:spPr>
            <a:xfrm>
              <a:off x="5641026" y="4271850"/>
              <a:ext cx="217186" cy="165473"/>
            </a:xfrm>
            <a:custGeom>
              <a:avLst/>
              <a:gdLst/>
              <a:ahLst/>
              <a:cxnLst/>
              <a:rect l="l" t="t" r="r" b="b"/>
              <a:pathLst>
                <a:path w="6073" h="4627" extrusionOk="0">
                  <a:moveTo>
                    <a:pt x="3537" y="1"/>
                  </a:moveTo>
                  <a:cubicBezTo>
                    <a:pt x="3361" y="1"/>
                    <a:pt x="3191" y="135"/>
                    <a:pt x="3191" y="349"/>
                  </a:cubicBezTo>
                  <a:lnTo>
                    <a:pt x="3191" y="1063"/>
                  </a:lnTo>
                  <a:lnTo>
                    <a:pt x="333" y="1063"/>
                  </a:lnTo>
                  <a:cubicBezTo>
                    <a:pt x="143" y="1063"/>
                    <a:pt x="0" y="1206"/>
                    <a:pt x="0" y="1397"/>
                  </a:cubicBezTo>
                  <a:lnTo>
                    <a:pt x="0" y="3230"/>
                  </a:lnTo>
                  <a:cubicBezTo>
                    <a:pt x="0" y="3421"/>
                    <a:pt x="143" y="3564"/>
                    <a:pt x="333" y="3564"/>
                  </a:cubicBezTo>
                  <a:lnTo>
                    <a:pt x="3191" y="3564"/>
                  </a:lnTo>
                  <a:lnTo>
                    <a:pt x="3191" y="4278"/>
                  </a:lnTo>
                  <a:cubicBezTo>
                    <a:pt x="3191" y="4492"/>
                    <a:pt x="3361" y="4626"/>
                    <a:pt x="3537" y="4626"/>
                  </a:cubicBezTo>
                  <a:cubicBezTo>
                    <a:pt x="3616" y="4626"/>
                    <a:pt x="3696" y="4599"/>
                    <a:pt x="3763" y="4540"/>
                  </a:cubicBezTo>
                  <a:lnTo>
                    <a:pt x="5930" y="2564"/>
                  </a:lnTo>
                  <a:cubicBezTo>
                    <a:pt x="6073" y="2421"/>
                    <a:pt x="6073" y="2206"/>
                    <a:pt x="5930" y="2063"/>
                  </a:cubicBezTo>
                  <a:lnTo>
                    <a:pt x="3763" y="87"/>
                  </a:lnTo>
                  <a:cubicBezTo>
                    <a:pt x="3696" y="28"/>
                    <a:pt x="3616" y="1"/>
                    <a:pt x="3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22" presetClass="entr" presetSubtype="8" fill="hold" nodeType="withEffect">
                                  <p:stCondLst>
                                    <p:cond delay="0"/>
                                  </p:stCondLst>
                                  <p:childTnLst>
                                    <p:set>
                                      <p:cBhvr>
                                        <p:cTn id="13" dur="1" fill="hold">
                                          <p:stCondLst>
                                            <p:cond delay="0"/>
                                          </p:stCondLst>
                                        </p:cTn>
                                        <p:tgtEl>
                                          <p:spTgt spid="3761"/>
                                        </p:tgtEl>
                                        <p:attrNameLst>
                                          <p:attrName>style.visibility</p:attrName>
                                        </p:attrNameLst>
                                      </p:cBhvr>
                                      <p:to>
                                        <p:strVal val="visible"/>
                                      </p:to>
                                    </p:set>
                                    <p:animEffect transition="in" filter="wipe(left)">
                                      <p:cBhvr>
                                        <p:cTn id="14" dur="500"/>
                                        <p:tgtEl>
                                          <p:spTgt spid="376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48"/>
                                        </p:tgtEl>
                                        <p:attrNameLst>
                                          <p:attrName>style.visibility</p:attrName>
                                        </p:attrNameLst>
                                      </p:cBhvr>
                                      <p:to>
                                        <p:strVal val="visible"/>
                                      </p:to>
                                    </p:set>
                                    <p:animEffect transition="in" filter="fade">
                                      <p:cBhvr>
                                        <p:cTn id="19" dur="500"/>
                                        <p:tgtEl>
                                          <p:spTgt spid="374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fade">
                                      <p:cBhvr>
                                        <p:cTn id="57" dur="500"/>
                                        <p:tgtEl>
                                          <p:spTgt spid="108"/>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up)">
                                      <p:cBhvr>
                                        <p:cTn id="66" dur="500"/>
                                        <p:tgtEl>
                                          <p:spTgt spid="71"/>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fade">
                                      <p:cBhvr>
                                        <p:cTn id="74" dur="500"/>
                                        <p:tgtEl>
                                          <p:spTgt spid="120"/>
                                        </p:tgtEl>
                                      </p:cBhvr>
                                    </p:animEffect>
                                  </p:childTnLst>
                                </p:cTn>
                              </p:par>
                            </p:childTnLst>
                          </p:cTn>
                        </p:par>
                        <p:par>
                          <p:cTn id="75" fill="hold">
                            <p:stCondLst>
                              <p:cond delay="1500"/>
                            </p:stCondLst>
                            <p:childTnLst>
                              <p:par>
                                <p:cTn id="76" presetID="10" presetClass="entr" presetSubtype="0"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 grpId="0" animBg="1"/>
      <p:bldP spid="31" grpId="0" animBg="1"/>
      <p:bldP spid="36" grpId="0" animBg="1"/>
      <p:bldP spid="40" grpId="0" animBg="1"/>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2"/>
        <p:cNvGrpSpPr/>
        <p:nvPr/>
      </p:nvGrpSpPr>
      <p:grpSpPr>
        <a:xfrm>
          <a:off x="0" y="0"/>
          <a:ext cx="0" cy="0"/>
          <a:chOff x="0" y="0"/>
          <a:chExt cx="0" cy="0"/>
        </a:xfrm>
      </p:grpSpPr>
      <p:sp>
        <p:nvSpPr>
          <p:cNvPr id="4294" name="Google Shape;4294;p63"/>
          <p:cNvSpPr txBox="1">
            <a:spLocks noGrp="1"/>
          </p:cNvSpPr>
          <p:nvPr>
            <p:ph type="title"/>
          </p:nvPr>
        </p:nvSpPr>
        <p:spPr>
          <a:xfrm>
            <a:off x="788850" y="2218239"/>
            <a:ext cx="6422272" cy="12015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9600" dirty="0" smtClean="0">
                <a:solidFill>
                  <a:schemeClr val="accent2"/>
                </a:solidFill>
                <a:latin typeface="Noah" panose="00000500000000000000" pitchFamily="50" charset="-52"/>
              </a:rPr>
              <a:t>ИТОГИ</a:t>
            </a:r>
            <a:endParaRPr lang="ru-RU" sz="9600" dirty="0">
              <a:latin typeface="Noah" panose="00000500000000000000" pitchFamily="50" charset="-52"/>
            </a:endParaRPr>
          </a:p>
        </p:txBody>
      </p:sp>
      <p:grpSp>
        <p:nvGrpSpPr>
          <p:cNvPr id="4297" name="Google Shape;4297;p63"/>
          <p:cNvGrpSpPr/>
          <p:nvPr/>
        </p:nvGrpSpPr>
        <p:grpSpPr>
          <a:xfrm rot="-5400000" flipH="1">
            <a:off x="7383127" y="3012828"/>
            <a:ext cx="883262" cy="242091"/>
            <a:chOff x="2300350" y="2601250"/>
            <a:chExt cx="2275275" cy="623625"/>
          </a:xfrm>
        </p:grpSpPr>
        <p:sp>
          <p:nvSpPr>
            <p:cNvPr id="4298" name="Google Shape;4298;p6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9" name="Google Shape;4299;p6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0" name="Google Shape;4300;p6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1" name="Google Shape;4301;p6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2" name="Google Shape;4302;p6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3" name="Google Shape;4303;p6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04" name="Google Shape;4304;p63"/>
          <p:cNvGrpSpPr/>
          <p:nvPr/>
        </p:nvGrpSpPr>
        <p:grpSpPr>
          <a:xfrm rot="5400000">
            <a:off x="2935200" y="4005125"/>
            <a:ext cx="98902" cy="553090"/>
            <a:chOff x="4898850" y="4820550"/>
            <a:chExt cx="98902" cy="553090"/>
          </a:xfrm>
        </p:grpSpPr>
        <p:sp>
          <p:nvSpPr>
            <p:cNvPr id="4305" name="Google Shape;4305;p63"/>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6" name="Google Shape;4306;p63"/>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7" name="Google Shape;4307;p63"/>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8" name="Google Shape;4308;p63"/>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9" name="Google Shape;4309;p63"/>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10" name="Google Shape;4310;p63"/>
          <p:cNvGrpSpPr/>
          <p:nvPr/>
        </p:nvGrpSpPr>
        <p:grpSpPr>
          <a:xfrm>
            <a:off x="2502517" y="715516"/>
            <a:ext cx="1105976" cy="133969"/>
            <a:chOff x="8183182" y="663852"/>
            <a:chExt cx="1475028" cy="178673"/>
          </a:xfrm>
        </p:grpSpPr>
        <p:grpSp>
          <p:nvGrpSpPr>
            <p:cNvPr id="4311" name="Google Shape;4311;p63"/>
            <p:cNvGrpSpPr/>
            <p:nvPr/>
          </p:nvGrpSpPr>
          <p:grpSpPr>
            <a:xfrm>
              <a:off x="8183182" y="774425"/>
              <a:ext cx="1178025" cy="68100"/>
              <a:chOff x="2024450" y="204150"/>
              <a:chExt cx="1178025" cy="68100"/>
            </a:xfrm>
          </p:grpSpPr>
          <p:sp>
            <p:nvSpPr>
              <p:cNvPr id="4312" name="Google Shape;4312;p6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3" name="Google Shape;4313;p6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4" name="Google Shape;4314;p6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5" name="Google Shape;4315;p6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6" name="Google Shape;4316;p6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7" name="Google Shape;4317;p6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8" name="Google Shape;4318;p6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9" name="Google Shape;4319;p6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0" name="Google Shape;4320;p6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1" name="Google Shape;4321;p6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22" name="Google Shape;4322;p63"/>
            <p:cNvGrpSpPr/>
            <p:nvPr/>
          </p:nvGrpSpPr>
          <p:grpSpPr>
            <a:xfrm>
              <a:off x="8480185" y="663852"/>
              <a:ext cx="1178025" cy="68100"/>
              <a:chOff x="2024450" y="204150"/>
              <a:chExt cx="1178025" cy="68100"/>
            </a:xfrm>
          </p:grpSpPr>
          <p:sp>
            <p:nvSpPr>
              <p:cNvPr id="4323" name="Google Shape;4323;p6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4" name="Google Shape;4324;p6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5" name="Google Shape;4325;p6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6" name="Google Shape;4326;p6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7" name="Google Shape;4327;p6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8" name="Google Shape;4328;p6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9" name="Google Shape;4329;p6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0" name="Google Shape;4330;p6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1" name="Google Shape;4331;p6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2" name="Google Shape;4332;p6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333" name="Google Shape;4333;p63"/>
          <p:cNvGrpSpPr/>
          <p:nvPr/>
        </p:nvGrpSpPr>
        <p:grpSpPr>
          <a:xfrm>
            <a:off x="5835364" y="1296428"/>
            <a:ext cx="883262" cy="242091"/>
            <a:chOff x="2300350" y="2601250"/>
            <a:chExt cx="2275275" cy="623625"/>
          </a:xfrm>
        </p:grpSpPr>
        <p:sp>
          <p:nvSpPr>
            <p:cNvPr id="4334" name="Google Shape;4334;p6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5" name="Google Shape;4335;p6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6" name="Google Shape;4336;p6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7" name="Google Shape;4337;p6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8" name="Google Shape;4338;p6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9" name="Google Shape;4339;p6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40" name="Google Shape;4340;p63"/>
          <p:cNvGrpSpPr/>
          <p:nvPr/>
        </p:nvGrpSpPr>
        <p:grpSpPr>
          <a:xfrm>
            <a:off x="7672192" y="1903729"/>
            <a:ext cx="1823016" cy="296643"/>
            <a:chOff x="7857346" y="3902355"/>
            <a:chExt cx="1823016" cy="296643"/>
          </a:xfrm>
        </p:grpSpPr>
        <p:sp>
          <p:nvSpPr>
            <p:cNvPr id="4341" name="Google Shape;4341;p63"/>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2" name="Google Shape;4342;p63"/>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3" name="Google Shape;4343;p63"/>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4" name="Google Shape;4344;p63"/>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5" name="Google Shape;4345;p63"/>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6" name="Google Shape;4346;p63"/>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47" name="Google Shape;4347;p63"/>
          <p:cNvGrpSpPr/>
          <p:nvPr/>
        </p:nvGrpSpPr>
        <p:grpSpPr>
          <a:xfrm rot="5400000">
            <a:off x="4397925" y="1382925"/>
            <a:ext cx="98902" cy="553090"/>
            <a:chOff x="4898850" y="4820550"/>
            <a:chExt cx="98902" cy="553090"/>
          </a:xfrm>
        </p:grpSpPr>
        <p:sp>
          <p:nvSpPr>
            <p:cNvPr id="4348" name="Google Shape;4348;p63"/>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9" name="Google Shape;4349;p63"/>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0" name="Google Shape;4350;p63"/>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1" name="Google Shape;4351;p63"/>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2" name="Google Shape;4352;p63"/>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53" name="Google Shape;4353;p63"/>
          <p:cNvGrpSpPr/>
          <p:nvPr/>
        </p:nvGrpSpPr>
        <p:grpSpPr>
          <a:xfrm>
            <a:off x="5564542" y="4282016"/>
            <a:ext cx="1105976" cy="133969"/>
            <a:chOff x="8183182" y="663852"/>
            <a:chExt cx="1475028" cy="178673"/>
          </a:xfrm>
        </p:grpSpPr>
        <p:grpSp>
          <p:nvGrpSpPr>
            <p:cNvPr id="4354" name="Google Shape;4354;p63"/>
            <p:cNvGrpSpPr/>
            <p:nvPr/>
          </p:nvGrpSpPr>
          <p:grpSpPr>
            <a:xfrm>
              <a:off x="8183182" y="774425"/>
              <a:ext cx="1178025" cy="68100"/>
              <a:chOff x="2024450" y="204150"/>
              <a:chExt cx="1178025" cy="68100"/>
            </a:xfrm>
          </p:grpSpPr>
          <p:sp>
            <p:nvSpPr>
              <p:cNvPr id="4355" name="Google Shape;4355;p6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6" name="Google Shape;4356;p6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7" name="Google Shape;4357;p6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8" name="Google Shape;4358;p6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9" name="Google Shape;4359;p6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0" name="Google Shape;4360;p6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1" name="Google Shape;4361;p6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2" name="Google Shape;4362;p6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3" name="Google Shape;4363;p6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4" name="Google Shape;4364;p6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65" name="Google Shape;4365;p63"/>
            <p:cNvGrpSpPr/>
            <p:nvPr/>
          </p:nvGrpSpPr>
          <p:grpSpPr>
            <a:xfrm>
              <a:off x="8480185" y="663852"/>
              <a:ext cx="1178025" cy="68100"/>
              <a:chOff x="2024450" y="204150"/>
              <a:chExt cx="1178025" cy="68100"/>
            </a:xfrm>
          </p:grpSpPr>
          <p:sp>
            <p:nvSpPr>
              <p:cNvPr id="4366" name="Google Shape;4366;p6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7" name="Google Shape;4367;p6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8" name="Google Shape;4368;p6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9" name="Google Shape;4369;p6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0" name="Google Shape;4370;p6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1" name="Google Shape;4371;p6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2" name="Google Shape;4372;p6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3" name="Google Shape;4373;p6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4" name="Google Shape;4374;p6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5" name="Google Shape;4375;p6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94"/>
                                        </p:tgtEl>
                                        <p:attrNameLst>
                                          <p:attrName>style.visibility</p:attrName>
                                        </p:attrNameLst>
                                      </p:cBhvr>
                                      <p:to>
                                        <p:strVal val="visible"/>
                                      </p:to>
                                    </p:set>
                                    <p:animEffect transition="in" filter="fade">
                                      <p:cBhvr>
                                        <p:cTn id="7" dur="1000"/>
                                        <p:tgtEl>
                                          <p:spTgt spid="4294"/>
                                        </p:tgtEl>
                                      </p:cBhvr>
                                    </p:animEffect>
                                  </p:childTnLst>
                                </p:cTn>
                              </p:par>
                              <p:par>
                                <p:cTn id="8" presetID="22" presetClass="entr" presetSubtype="8" fill="hold" nodeType="withEffect">
                                  <p:stCondLst>
                                    <p:cond delay="0"/>
                                  </p:stCondLst>
                                  <p:childTnLst>
                                    <p:set>
                                      <p:cBhvr>
                                        <p:cTn id="9" dur="1" fill="hold">
                                          <p:stCondLst>
                                            <p:cond delay="0"/>
                                          </p:stCondLst>
                                        </p:cTn>
                                        <p:tgtEl>
                                          <p:spTgt spid="4347"/>
                                        </p:tgtEl>
                                        <p:attrNameLst>
                                          <p:attrName>style.visibility</p:attrName>
                                        </p:attrNameLst>
                                      </p:cBhvr>
                                      <p:to>
                                        <p:strVal val="visible"/>
                                      </p:to>
                                    </p:set>
                                    <p:animEffect transition="in" filter="wipe(left)">
                                      <p:cBhvr>
                                        <p:cTn id="10" dur="500"/>
                                        <p:tgtEl>
                                          <p:spTgt spid="4347"/>
                                        </p:tgtEl>
                                      </p:cBhvr>
                                    </p:animEffect>
                                  </p:childTnLst>
                                </p:cTn>
                              </p:par>
                              <p:par>
                                <p:cTn id="11" presetID="22" presetClass="entr" presetSubtype="2" fill="hold" nodeType="withEffect">
                                  <p:stCondLst>
                                    <p:cond delay="0"/>
                                  </p:stCondLst>
                                  <p:childTnLst>
                                    <p:set>
                                      <p:cBhvr>
                                        <p:cTn id="12" dur="1" fill="hold">
                                          <p:stCondLst>
                                            <p:cond delay="0"/>
                                          </p:stCondLst>
                                        </p:cTn>
                                        <p:tgtEl>
                                          <p:spTgt spid="4304"/>
                                        </p:tgtEl>
                                        <p:attrNameLst>
                                          <p:attrName>style.visibility</p:attrName>
                                        </p:attrNameLst>
                                      </p:cBhvr>
                                      <p:to>
                                        <p:strVal val="visible"/>
                                      </p:to>
                                    </p:set>
                                    <p:animEffect transition="in" filter="wipe(right)">
                                      <p:cBhvr>
                                        <p:cTn id="13" dur="500"/>
                                        <p:tgtEl>
                                          <p:spTgt spid="4304"/>
                                        </p:tgtEl>
                                      </p:cBhvr>
                                    </p:animEffect>
                                  </p:childTnLst>
                                </p:cTn>
                              </p:par>
                              <p:par>
                                <p:cTn id="14" presetID="22" presetClass="entr" presetSubtype="2" fill="hold" nodeType="withEffect">
                                  <p:stCondLst>
                                    <p:cond delay="0"/>
                                  </p:stCondLst>
                                  <p:childTnLst>
                                    <p:set>
                                      <p:cBhvr>
                                        <p:cTn id="15" dur="1" fill="hold">
                                          <p:stCondLst>
                                            <p:cond delay="0"/>
                                          </p:stCondLst>
                                        </p:cTn>
                                        <p:tgtEl>
                                          <p:spTgt spid="4333"/>
                                        </p:tgtEl>
                                        <p:attrNameLst>
                                          <p:attrName>style.visibility</p:attrName>
                                        </p:attrNameLst>
                                      </p:cBhvr>
                                      <p:to>
                                        <p:strVal val="visible"/>
                                      </p:to>
                                    </p:set>
                                    <p:animEffect transition="in" filter="wipe(right)">
                                      <p:cBhvr>
                                        <p:cTn id="16" dur="500"/>
                                        <p:tgtEl>
                                          <p:spTgt spid="4333"/>
                                        </p:tgtEl>
                                      </p:cBhvr>
                                    </p:animEffect>
                                  </p:childTnLst>
                                </p:cTn>
                              </p:par>
                              <p:par>
                                <p:cTn id="17" presetID="22" presetClass="entr" presetSubtype="4" fill="hold" nodeType="withEffect">
                                  <p:stCondLst>
                                    <p:cond delay="0"/>
                                  </p:stCondLst>
                                  <p:childTnLst>
                                    <p:set>
                                      <p:cBhvr>
                                        <p:cTn id="18" dur="1" fill="hold">
                                          <p:stCondLst>
                                            <p:cond delay="0"/>
                                          </p:stCondLst>
                                        </p:cTn>
                                        <p:tgtEl>
                                          <p:spTgt spid="4297"/>
                                        </p:tgtEl>
                                        <p:attrNameLst>
                                          <p:attrName>style.visibility</p:attrName>
                                        </p:attrNameLst>
                                      </p:cBhvr>
                                      <p:to>
                                        <p:strVal val="visible"/>
                                      </p:to>
                                    </p:set>
                                    <p:animEffect transition="in" filter="wipe(down)">
                                      <p:cBhvr>
                                        <p:cTn id="19" dur="500"/>
                                        <p:tgtEl>
                                          <p:spTgt spid="4297"/>
                                        </p:tgtEl>
                                      </p:cBhvr>
                                    </p:animEffect>
                                  </p:childTnLst>
                                </p:cTn>
                              </p:par>
                              <p:par>
                                <p:cTn id="20" presetID="22" presetClass="entr" presetSubtype="8" fill="hold" nodeType="withEffect">
                                  <p:stCondLst>
                                    <p:cond delay="0"/>
                                  </p:stCondLst>
                                  <p:childTnLst>
                                    <p:set>
                                      <p:cBhvr>
                                        <p:cTn id="21" dur="1" fill="hold">
                                          <p:stCondLst>
                                            <p:cond delay="0"/>
                                          </p:stCondLst>
                                        </p:cTn>
                                        <p:tgtEl>
                                          <p:spTgt spid="4353"/>
                                        </p:tgtEl>
                                        <p:attrNameLst>
                                          <p:attrName>style.visibility</p:attrName>
                                        </p:attrNameLst>
                                      </p:cBhvr>
                                      <p:to>
                                        <p:strVal val="visible"/>
                                      </p:to>
                                    </p:set>
                                    <p:animEffect transition="in" filter="wipe(left)">
                                      <p:cBhvr>
                                        <p:cTn id="22" dur="500"/>
                                        <p:tgtEl>
                                          <p:spTgt spid="4353"/>
                                        </p:tgtEl>
                                      </p:cBhvr>
                                    </p:animEffect>
                                  </p:childTnLst>
                                </p:cTn>
                              </p:par>
                              <p:par>
                                <p:cTn id="23" presetID="22" presetClass="entr" presetSubtype="8" fill="hold" nodeType="withEffect">
                                  <p:stCondLst>
                                    <p:cond delay="0"/>
                                  </p:stCondLst>
                                  <p:childTnLst>
                                    <p:set>
                                      <p:cBhvr>
                                        <p:cTn id="24" dur="1" fill="hold">
                                          <p:stCondLst>
                                            <p:cond delay="0"/>
                                          </p:stCondLst>
                                        </p:cTn>
                                        <p:tgtEl>
                                          <p:spTgt spid="4310"/>
                                        </p:tgtEl>
                                        <p:attrNameLst>
                                          <p:attrName>style.visibility</p:attrName>
                                        </p:attrNameLst>
                                      </p:cBhvr>
                                      <p:to>
                                        <p:strVal val="visible"/>
                                      </p:to>
                                    </p:set>
                                    <p:animEffect transition="in" filter="wipe(left)">
                                      <p:cBhvr>
                                        <p:cTn id="25" dur="500"/>
                                        <p:tgtEl>
                                          <p:spTgt spid="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3"/>
        <p:cNvGrpSpPr/>
        <p:nvPr/>
      </p:nvGrpSpPr>
      <p:grpSpPr>
        <a:xfrm>
          <a:off x="0" y="0"/>
          <a:ext cx="0" cy="0"/>
          <a:chOff x="0" y="0"/>
          <a:chExt cx="0" cy="0"/>
        </a:xfrm>
      </p:grpSpPr>
      <p:pic>
        <p:nvPicPr>
          <p:cNvPr id="4534" name="Google Shape;4534;p68"/>
          <p:cNvPicPr preferRelativeResize="0"/>
          <p:nvPr/>
        </p:nvPicPr>
        <p:blipFill rotWithShape="1">
          <a:blip r:embed="rId1"/>
          <a:srcRect l="17128" r="17121"/>
          <a:stretch>
            <a:fillRect/>
          </a:stretch>
        </p:blipFill>
        <p:spPr>
          <a:xfrm>
            <a:off x="5474725" y="1307063"/>
            <a:ext cx="2727600" cy="2730300"/>
          </a:xfrm>
          <a:prstGeom prst="ellipse">
            <a:avLst/>
          </a:prstGeom>
          <a:noFill/>
          <a:ln>
            <a:noFill/>
          </a:ln>
          <a:effectLst>
            <a:outerShdw blurRad="657225" algn="bl" rotWithShape="0">
              <a:schemeClr val="accent2">
                <a:alpha val="40000"/>
              </a:schemeClr>
            </a:outerShdw>
          </a:effectLst>
        </p:spPr>
      </p:pic>
      <p:sp>
        <p:nvSpPr>
          <p:cNvPr id="4537" name="Google Shape;4537;p68"/>
          <p:cNvSpPr/>
          <p:nvPr/>
        </p:nvSpPr>
        <p:spPr>
          <a:xfrm>
            <a:off x="3245465" y="4516893"/>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538" name="Google Shape;4538;p68"/>
          <p:cNvGrpSpPr/>
          <p:nvPr/>
        </p:nvGrpSpPr>
        <p:grpSpPr>
          <a:xfrm rot="-5400000">
            <a:off x="7445689" y="3626907"/>
            <a:ext cx="883262" cy="242091"/>
            <a:chOff x="2300350" y="2601250"/>
            <a:chExt cx="2275275" cy="623625"/>
          </a:xfrm>
        </p:grpSpPr>
        <p:sp>
          <p:nvSpPr>
            <p:cNvPr id="4539" name="Google Shape;4539;p68"/>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0" name="Google Shape;4540;p68"/>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1" name="Google Shape;4541;p68"/>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2" name="Google Shape;4542;p68"/>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3" name="Google Shape;4543;p68"/>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4" name="Google Shape;4544;p68"/>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45" name="Google Shape;4545;p68"/>
          <p:cNvGrpSpPr/>
          <p:nvPr/>
        </p:nvGrpSpPr>
        <p:grpSpPr>
          <a:xfrm>
            <a:off x="4781738" y="714108"/>
            <a:ext cx="1105976" cy="133969"/>
            <a:chOff x="8183182" y="663852"/>
            <a:chExt cx="1475028" cy="178673"/>
          </a:xfrm>
        </p:grpSpPr>
        <p:grpSp>
          <p:nvGrpSpPr>
            <p:cNvPr id="4546" name="Google Shape;4546;p68"/>
            <p:cNvGrpSpPr/>
            <p:nvPr/>
          </p:nvGrpSpPr>
          <p:grpSpPr>
            <a:xfrm>
              <a:off x="8183182" y="774425"/>
              <a:ext cx="1178025" cy="68100"/>
              <a:chOff x="2024450" y="204150"/>
              <a:chExt cx="1178025" cy="68100"/>
            </a:xfrm>
          </p:grpSpPr>
          <p:sp>
            <p:nvSpPr>
              <p:cNvPr id="4547" name="Google Shape;4547;p6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8" name="Google Shape;4548;p6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9" name="Google Shape;4549;p6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0" name="Google Shape;4550;p6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1" name="Google Shape;4551;p6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2" name="Google Shape;4552;p6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3" name="Google Shape;4553;p6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4" name="Google Shape;4554;p6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5" name="Google Shape;4555;p6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6" name="Google Shape;4556;p6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57" name="Google Shape;4557;p68"/>
            <p:cNvGrpSpPr/>
            <p:nvPr/>
          </p:nvGrpSpPr>
          <p:grpSpPr>
            <a:xfrm>
              <a:off x="8480185" y="663852"/>
              <a:ext cx="1178025" cy="68100"/>
              <a:chOff x="2024450" y="204150"/>
              <a:chExt cx="1178025" cy="68100"/>
            </a:xfrm>
          </p:grpSpPr>
          <p:sp>
            <p:nvSpPr>
              <p:cNvPr id="4558" name="Google Shape;4558;p6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9" name="Google Shape;4559;p6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0" name="Google Shape;4560;p6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1" name="Google Shape;4561;p6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2" name="Google Shape;4562;p6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3" name="Google Shape;4563;p6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4" name="Google Shape;4564;p6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5" name="Google Shape;4565;p6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6" name="Google Shape;4566;p6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7" name="Google Shape;4567;p6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568" name="Google Shape;4568;p68"/>
          <p:cNvGrpSpPr/>
          <p:nvPr/>
        </p:nvGrpSpPr>
        <p:grpSpPr>
          <a:xfrm rot="5400000">
            <a:off x="5284645" y="3833514"/>
            <a:ext cx="98902" cy="553090"/>
            <a:chOff x="4898850" y="4820550"/>
            <a:chExt cx="98902" cy="553090"/>
          </a:xfrm>
        </p:grpSpPr>
        <p:sp>
          <p:nvSpPr>
            <p:cNvPr id="4569" name="Google Shape;4569;p6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0" name="Google Shape;4570;p6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1" name="Google Shape;4571;p6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2" name="Google Shape;4572;p6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3" name="Google Shape;4573;p6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 name="Прямоугольник 2"/>
          <p:cNvSpPr/>
          <p:nvPr/>
        </p:nvSpPr>
        <p:spPr>
          <a:xfrm>
            <a:off x="968756" y="1209324"/>
            <a:ext cx="4572000" cy="954107"/>
          </a:xfrm>
          <a:prstGeom prst="rect">
            <a:avLst/>
          </a:prstGeom>
        </p:spPr>
        <p:txBody>
          <a:bodyPr>
            <a:spAutoFit/>
          </a:bodyPr>
          <a:lstStyle/>
          <a:p>
            <a:r>
              <a:rPr lang="ru-RU" dirty="0">
                <a:solidFill>
                  <a:schemeClr val="bg1"/>
                </a:solidFill>
                <a:latin typeface="Noah" panose="00000500000000000000" pitchFamily="50" charset="-52"/>
              </a:rPr>
              <a:t>Протокол резервирования ресурсов (RSVP) используется в системах реального времени для </a:t>
            </a:r>
            <a:r>
              <a:rPr lang="ru-RU" dirty="0">
                <a:solidFill>
                  <a:schemeClr val="accent2"/>
                </a:solidFill>
                <a:latin typeface="Noah" panose="00000500000000000000" pitchFamily="50" charset="-52"/>
              </a:rPr>
              <a:t>эффективной передачи</a:t>
            </a:r>
            <a:r>
              <a:rPr lang="ru-RU" dirty="0">
                <a:solidFill>
                  <a:schemeClr val="bg1"/>
                </a:solidFill>
                <a:latin typeface="Noah" panose="00000500000000000000" pitchFamily="50" charset="-52"/>
              </a:rPr>
              <a:t> диапазона качества на конкретный приемник.</a:t>
            </a:r>
            <a:endParaRPr lang="ru-RU" dirty="0">
              <a:solidFill>
                <a:schemeClr val="bg1"/>
              </a:solidFill>
              <a:latin typeface="Noah" panose="00000500000000000000" pitchFamily="50" charset="-52"/>
            </a:endParaRPr>
          </a:p>
        </p:txBody>
      </p:sp>
      <p:sp>
        <p:nvSpPr>
          <p:cNvPr id="44" name="Прямоугольник 43"/>
          <p:cNvSpPr/>
          <p:nvPr/>
        </p:nvSpPr>
        <p:spPr>
          <a:xfrm>
            <a:off x="968756" y="2193687"/>
            <a:ext cx="4307917" cy="1754326"/>
          </a:xfrm>
          <a:prstGeom prst="rect">
            <a:avLst/>
          </a:prstGeom>
        </p:spPr>
        <p:txBody>
          <a:bodyPr wrap="square">
            <a:spAutoFit/>
          </a:bodyPr>
          <a:lstStyle/>
          <a:p>
            <a:pPr marL="285750" indent="-285750">
              <a:spcAft>
                <a:spcPts val="600"/>
              </a:spcAft>
              <a:buClr>
                <a:schemeClr val="bg1"/>
              </a:buClr>
              <a:buFont typeface="Noah" panose="00000500000000000000" pitchFamily="50" charset="-52"/>
              <a:buChar char="–"/>
            </a:pPr>
            <a:r>
              <a:rPr lang="ru-RU" dirty="0">
                <a:solidFill>
                  <a:schemeClr val="accent2"/>
                </a:solidFill>
                <a:latin typeface="Noah" panose="00000500000000000000" pitchFamily="50" charset="-52"/>
              </a:rPr>
              <a:t>Качество обслуживания </a:t>
            </a:r>
            <a:r>
              <a:rPr lang="ru-RU" dirty="0">
                <a:solidFill>
                  <a:schemeClr val="bg1"/>
                </a:solidFill>
                <a:latin typeface="Noah" panose="00000500000000000000" pitchFamily="50" charset="-52"/>
              </a:rPr>
              <a:t>обеспечивается протоколом </a:t>
            </a:r>
            <a:r>
              <a:rPr lang="ru-RU" dirty="0" smtClean="0">
                <a:solidFill>
                  <a:schemeClr val="bg1"/>
                </a:solidFill>
                <a:latin typeface="Noah" panose="00000500000000000000" pitchFamily="50" charset="-52"/>
              </a:rPr>
              <a:t>RSVP</a:t>
            </a:r>
            <a:endParaRPr lang="ru-RU" dirty="0" smtClean="0">
              <a:solidFill>
                <a:schemeClr val="bg1"/>
              </a:solidFill>
              <a:latin typeface="Noah" panose="00000500000000000000" pitchFamily="50" charset="-52"/>
            </a:endParaRPr>
          </a:p>
          <a:p>
            <a:pPr marL="285750" indent="-285750">
              <a:spcAft>
                <a:spcPts val="600"/>
              </a:spcAft>
              <a:buClr>
                <a:schemeClr val="bg1"/>
              </a:buClr>
              <a:buFont typeface="Noah" panose="00000500000000000000" pitchFamily="50" charset="-52"/>
              <a:buChar char="–"/>
            </a:pPr>
            <a:r>
              <a:rPr lang="ru-RU" dirty="0">
                <a:solidFill>
                  <a:schemeClr val="bg1"/>
                </a:solidFill>
                <a:latin typeface="Noah" panose="00000500000000000000" pitchFamily="50" charset="-52"/>
              </a:rPr>
              <a:t>RSVP</a:t>
            </a:r>
            <a:r>
              <a:rPr lang="ru-RU" dirty="0" smtClean="0">
                <a:solidFill>
                  <a:schemeClr val="bg1"/>
                </a:solidFill>
                <a:latin typeface="Noah" panose="00000500000000000000" pitchFamily="50" charset="-52"/>
              </a:rPr>
              <a:t> </a:t>
            </a:r>
            <a:r>
              <a:rPr lang="ru-RU" dirty="0">
                <a:solidFill>
                  <a:schemeClr val="accent2"/>
                </a:solidFill>
                <a:latin typeface="Noah" panose="00000500000000000000" pitchFamily="50" charset="-52"/>
              </a:rPr>
              <a:t>динамически адаптируется </a:t>
            </a:r>
            <a:r>
              <a:rPr lang="ru-RU" dirty="0">
                <a:solidFill>
                  <a:schemeClr val="bg1"/>
                </a:solidFill>
                <a:latin typeface="Noah" panose="00000500000000000000" pitchFamily="50" charset="-52"/>
              </a:rPr>
              <a:t>к изменению маршрута для эффективной передачи </a:t>
            </a:r>
            <a:r>
              <a:rPr lang="ru-RU" dirty="0" smtClean="0">
                <a:solidFill>
                  <a:schemeClr val="bg1"/>
                </a:solidFill>
                <a:latin typeface="Noah" panose="00000500000000000000" pitchFamily="50" charset="-52"/>
              </a:rPr>
              <a:t>сообщений</a:t>
            </a:r>
            <a:endParaRPr lang="ru-RU" dirty="0" smtClean="0">
              <a:solidFill>
                <a:schemeClr val="bg1"/>
              </a:solidFill>
              <a:latin typeface="Noah" panose="00000500000000000000" pitchFamily="50" charset="-52"/>
            </a:endParaRPr>
          </a:p>
          <a:p>
            <a:pPr marL="285750" indent="-285750">
              <a:spcAft>
                <a:spcPts val="600"/>
              </a:spcAft>
              <a:buClr>
                <a:schemeClr val="bg1"/>
              </a:buClr>
              <a:buFont typeface="Noah" panose="00000500000000000000" pitchFamily="50" charset="-52"/>
              <a:buChar char="–"/>
            </a:pPr>
            <a:r>
              <a:rPr lang="ru-RU" dirty="0">
                <a:solidFill>
                  <a:schemeClr val="bg1"/>
                </a:solidFill>
                <a:latin typeface="Noah" panose="00000500000000000000" pitchFamily="50" charset="-52"/>
              </a:rPr>
              <a:t>Классификация, управление буфером и планирование эффективно </a:t>
            </a:r>
            <a:r>
              <a:rPr lang="ru-RU" dirty="0">
                <a:solidFill>
                  <a:schemeClr val="accent2"/>
                </a:solidFill>
                <a:latin typeface="Noah" panose="00000500000000000000" pitchFamily="50" charset="-52"/>
              </a:rPr>
              <a:t>управляются</a:t>
            </a:r>
            <a:r>
              <a:rPr lang="ru-RU" dirty="0">
                <a:solidFill>
                  <a:schemeClr val="bg1"/>
                </a:solidFill>
                <a:latin typeface="Noah" panose="00000500000000000000" pitchFamily="50" charset="-52"/>
              </a:rPr>
              <a:t> с помощью </a:t>
            </a:r>
            <a:r>
              <a:rPr lang="ru-RU" dirty="0" smtClean="0">
                <a:solidFill>
                  <a:schemeClr val="accent2"/>
                </a:solidFill>
                <a:latin typeface="Noah" panose="00000500000000000000" pitchFamily="50" charset="-52"/>
              </a:rPr>
              <a:t>RSVP</a:t>
            </a:r>
            <a:endParaRPr lang="ru-RU" dirty="0">
              <a:solidFill>
                <a:schemeClr val="accent2"/>
              </a:solidFill>
              <a:latin typeface="Noah" panose="00000500000000000000" pitchFamily="50" charset="-5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34"/>
                                        </p:tgtEl>
                                        <p:attrNameLst>
                                          <p:attrName>style.visibility</p:attrName>
                                        </p:attrNameLst>
                                      </p:cBhvr>
                                      <p:to>
                                        <p:strVal val="visible"/>
                                      </p:to>
                                    </p:set>
                                    <p:animEffect transition="in" filter="fade">
                                      <p:cBhvr>
                                        <p:cTn id="7" dur="500"/>
                                        <p:tgtEl>
                                          <p:spTgt spid="453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538"/>
                                        </p:tgtEl>
                                        <p:attrNameLst>
                                          <p:attrName>style.visibility</p:attrName>
                                        </p:attrNameLst>
                                      </p:cBhvr>
                                      <p:to>
                                        <p:strVal val="visible"/>
                                      </p:to>
                                    </p:set>
                                    <p:animEffect transition="in" filter="wipe(up)">
                                      <p:cBhvr>
                                        <p:cTn id="11" dur="500"/>
                                        <p:tgtEl>
                                          <p:spTgt spid="4538"/>
                                        </p:tgtEl>
                                      </p:cBhvr>
                                    </p:animEffect>
                                  </p:childTnLst>
                                </p:cTn>
                              </p:par>
                              <p:par>
                                <p:cTn id="12" presetID="22" presetClass="entr" presetSubtype="8" fill="hold" nodeType="withEffect">
                                  <p:stCondLst>
                                    <p:cond delay="0"/>
                                  </p:stCondLst>
                                  <p:childTnLst>
                                    <p:set>
                                      <p:cBhvr>
                                        <p:cTn id="13" dur="1" fill="hold">
                                          <p:stCondLst>
                                            <p:cond delay="0"/>
                                          </p:stCondLst>
                                        </p:cTn>
                                        <p:tgtEl>
                                          <p:spTgt spid="4568"/>
                                        </p:tgtEl>
                                        <p:attrNameLst>
                                          <p:attrName>style.visibility</p:attrName>
                                        </p:attrNameLst>
                                      </p:cBhvr>
                                      <p:to>
                                        <p:strVal val="visible"/>
                                      </p:to>
                                    </p:set>
                                    <p:animEffect transition="in" filter="wipe(left)">
                                      <p:cBhvr>
                                        <p:cTn id="14" dur="500"/>
                                        <p:tgtEl>
                                          <p:spTgt spid="4568"/>
                                        </p:tgtEl>
                                      </p:cBhvr>
                                    </p:animEffect>
                                  </p:childTnLst>
                                </p:cTn>
                              </p:par>
                              <p:par>
                                <p:cTn id="15" presetID="22" presetClass="entr" presetSubtype="8" fill="hold" nodeType="withEffect">
                                  <p:stCondLst>
                                    <p:cond delay="0"/>
                                  </p:stCondLst>
                                  <p:childTnLst>
                                    <p:set>
                                      <p:cBhvr>
                                        <p:cTn id="16" dur="1" fill="hold">
                                          <p:stCondLst>
                                            <p:cond delay="0"/>
                                          </p:stCondLst>
                                        </p:cTn>
                                        <p:tgtEl>
                                          <p:spTgt spid="4545"/>
                                        </p:tgtEl>
                                        <p:attrNameLst>
                                          <p:attrName>style.visibility</p:attrName>
                                        </p:attrNameLst>
                                      </p:cBhvr>
                                      <p:to>
                                        <p:strVal val="visible"/>
                                      </p:to>
                                    </p:set>
                                    <p:animEffect transition="in" filter="wipe(left)">
                                      <p:cBhvr>
                                        <p:cTn id="17" dur="500"/>
                                        <p:tgtEl>
                                          <p:spTgt spid="454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37"/>
                                        </p:tgtEl>
                                        <p:attrNameLst>
                                          <p:attrName>style.visibility</p:attrName>
                                        </p:attrNameLst>
                                      </p:cBhvr>
                                      <p:to>
                                        <p:strVal val="visible"/>
                                      </p:to>
                                    </p:set>
                                    <p:animEffect transition="in" filter="wipe(left)">
                                      <p:cBhvr>
                                        <p:cTn id="20" dur="500"/>
                                        <p:tgtEl>
                                          <p:spTgt spid="453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fade">
                                      <p:cBhvr>
                                        <p:cTn id="29" dur="500"/>
                                        <p:tgtEl>
                                          <p:spTgt spid="4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xEl>
                                              <p:pRg st="1" end="1"/>
                                            </p:txEl>
                                          </p:spTgt>
                                        </p:tgtEl>
                                        <p:attrNameLst>
                                          <p:attrName>style.visibility</p:attrName>
                                        </p:attrNameLst>
                                      </p:cBhvr>
                                      <p:to>
                                        <p:strVal val="visible"/>
                                      </p:to>
                                    </p:set>
                                    <p:animEffect transition="in" filter="fade">
                                      <p:cBhvr>
                                        <p:cTn id="34" dur="500"/>
                                        <p:tgtEl>
                                          <p:spTgt spid="4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xEl>
                                              <p:pRg st="2" end="2"/>
                                            </p:txEl>
                                          </p:spTgt>
                                        </p:tgtEl>
                                        <p:attrNameLst>
                                          <p:attrName>style.visibility</p:attrName>
                                        </p:attrNameLst>
                                      </p:cBhvr>
                                      <p:to>
                                        <p:strVal val="visible"/>
                                      </p:to>
                                    </p:set>
                                    <p:animEffect transition="in" filter="fade">
                                      <p:cBhvr>
                                        <p:cTn id="39"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7" grpId="0" animBg="1"/>
      <p:bldP spid="3" grpId="0"/>
      <p:bldP spid="4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7"/>
        <p:cNvGrpSpPr/>
        <p:nvPr/>
      </p:nvGrpSpPr>
      <p:grpSpPr>
        <a:xfrm>
          <a:off x="0" y="0"/>
          <a:ext cx="0" cy="0"/>
          <a:chOff x="0" y="0"/>
          <a:chExt cx="0" cy="0"/>
        </a:xfrm>
      </p:grpSpPr>
      <p:grpSp>
        <p:nvGrpSpPr>
          <p:cNvPr id="4581" name="Google Shape;4581;p69"/>
          <p:cNvGrpSpPr/>
          <p:nvPr/>
        </p:nvGrpSpPr>
        <p:grpSpPr>
          <a:xfrm rot="-5400000">
            <a:off x="7018969" y="2451888"/>
            <a:ext cx="883262" cy="242091"/>
            <a:chOff x="2300350" y="2601250"/>
            <a:chExt cx="2275275" cy="623625"/>
          </a:xfrm>
        </p:grpSpPr>
        <p:sp>
          <p:nvSpPr>
            <p:cNvPr id="4582" name="Google Shape;4582;p69"/>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3" name="Google Shape;4583;p69"/>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4" name="Google Shape;4584;p69"/>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5" name="Google Shape;4585;p69"/>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6" name="Google Shape;4586;p69"/>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7" name="Google Shape;4587;p69"/>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88" name="Google Shape;4588;p69"/>
          <p:cNvGrpSpPr/>
          <p:nvPr/>
        </p:nvGrpSpPr>
        <p:grpSpPr>
          <a:xfrm rot="5400000">
            <a:off x="7687693" y="3626717"/>
            <a:ext cx="98902" cy="553090"/>
            <a:chOff x="4898850" y="4820550"/>
            <a:chExt cx="98902" cy="553090"/>
          </a:xfrm>
        </p:grpSpPr>
        <p:sp>
          <p:nvSpPr>
            <p:cNvPr id="4589" name="Google Shape;4589;p6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0" name="Google Shape;4590;p6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1" name="Google Shape;4591;p6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2" name="Google Shape;4592;p6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3" name="Google Shape;4593;p6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94" name="Google Shape;4594;p69"/>
          <p:cNvGrpSpPr/>
          <p:nvPr/>
        </p:nvGrpSpPr>
        <p:grpSpPr>
          <a:xfrm rot="5400000">
            <a:off x="1498582" y="1509734"/>
            <a:ext cx="883262" cy="242091"/>
            <a:chOff x="2300350" y="2601250"/>
            <a:chExt cx="2275275" cy="623625"/>
          </a:xfrm>
        </p:grpSpPr>
        <p:sp>
          <p:nvSpPr>
            <p:cNvPr id="4595" name="Google Shape;4595;p69"/>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6" name="Google Shape;4596;p69"/>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7" name="Google Shape;4597;p69"/>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8" name="Google Shape;4598;p69"/>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9" name="Google Shape;4599;p69"/>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0" name="Google Shape;4600;p69"/>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13" name="Google Shape;4613;p69"/>
          <p:cNvGrpSpPr/>
          <p:nvPr/>
        </p:nvGrpSpPr>
        <p:grpSpPr>
          <a:xfrm rot="5400000">
            <a:off x="1625882" y="2787471"/>
            <a:ext cx="98902" cy="553090"/>
            <a:chOff x="4898850" y="4820550"/>
            <a:chExt cx="98902" cy="553090"/>
          </a:xfrm>
        </p:grpSpPr>
        <p:sp>
          <p:nvSpPr>
            <p:cNvPr id="4614" name="Google Shape;4614;p6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5" name="Google Shape;4615;p6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6" name="Google Shape;4616;p6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7" name="Google Shape;4617;p6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8" name="Google Shape;4618;p6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 name="Группа 3"/>
          <p:cNvGrpSpPr/>
          <p:nvPr/>
        </p:nvGrpSpPr>
        <p:grpSpPr>
          <a:xfrm>
            <a:off x="2851661" y="1278229"/>
            <a:ext cx="3440678" cy="678347"/>
            <a:chOff x="2828855" y="1020626"/>
            <a:chExt cx="3440678" cy="678347"/>
          </a:xfrm>
        </p:grpSpPr>
        <p:sp>
          <p:nvSpPr>
            <p:cNvPr id="53" name="TextBox 52"/>
            <p:cNvSpPr txBox="1"/>
            <p:nvPr/>
          </p:nvSpPr>
          <p:spPr>
            <a:xfrm>
              <a:off x="2828855" y="1385041"/>
              <a:ext cx="3440678" cy="313932"/>
            </a:xfrm>
            <a:prstGeom prst="rect">
              <a:avLst/>
            </a:prstGeom>
            <a:noFill/>
          </p:spPr>
          <p:txBody>
            <a:bodyPr wrap="square" lIns="0" rIns="0" rtlCol="0">
              <a:spAutoFit/>
            </a:bodyPr>
            <a:lstStyle/>
            <a:p>
              <a:pPr algn="ctr" defTabSz="914400">
                <a:lnSpc>
                  <a:spcPct val="120000"/>
                </a:lnSpc>
                <a:buClrTx/>
                <a:buFontTx/>
                <a:buNone/>
              </a:pPr>
              <a:r>
                <a:rPr lang="ru-RU" sz="1200" kern="1200" dirty="0" smtClean="0">
                  <a:solidFill>
                    <a:srgbClr val="FEFFFE">
                      <a:alpha val="70000"/>
                    </a:srgbClr>
                  </a:solidFill>
                  <a:latin typeface="Noah" panose="00000500000000000000" pitchFamily="50" charset="-52"/>
                  <a:ea typeface="+mn-ea"/>
                  <a:cs typeface="+mn-cs"/>
                </a:rPr>
                <a:t>Веремеев Дмитрий </a:t>
              </a:r>
              <a:r>
                <a:rPr lang="ru-RU" sz="1200" kern="1200" dirty="0" smtClean="0">
                  <a:solidFill>
                    <a:srgbClr val="FEFFFE">
                      <a:alpha val="70000"/>
                    </a:srgbClr>
                  </a:solidFill>
                  <a:latin typeface="Noah" panose="00000500000000000000" pitchFamily="50" charset="-52"/>
                  <a:ea typeface="+mn-ea"/>
                  <a:cs typeface="+mn-cs"/>
                </a:rPr>
                <a:t>Анатольевич, гр</a:t>
              </a:r>
              <a:r>
                <a:rPr lang="ru-RU" sz="1200" kern="1200" dirty="0" smtClean="0">
                  <a:solidFill>
                    <a:srgbClr val="FEFFFE">
                      <a:alpha val="70000"/>
                    </a:srgbClr>
                  </a:solidFill>
                  <a:latin typeface="Noah" panose="00000500000000000000" pitchFamily="50" charset="-52"/>
                  <a:ea typeface="+mn-ea"/>
                  <a:cs typeface="+mn-cs"/>
                </a:rPr>
                <a:t>. </a:t>
              </a:r>
              <a:r>
                <a:rPr lang="en-US" sz="1200" kern="1200" dirty="0">
                  <a:solidFill>
                    <a:srgbClr val="FEFFFE">
                      <a:alpha val="70000"/>
                    </a:srgbClr>
                  </a:solidFill>
                  <a:latin typeface="Noah" panose="00000500000000000000" pitchFamily="50" charset="-52"/>
                  <a:ea typeface="+mn-ea"/>
                  <a:cs typeface="+mn-cs"/>
                </a:rPr>
                <a:t>K41111c</a:t>
              </a:r>
              <a:endParaRPr lang="en-US" sz="1200" kern="1200" dirty="0">
                <a:solidFill>
                  <a:srgbClr val="FEFFFE">
                    <a:alpha val="70000"/>
                  </a:srgbClr>
                </a:solidFill>
                <a:latin typeface="Noah" panose="00000500000000000000" pitchFamily="50" charset="-52"/>
                <a:ea typeface="+mn-ea"/>
                <a:cs typeface="+mn-cs"/>
              </a:endParaRPr>
            </a:p>
          </p:txBody>
        </p:sp>
        <p:sp>
          <p:nvSpPr>
            <p:cNvPr id="54" name="TextBox 53"/>
            <p:cNvSpPr txBox="1"/>
            <p:nvPr/>
          </p:nvSpPr>
          <p:spPr>
            <a:xfrm>
              <a:off x="3631560" y="1020626"/>
              <a:ext cx="1835268" cy="400110"/>
            </a:xfrm>
            <a:prstGeom prst="rect">
              <a:avLst/>
            </a:prstGeom>
            <a:noFill/>
          </p:spPr>
          <p:txBody>
            <a:bodyPr wrap="square" rtlCol="0">
              <a:spAutoFit/>
            </a:bodyPr>
            <a:lstStyle/>
            <a:p>
              <a:pPr algn="ctr" defTabSz="914400">
                <a:buClrTx/>
                <a:buFontTx/>
                <a:buNone/>
              </a:pPr>
              <a:r>
                <a:rPr lang="ru-RU" sz="2000" b="1" kern="1200" dirty="0" smtClean="0">
                  <a:solidFill>
                    <a:srgbClr val="FEFFFE"/>
                  </a:solidFill>
                  <a:latin typeface="Noah" panose="00000500000000000000" pitchFamily="50" charset="-52"/>
                  <a:ea typeface="Jost* 100 Hairline" pitchFamily="50" charset="0"/>
                  <a:cs typeface="+mn-cs"/>
                </a:rPr>
                <a:t>Студент</a:t>
              </a:r>
              <a:endParaRPr lang="ru-RU" sz="2000" b="1" kern="1200" dirty="0">
                <a:solidFill>
                  <a:srgbClr val="FEFFFE"/>
                </a:solidFill>
                <a:latin typeface="Noah" panose="00000500000000000000" pitchFamily="50" charset="-52"/>
                <a:ea typeface="Jost* 100 Hairline" pitchFamily="50" charset="0"/>
                <a:cs typeface="+mn-cs"/>
              </a:endParaRPr>
            </a:p>
          </p:txBody>
        </p:sp>
      </p:grpSp>
      <p:grpSp>
        <p:nvGrpSpPr>
          <p:cNvPr id="5" name="Группа 4"/>
          <p:cNvGrpSpPr/>
          <p:nvPr/>
        </p:nvGrpSpPr>
        <p:grpSpPr>
          <a:xfrm>
            <a:off x="2623485" y="2135589"/>
            <a:ext cx="3897030" cy="696814"/>
            <a:chOff x="2600679" y="2322034"/>
            <a:chExt cx="3897030" cy="696814"/>
          </a:xfrm>
        </p:grpSpPr>
        <p:sp>
          <p:nvSpPr>
            <p:cNvPr id="51" name="TextBox 50"/>
            <p:cNvSpPr txBox="1"/>
            <p:nvPr/>
          </p:nvSpPr>
          <p:spPr>
            <a:xfrm>
              <a:off x="3091332" y="2686449"/>
              <a:ext cx="2915724" cy="332399"/>
            </a:xfrm>
            <a:prstGeom prst="rect">
              <a:avLst/>
            </a:prstGeom>
            <a:noFill/>
          </p:spPr>
          <p:txBody>
            <a:bodyPr wrap="square" lIns="0" rIns="0" rtlCol="0">
              <a:spAutoFit/>
            </a:bodyPr>
            <a:lstStyle/>
            <a:p>
              <a:pPr algn="ctr" defTabSz="914400">
                <a:lnSpc>
                  <a:spcPct val="130000"/>
                </a:lnSpc>
                <a:buClrTx/>
                <a:buFontTx/>
                <a:buNone/>
              </a:pPr>
              <a:r>
                <a:rPr lang="ru-RU" sz="1200" kern="1200" dirty="0" smtClean="0">
                  <a:solidFill>
                    <a:srgbClr val="FEFFFE">
                      <a:alpha val="70000"/>
                    </a:srgbClr>
                  </a:solidFill>
                  <a:latin typeface="Noah" panose="00000500000000000000" pitchFamily="50" charset="-52"/>
                  <a:ea typeface="+mn-ea"/>
                  <a:cs typeface="+mn-cs"/>
                </a:rPr>
                <a:t>Инфокоммуникации и цифровые медиа</a:t>
              </a:r>
              <a:endParaRPr lang="en-US" sz="1200" kern="1200" dirty="0">
                <a:solidFill>
                  <a:srgbClr val="FEFFFE">
                    <a:alpha val="70000"/>
                  </a:srgbClr>
                </a:solidFill>
                <a:latin typeface="Noah" panose="00000500000000000000" pitchFamily="50" charset="-52"/>
                <a:ea typeface="+mn-ea"/>
                <a:cs typeface="+mn-cs"/>
              </a:endParaRPr>
            </a:p>
          </p:txBody>
        </p:sp>
        <p:sp>
          <p:nvSpPr>
            <p:cNvPr id="52" name="TextBox 51"/>
            <p:cNvSpPr txBox="1"/>
            <p:nvPr/>
          </p:nvSpPr>
          <p:spPr>
            <a:xfrm>
              <a:off x="2600679" y="2322034"/>
              <a:ext cx="3897030" cy="400110"/>
            </a:xfrm>
            <a:prstGeom prst="rect">
              <a:avLst/>
            </a:prstGeom>
            <a:noFill/>
          </p:spPr>
          <p:txBody>
            <a:bodyPr wrap="square" rtlCol="0">
              <a:spAutoFit/>
            </a:bodyPr>
            <a:lstStyle/>
            <a:p>
              <a:pPr algn="ctr" defTabSz="914400">
                <a:buClrTx/>
                <a:buFontTx/>
                <a:buNone/>
              </a:pPr>
              <a:r>
                <a:rPr lang="ru-RU" sz="2000" b="1" kern="1200" dirty="0">
                  <a:solidFill>
                    <a:srgbClr val="FEFFFE"/>
                  </a:solidFill>
                  <a:latin typeface="Noah" panose="00000500000000000000" pitchFamily="50" charset="-52"/>
                  <a:ea typeface="Jost* 100 Hairline" pitchFamily="50" charset="0"/>
                  <a:cs typeface="+mn-cs"/>
                </a:rPr>
                <a:t>Образовательная программа</a:t>
              </a:r>
              <a:endParaRPr lang="ru-RU" sz="2000" b="1" kern="1200" dirty="0">
                <a:solidFill>
                  <a:srgbClr val="FEFFFE"/>
                </a:solidFill>
                <a:latin typeface="Noah" panose="00000500000000000000" pitchFamily="50" charset="-52"/>
                <a:ea typeface="Jost* 100 Hairline" pitchFamily="50" charset="0"/>
                <a:cs typeface="+mn-cs"/>
              </a:endParaRPr>
            </a:p>
          </p:txBody>
        </p:sp>
      </p:grpSp>
      <p:grpSp>
        <p:nvGrpSpPr>
          <p:cNvPr id="6" name="Группа 5"/>
          <p:cNvGrpSpPr/>
          <p:nvPr/>
        </p:nvGrpSpPr>
        <p:grpSpPr>
          <a:xfrm>
            <a:off x="2117191" y="3011416"/>
            <a:ext cx="4909618" cy="670620"/>
            <a:chOff x="2094385" y="3326749"/>
            <a:chExt cx="4909618" cy="670620"/>
          </a:xfrm>
        </p:grpSpPr>
        <p:sp>
          <p:nvSpPr>
            <p:cNvPr id="47" name="TextBox 46"/>
            <p:cNvSpPr txBox="1"/>
            <p:nvPr/>
          </p:nvSpPr>
          <p:spPr>
            <a:xfrm>
              <a:off x="2094385" y="3683437"/>
              <a:ext cx="4909618" cy="313932"/>
            </a:xfrm>
            <a:prstGeom prst="rect">
              <a:avLst/>
            </a:prstGeom>
            <a:noFill/>
          </p:spPr>
          <p:txBody>
            <a:bodyPr wrap="square" lIns="0" rIns="0" rtlCol="0">
              <a:spAutoFit/>
            </a:bodyPr>
            <a:lstStyle/>
            <a:p>
              <a:pPr algn="ctr" defTabSz="914400">
                <a:lnSpc>
                  <a:spcPct val="120000"/>
                </a:lnSpc>
                <a:buClrTx/>
                <a:buFontTx/>
                <a:buNone/>
              </a:pPr>
              <a:r>
                <a:rPr lang="ru-RU" sz="1200" kern="1200" dirty="0">
                  <a:solidFill>
                    <a:srgbClr val="FEFFFE">
                      <a:alpha val="70000"/>
                    </a:srgbClr>
                  </a:solidFill>
                  <a:latin typeface="Noah" panose="00000500000000000000" pitchFamily="50" charset="-52"/>
                  <a:ea typeface="+mn-ea"/>
                  <a:cs typeface="+mn-cs"/>
                </a:rPr>
                <a:t>Основы технологии программно-конфигурируемых сетей</a:t>
              </a:r>
              <a:endParaRPr lang="en-US" sz="1200" kern="1200" dirty="0">
                <a:solidFill>
                  <a:srgbClr val="FEFFFE">
                    <a:alpha val="70000"/>
                  </a:srgbClr>
                </a:solidFill>
                <a:latin typeface="Noah" panose="00000500000000000000" pitchFamily="50" charset="-52"/>
                <a:ea typeface="+mn-ea"/>
                <a:cs typeface="+mn-cs"/>
              </a:endParaRPr>
            </a:p>
          </p:txBody>
        </p:sp>
        <p:sp>
          <p:nvSpPr>
            <p:cNvPr id="48" name="TextBox 47"/>
            <p:cNvSpPr txBox="1"/>
            <p:nvPr/>
          </p:nvSpPr>
          <p:spPr>
            <a:xfrm>
              <a:off x="3603834" y="3326749"/>
              <a:ext cx="1890720" cy="400110"/>
            </a:xfrm>
            <a:prstGeom prst="rect">
              <a:avLst/>
            </a:prstGeom>
            <a:noFill/>
          </p:spPr>
          <p:txBody>
            <a:bodyPr wrap="square" rtlCol="0">
              <a:spAutoFit/>
            </a:bodyPr>
            <a:lstStyle/>
            <a:p>
              <a:pPr algn="ctr" defTabSz="914400">
                <a:buClrTx/>
                <a:buFontTx/>
                <a:buNone/>
              </a:pPr>
              <a:r>
                <a:rPr lang="ru-RU" sz="2000" b="1" kern="1200" dirty="0">
                  <a:solidFill>
                    <a:srgbClr val="FEFFFE"/>
                  </a:solidFill>
                  <a:latin typeface="Noah" panose="00000500000000000000" pitchFamily="50" charset="-52"/>
                  <a:ea typeface="Jost* 100 Hairline" pitchFamily="50" charset="0"/>
                  <a:cs typeface="+mn-cs"/>
                </a:rPr>
                <a:t>Дисциплина</a:t>
              </a:r>
              <a:endParaRPr lang="ru-RU" sz="2000" b="1" kern="1200" dirty="0">
                <a:solidFill>
                  <a:srgbClr val="FEFFFE"/>
                </a:solidFill>
                <a:latin typeface="Noah" panose="00000500000000000000" pitchFamily="50" charset="-52"/>
                <a:ea typeface="Jost* 100 Hairline" pitchFamily="50" charset="0"/>
                <a:cs typeface="+mn-cs"/>
              </a:endParaRPr>
            </a:p>
          </p:txBody>
        </p:sp>
      </p:grpSp>
      <p:sp>
        <p:nvSpPr>
          <p:cNvPr id="72" name="Google Shape;9381;p82"/>
          <p:cNvSpPr/>
          <p:nvPr/>
        </p:nvSpPr>
        <p:spPr>
          <a:xfrm>
            <a:off x="1524505" y="4110039"/>
            <a:ext cx="907112" cy="355528"/>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sp>
      <p:grpSp>
        <p:nvGrpSpPr>
          <p:cNvPr id="73" name="Google Shape;9382;p82"/>
          <p:cNvGrpSpPr/>
          <p:nvPr/>
        </p:nvGrpSpPr>
        <p:grpSpPr>
          <a:xfrm>
            <a:off x="1488542" y="4027068"/>
            <a:ext cx="972916" cy="510858"/>
            <a:chOff x="5159450" y="1919950"/>
            <a:chExt cx="1541050" cy="862500"/>
          </a:xfrm>
        </p:grpSpPr>
        <p:cxnSp>
          <p:nvCxnSpPr>
            <p:cNvPr id="74" name="Google Shape;9383;p82"/>
            <p:cNvCxnSpPr/>
            <p:nvPr/>
          </p:nvCxnSpPr>
          <p:spPr>
            <a:xfrm>
              <a:off x="5159450" y="1919950"/>
              <a:ext cx="0" cy="862500"/>
            </a:xfrm>
            <a:prstGeom prst="straightConnector1">
              <a:avLst/>
            </a:prstGeom>
            <a:noFill/>
            <a:ln w="9525" cap="flat" cmpd="sng">
              <a:solidFill>
                <a:srgbClr val="E3E9ED">
                  <a:alpha val="50196"/>
                </a:srgbClr>
              </a:solidFill>
              <a:prstDash val="solid"/>
              <a:round/>
              <a:headEnd type="none" w="med" len="med"/>
              <a:tailEnd type="none" w="med" len="med"/>
            </a:ln>
          </p:spPr>
        </p:cxnSp>
        <p:cxnSp>
          <p:nvCxnSpPr>
            <p:cNvPr id="75" name="Google Shape;9384;p82"/>
            <p:cNvCxnSpPr/>
            <p:nvPr/>
          </p:nvCxnSpPr>
          <p:spPr>
            <a:xfrm>
              <a:off x="5161200" y="2778975"/>
              <a:ext cx="1539300" cy="0"/>
            </a:xfrm>
            <a:prstGeom prst="straightConnector1">
              <a:avLst/>
            </a:prstGeom>
            <a:noFill/>
            <a:ln w="9525" cap="flat" cmpd="sng">
              <a:solidFill>
                <a:srgbClr val="E3E9ED">
                  <a:alpha val="50196"/>
                </a:srgbClr>
              </a:solidFill>
              <a:prstDash val="solid"/>
              <a:round/>
              <a:headEnd type="none" w="med" len="med"/>
              <a:tailEnd type="none" w="med" len="med"/>
            </a:ln>
          </p:spPr>
        </p:cxnSp>
      </p:grpSp>
      <p:grpSp>
        <p:nvGrpSpPr>
          <p:cNvPr id="76" name="Google Shape;8992;p81"/>
          <p:cNvGrpSpPr/>
          <p:nvPr/>
        </p:nvGrpSpPr>
        <p:grpSpPr>
          <a:xfrm>
            <a:off x="6345653" y="450744"/>
            <a:ext cx="799565" cy="670282"/>
            <a:chOff x="7617850" y="2063282"/>
            <a:chExt cx="799565" cy="670282"/>
          </a:xfrm>
        </p:grpSpPr>
        <p:cxnSp>
          <p:nvCxnSpPr>
            <p:cNvPr id="77" name="Google Shape;8993;p81"/>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78" name="Google Shape;8994;p81"/>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79" name="Google Shape;8995;p81"/>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0" name="Google Shape;8996;p81"/>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 name="Google Shape;8997;p81"/>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82" name="Google Shape;8998;p81"/>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83" name="Google Shape;8999;p81"/>
            <p:cNvGrpSpPr/>
            <p:nvPr/>
          </p:nvGrpSpPr>
          <p:grpSpPr>
            <a:xfrm>
              <a:off x="7734309" y="2063282"/>
              <a:ext cx="570957" cy="620095"/>
              <a:chOff x="7734309" y="2063282"/>
              <a:chExt cx="570957" cy="620095"/>
            </a:xfrm>
          </p:grpSpPr>
          <p:grpSp>
            <p:nvGrpSpPr>
              <p:cNvPr id="84" name="Google Shape;9000;p81"/>
              <p:cNvGrpSpPr/>
              <p:nvPr/>
            </p:nvGrpSpPr>
            <p:grpSpPr>
              <a:xfrm>
                <a:off x="8031573" y="2063282"/>
                <a:ext cx="273693" cy="620095"/>
                <a:chOff x="8031573" y="2063282"/>
                <a:chExt cx="273693" cy="620095"/>
              </a:xfrm>
            </p:grpSpPr>
            <p:sp>
              <p:nvSpPr>
                <p:cNvPr id="90" name="Google Shape;9001;p81"/>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002;p81"/>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003;p81"/>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004;p81"/>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5" name="Google Shape;9005;p81"/>
              <p:cNvGrpSpPr/>
              <p:nvPr/>
            </p:nvGrpSpPr>
            <p:grpSpPr>
              <a:xfrm flipH="1">
                <a:off x="7734309" y="2063282"/>
                <a:ext cx="273693" cy="620095"/>
                <a:chOff x="8031573" y="2063282"/>
                <a:chExt cx="273693" cy="620095"/>
              </a:xfrm>
            </p:grpSpPr>
            <p:sp>
              <p:nvSpPr>
                <p:cNvPr id="86" name="Google Shape;9006;p81"/>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9007;p81"/>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9008;p81"/>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9009;p81"/>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94"/>
                                        </p:tgtEl>
                                        <p:attrNameLst>
                                          <p:attrName>style.visibility</p:attrName>
                                        </p:attrNameLst>
                                      </p:cBhvr>
                                      <p:to>
                                        <p:strVal val="visible"/>
                                      </p:to>
                                    </p:set>
                                    <p:animEffect transition="in" filter="wipe(down)">
                                      <p:cBhvr>
                                        <p:cTn id="7" dur="500"/>
                                        <p:tgtEl>
                                          <p:spTgt spid="4594"/>
                                        </p:tgtEl>
                                      </p:cBhvr>
                                    </p:animEffect>
                                  </p:childTnLst>
                                </p:cTn>
                              </p:par>
                              <p:par>
                                <p:cTn id="8" presetID="22" presetClass="entr" presetSubtype="1" fill="hold" nodeType="withEffect">
                                  <p:stCondLst>
                                    <p:cond delay="0"/>
                                  </p:stCondLst>
                                  <p:childTnLst>
                                    <p:set>
                                      <p:cBhvr>
                                        <p:cTn id="9" dur="1" fill="hold">
                                          <p:stCondLst>
                                            <p:cond delay="0"/>
                                          </p:stCondLst>
                                        </p:cTn>
                                        <p:tgtEl>
                                          <p:spTgt spid="4581"/>
                                        </p:tgtEl>
                                        <p:attrNameLst>
                                          <p:attrName>style.visibility</p:attrName>
                                        </p:attrNameLst>
                                      </p:cBhvr>
                                      <p:to>
                                        <p:strVal val="visible"/>
                                      </p:to>
                                    </p:set>
                                    <p:animEffect transition="in" filter="wipe(up)">
                                      <p:cBhvr>
                                        <p:cTn id="10" dur="500"/>
                                        <p:tgtEl>
                                          <p:spTgt spid="458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4613"/>
                                        </p:tgtEl>
                                        <p:attrNameLst>
                                          <p:attrName>style.visibility</p:attrName>
                                        </p:attrNameLst>
                                      </p:cBhvr>
                                      <p:to>
                                        <p:strVal val="visible"/>
                                      </p:to>
                                    </p:set>
                                    <p:animEffect transition="in" filter="wipe(left)">
                                      <p:cBhvr>
                                        <p:cTn id="18" dur="500"/>
                                        <p:tgtEl>
                                          <p:spTgt spid="4613"/>
                                        </p:tgtEl>
                                      </p:cBhvr>
                                    </p:animEffect>
                                  </p:childTnLst>
                                </p:cTn>
                              </p:par>
                              <p:par>
                                <p:cTn id="19" presetID="10"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par>
                          <p:cTn id="30" fill="hold">
                            <p:stCondLst>
                              <p:cond delay="4000"/>
                            </p:stCondLst>
                            <p:childTnLst>
                              <p:par>
                                <p:cTn id="31" presetID="21" presetClass="entr" presetSubtype="1"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heel(1)">
                                      <p:cBhvr>
                                        <p:cTn id="33" dur="1000"/>
                                        <p:tgtEl>
                                          <p:spTgt spid="73"/>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par>
                                <p:cTn id="38" presetID="22" presetClass="entr" presetSubtype="2" fill="hold" nodeType="withEffect">
                                  <p:stCondLst>
                                    <p:cond delay="0"/>
                                  </p:stCondLst>
                                  <p:childTnLst>
                                    <p:set>
                                      <p:cBhvr>
                                        <p:cTn id="39" dur="1" fill="hold">
                                          <p:stCondLst>
                                            <p:cond delay="0"/>
                                          </p:stCondLst>
                                        </p:cTn>
                                        <p:tgtEl>
                                          <p:spTgt spid="4588"/>
                                        </p:tgtEl>
                                        <p:attrNameLst>
                                          <p:attrName>style.visibility</p:attrName>
                                        </p:attrNameLst>
                                      </p:cBhvr>
                                      <p:to>
                                        <p:strVal val="visible"/>
                                      </p:to>
                                    </p:set>
                                    <p:animEffect transition="in" filter="wipe(right)">
                                      <p:cBhvr>
                                        <p:cTn id="40" dur="500"/>
                                        <p:tgtEl>
                                          <p:spTgt spid="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1"/>
        <p:cNvGrpSpPr/>
        <p:nvPr/>
      </p:nvGrpSpPr>
      <p:grpSpPr>
        <a:xfrm>
          <a:off x="0" y="0"/>
          <a:ext cx="0" cy="0"/>
          <a:chOff x="0" y="0"/>
          <a:chExt cx="0" cy="0"/>
        </a:xfrm>
      </p:grpSpPr>
      <p:sp>
        <p:nvSpPr>
          <p:cNvPr id="2883" name="Google Shape;2883;p38"/>
          <p:cNvSpPr txBox="1">
            <a:spLocks noGrp="1"/>
          </p:cNvSpPr>
          <p:nvPr>
            <p:ph type="title"/>
          </p:nvPr>
        </p:nvSpPr>
        <p:spPr>
          <a:xfrm>
            <a:off x="713100" y="2573194"/>
            <a:ext cx="771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smtClean="0">
                <a:latin typeface="Noah" panose="00000500000000000000" pitchFamily="50" charset="-52"/>
              </a:rPr>
              <a:t>ОБЗОР</a:t>
            </a:r>
            <a:r>
              <a:rPr lang="en-GB" dirty="0" smtClean="0">
                <a:latin typeface="Noah" panose="00000500000000000000" pitchFamily="50" charset="-52"/>
              </a:rPr>
              <a:t> </a:t>
            </a:r>
            <a:r>
              <a:rPr lang="ru-RU" dirty="0" smtClean="0">
                <a:solidFill>
                  <a:schemeClr val="accent2"/>
                </a:solidFill>
                <a:latin typeface="Noah" panose="00000500000000000000" pitchFamily="50" charset="-52"/>
              </a:rPr>
              <a:t>ТЕХНОЛОГИИ</a:t>
            </a:r>
            <a:endParaRPr dirty="0">
              <a:solidFill>
                <a:schemeClr val="accent2"/>
              </a:solidFill>
              <a:latin typeface="Noah" panose="00000500000000000000" pitchFamily="50" charset="-52"/>
            </a:endParaRPr>
          </a:p>
        </p:txBody>
      </p:sp>
      <p:sp>
        <p:nvSpPr>
          <p:cNvPr id="2885" name="Google Shape;2885;p38"/>
          <p:cNvSpPr txBox="1">
            <a:spLocks noGrp="1"/>
          </p:cNvSpPr>
          <p:nvPr>
            <p:ph type="title" idx="2"/>
          </p:nvPr>
        </p:nvSpPr>
        <p:spPr>
          <a:xfrm>
            <a:off x="3132450" y="1652490"/>
            <a:ext cx="2879100" cy="9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latin typeface="Exo 2" panose="00000500000000000000" charset="0"/>
                <a:cs typeface="Exo 2" panose="00000500000000000000" charset="0"/>
              </a:rPr>
              <a:t>01</a:t>
            </a:r>
            <a:endParaRPr lang="en-GB" dirty="0">
              <a:latin typeface="Exo 2" panose="00000500000000000000" charset="0"/>
              <a:cs typeface="Exo 2" panose="00000500000000000000" charset="0"/>
            </a:endParaRPr>
          </a:p>
        </p:txBody>
      </p:sp>
      <p:grpSp>
        <p:nvGrpSpPr>
          <p:cNvPr id="2886" name="Google Shape;2886;p38"/>
          <p:cNvGrpSpPr/>
          <p:nvPr/>
        </p:nvGrpSpPr>
        <p:grpSpPr>
          <a:xfrm rot="-5400000">
            <a:off x="2746096" y="55862"/>
            <a:ext cx="1823016" cy="296643"/>
            <a:chOff x="7857346" y="3902355"/>
            <a:chExt cx="1823016" cy="296643"/>
          </a:xfrm>
        </p:grpSpPr>
        <p:sp>
          <p:nvSpPr>
            <p:cNvPr id="2887" name="Google Shape;2887;p38"/>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8" name="Google Shape;2888;p38"/>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9" name="Google Shape;2889;p38"/>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0" name="Google Shape;2890;p38"/>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1" name="Google Shape;2891;p38"/>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2" name="Google Shape;2892;p38"/>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93" name="Google Shape;2893;p38"/>
          <p:cNvGrpSpPr/>
          <p:nvPr/>
        </p:nvGrpSpPr>
        <p:grpSpPr>
          <a:xfrm rot="5400000">
            <a:off x="1639375" y="1028400"/>
            <a:ext cx="98902" cy="553090"/>
            <a:chOff x="4898850" y="4820550"/>
            <a:chExt cx="98902" cy="553090"/>
          </a:xfrm>
        </p:grpSpPr>
        <p:sp>
          <p:nvSpPr>
            <p:cNvPr id="2894" name="Google Shape;2894;p3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5" name="Google Shape;2895;p3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6" name="Google Shape;2896;p3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7" name="Google Shape;2897;p3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8" name="Google Shape;2898;p3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99" name="Google Shape;2899;p38"/>
          <p:cNvGrpSpPr/>
          <p:nvPr/>
        </p:nvGrpSpPr>
        <p:grpSpPr>
          <a:xfrm>
            <a:off x="1609176" y="4434219"/>
            <a:ext cx="1252897" cy="51000"/>
            <a:chOff x="2915381" y="4104819"/>
            <a:chExt cx="1252897" cy="51000"/>
          </a:xfrm>
        </p:grpSpPr>
        <p:sp>
          <p:nvSpPr>
            <p:cNvPr id="2900" name="Google Shape;2900;p38"/>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1" name="Google Shape;2901;p38"/>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2" name="Google Shape;2902;p38"/>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3" name="Google Shape;2903;p38"/>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4" name="Google Shape;2904;p38"/>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5" name="Google Shape;2905;p38"/>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6" name="Google Shape;2906;p38"/>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7" name="Google Shape;2907;p38"/>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8" name="Google Shape;2908;p38"/>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9" name="Google Shape;2909;p38"/>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0" name="Google Shape;2910;p38"/>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1" name="Google Shape;2911;p38"/>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2" name="Google Shape;2912;p38"/>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3" name="Google Shape;2913;p38"/>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14" name="Google Shape;2914;p38"/>
          <p:cNvGrpSpPr/>
          <p:nvPr/>
        </p:nvGrpSpPr>
        <p:grpSpPr>
          <a:xfrm>
            <a:off x="5495767" y="691791"/>
            <a:ext cx="1105976" cy="133969"/>
            <a:chOff x="8183182" y="663852"/>
            <a:chExt cx="1475028" cy="178673"/>
          </a:xfrm>
        </p:grpSpPr>
        <p:grpSp>
          <p:nvGrpSpPr>
            <p:cNvPr id="2915" name="Google Shape;2915;p38"/>
            <p:cNvGrpSpPr/>
            <p:nvPr/>
          </p:nvGrpSpPr>
          <p:grpSpPr>
            <a:xfrm>
              <a:off x="8183182" y="774425"/>
              <a:ext cx="1178025" cy="68100"/>
              <a:chOff x="2024450" y="204150"/>
              <a:chExt cx="1178025" cy="68100"/>
            </a:xfrm>
          </p:grpSpPr>
          <p:sp>
            <p:nvSpPr>
              <p:cNvPr id="2916" name="Google Shape;2916;p3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7" name="Google Shape;2917;p3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8" name="Google Shape;2918;p3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9" name="Google Shape;2919;p3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0" name="Google Shape;2920;p3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1" name="Google Shape;2921;p3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2" name="Google Shape;2922;p3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3" name="Google Shape;2923;p3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4" name="Google Shape;2924;p3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5" name="Google Shape;2925;p3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6" name="Google Shape;2926;p38"/>
            <p:cNvGrpSpPr/>
            <p:nvPr/>
          </p:nvGrpSpPr>
          <p:grpSpPr>
            <a:xfrm>
              <a:off x="8480185" y="663852"/>
              <a:ext cx="1178025" cy="68100"/>
              <a:chOff x="2024450" y="204150"/>
              <a:chExt cx="1178025" cy="68100"/>
            </a:xfrm>
          </p:grpSpPr>
          <p:sp>
            <p:nvSpPr>
              <p:cNvPr id="2927" name="Google Shape;2927;p3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8" name="Google Shape;2928;p3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9" name="Google Shape;2929;p3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0" name="Google Shape;2930;p3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1" name="Google Shape;2931;p3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2" name="Google Shape;2932;p3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3" name="Google Shape;2933;p3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4" name="Google Shape;2934;p3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5" name="Google Shape;2935;p3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6" name="Google Shape;2936;p3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937" name="Google Shape;2937;p38"/>
          <p:cNvGrpSpPr/>
          <p:nvPr/>
        </p:nvGrpSpPr>
        <p:grpSpPr>
          <a:xfrm rot="5400000">
            <a:off x="5968600" y="4273462"/>
            <a:ext cx="98902" cy="553090"/>
            <a:chOff x="4898850" y="4820550"/>
            <a:chExt cx="98902" cy="553090"/>
          </a:xfrm>
        </p:grpSpPr>
        <p:sp>
          <p:nvSpPr>
            <p:cNvPr id="2938" name="Google Shape;2938;p3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9" name="Google Shape;2939;p3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0" name="Google Shape;2940;p3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1" name="Google Shape;2941;p3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2" name="Google Shape;2942;p3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85"/>
                                        </p:tgtEl>
                                        <p:attrNameLst>
                                          <p:attrName>style.visibility</p:attrName>
                                        </p:attrNameLst>
                                      </p:cBhvr>
                                      <p:to>
                                        <p:strVal val="visible"/>
                                      </p:to>
                                    </p:set>
                                    <p:animEffect transition="in" filter="wipe(down)">
                                      <p:cBhvr>
                                        <p:cTn id="7" dur="500"/>
                                        <p:tgtEl>
                                          <p:spTgt spid="28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83"/>
                                        </p:tgtEl>
                                        <p:attrNameLst>
                                          <p:attrName>style.visibility</p:attrName>
                                        </p:attrNameLst>
                                      </p:cBhvr>
                                      <p:to>
                                        <p:strVal val="visible"/>
                                      </p:to>
                                    </p:set>
                                    <p:animEffect transition="in" filter="wipe(left)">
                                      <p:cBhvr>
                                        <p:cTn id="11" dur="500"/>
                                        <p:tgtEl>
                                          <p:spTgt spid="288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93"/>
                                        </p:tgtEl>
                                        <p:attrNameLst>
                                          <p:attrName>style.visibility</p:attrName>
                                        </p:attrNameLst>
                                      </p:cBhvr>
                                      <p:to>
                                        <p:strVal val="visible"/>
                                      </p:to>
                                    </p:set>
                                    <p:animEffect transition="in" filter="wipe(left)">
                                      <p:cBhvr>
                                        <p:cTn id="15" dur="500"/>
                                        <p:tgtEl>
                                          <p:spTgt spid="2893"/>
                                        </p:tgtEl>
                                      </p:cBhvr>
                                    </p:animEffect>
                                  </p:childTnLst>
                                </p:cTn>
                              </p:par>
                              <p:par>
                                <p:cTn id="16" presetID="22" presetClass="entr" presetSubtype="1" fill="hold" nodeType="withEffect">
                                  <p:stCondLst>
                                    <p:cond delay="0"/>
                                  </p:stCondLst>
                                  <p:childTnLst>
                                    <p:set>
                                      <p:cBhvr>
                                        <p:cTn id="17" dur="1" fill="hold">
                                          <p:stCondLst>
                                            <p:cond delay="0"/>
                                          </p:stCondLst>
                                        </p:cTn>
                                        <p:tgtEl>
                                          <p:spTgt spid="2886"/>
                                        </p:tgtEl>
                                        <p:attrNameLst>
                                          <p:attrName>style.visibility</p:attrName>
                                        </p:attrNameLst>
                                      </p:cBhvr>
                                      <p:to>
                                        <p:strVal val="visible"/>
                                      </p:to>
                                    </p:set>
                                    <p:animEffect transition="in" filter="wipe(up)">
                                      <p:cBhvr>
                                        <p:cTn id="18" dur="500"/>
                                        <p:tgtEl>
                                          <p:spTgt spid="2886"/>
                                        </p:tgtEl>
                                      </p:cBhvr>
                                    </p:animEffect>
                                  </p:childTnLst>
                                </p:cTn>
                              </p:par>
                              <p:par>
                                <p:cTn id="19" presetID="22" presetClass="entr" presetSubtype="8" fill="hold" nodeType="withEffect">
                                  <p:stCondLst>
                                    <p:cond delay="0"/>
                                  </p:stCondLst>
                                  <p:childTnLst>
                                    <p:set>
                                      <p:cBhvr>
                                        <p:cTn id="20" dur="1" fill="hold">
                                          <p:stCondLst>
                                            <p:cond delay="0"/>
                                          </p:stCondLst>
                                        </p:cTn>
                                        <p:tgtEl>
                                          <p:spTgt spid="2914"/>
                                        </p:tgtEl>
                                        <p:attrNameLst>
                                          <p:attrName>style.visibility</p:attrName>
                                        </p:attrNameLst>
                                      </p:cBhvr>
                                      <p:to>
                                        <p:strVal val="visible"/>
                                      </p:to>
                                    </p:set>
                                    <p:animEffect transition="in" filter="wipe(left)">
                                      <p:cBhvr>
                                        <p:cTn id="21" dur="500"/>
                                        <p:tgtEl>
                                          <p:spTgt spid="2914"/>
                                        </p:tgtEl>
                                      </p:cBhvr>
                                    </p:animEffect>
                                  </p:childTnLst>
                                </p:cTn>
                              </p:par>
                              <p:par>
                                <p:cTn id="22" presetID="22" presetClass="entr" presetSubtype="2" fill="hold" nodeType="withEffect">
                                  <p:stCondLst>
                                    <p:cond delay="0"/>
                                  </p:stCondLst>
                                  <p:childTnLst>
                                    <p:set>
                                      <p:cBhvr>
                                        <p:cTn id="23" dur="1" fill="hold">
                                          <p:stCondLst>
                                            <p:cond delay="0"/>
                                          </p:stCondLst>
                                        </p:cTn>
                                        <p:tgtEl>
                                          <p:spTgt spid="2899"/>
                                        </p:tgtEl>
                                        <p:attrNameLst>
                                          <p:attrName>style.visibility</p:attrName>
                                        </p:attrNameLst>
                                      </p:cBhvr>
                                      <p:to>
                                        <p:strVal val="visible"/>
                                      </p:to>
                                    </p:set>
                                    <p:animEffect transition="in" filter="wipe(right)">
                                      <p:cBhvr>
                                        <p:cTn id="24" dur="500"/>
                                        <p:tgtEl>
                                          <p:spTgt spid="2899"/>
                                        </p:tgtEl>
                                      </p:cBhvr>
                                    </p:animEffect>
                                  </p:childTnLst>
                                </p:cTn>
                              </p:par>
                              <p:par>
                                <p:cTn id="25" presetID="22" presetClass="entr" presetSubtype="8" fill="hold" nodeType="withEffect">
                                  <p:stCondLst>
                                    <p:cond delay="0"/>
                                  </p:stCondLst>
                                  <p:childTnLst>
                                    <p:set>
                                      <p:cBhvr>
                                        <p:cTn id="26" dur="1" fill="hold">
                                          <p:stCondLst>
                                            <p:cond delay="0"/>
                                          </p:stCondLst>
                                        </p:cTn>
                                        <p:tgtEl>
                                          <p:spTgt spid="2937"/>
                                        </p:tgtEl>
                                        <p:attrNameLst>
                                          <p:attrName>style.visibility</p:attrName>
                                        </p:attrNameLst>
                                      </p:cBhvr>
                                      <p:to>
                                        <p:strVal val="visible"/>
                                      </p:to>
                                    </p:set>
                                    <p:animEffect transition="in" filter="wipe(left)">
                                      <p:cBhvr>
                                        <p:cTn id="27" dur="500"/>
                                        <p:tgtEl>
                                          <p:spTgt spid="2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3" grpId="0"/>
      <p:bldP spid="28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3"/>
        <p:cNvGrpSpPr/>
        <p:nvPr/>
      </p:nvGrpSpPr>
      <p:grpSpPr>
        <a:xfrm>
          <a:off x="0" y="0"/>
          <a:ext cx="0" cy="0"/>
          <a:chOff x="0" y="0"/>
          <a:chExt cx="0" cy="0"/>
        </a:xfrm>
      </p:grpSpPr>
      <p:grpSp>
        <p:nvGrpSpPr>
          <p:cNvPr id="2726" name="Google Shape;2726;p34"/>
          <p:cNvGrpSpPr/>
          <p:nvPr/>
        </p:nvGrpSpPr>
        <p:grpSpPr>
          <a:xfrm>
            <a:off x="7808661" y="1489484"/>
            <a:ext cx="883262" cy="242091"/>
            <a:chOff x="2300350" y="2601250"/>
            <a:chExt cx="2275275" cy="623625"/>
          </a:xfrm>
        </p:grpSpPr>
        <p:sp>
          <p:nvSpPr>
            <p:cNvPr id="2727" name="Google Shape;2727;p3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8" name="Google Shape;2728;p3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9" name="Google Shape;2729;p3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0" name="Google Shape;2730;p3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1" name="Google Shape;2731;p3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2" name="Google Shape;2732;p3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 name="Скругленный прямоугольник 20"/>
          <p:cNvSpPr/>
          <p:nvPr/>
        </p:nvSpPr>
        <p:spPr>
          <a:xfrm>
            <a:off x="631671" y="640477"/>
            <a:ext cx="5348215" cy="1091098"/>
          </a:xfrm>
          <a:prstGeom prst="roundRect">
            <a:avLst/>
          </a:prstGeom>
          <a:solidFill>
            <a:srgbClr val="FEFFFE">
              <a:alpha val="1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ru-RU" b="0" i="0" u="none" strike="noStrike" kern="1200" cap="none" spc="0" normalizeH="0" baseline="0" noProof="0" smtClean="0">
              <a:ln>
                <a:noFill/>
              </a:ln>
              <a:solidFill>
                <a:srgbClr val="001847"/>
              </a:solidFill>
              <a:effectLst/>
              <a:uLnTx/>
              <a:uFillTx/>
              <a:ea typeface="+mn-ea"/>
              <a:cs typeface="+mn-cs"/>
            </a:endParaRPr>
          </a:p>
        </p:txBody>
      </p:sp>
      <p:sp>
        <p:nvSpPr>
          <p:cNvPr id="23" name="Прямоугольник 22"/>
          <p:cNvSpPr/>
          <p:nvPr/>
        </p:nvSpPr>
        <p:spPr>
          <a:xfrm>
            <a:off x="2672964" y="816694"/>
            <a:ext cx="3306922"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ru-RU" b="0" i="0" u="none" strike="noStrike" kern="1200" cap="none" spc="0" normalizeH="0" baseline="0" noProof="0" dirty="0" smtClean="0">
                <a:ln>
                  <a:noFill/>
                </a:ln>
                <a:solidFill>
                  <a:srgbClr val="FEFFFE"/>
                </a:solidFill>
                <a:effectLst/>
                <a:uLnTx/>
                <a:uFillTx/>
                <a:latin typeface="Noah" panose="00000500000000000000" pitchFamily="50" charset="-52"/>
                <a:ea typeface="+mn-ea"/>
                <a:cs typeface="+mn-cs"/>
              </a:rPr>
              <a:t>(протокол резервирования ресурсов) —протокол настройки резервирования ресурсов для Интернета.</a:t>
            </a:r>
            <a:endParaRPr kumimoji="0" lang="ru-RU" b="0" i="0" u="none" strike="noStrike" kern="1200" cap="none" spc="0" normalizeH="0" baseline="0" noProof="0" dirty="0" smtClean="0">
              <a:ln>
                <a:noFill/>
              </a:ln>
              <a:solidFill>
                <a:srgbClr val="FEFFFE"/>
              </a:solidFill>
              <a:effectLst/>
              <a:uLnTx/>
              <a:uFillTx/>
              <a:latin typeface="Noah" panose="00000500000000000000" pitchFamily="50" charset="-52"/>
              <a:ea typeface="+mn-ea"/>
              <a:cs typeface="+mn-cs"/>
            </a:endParaRPr>
          </a:p>
        </p:txBody>
      </p:sp>
      <p:sp>
        <p:nvSpPr>
          <p:cNvPr id="25" name="Прямоугольник 24"/>
          <p:cNvSpPr/>
          <p:nvPr/>
        </p:nvSpPr>
        <p:spPr>
          <a:xfrm>
            <a:off x="747437" y="640477"/>
            <a:ext cx="1907895"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ru-RU" sz="5400" b="1" i="0" u="none" strike="noStrike" kern="1200" cap="none" spc="0" normalizeH="0" baseline="0" noProof="0" dirty="0" smtClean="0">
                <a:ln>
                  <a:noFill/>
                </a:ln>
                <a:solidFill>
                  <a:srgbClr val="FEFFFE"/>
                </a:solidFill>
                <a:effectLst/>
                <a:uLnTx/>
                <a:uFillTx/>
                <a:latin typeface="Noah" panose="00000500000000000000" pitchFamily="50" charset="-52"/>
                <a:ea typeface="+mn-ea"/>
                <a:cs typeface="+mn-cs"/>
              </a:rPr>
              <a:t>RSVP</a:t>
            </a:r>
            <a:endParaRPr kumimoji="0" lang="ru-RU" sz="5400" b="1" i="0" u="none" strike="noStrike" kern="1200" cap="none" spc="0" normalizeH="0" baseline="0" noProof="0" dirty="0" smtClean="0">
              <a:ln>
                <a:noFill/>
              </a:ln>
              <a:solidFill>
                <a:srgbClr val="FEFFFE"/>
              </a:solidFill>
              <a:effectLst/>
              <a:uLnTx/>
              <a:uFillTx/>
              <a:ea typeface="+mn-ea"/>
              <a:cs typeface="+mn-cs"/>
            </a:endParaRPr>
          </a:p>
        </p:txBody>
      </p:sp>
      <p:sp>
        <p:nvSpPr>
          <p:cNvPr id="26" name="Прямоугольник 25"/>
          <p:cNvSpPr/>
          <p:nvPr/>
        </p:nvSpPr>
        <p:spPr>
          <a:xfrm>
            <a:off x="738621" y="1356057"/>
            <a:ext cx="1925527"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smtClean="0">
                <a:ln>
                  <a:noFill/>
                </a:ln>
                <a:solidFill>
                  <a:srgbClr val="FEFFFE"/>
                </a:solidFill>
                <a:effectLst/>
                <a:uLnTx/>
                <a:uFillTx/>
                <a:latin typeface="Noah" panose="00000500000000000000" pitchFamily="50" charset="-52"/>
                <a:ea typeface="+mn-ea"/>
                <a:cs typeface="+mn-cs"/>
              </a:rPr>
              <a:t>Resource Reservation Protocol</a:t>
            </a:r>
            <a:endParaRPr kumimoji="0" lang="ru-RU" sz="1050" b="0" i="0" u="none" strike="noStrike" kern="1200" cap="none" spc="0" normalizeH="0" baseline="0" noProof="0" dirty="0" smtClean="0">
              <a:ln>
                <a:noFill/>
              </a:ln>
              <a:solidFill>
                <a:srgbClr val="FEFFFE"/>
              </a:solidFill>
              <a:effectLst/>
              <a:uLnTx/>
              <a:uFillTx/>
              <a:latin typeface="Noah" panose="00000500000000000000" pitchFamily="50" charset="-52"/>
              <a:ea typeface="+mn-ea"/>
              <a:cs typeface="+mn-cs"/>
            </a:endParaRPr>
          </a:p>
        </p:txBody>
      </p:sp>
      <p:sp>
        <p:nvSpPr>
          <p:cNvPr id="37" name="TextBox 36"/>
          <p:cNvSpPr txBox="1"/>
          <p:nvPr/>
        </p:nvSpPr>
        <p:spPr>
          <a:xfrm>
            <a:off x="749529" y="2060191"/>
            <a:ext cx="2060988" cy="369332"/>
          </a:xfrm>
          <a:prstGeom prst="rect">
            <a:avLst/>
          </a:prstGeom>
          <a:noFill/>
        </p:spPr>
        <p:txBody>
          <a:bodyPr wrap="square" rtlCol="0">
            <a:spAutoFit/>
          </a:bodyPr>
          <a:lstStyle/>
          <a:p>
            <a:pPr defTabSz="914400">
              <a:buClrTx/>
              <a:buFontTx/>
              <a:buNone/>
            </a:pPr>
            <a:r>
              <a:rPr lang="ru-RU" sz="1800" b="1" kern="1200" dirty="0" smtClean="0">
                <a:solidFill>
                  <a:srgbClr val="FEFFFE"/>
                </a:solidFill>
                <a:latin typeface="Noah" panose="00000500000000000000" pitchFamily="50" charset="-52"/>
                <a:ea typeface="+mn-ea"/>
                <a:cs typeface="+mn-cs"/>
              </a:rPr>
              <a:t>Используется для:</a:t>
            </a:r>
            <a:endParaRPr lang="ru-RU" sz="1800" b="1" kern="1200" dirty="0">
              <a:solidFill>
                <a:srgbClr val="FEFFFE"/>
              </a:solidFill>
              <a:latin typeface="Noah" panose="00000500000000000000" pitchFamily="50" charset="-52"/>
              <a:ea typeface="+mn-ea"/>
              <a:cs typeface="+mn-cs"/>
            </a:endParaRPr>
          </a:p>
        </p:txBody>
      </p:sp>
      <p:sp>
        <p:nvSpPr>
          <p:cNvPr id="39" name="TextBox 38"/>
          <p:cNvSpPr txBox="1"/>
          <p:nvPr/>
        </p:nvSpPr>
        <p:spPr>
          <a:xfrm>
            <a:off x="749530" y="2429522"/>
            <a:ext cx="3811606" cy="648000"/>
          </a:xfrm>
          <a:prstGeom prst="rect">
            <a:avLst/>
          </a:prstGeom>
          <a:noFill/>
        </p:spPr>
        <p:txBody>
          <a:bodyPr wrap="square" rtlCol="0">
            <a:spAutoFit/>
          </a:bodyPr>
          <a:lstStyle/>
          <a:p>
            <a:pPr marL="285750" indent="-285750" defTabSz="914400">
              <a:buClrTx/>
              <a:buFont typeface="Noah" panose="00000500000000000000" pitchFamily="50" charset="-52"/>
              <a:buChar char="–"/>
            </a:pPr>
            <a:r>
              <a:rPr lang="ru-RU" sz="1200" kern="1200" dirty="0" smtClean="0">
                <a:solidFill>
                  <a:srgbClr val="FEFFFE"/>
                </a:solidFill>
                <a:latin typeface="Noah" panose="00000500000000000000" pitchFamily="50" charset="-52"/>
                <a:ea typeface="+mn-ea"/>
                <a:cs typeface="+mn-cs"/>
              </a:rPr>
              <a:t>хостами для получения </a:t>
            </a:r>
            <a:r>
              <a:rPr lang="ru-RU" sz="1200" kern="1200" dirty="0">
                <a:solidFill>
                  <a:srgbClr val="FEFFFE"/>
                </a:solidFill>
                <a:latin typeface="Noah" panose="00000500000000000000" pitchFamily="50" charset="-52"/>
                <a:ea typeface="+mn-ea"/>
                <a:cs typeface="+mn-cs"/>
              </a:rPr>
              <a:t>от сети </a:t>
            </a:r>
            <a:r>
              <a:rPr lang="ru-RU" sz="1200" kern="1200" dirty="0" smtClean="0">
                <a:solidFill>
                  <a:srgbClr val="FEFFFE"/>
                </a:solidFill>
                <a:latin typeface="Noah" panose="00000500000000000000" pitchFamily="50" charset="-52"/>
                <a:ea typeface="+mn-ea"/>
                <a:cs typeface="+mn-cs"/>
              </a:rPr>
              <a:t>качества </a:t>
            </a:r>
            <a:r>
              <a:rPr lang="ru-RU" sz="1200" kern="1200" dirty="0">
                <a:solidFill>
                  <a:srgbClr val="FEFFFE"/>
                </a:solidFill>
                <a:latin typeface="Noah" panose="00000500000000000000" pitchFamily="50" charset="-52"/>
                <a:ea typeface="+mn-ea"/>
                <a:cs typeface="+mn-cs"/>
              </a:rPr>
              <a:t>обслуживания для определенных потоков или потоков данных приложения</a:t>
            </a:r>
            <a:endParaRPr lang="ru-RU" sz="1200" kern="1200" dirty="0">
              <a:solidFill>
                <a:srgbClr val="FEFFFE"/>
              </a:solidFill>
              <a:latin typeface="Noah" panose="00000500000000000000" pitchFamily="50" charset="-52"/>
              <a:ea typeface="+mn-ea"/>
              <a:cs typeface="+mn-cs"/>
            </a:endParaRPr>
          </a:p>
        </p:txBody>
      </p:sp>
      <p:sp>
        <p:nvSpPr>
          <p:cNvPr id="40" name="TextBox 39"/>
          <p:cNvSpPr txBox="1"/>
          <p:nvPr/>
        </p:nvSpPr>
        <p:spPr>
          <a:xfrm>
            <a:off x="749528" y="3052440"/>
            <a:ext cx="3811607" cy="648000"/>
          </a:xfrm>
          <a:prstGeom prst="rect">
            <a:avLst/>
          </a:prstGeom>
          <a:noFill/>
        </p:spPr>
        <p:txBody>
          <a:bodyPr wrap="square" rtlCol="0">
            <a:spAutoFit/>
          </a:bodyPr>
          <a:lstStyle/>
          <a:p>
            <a:pPr marL="285750" indent="-285750" defTabSz="914400">
              <a:buClrTx/>
              <a:buFont typeface="Noah" panose="00000500000000000000" pitchFamily="50" charset="-52"/>
              <a:buChar char="–"/>
            </a:pPr>
            <a:r>
              <a:rPr lang="ru-RU" sz="1200" kern="1200" dirty="0">
                <a:solidFill>
                  <a:srgbClr val="FEFFFE"/>
                </a:solidFill>
                <a:latin typeface="Noah" panose="00000500000000000000" pitchFamily="50" charset="-52"/>
                <a:ea typeface="+mn-ea"/>
                <a:cs typeface="+mn-cs"/>
              </a:rPr>
              <a:t>маршрутизаторами для доставки запросов качества обслуживания (</a:t>
            </a:r>
            <a:r>
              <a:rPr lang="ru-RU" sz="1200" kern="1200" dirty="0" err="1">
                <a:solidFill>
                  <a:srgbClr val="FEFFFE"/>
                </a:solidFill>
                <a:latin typeface="Noah" panose="00000500000000000000" pitchFamily="50" charset="-52"/>
                <a:ea typeface="+mn-ea"/>
                <a:cs typeface="+mn-cs"/>
              </a:rPr>
              <a:t>QoS</a:t>
            </a:r>
            <a:r>
              <a:rPr lang="ru-RU" sz="1200" kern="1200" dirty="0">
                <a:solidFill>
                  <a:srgbClr val="FEFFFE"/>
                </a:solidFill>
                <a:latin typeface="Noah" panose="00000500000000000000" pitchFamily="50" charset="-52"/>
                <a:ea typeface="+mn-ea"/>
                <a:cs typeface="+mn-cs"/>
              </a:rPr>
              <a:t>) всем узлам на пути потоков</a:t>
            </a:r>
            <a:endParaRPr lang="ru-RU" sz="1200" kern="1200" dirty="0">
              <a:solidFill>
                <a:srgbClr val="FEFFFE"/>
              </a:solidFill>
              <a:latin typeface="Noah" panose="00000500000000000000" pitchFamily="50" charset="-52"/>
              <a:ea typeface="+mn-ea"/>
              <a:cs typeface="+mn-cs"/>
            </a:endParaRPr>
          </a:p>
        </p:txBody>
      </p:sp>
      <p:sp>
        <p:nvSpPr>
          <p:cNvPr id="41" name="TextBox 40"/>
          <p:cNvSpPr txBox="1"/>
          <p:nvPr/>
        </p:nvSpPr>
        <p:spPr>
          <a:xfrm>
            <a:off x="749528" y="3675358"/>
            <a:ext cx="3811607" cy="468000"/>
          </a:xfrm>
          <a:prstGeom prst="rect">
            <a:avLst/>
          </a:prstGeom>
          <a:noFill/>
        </p:spPr>
        <p:txBody>
          <a:bodyPr wrap="square" rtlCol="0">
            <a:spAutoFit/>
          </a:bodyPr>
          <a:lstStyle/>
          <a:p>
            <a:pPr marL="285750" indent="-285750" defTabSz="914400">
              <a:buClrTx/>
              <a:buFont typeface="Noah" panose="00000500000000000000" pitchFamily="50" charset="-52"/>
              <a:buChar char="–"/>
            </a:pPr>
            <a:r>
              <a:rPr lang="ru-RU" sz="1200" kern="1200" dirty="0">
                <a:solidFill>
                  <a:srgbClr val="FEFFFE"/>
                </a:solidFill>
                <a:latin typeface="Noah" panose="00000500000000000000" pitchFamily="50" charset="-52"/>
                <a:ea typeface="+mn-ea"/>
                <a:cs typeface="+mn-cs"/>
              </a:rPr>
              <a:t>установления и поддержания состояния для предоставления запрошенной услуги</a:t>
            </a:r>
            <a:endParaRPr lang="ru-RU" sz="1200" kern="1200" dirty="0">
              <a:solidFill>
                <a:srgbClr val="FEFFFE"/>
              </a:solidFill>
              <a:latin typeface="Noah" panose="00000500000000000000" pitchFamily="50" charset="-52"/>
              <a:ea typeface="+mn-ea"/>
              <a:cs typeface="+mn-cs"/>
            </a:endParaRPr>
          </a:p>
        </p:txBody>
      </p:sp>
      <p:grpSp>
        <p:nvGrpSpPr>
          <p:cNvPr id="43" name="Google Shape;5288;p77"/>
          <p:cNvGrpSpPr/>
          <p:nvPr/>
        </p:nvGrpSpPr>
        <p:grpSpPr>
          <a:xfrm>
            <a:off x="2823102" y="2198890"/>
            <a:ext cx="965351" cy="134611"/>
            <a:chOff x="4411970" y="2962952"/>
            <a:chExt cx="706544" cy="104212"/>
          </a:xfrm>
          <a:solidFill>
            <a:srgbClr val="FFFFFF">
              <a:alpha val="30196"/>
            </a:srgbClr>
          </a:solidFill>
        </p:grpSpPr>
        <p:sp>
          <p:nvSpPr>
            <p:cNvPr id="44" name="Google Shape;5289;p77"/>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5290;p77"/>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5291;p77"/>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5292;p77"/>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 name="Группа 9"/>
          <p:cNvGrpSpPr/>
          <p:nvPr/>
        </p:nvGrpSpPr>
        <p:grpSpPr>
          <a:xfrm>
            <a:off x="4716594" y="2095170"/>
            <a:ext cx="3975329" cy="2013209"/>
            <a:chOff x="4716594" y="1876620"/>
            <a:chExt cx="3975329" cy="2013209"/>
          </a:xfrm>
        </p:grpSpPr>
        <p:pic>
          <p:nvPicPr>
            <p:cNvPr id="7" name="Рисунок 6"/>
            <p:cNvPicPr>
              <a:picLocks noChangeAspect="1"/>
            </p:cNvPicPr>
            <p:nvPr/>
          </p:nvPicPr>
          <p:blipFill rotWithShape="1">
            <a:blip r:embed="rId1">
              <a:lum bright="70000" contrast="-70000"/>
              <a:extLst>
                <a:ext uri="{28A0092B-C50C-407E-A947-70E740481C1C}">
                  <a14:useLocalDpi xmlns:a14="http://schemas.microsoft.com/office/drawing/2010/main" val="0"/>
                </a:ext>
              </a:extLst>
            </a:blip>
            <a:srcRect b="6455"/>
            <a:stretch>
              <a:fillRect/>
            </a:stretch>
          </p:blipFill>
          <p:spPr>
            <a:xfrm>
              <a:off x="4719998" y="2196900"/>
              <a:ext cx="3971925" cy="1692929"/>
            </a:xfrm>
            <a:prstGeom prst="rect">
              <a:avLst/>
            </a:prstGeom>
          </p:spPr>
        </p:pic>
        <p:sp>
          <p:nvSpPr>
            <p:cNvPr id="9" name="TextBox 8"/>
            <p:cNvSpPr txBox="1"/>
            <p:nvPr/>
          </p:nvSpPr>
          <p:spPr>
            <a:xfrm>
              <a:off x="4716594" y="1876620"/>
              <a:ext cx="1698720" cy="3420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lt1"/>
                </a:buClr>
                <a:buSzPts val="1400"/>
                <a:buFont typeface="PT Sans"/>
                <a:buNone/>
                <a:defRPr sz="2000">
                  <a:solidFill>
                    <a:schemeClr val="lt1"/>
                  </a:solidFill>
                  <a:latin typeface="Noah" panose="00000500000000000000" pitchFamily="50" charset="-52"/>
                  <a:ea typeface="PT Sans"/>
                  <a:cs typeface="PT Sans"/>
                </a:defRPr>
              </a:lvl1pPr>
            </a:lstStyle>
            <a:p>
              <a:r>
                <a:rPr lang="ru-RU" sz="1200" dirty="0"/>
                <a:t>Хост</a:t>
              </a:r>
              <a:endParaRPr lang="ru-RU" sz="1200" dirty="0"/>
            </a:p>
          </p:txBody>
        </p:sp>
        <p:sp>
          <p:nvSpPr>
            <p:cNvPr id="69" name="TextBox 68"/>
            <p:cNvSpPr txBox="1"/>
            <p:nvPr/>
          </p:nvSpPr>
          <p:spPr>
            <a:xfrm>
              <a:off x="6749143" y="1876620"/>
              <a:ext cx="1693244" cy="3420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lt1"/>
                </a:buClr>
                <a:buSzPts val="1400"/>
                <a:buFont typeface="PT Sans"/>
                <a:buNone/>
                <a:defRPr sz="2000">
                  <a:solidFill>
                    <a:schemeClr val="lt1"/>
                  </a:solidFill>
                  <a:latin typeface="Noah" panose="00000500000000000000" pitchFamily="50" charset="-52"/>
                  <a:ea typeface="PT Sans"/>
                  <a:cs typeface="PT Sans"/>
                </a:defRPr>
              </a:lvl1pPr>
            </a:lstStyle>
            <a:p>
              <a:r>
                <a:rPr lang="ru-RU" sz="1200" dirty="0" smtClean="0"/>
                <a:t>Маршрутизатор</a:t>
              </a:r>
              <a:endParaRPr lang="ru-RU" sz="1200"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726"/>
                                        </p:tgtEl>
                                        <p:attrNameLst>
                                          <p:attrName>style.visibility</p:attrName>
                                        </p:attrNameLst>
                                      </p:cBhvr>
                                      <p:to>
                                        <p:strVal val="visible"/>
                                      </p:to>
                                    </p:set>
                                    <p:animEffect transition="in" filter="wipe(right)">
                                      <p:cBhvr>
                                        <p:cTn id="23" dur="500"/>
                                        <p:tgtEl>
                                          <p:spTgt spid="272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22" presetClass="entr" presetSubtype="8"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5" grpId="0"/>
      <p:bldP spid="26" grpId="0"/>
      <p:bldP spid="37"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1"/>
        <p:cNvGrpSpPr/>
        <p:nvPr/>
      </p:nvGrpSpPr>
      <p:grpSpPr>
        <a:xfrm>
          <a:off x="0" y="0"/>
          <a:ext cx="0" cy="0"/>
          <a:chOff x="0" y="0"/>
          <a:chExt cx="0" cy="0"/>
        </a:xfrm>
      </p:grpSpPr>
      <p:sp>
        <p:nvSpPr>
          <p:cNvPr id="2773" name="Google Shape;2773;p36"/>
          <p:cNvSpPr txBox="1">
            <a:spLocks noGrp="1"/>
          </p:cNvSpPr>
          <p:nvPr>
            <p:ph type="subTitle" idx="4294967295"/>
          </p:nvPr>
        </p:nvSpPr>
        <p:spPr>
          <a:xfrm>
            <a:off x="1450229" y="1482752"/>
            <a:ext cx="6243543" cy="714720"/>
          </a:xfrm>
          <a:prstGeom prst="rect">
            <a:avLst/>
          </a:prstGeom>
        </p:spPr>
        <p:txBody>
          <a:bodyPr spcFirstLastPara="1" wrap="square" lIns="91425" tIns="91425" rIns="91425" bIns="91425" anchor="ctr" anchorCtr="0">
            <a:noAutofit/>
          </a:bodyPr>
          <a:lstStyle/>
          <a:p>
            <a:pPr marL="0" lvl="0" indent="0" algn="ctr">
              <a:buNone/>
            </a:pPr>
            <a:r>
              <a:rPr lang="ru-RU" sz="2000" dirty="0">
                <a:latin typeface="Noah" panose="00000500000000000000" pitchFamily="50" charset="-52"/>
              </a:rPr>
              <a:t>RSVP передает запрос по сети, посещая </a:t>
            </a:r>
            <a:r>
              <a:rPr lang="ru-RU" sz="2000" dirty="0">
                <a:solidFill>
                  <a:schemeClr val="accent2"/>
                </a:solidFill>
                <a:latin typeface="Noah" panose="00000500000000000000" pitchFamily="50" charset="-52"/>
                <a:sym typeface="Exo"/>
              </a:rPr>
              <a:t>каждый</a:t>
            </a:r>
            <a:r>
              <a:rPr lang="ru-RU" sz="2000" dirty="0">
                <a:latin typeface="Noah" panose="00000500000000000000" pitchFamily="50" charset="-52"/>
              </a:rPr>
              <a:t> узел, который сеть использует для передачи потока.</a:t>
            </a:r>
            <a:endParaRPr sz="2000" dirty="0">
              <a:latin typeface="Raleway" panose="020B0003030101060003" pitchFamily="34" charset="0"/>
            </a:endParaRPr>
          </a:p>
        </p:txBody>
      </p:sp>
      <p:sp>
        <p:nvSpPr>
          <p:cNvPr id="2775" name="Google Shape;2775;p36"/>
          <p:cNvSpPr/>
          <p:nvPr/>
        </p:nvSpPr>
        <p:spPr>
          <a:xfrm>
            <a:off x="-1414555" y="4201465"/>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76" name="Google Shape;2776;p36"/>
          <p:cNvSpPr/>
          <p:nvPr/>
        </p:nvSpPr>
        <p:spPr>
          <a:xfrm>
            <a:off x="-1111455" y="3922165"/>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grpSp>
        <p:nvGrpSpPr>
          <p:cNvPr id="2777" name="Google Shape;2777;p36"/>
          <p:cNvGrpSpPr/>
          <p:nvPr/>
        </p:nvGrpSpPr>
        <p:grpSpPr>
          <a:xfrm rot="10800000">
            <a:off x="7471439" y="3616978"/>
            <a:ext cx="883262" cy="242091"/>
            <a:chOff x="2300350" y="2601250"/>
            <a:chExt cx="2275275" cy="623625"/>
          </a:xfrm>
        </p:grpSpPr>
        <p:sp>
          <p:nvSpPr>
            <p:cNvPr id="2778" name="Google Shape;2778;p36"/>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79" name="Google Shape;2779;p36"/>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80" name="Google Shape;2780;p36"/>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81" name="Google Shape;2781;p36"/>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82" name="Google Shape;2782;p36"/>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83" name="Google Shape;2783;p36"/>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grpSp>
      <p:grpSp>
        <p:nvGrpSpPr>
          <p:cNvPr id="2784" name="Google Shape;2784;p36"/>
          <p:cNvGrpSpPr/>
          <p:nvPr/>
        </p:nvGrpSpPr>
        <p:grpSpPr>
          <a:xfrm rot="5400000">
            <a:off x="2345200" y="704475"/>
            <a:ext cx="98902" cy="553090"/>
            <a:chOff x="4898850" y="4820550"/>
            <a:chExt cx="98902" cy="553090"/>
          </a:xfrm>
        </p:grpSpPr>
        <p:sp>
          <p:nvSpPr>
            <p:cNvPr id="2785" name="Google Shape;2785;p36"/>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86" name="Google Shape;2786;p36"/>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87" name="Google Shape;2787;p36"/>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88" name="Google Shape;2788;p36"/>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89" name="Google Shape;2789;p36"/>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grpSp>
      <p:grpSp>
        <p:nvGrpSpPr>
          <p:cNvPr id="2790" name="Google Shape;2790;p36"/>
          <p:cNvGrpSpPr/>
          <p:nvPr/>
        </p:nvGrpSpPr>
        <p:grpSpPr>
          <a:xfrm>
            <a:off x="2596239" y="3820728"/>
            <a:ext cx="883262" cy="242091"/>
            <a:chOff x="2300350" y="2601250"/>
            <a:chExt cx="2275275" cy="623625"/>
          </a:xfrm>
        </p:grpSpPr>
        <p:sp>
          <p:nvSpPr>
            <p:cNvPr id="2791" name="Google Shape;2791;p36"/>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92" name="Google Shape;2792;p36"/>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93" name="Google Shape;2793;p36"/>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94" name="Google Shape;2794;p36"/>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95" name="Google Shape;2795;p36"/>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796" name="Google Shape;2796;p36"/>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grpSp>
      <p:grpSp>
        <p:nvGrpSpPr>
          <p:cNvPr id="2797" name="Google Shape;2797;p36"/>
          <p:cNvGrpSpPr/>
          <p:nvPr/>
        </p:nvGrpSpPr>
        <p:grpSpPr>
          <a:xfrm>
            <a:off x="4762192" y="4297866"/>
            <a:ext cx="1105976" cy="133969"/>
            <a:chOff x="8183182" y="663852"/>
            <a:chExt cx="1475028" cy="178673"/>
          </a:xfrm>
        </p:grpSpPr>
        <p:grpSp>
          <p:nvGrpSpPr>
            <p:cNvPr id="2798" name="Google Shape;2798;p36"/>
            <p:cNvGrpSpPr/>
            <p:nvPr/>
          </p:nvGrpSpPr>
          <p:grpSpPr>
            <a:xfrm>
              <a:off x="8183182" y="774425"/>
              <a:ext cx="1178025" cy="68100"/>
              <a:chOff x="2024450" y="204150"/>
              <a:chExt cx="1178025" cy="68100"/>
            </a:xfrm>
          </p:grpSpPr>
          <p:sp>
            <p:nvSpPr>
              <p:cNvPr id="2799" name="Google Shape;2799;p36"/>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00" name="Google Shape;2800;p36"/>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01" name="Google Shape;2801;p36"/>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02" name="Google Shape;2802;p36"/>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03" name="Google Shape;2803;p36"/>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04" name="Google Shape;2804;p36"/>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05" name="Google Shape;2805;p36"/>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06" name="Google Shape;2806;p36"/>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07" name="Google Shape;2807;p36"/>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08" name="Google Shape;2808;p36"/>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grpSp>
        <p:grpSp>
          <p:nvGrpSpPr>
            <p:cNvPr id="2809" name="Google Shape;2809;p36"/>
            <p:cNvGrpSpPr/>
            <p:nvPr/>
          </p:nvGrpSpPr>
          <p:grpSpPr>
            <a:xfrm>
              <a:off x="8480185" y="663852"/>
              <a:ext cx="1178025" cy="68100"/>
              <a:chOff x="2024450" y="204150"/>
              <a:chExt cx="1178025" cy="68100"/>
            </a:xfrm>
          </p:grpSpPr>
          <p:sp>
            <p:nvSpPr>
              <p:cNvPr id="2810" name="Google Shape;2810;p36"/>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11" name="Google Shape;2811;p36"/>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12" name="Google Shape;2812;p36"/>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13" name="Google Shape;2813;p36"/>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14" name="Google Shape;2814;p36"/>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15" name="Google Shape;2815;p36"/>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16" name="Google Shape;2816;p36"/>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17" name="Google Shape;2817;p36"/>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18" name="Google Shape;2818;p36"/>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2819" name="Google Shape;2819;p36"/>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grpSp>
      </p:grpSp>
      <p:sp>
        <p:nvSpPr>
          <p:cNvPr id="6" name="Прямоугольник 5"/>
          <p:cNvSpPr/>
          <p:nvPr/>
        </p:nvSpPr>
        <p:spPr>
          <a:xfrm>
            <a:off x="1659477" y="2902501"/>
            <a:ext cx="5825046" cy="386622"/>
          </a:xfrm>
          <a:prstGeom prst="rect">
            <a:avLst/>
          </a:prstGeom>
          <a:noFill/>
          <a:ln>
            <a:noFill/>
          </a:ln>
        </p:spPr>
        <p:txBody>
          <a:bodyPr spcFirstLastPara="1" wrap="square" lIns="91425" tIns="91425" rIns="91425" bIns="91425" anchor="ctr" anchorCtr="0">
            <a:noAutofit/>
          </a:bodyPr>
          <a:lstStyle/>
          <a:p>
            <a:pPr algn="ctr">
              <a:buClr>
                <a:schemeClr val="lt1"/>
              </a:buClr>
              <a:buSzPts val="1400"/>
              <a:buFont typeface="PT Sans"/>
              <a:buNone/>
            </a:pPr>
            <a:r>
              <a:rPr lang="ru-RU" sz="2000" dirty="0" smtClean="0">
                <a:solidFill>
                  <a:schemeClr val="lt1"/>
                </a:solidFill>
                <a:latin typeface="Noah" panose="00000500000000000000" pitchFamily="50" charset="-52"/>
                <a:ea typeface="PT Sans"/>
                <a:cs typeface="PT Sans"/>
                <a:sym typeface="PT Sans"/>
              </a:rPr>
              <a:t>Пытается </a:t>
            </a:r>
            <a:r>
              <a:rPr lang="ru-RU" sz="2000" dirty="0">
                <a:solidFill>
                  <a:schemeClr val="accent2"/>
                </a:solidFill>
                <a:latin typeface="Noah" panose="00000500000000000000" pitchFamily="50" charset="-52"/>
                <a:ea typeface="PT Sans"/>
                <a:cs typeface="PT Sans"/>
                <a:sym typeface="PT Sans"/>
              </a:rPr>
              <a:t>зарезервировать</a:t>
            </a:r>
            <a:r>
              <a:rPr lang="ru-RU" sz="2000" dirty="0">
                <a:solidFill>
                  <a:schemeClr val="lt1"/>
                </a:solidFill>
                <a:latin typeface="Noah" panose="00000500000000000000" pitchFamily="50" charset="-52"/>
                <a:ea typeface="PT Sans"/>
                <a:cs typeface="PT Sans"/>
                <a:sym typeface="PT Sans"/>
              </a:rPr>
              <a:t> ресурсы для потока.</a:t>
            </a:r>
            <a:endParaRPr lang="ru-RU" sz="2000" dirty="0">
              <a:solidFill>
                <a:schemeClr val="lt1"/>
              </a:solidFill>
              <a:latin typeface="Noah" panose="00000500000000000000" pitchFamily="50" charset="-52"/>
              <a:ea typeface="PT Sans"/>
              <a:cs typeface="PT Sans"/>
              <a:sym typeface="PT Sans"/>
            </a:endParaRPr>
          </a:p>
        </p:txBody>
      </p:sp>
      <p:grpSp>
        <p:nvGrpSpPr>
          <p:cNvPr id="61" name="Google Shape;5175;p77"/>
          <p:cNvGrpSpPr/>
          <p:nvPr/>
        </p:nvGrpSpPr>
        <p:grpSpPr>
          <a:xfrm>
            <a:off x="1350917" y="1587134"/>
            <a:ext cx="99312" cy="160797"/>
            <a:chOff x="5059700" y="2334775"/>
            <a:chExt cx="40775" cy="66025"/>
          </a:xfrm>
        </p:grpSpPr>
        <p:sp>
          <p:nvSpPr>
            <p:cNvPr id="62" name="Google Shape;5176;p77"/>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5177;p77"/>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5178;p77"/>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5179;p77"/>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5180;p77"/>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5181;p77"/>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5182;p77"/>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5183;p77"/>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5184;p77"/>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 name="Google Shape;5166;p77"/>
          <p:cNvGrpSpPr/>
          <p:nvPr/>
        </p:nvGrpSpPr>
        <p:grpSpPr>
          <a:xfrm rot="5400000">
            <a:off x="4454522" y="2298292"/>
            <a:ext cx="234957" cy="503389"/>
            <a:chOff x="4960900" y="2433225"/>
            <a:chExt cx="48525" cy="60050"/>
          </a:xfrm>
        </p:grpSpPr>
        <p:sp>
          <p:nvSpPr>
            <p:cNvPr id="82" name="Google Shape;5167;p77"/>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5168;p77"/>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73"/>
                                        </p:tgtEl>
                                        <p:attrNameLst>
                                          <p:attrName>style.visibility</p:attrName>
                                        </p:attrNameLst>
                                      </p:cBhvr>
                                      <p:to>
                                        <p:strVal val="visible"/>
                                      </p:to>
                                    </p:set>
                                    <p:animEffect transition="in" filter="wipe(left)">
                                      <p:cBhvr>
                                        <p:cTn id="11" dur="500"/>
                                        <p:tgtEl>
                                          <p:spTgt spid="277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84"/>
                                        </p:tgtEl>
                                        <p:attrNameLst>
                                          <p:attrName>style.visibility</p:attrName>
                                        </p:attrNameLst>
                                      </p:cBhvr>
                                      <p:to>
                                        <p:strVal val="visible"/>
                                      </p:to>
                                    </p:set>
                                    <p:animEffect transition="in" filter="wipe(left)">
                                      <p:cBhvr>
                                        <p:cTn id="15" dur="500"/>
                                        <p:tgtEl>
                                          <p:spTgt spid="278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1000"/>
                                        <p:tgtEl>
                                          <p:spTgt spid="81"/>
                                        </p:tgtEl>
                                      </p:cBhvr>
                                    </p:animEffect>
                                    <p:anim calcmode="lin" valueType="num">
                                      <p:cBhvr>
                                        <p:cTn id="20" dur="1000" fill="hold"/>
                                        <p:tgtEl>
                                          <p:spTgt spid="81"/>
                                        </p:tgtEl>
                                        <p:attrNameLst>
                                          <p:attrName>ppt_x</p:attrName>
                                        </p:attrNameLst>
                                      </p:cBhvr>
                                      <p:tavLst>
                                        <p:tav tm="0">
                                          <p:val>
                                            <p:strVal val="#ppt_x"/>
                                          </p:val>
                                        </p:tav>
                                        <p:tav tm="100000">
                                          <p:val>
                                            <p:strVal val="#ppt_x"/>
                                          </p:val>
                                        </p:tav>
                                      </p:tavLst>
                                    </p:anim>
                                    <p:anim calcmode="lin" valueType="num">
                                      <p:cBhvr>
                                        <p:cTn id="21" dur="1000" fill="hold"/>
                                        <p:tgtEl>
                                          <p:spTgt spid="8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2777"/>
                                        </p:tgtEl>
                                        <p:attrNameLst>
                                          <p:attrName>style.visibility</p:attrName>
                                        </p:attrNameLst>
                                      </p:cBhvr>
                                      <p:to>
                                        <p:strVal val="visible"/>
                                      </p:to>
                                    </p:set>
                                    <p:animEffect transition="in" filter="wipe(left)">
                                      <p:cBhvr>
                                        <p:cTn id="28" dur="500"/>
                                        <p:tgtEl>
                                          <p:spTgt spid="2777"/>
                                        </p:tgtEl>
                                      </p:cBhvr>
                                    </p:animEffect>
                                  </p:childTnLst>
                                </p:cTn>
                              </p:par>
                              <p:par>
                                <p:cTn id="29" presetID="22" presetClass="entr" presetSubtype="2" fill="hold" nodeType="withEffect">
                                  <p:stCondLst>
                                    <p:cond delay="0"/>
                                  </p:stCondLst>
                                  <p:childTnLst>
                                    <p:set>
                                      <p:cBhvr>
                                        <p:cTn id="30" dur="1" fill="hold">
                                          <p:stCondLst>
                                            <p:cond delay="0"/>
                                          </p:stCondLst>
                                        </p:cTn>
                                        <p:tgtEl>
                                          <p:spTgt spid="2790"/>
                                        </p:tgtEl>
                                        <p:attrNameLst>
                                          <p:attrName>style.visibility</p:attrName>
                                        </p:attrNameLst>
                                      </p:cBhvr>
                                      <p:to>
                                        <p:strVal val="visible"/>
                                      </p:to>
                                    </p:set>
                                    <p:animEffect transition="in" filter="wipe(right)">
                                      <p:cBhvr>
                                        <p:cTn id="31" dur="500"/>
                                        <p:tgtEl>
                                          <p:spTgt spid="2790"/>
                                        </p:tgtEl>
                                      </p:cBhvr>
                                    </p:animEffect>
                                  </p:childTnLst>
                                </p:cTn>
                              </p:par>
                              <p:par>
                                <p:cTn id="32" presetID="22" presetClass="entr" presetSubtype="8" fill="hold" nodeType="withEffect">
                                  <p:stCondLst>
                                    <p:cond delay="0"/>
                                  </p:stCondLst>
                                  <p:childTnLst>
                                    <p:set>
                                      <p:cBhvr>
                                        <p:cTn id="33" dur="1" fill="hold">
                                          <p:stCondLst>
                                            <p:cond delay="0"/>
                                          </p:stCondLst>
                                        </p:cTn>
                                        <p:tgtEl>
                                          <p:spTgt spid="2797"/>
                                        </p:tgtEl>
                                        <p:attrNameLst>
                                          <p:attrName>style.visibility</p:attrName>
                                        </p:attrNameLst>
                                      </p:cBhvr>
                                      <p:to>
                                        <p:strVal val="visible"/>
                                      </p:to>
                                    </p:set>
                                    <p:animEffect transition="in" filter="wipe(left)">
                                      <p:cBhvr>
                                        <p:cTn id="34" dur="5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pic>
        <p:nvPicPr>
          <p:cNvPr id="2" name="Рисунок 1"/>
          <p:cNvPicPr>
            <a:picLocks noChangeAspect="1"/>
          </p:cNvPicPr>
          <p:nvPr/>
        </p:nvPicPr>
        <p:blipFill>
          <a:blip r:embed="rId1">
            <a:duotone>
              <a:schemeClr val="accent4">
                <a:shade val="45000"/>
                <a:satMod val="135000"/>
              </a:schemeClr>
              <a:prstClr val="white"/>
            </a:duotone>
            <a:extLst>
              <a:ext uri="{BEBA8EAE-BF5A-486C-A8C5-ECC9F3942E4B}">
                <a14:imgProps xmlns:a14="http://schemas.microsoft.com/office/drawing/2010/main">
                  <a14:imgLayer r:embed="rId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28172" y="-1"/>
            <a:ext cx="9800345" cy="6536753"/>
          </a:xfrm>
          <a:prstGeom prst="rect">
            <a:avLst/>
          </a:prstGeom>
        </p:spPr>
      </p:pic>
      <p:grpSp>
        <p:nvGrpSpPr>
          <p:cNvPr id="3374" name="Google Shape;3374;p48"/>
          <p:cNvGrpSpPr/>
          <p:nvPr/>
        </p:nvGrpSpPr>
        <p:grpSpPr>
          <a:xfrm>
            <a:off x="8058476" y="4879932"/>
            <a:ext cx="1252897" cy="51000"/>
            <a:chOff x="2915381" y="4104819"/>
            <a:chExt cx="1252897" cy="51000"/>
          </a:xfrm>
        </p:grpSpPr>
        <p:sp>
          <p:nvSpPr>
            <p:cNvPr id="3375" name="Google Shape;3375;p48"/>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6" name="Google Shape;3376;p48"/>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7" name="Google Shape;3377;p48"/>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8" name="Google Shape;3378;p48"/>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9" name="Google Shape;3379;p48"/>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0" name="Google Shape;3380;p48"/>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1" name="Google Shape;3381;p48"/>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2" name="Google Shape;3382;p48"/>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3" name="Google Shape;3383;p48"/>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4" name="Google Shape;3384;p48"/>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5" name="Google Shape;3385;p48"/>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6" name="Google Shape;3386;p48"/>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7" name="Google Shape;3387;p48"/>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8" name="Google Shape;3388;p48"/>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89" name="Google Shape;3389;p48"/>
          <p:cNvSpPr/>
          <p:nvPr/>
        </p:nvSpPr>
        <p:spPr>
          <a:xfrm flipH="1">
            <a:off x="8554554" y="850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90" name="Google Shape;3390;p48"/>
          <p:cNvGrpSpPr/>
          <p:nvPr/>
        </p:nvGrpSpPr>
        <p:grpSpPr>
          <a:xfrm rot="5400000" flipH="1">
            <a:off x="8517601" y="-295650"/>
            <a:ext cx="302065" cy="1520982"/>
            <a:chOff x="-108754" y="2690919"/>
            <a:chExt cx="302065" cy="1520982"/>
          </a:xfrm>
        </p:grpSpPr>
        <p:sp>
          <p:nvSpPr>
            <p:cNvPr id="3391" name="Google Shape;3391;p48"/>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2" name="Google Shape;3392;p48"/>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3" name="Google Shape;3393;p48"/>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4" name="Google Shape;3394;p48"/>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5" name="Google Shape;3395;p48"/>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97" name="Google Shape;3397;p48"/>
          <p:cNvSpPr/>
          <p:nvPr/>
        </p:nvSpPr>
        <p:spPr>
          <a:xfrm flipH="1">
            <a:off x="8108745" y="2576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8" name="Google Shape;3398;p48"/>
          <p:cNvSpPr/>
          <p:nvPr/>
        </p:nvSpPr>
        <p:spPr>
          <a:xfrm flipH="1">
            <a:off x="7805645" y="2296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9" name="Google Shape;3399;p48"/>
          <p:cNvSpPr/>
          <p:nvPr/>
        </p:nvSpPr>
        <p:spPr>
          <a:xfrm rot="-5400000">
            <a:off x="348812" y="-122999"/>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00" name="Google Shape;3400;p48"/>
          <p:cNvGrpSpPr/>
          <p:nvPr/>
        </p:nvGrpSpPr>
        <p:grpSpPr>
          <a:xfrm rot="10800000">
            <a:off x="-11" y="398178"/>
            <a:ext cx="883262" cy="242091"/>
            <a:chOff x="2300350" y="2601250"/>
            <a:chExt cx="2275275" cy="623625"/>
          </a:xfrm>
        </p:grpSpPr>
        <p:sp>
          <p:nvSpPr>
            <p:cNvPr id="3401" name="Google Shape;3401;p48"/>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2" name="Google Shape;3402;p48"/>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3" name="Google Shape;3403;p48"/>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4" name="Google Shape;3404;p48"/>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5" name="Google Shape;3405;p48"/>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6" name="Google Shape;3406;p48"/>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07" name="Google Shape;3407;p48"/>
          <p:cNvGrpSpPr/>
          <p:nvPr/>
        </p:nvGrpSpPr>
        <p:grpSpPr>
          <a:xfrm>
            <a:off x="330263" y="2435096"/>
            <a:ext cx="1105976" cy="133969"/>
            <a:chOff x="8183182" y="663852"/>
            <a:chExt cx="1475028" cy="178673"/>
          </a:xfrm>
        </p:grpSpPr>
        <p:grpSp>
          <p:nvGrpSpPr>
            <p:cNvPr id="3408" name="Google Shape;3408;p48"/>
            <p:cNvGrpSpPr/>
            <p:nvPr/>
          </p:nvGrpSpPr>
          <p:grpSpPr>
            <a:xfrm>
              <a:off x="8183182" y="774425"/>
              <a:ext cx="1178025" cy="68100"/>
              <a:chOff x="2024450" y="204150"/>
              <a:chExt cx="1178025" cy="68100"/>
            </a:xfrm>
          </p:grpSpPr>
          <p:sp>
            <p:nvSpPr>
              <p:cNvPr id="3409" name="Google Shape;3409;p4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0" name="Google Shape;3410;p4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1" name="Google Shape;3411;p4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2" name="Google Shape;3412;p4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3" name="Google Shape;3413;p4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4" name="Google Shape;3414;p4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5" name="Google Shape;3415;p4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6" name="Google Shape;3416;p4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7" name="Google Shape;3417;p4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8" name="Google Shape;3418;p4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19" name="Google Shape;3419;p48"/>
            <p:cNvGrpSpPr/>
            <p:nvPr/>
          </p:nvGrpSpPr>
          <p:grpSpPr>
            <a:xfrm>
              <a:off x="8480185" y="663852"/>
              <a:ext cx="1178025" cy="68100"/>
              <a:chOff x="2024450" y="204150"/>
              <a:chExt cx="1178025" cy="68100"/>
            </a:xfrm>
          </p:grpSpPr>
          <p:sp>
            <p:nvSpPr>
              <p:cNvPr id="3420" name="Google Shape;3420;p4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1" name="Google Shape;3421;p4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2" name="Google Shape;3422;p4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3" name="Google Shape;3423;p4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4" name="Google Shape;3424;p4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5" name="Google Shape;3425;p4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6" name="Google Shape;3426;p4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7" name="Google Shape;3427;p4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8" name="Google Shape;3428;p4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9" name="Google Shape;3429;p4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372" name="Google Shape;3372;p48"/>
          <p:cNvSpPr/>
          <p:nvPr/>
        </p:nvSpPr>
        <p:spPr>
          <a:xfrm>
            <a:off x="443310" y="3311227"/>
            <a:ext cx="7464833" cy="1097086"/>
          </a:xfrm>
          <a:prstGeom prst="roundRect">
            <a:avLst>
              <a:gd name="adj" fmla="val 19613"/>
            </a:avLst>
          </a:prstGeom>
          <a:gradFill>
            <a:gsLst>
              <a:gs pos="0">
                <a:schemeClr val="lt2">
                  <a:alpha val="70000"/>
                </a:schemeClr>
              </a:gs>
              <a:gs pos="100000">
                <a:schemeClr val="accent1">
                  <a:lumMod val="60000"/>
                  <a:lumOff val="40000"/>
                  <a:alpha val="7000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Прямоугольник 3"/>
          <p:cNvSpPr/>
          <p:nvPr/>
        </p:nvSpPr>
        <p:spPr>
          <a:xfrm>
            <a:off x="576116" y="3384816"/>
            <a:ext cx="7199220" cy="949908"/>
          </a:xfrm>
          <a:prstGeom prst="rect">
            <a:avLst/>
          </a:prstGeom>
          <a:noFill/>
          <a:ln>
            <a:noFill/>
          </a:ln>
        </p:spPr>
        <p:txBody>
          <a:bodyPr spcFirstLastPara="1" wrap="square" lIns="91425" tIns="91425" rIns="91425" bIns="91425" anchor="ctr" anchorCtr="0">
            <a:noAutofit/>
          </a:bodyPr>
          <a:lstStyle/>
          <a:p>
            <a:pPr>
              <a:buClr>
                <a:schemeClr val="lt1"/>
              </a:buClr>
              <a:buSzPts val="1400"/>
              <a:buFont typeface="PT Sans"/>
              <a:buNone/>
            </a:pPr>
            <a:r>
              <a:rPr lang="ru-RU" sz="1800" b="1" dirty="0">
                <a:solidFill>
                  <a:schemeClr val="lt1"/>
                </a:solidFill>
                <a:latin typeface="Noah" panose="00000500000000000000" pitchFamily="50" charset="-52"/>
                <a:ea typeface="Exo"/>
                <a:cs typeface="Exo"/>
                <a:sym typeface="Exo"/>
              </a:rPr>
              <a:t>Первоначально </a:t>
            </a:r>
            <a:r>
              <a:rPr lang="ru-RU" sz="1800" b="1" dirty="0">
                <a:solidFill>
                  <a:schemeClr val="accent2"/>
                </a:solidFill>
                <a:latin typeface="Noah" panose="00000500000000000000" pitchFamily="50" charset="-52"/>
                <a:ea typeface="Exo"/>
                <a:cs typeface="Exo"/>
                <a:sym typeface="Exo"/>
              </a:rPr>
              <a:t>RSVP</a:t>
            </a:r>
            <a:r>
              <a:rPr lang="ru-RU" sz="1800" b="1" dirty="0">
                <a:solidFill>
                  <a:schemeClr val="lt1"/>
                </a:solidFill>
                <a:latin typeface="Noah" panose="00000500000000000000" pitchFamily="50" charset="-52"/>
                <a:ea typeface="Exo"/>
                <a:cs typeface="Exo"/>
                <a:sym typeface="Exo"/>
              </a:rPr>
              <a:t> был задуман исследователями из Университета Южной Калифорнии (USC), Института информационных наук (ISI) и Исследовательского центра Xeroxs в Пало-Альто (PARC).</a:t>
            </a:r>
            <a:endParaRPr lang="ru-RU" sz="1800" b="1" dirty="0">
              <a:solidFill>
                <a:schemeClr val="lt1"/>
              </a:solidFill>
              <a:latin typeface="Noah" panose="00000500000000000000" pitchFamily="50" charset="-52"/>
              <a:ea typeface="Exo"/>
              <a:cs typeface="Exo"/>
              <a:sym typeface="Exo"/>
            </a:endParaRPr>
          </a:p>
        </p:txBody>
      </p:sp>
      <p:sp>
        <p:nvSpPr>
          <p:cNvPr id="65" name="Google Shape;2824;p37"/>
          <p:cNvSpPr txBox="1"/>
          <p:nvPr/>
        </p:nvSpPr>
        <p:spPr>
          <a:xfrm>
            <a:off x="372609" y="2675011"/>
            <a:ext cx="4344300" cy="572700"/>
          </a:xfrm>
          <a:prstGeom prst="rect">
            <a:avLst/>
          </a:prstGeom>
          <a:noFill/>
          <a:ln>
            <a:noFill/>
          </a:ln>
          <a:effectLst>
            <a:outerShdw blurRad="142875" algn="bl" rotWithShape="0">
              <a:schemeClr val="accent2">
                <a:alpha val="4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lt1"/>
              </a:buClr>
              <a:buSzPts val="3200"/>
              <a:buFont typeface="Exo"/>
              <a:buNone/>
              <a:defRPr sz="3200" b="1">
                <a:solidFill>
                  <a:schemeClr val="lt1"/>
                </a:solidFill>
                <a:latin typeface="Exo"/>
                <a:ea typeface="Exo"/>
                <a:cs typeface="Exo"/>
                <a:sym typeface="Exo"/>
              </a:defRPr>
            </a:lvl1pPr>
            <a:lvl2pPr>
              <a:buClr>
                <a:schemeClr val="lt1"/>
              </a:buClr>
              <a:buSzPts val="3200"/>
              <a:buFont typeface="Exo"/>
              <a:buNone/>
              <a:defRPr sz="3200">
                <a:solidFill>
                  <a:schemeClr val="lt1"/>
                </a:solidFill>
                <a:latin typeface="Exo"/>
                <a:ea typeface="Exo"/>
                <a:cs typeface="Exo"/>
                <a:sym typeface="Exo"/>
              </a:defRPr>
            </a:lvl2pPr>
            <a:lvl3pPr>
              <a:buClr>
                <a:schemeClr val="lt1"/>
              </a:buClr>
              <a:buSzPts val="3200"/>
              <a:buFont typeface="Exo"/>
              <a:buNone/>
              <a:defRPr sz="3200">
                <a:solidFill>
                  <a:schemeClr val="lt1"/>
                </a:solidFill>
                <a:latin typeface="Exo"/>
                <a:ea typeface="Exo"/>
                <a:cs typeface="Exo"/>
                <a:sym typeface="Exo"/>
              </a:defRPr>
            </a:lvl3pPr>
            <a:lvl4pPr>
              <a:buClr>
                <a:schemeClr val="lt1"/>
              </a:buClr>
              <a:buSzPts val="3200"/>
              <a:buFont typeface="Exo"/>
              <a:buNone/>
              <a:defRPr sz="3200">
                <a:solidFill>
                  <a:schemeClr val="lt1"/>
                </a:solidFill>
                <a:latin typeface="Exo"/>
                <a:ea typeface="Exo"/>
                <a:cs typeface="Exo"/>
                <a:sym typeface="Exo"/>
              </a:defRPr>
            </a:lvl4pPr>
            <a:lvl5pPr>
              <a:buClr>
                <a:schemeClr val="lt1"/>
              </a:buClr>
              <a:buSzPts val="3200"/>
              <a:buFont typeface="Exo"/>
              <a:buNone/>
              <a:defRPr sz="3200">
                <a:solidFill>
                  <a:schemeClr val="lt1"/>
                </a:solidFill>
                <a:latin typeface="Exo"/>
                <a:ea typeface="Exo"/>
                <a:cs typeface="Exo"/>
                <a:sym typeface="Exo"/>
              </a:defRPr>
            </a:lvl5pPr>
            <a:lvl6pPr>
              <a:buClr>
                <a:schemeClr val="lt1"/>
              </a:buClr>
              <a:buSzPts val="3200"/>
              <a:buFont typeface="Exo"/>
              <a:buNone/>
              <a:defRPr sz="3200">
                <a:solidFill>
                  <a:schemeClr val="lt1"/>
                </a:solidFill>
                <a:latin typeface="Exo"/>
                <a:ea typeface="Exo"/>
                <a:cs typeface="Exo"/>
                <a:sym typeface="Exo"/>
              </a:defRPr>
            </a:lvl6pPr>
            <a:lvl7pPr>
              <a:buClr>
                <a:schemeClr val="lt1"/>
              </a:buClr>
              <a:buSzPts val="3200"/>
              <a:buFont typeface="Exo"/>
              <a:buNone/>
              <a:defRPr sz="3200">
                <a:solidFill>
                  <a:schemeClr val="lt1"/>
                </a:solidFill>
                <a:latin typeface="Exo"/>
                <a:ea typeface="Exo"/>
                <a:cs typeface="Exo"/>
                <a:sym typeface="Exo"/>
              </a:defRPr>
            </a:lvl7pPr>
            <a:lvl8pPr>
              <a:buClr>
                <a:schemeClr val="lt1"/>
              </a:buClr>
              <a:buSzPts val="3200"/>
              <a:buFont typeface="Exo"/>
              <a:buNone/>
              <a:defRPr sz="3200">
                <a:solidFill>
                  <a:schemeClr val="lt1"/>
                </a:solidFill>
                <a:latin typeface="Exo"/>
                <a:ea typeface="Exo"/>
                <a:cs typeface="Exo"/>
                <a:sym typeface="Exo"/>
              </a:defRPr>
            </a:lvl8pPr>
            <a:lvl9pPr>
              <a:buClr>
                <a:schemeClr val="lt1"/>
              </a:buClr>
              <a:buSzPts val="3200"/>
              <a:buFont typeface="Exo"/>
              <a:buNone/>
              <a:defRPr sz="3200">
                <a:solidFill>
                  <a:schemeClr val="lt1"/>
                </a:solidFill>
                <a:latin typeface="Exo"/>
                <a:ea typeface="Exo"/>
                <a:cs typeface="Exo"/>
                <a:sym typeface="Exo"/>
              </a:defRPr>
            </a:lvl9pPr>
          </a:lstStyle>
          <a:p>
            <a:r>
              <a:rPr lang="ru-RU" dirty="0" smtClean="0">
                <a:latin typeface="Noah" panose="00000500000000000000" pitchFamily="50" charset="-52"/>
              </a:rPr>
              <a:t>ПРОИСХОЖДЕНИЕ</a:t>
            </a:r>
            <a:endParaRPr lang="en-US" dirty="0">
              <a:latin typeface="Noah" panose="00000500000000000000" pitchFamily="50" charset="-5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22" presetClass="entr" presetSubtype="4" fill="hold" nodeType="withEffect">
                                  <p:stCondLst>
                                    <p:cond delay="0"/>
                                  </p:stCondLst>
                                  <p:childTnLst>
                                    <p:set>
                                      <p:cBhvr>
                                        <p:cTn id="9" dur="1" fill="hold">
                                          <p:stCondLst>
                                            <p:cond delay="0"/>
                                          </p:stCondLst>
                                        </p:cTn>
                                        <p:tgtEl>
                                          <p:spTgt spid="3407"/>
                                        </p:tgtEl>
                                        <p:attrNameLst>
                                          <p:attrName>style.visibility</p:attrName>
                                        </p:attrNameLst>
                                      </p:cBhvr>
                                      <p:to>
                                        <p:strVal val="visible"/>
                                      </p:to>
                                    </p:set>
                                    <p:animEffect transition="in" filter="wipe(down)">
                                      <p:cBhvr>
                                        <p:cTn id="10" dur="500"/>
                                        <p:tgtEl>
                                          <p:spTgt spid="340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372"/>
                                        </p:tgtEl>
                                        <p:attrNameLst>
                                          <p:attrName>style.visibility</p:attrName>
                                        </p:attrNameLst>
                                      </p:cBhvr>
                                      <p:to>
                                        <p:strVal val="visible"/>
                                      </p:to>
                                    </p:set>
                                    <p:animEffect transition="in" filter="wipe(left)">
                                      <p:cBhvr>
                                        <p:cTn id="14" dur="500"/>
                                        <p:tgtEl>
                                          <p:spTgt spid="337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398"/>
                                        </p:tgtEl>
                                        <p:attrNameLst>
                                          <p:attrName>style.visibility</p:attrName>
                                        </p:attrNameLst>
                                      </p:cBhvr>
                                      <p:to>
                                        <p:strVal val="visible"/>
                                      </p:to>
                                    </p:set>
                                    <p:animEffect transition="in" filter="wipe(right)">
                                      <p:cBhvr>
                                        <p:cTn id="21" dur="500"/>
                                        <p:tgtEl>
                                          <p:spTgt spid="3398"/>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3397"/>
                                        </p:tgtEl>
                                        <p:attrNameLst>
                                          <p:attrName>style.visibility</p:attrName>
                                        </p:attrNameLst>
                                      </p:cBhvr>
                                      <p:to>
                                        <p:strVal val="visible"/>
                                      </p:to>
                                    </p:set>
                                    <p:animEffect transition="in" filter="wipe(right)">
                                      <p:cBhvr>
                                        <p:cTn id="25" dur="500"/>
                                        <p:tgtEl>
                                          <p:spTgt spid="3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7" grpId="0" animBg="1"/>
      <p:bldP spid="3398" grpId="0" animBg="1"/>
      <p:bldP spid="3372" grpId="0" animBg="1"/>
      <p:bldP spid="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9" name="Google Shape;3159;p44"/>
          <p:cNvSpPr txBox="1">
            <a:spLocks noGrp="1"/>
          </p:cNvSpPr>
          <p:nvPr>
            <p:ph type="title"/>
          </p:nvPr>
        </p:nvSpPr>
        <p:spPr>
          <a:xfrm>
            <a:off x="788850" y="2500963"/>
            <a:ext cx="7566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RU" sz="4800" dirty="0" smtClean="0">
                <a:latin typeface="Noah" panose="00000500000000000000" pitchFamily="50" charset="-52"/>
              </a:rPr>
              <a:t>ПОТОКИ ДАННЫХ </a:t>
            </a:r>
            <a:r>
              <a:rPr lang="en-US" sz="4800" dirty="0" smtClean="0">
                <a:solidFill>
                  <a:schemeClr val="accent2"/>
                </a:solidFill>
                <a:latin typeface="Noah" panose="00000500000000000000" pitchFamily="50" charset="-52"/>
              </a:rPr>
              <a:t>RSVP</a:t>
            </a:r>
            <a:endParaRPr lang="en-US" sz="4800" dirty="0">
              <a:solidFill>
                <a:schemeClr val="accent2"/>
              </a:solidFill>
              <a:latin typeface="Noah" panose="00000500000000000000" pitchFamily="50" charset="-52"/>
            </a:endParaRPr>
          </a:p>
        </p:txBody>
      </p:sp>
      <p:sp>
        <p:nvSpPr>
          <p:cNvPr id="3161" name="Google Shape;3161;p44"/>
          <p:cNvSpPr txBox="1">
            <a:spLocks noGrp="1"/>
          </p:cNvSpPr>
          <p:nvPr>
            <p:ph type="title" idx="2"/>
          </p:nvPr>
        </p:nvSpPr>
        <p:spPr>
          <a:xfrm>
            <a:off x="788850" y="1580263"/>
            <a:ext cx="2130300" cy="92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Exo 2" panose="00000500000000000000" charset="0"/>
                <a:cs typeface="Exo 2" panose="00000500000000000000" charset="0"/>
              </a:rPr>
              <a:t>02</a:t>
            </a:r>
            <a:endParaRPr lang="en-GB" dirty="0">
              <a:latin typeface="Exo 2" panose="00000500000000000000" charset="0"/>
              <a:cs typeface="Exo 2" panose="00000500000000000000" charset="0"/>
            </a:endParaRPr>
          </a:p>
        </p:txBody>
      </p:sp>
      <p:grpSp>
        <p:nvGrpSpPr>
          <p:cNvPr id="3162" name="Google Shape;3162;p44"/>
          <p:cNvGrpSpPr/>
          <p:nvPr/>
        </p:nvGrpSpPr>
        <p:grpSpPr>
          <a:xfrm flipH="1">
            <a:off x="7672202" y="3605178"/>
            <a:ext cx="883262" cy="242091"/>
            <a:chOff x="2300350" y="2601250"/>
            <a:chExt cx="2275275" cy="623625"/>
          </a:xfrm>
        </p:grpSpPr>
        <p:sp>
          <p:nvSpPr>
            <p:cNvPr id="3163" name="Google Shape;3163;p4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4" name="Google Shape;3164;p4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5" name="Google Shape;3165;p4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6" name="Google Shape;3166;p4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7" name="Google Shape;3167;p4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8" name="Google Shape;3168;p4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69" name="Google Shape;3169;p44"/>
          <p:cNvGrpSpPr/>
          <p:nvPr/>
        </p:nvGrpSpPr>
        <p:grpSpPr>
          <a:xfrm rot="5400000">
            <a:off x="2935200" y="4005125"/>
            <a:ext cx="98902" cy="553090"/>
            <a:chOff x="4898850" y="4820550"/>
            <a:chExt cx="98902" cy="553090"/>
          </a:xfrm>
        </p:grpSpPr>
        <p:sp>
          <p:nvSpPr>
            <p:cNvPr id="3170" name="Google Shape;3170;p44"/>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1" name="Google Shape;3171;p44"/>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2" name="Google Shape;3172;p44"/>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3" name="Google Shape;3173;p44"/>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4" name="Google Shape;3174;p44"/>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75" name="Google Shape;3175;p44"/>
          <p:cNvGrpSpPr/>
          <p:nvPr/>
        </p:nvGrpSpPr>
        <p:grpSpPr>
          <a:xfrm>
            <a:off x="5776817" y="1332566"/>
            <a:ext cx="1105976" cy="133969"/>
            <a:chOff x="8183182" y="663852"/>
            <a:chExt cx="1475028" cy="178673"/>
          </a:xfrm>
        </p:grpSpPr>
        <p:grpSp>
          <p:nvGrpSpPr>
            <p:cNvPr id="3176" name="Google Shape;3176;p44"/>
            <p:cNvGrpSpPr/>
            <p:nvPr/>
          </p:nvGrpSpPr>
          <p:grpSpPr>
            <a:xfrm>
              <a:off x="8183182" y="774425"/>
              <a:ext cx="1178025" cy="68100"/>
              <a:chOff x="2024450" y="204150"/>
              <a:chExt cx="1178025" cy="68100"/>
            </a:xfrm>
          </p:grpSpPr>
          <p:sp>
            <p:nvSpPr>
              <p:cNvPr id="3177" name="Google Shape;3177;p4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8" name="Google Shape;3178;p4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9" name="Google Shape;3179;p4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0" name="Google Shape;3180;p4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1" name="Google Shape;3181;p4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2" name="Google Shape;3182;p4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3" name="Google Shape;3183;p4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4" name="Google Shape;3184;p4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5" name="Google Shape;3185;p4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6" name="Google Shape;3186;p4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87" name="Google Shape;3187;p44"/>
            <p:cNvGrpSpPr/>
            <p:nvPr/>
          </p:nvGrpSpPr>
          <p:grpSpPr>
            <a:xfrm>
              <a:off x="8480185" y="663852"/>
              <a:ext cx="1178025" cy="68100"/>
              <a:chOff x="2024450" y="204150"/>
              <a:chExt cx="1178025" cy="68100"/>
            </a:xfrm>
          </p:grpSpPr>
          <p:sp>
            <p:nvSpPr>
              <p:cNvPr id="3188" name="Google Shape;3188;p4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9" name="Google Shape;3189;p4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0" name="Google Shape;3190;p4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1" name="Google Shape;3191;p4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2" name="Google Shape;3192;p4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3" name="Google Shape;3193;p4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4" name="Google Shape;3194;p4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5" name="Google Shape;3195;p4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6" name="Google Shape;3196;p4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7" name="Google Shape;3197;p4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198" name="Google Shape;3198;p44"/>
          <p:cNvGrpSpPr/>
          <p:nvPr/>
        </p:nvGrpSpPr>
        <p:grpSpPr>
          <a:xfrm>
            <a:off x="5294901" y="4383719"/>
            <a:ext cx="1252897" cy="51000"/>
            <a:chOff x="2915381" y="4104819"/>
            <a:chExt cx="1252897" cy="51000"/>
          </a:xfrm>
        </p:grpSpPr>
        <p:sp>
          <p:nvSpPr>
            <p:cNvPr id="3199" name="Google Shape;3199;p44"/>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0" name="Google Shape;3200;p44"/>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1" name="Google Shape;3201;p44"/>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2" name="Google Shape;3202;p44"/>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3" name="Google Shape;3203;p44"/>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4" name="Google Shape;3204;p44"/>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5" name="Google Shape;3205;p44"/>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6" name="Google Shape;3206;p44"/>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7" name="Google Shape;3207;p44"/>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8" name="Google Shape;3208;p44"/>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9" name="Google Shape;3209;p44"/>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0" name="Google Shape;3210;p44"/>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1" name="Google Shape;3211;p44"/>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2" name="Google Shape;3212;p44"/>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13" name="Google Shape;3213;p44"/>
          <p:cNvGrpSpPr/>
          <p:nvPr/>
        </p:nvGrpSpPr>
        <p:grpSpPr>
          <a:xfrm>
            <a:off x="2621939" y="674428"/>
            <a:ext cx="883262" cy="242091"/>
            <a:chOff x="2300350" y="2601250"/>
            <a:chExt cx="2275275" cy="623625"/>
          </a:xfrm>
        </p:grpSpPr>
        <p:sp>
          <p:nvSpPr>
            <p:cNvPr id="3214" name="Google Shape;3214;p4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5" name="Google Shape;3215;p4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6" name="Google Shape;3216;p4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7" name="Google Shape;3217;p4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8" name="Google Shape;3218;p4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9" name="Google Shape;3219;p4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20" name="Google Shape;3220;p44"/>
          <p:cNvGrpSpPr/>
          <p:nvPr/>
        </p:nvGrpSpPr>
        <p:grpSpPr>
          <a:xfrm>
            <a:off x="7672192" y="1903729"/>
            <a:ext cx="1823016" cy="296643"/>
            <a:chOff x="7857346" y="3902355"/>
            <a:chExt cx="1823016" cy="296643"/>
          </a:xfrm>
        </p:grpSpPr>
        <p:sp>
          <p:nvSpPr>
            <p:cNvPr id="3221" name="Google Shape;3221;p44"/>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2" name="Google Shape;3222;p44"/>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3" name="Google Shape;3223;p44"/>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4" name="Google Shape;3224;p44"/>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5" name="Google Shape;3225;p44"/>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6" name="Google Shape;3226;p44"/>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27" name="Google Shape;3227;p44"/>
          <p:cNvGrpSpPr/>
          <p:nvPr/>
        </p:nvGrpSpPr>
        <p:grpSpPr>
          <a:xfrm rot="5400000">
            <a:off x="3809575" y="1544225"/>
            <a:ext cx="98902" cy="553090"/>
            <a:chOff x="4898850" y="4820550"/>
            <a:chExt cx="98902" cy="553090"/>
          </a:xfrm>
        </p:grpSpPr>
        <p:sp>
          <p:nvSpPr>
            <p:cNvPr id="3228" name="Google Shape;3228;p44"/>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9" name="Google Shape;3229;p44"/>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0" name="Google Shape;3230;p44"/>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1" name="Google Shape;3231;p44"/>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2" name="Google Shape;3232;p44"/>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61"/>
                                        </p:tgtEl>
                                        <p:attrNameLst>
                                          <p:attrName>style.visibility</p:attrName>
                                        </p:attrNameLst>
                                      </p:cBhvr>
                                      <p:to>
                                        <p:strVal val="visible"/>
                                      </p:to>
                                    </p:set>
                                    <p:animEffect transition="in" filter="wipe(down)">
                                      <p:cBhvr>
                                        <p:cTn id="7" dur="500"/>
                                        <p:tgtEl>
                                          <p:spTgt spid="316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13"/>
                                        </p:tgtEl>
                                        <p:attrNameLst>
                                          <p:attrName>style.visibility</p:attrName>
                                        </p:attrNameLst>
                                      </p:cBhvr>
                                      <p:to>
                                        <p:strVal val="visible"/>
                                      </p:to>
                                    </p:set>
                                    <p:animEffect transition="in" filter="wipe(down)">
                                      <p:cBhvr>
                                        <p:cTn id="11" dur="500"/>
                                        <p:tgtEl>
                                          <p:spTgt spid="32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59"/>
                                        </p:tgtEl>
                                        <p:attrNameLst>
                                          <p:attrName>style.visibility</p:attrName>
                                        </p:attrNameLst>
                                      </p:cBhvr>
                                      <p:to>
                                        <p:strVal val="visible"/>
                                      </p:to>
                                    </p:set>
                                    <p:animEffect transition="in" filter="wipe(left)">
                                      <p:cBhvr>
                                        <p:cTn id="15" dur="500"/>
                                        <p:tgtEl>
                                          <p:spTgt spid="3159"/>
                                        </p:tgtEl>
                                      </p:cBhvr>
                                    </p:animEffect>
                                  </p:childTnLst>
                                </p:cTn>
                              </p:par>
                              <p:par>
                                <p:cTn id="16" presetID="22" presetClass="entr" presetSubtype="2" fill="hold" nodeType="withEffect">
                                  <p:stCondLst>
                                    <p:cond delay="0"/>
                                  </p:stCondLst>
                                  <p:childTnLst>
                                    <p:set>
                                      <p:cBhvr>
                                        <p:cTn id="17" dur="1" fill="hold">
                                          <p:stCondLst>
                                            <p:cond delay="0"/>
                                          </p:stCondLst>
                                        </p:cTn>
                                        <p:tgtEl>
                                          <p:spTgt spid="3175"/>
                                        </p:tgtEl>
                                        <p:attrNameLst>
                                          <p:attrName>style.visibility</p:attrName>
                                        </p:attrNameLst>
                                      </p:cBhvr>
                                      <p:to>
                                        <p:strVal val="visible"/>
                                      </p:to>
                                    </p:set>
                                    <p:animEffect transition="in" filter="wipe(right)">
                                      <p:cBhvr>
                                        <p:cTn id="18" dur="500"/>
                                        <p:tgtEl>
                                          <p:spTgt spid="3175"/>
                                        </p:tgtEl>
                                      </p:cBhvr>
                                    </p:animEffect>
                                  </p:childTnLst>
                                </p:cTn>
                              </p:par>
                              <p:par>
                                <p:cTn id="19" presetID="22" presetClass="entr" presetSubtype="8" fill="hold" nodeType="withEffect">
                                  <p:stCondLst>
                                    <p:cond delay="0"/>
                                  </p:stCondLst>
                                  <p:childTnLst>
                                    <p:set>
                                      <p:cBhvr>
                                        <p:cTn id="20" dur="1" fill="hold">
                                          <p:stCondLst>
                                            <p:cond delay="0"/>
                                          </p:stCondLst>
                                        </p:cTn>
                                        <p:tgtEl>
                                          <p:spTgt spid="3227"/>
                                        </p:tgtEl>
                                        <p:attrNameLst>
                                          <p:attrName>style.visibility</p:attrName>
                                        </p:attrNameLst>
                                      </p:cBhvr>
                                      <p:to>
                                        <p:strVal val="visible"/>
                                      </p:to>
                                    </p:set>
                                    <p:animEffect transition="in" filter="wipe(left)">
                                      <p:cBhvr>
                                        <p:cTn id="21" dur="500"/>
                                        <p:tgtEl>
                                          <p:spTgt spid="3227"/>
                                        </p:tgtEl>
                                      </p:cBhvr>
                                    </p:animEffect>
                                  </p:childTnLst>
                                </p:cTn>
                              </p:par>
                              <p:par>
                                <p:cTn id="22" presetID="22" presetClass="entr" presetSubtype="2" fill="hold" nodeType="withEffect">
                                  <p:stCondLst>
                                    <p:cond delay="0"/>
                                  </p:stCondLst>
                                  <p:childTnLst>
                                    <p:set>
                                      <p:cBhvr>
                                        <p:cTn id="23" dur="1" fill="hold">
                                          <p:stCondLst>
                                            <p:cond delay="0"/>
                                          </p:stCondLst>
                                        </p:cTn>
                                        <p:tgtEl>
                                          <p:spTgt spid="3169"/>
                                        </p:tgtEl>
                                        <p:attrNameLst>
                                          <p:attrName>style.visibility</p:attrName>
                                        </p:attrNameLst>
                                      </p:cBhvr>
                                      <p:to>
                                        <p:strVal val="visible"/>
                                      </p:to>
                                    </p:set>
                                    <p:animEffect transition="in" filter="wipe(right)">
                                      <p:cBhvr>
                                        <p:cTn id="24" dur="500"/>
                                        <p:tgtEl>
                                          <p:spTgt spid="3169"/>
                                        </p:tgtEl>
                                      </p:cBhvr>
                                    </p:animEffect>
                                  </p:childTnLst>
                                </p:cTn>
                              </p:par>
                              <p:par>
                                <p:cTn id="25" presetID="22" presetClass="entr" presetSubtype="8" fill="hold" nodeType="withEffect">
                                  <p:stCondLst>
                                    <p:cond delay="0"/>
                                  </p:stCondLst>
                                  <p:childTnLst>
                                    <p:set>
                                      <p:cBhvr>
                                        <p:cTn id="26" dur="1" fill="hold">
                                          <p:stCondLst>
                                            <p:cond delay="0"/>
                                          </p:stCondLst>
                                        </p:cTn>
                                        <p:tgtEl>
                                          <p:spTgt spid="3198"/>
                                        </p:tgtEl>
                                        <p:attrNameLst>
                                          <p:attrName>style.visibility</p:attrName>
                                        </p:attrNameLst>
                                      </p:cBhvr>
                                      <p:to>
                                        <p:strVal val="visible"/>
                                      </p:to>
                                    </p:set>
                                    <p:animEffect transition="in" filter="wipe(left)">
                                      <p:cBhvr>
                                        <p:cTn id="27" dur="500"/>
                                        <p:tgtEl>
                                          <p:spTgt spid="3198"/>
                                        </p:tgtEl>
                                      </p:cBhvr>
                                    </p:animEffect>
                                  </p:childTnLst>
                                </p:cTn>
                              </p:par>
                              <p:par>
                                <p:cTn id="28" presetID="22" presetClass="entr" presetSubtype="8" fill="hold" nodeType="withEffect">
                                  <p:stCondLst>
                                    <p:cond delay="0"/>
                                  </p:stCondLst>
                                  <p:childTnLst>
                                    <p:set>
                                      <p:cBhvr>
                                        <p:cTn id="29" dur="1" fill="hold">
                                          <p:stCondLst>
                                            <p:cond delay="0"/>
                                          </p:stCondLst>
                                        </p:cTn>
                                        <p:tgtEl>
                                          <p:spTgt spid="3162"/>
                                        </p:tgtEl>
                                        <p:attrNameLst>
                                          <p:attrName>style.visibility</p:attrName>
                                        </p:attrNameLst>
                                      </p:cBhvr>
                                      <p:to>
                                        <p:strVal val="visible"/>
                                      </p:to>
                                    </p:set>
                                    <p:animEffect transition="in" filter="wipe(left)">
                                      <p:cBhvr>
                                        <p:cTn id="30" dur="500"/>
                                        <p:tgtEl>
                                          <p:spTgt spid="3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9" grpId="0"/>
      <p:bldP spid="31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6"/>
        <p:cNvGrpSpPr/>
        <p:nvPr/>
      </p:nvGrpSpPr>
      <p:grpSpPr>
        <a:xfrm>
          <a:off x="0" y="0"/>
          <a:ext cx="0" cy="0"/>
          <a:chOff x="0" y="0"/>
          <a:chExt cx="0" cy="0"/>
        </a:xfrm>
      </p:grpSpPr>
      <p:grpSp>
        <p:nvGrpSpPr>
          <p:cNvPr id="3303" name="Google Shape;3303;p45"/>
          <p:cNvGrpSpPr/>
          <p:nvPr/>
        </p:nvGrpSpPr>
        <p:grpSpPr>
          <a:xfrm>
            <a:off x="8609669" y="909801"/>
            <a:ext cx="2297800" cy="347400"/>
            <a:chOff x="7805645" y="2296729"/>
            <a:chExt cx="2297800" cy="347400"/>
          </a:xfrm>
        </p:grpSpPr>
        <p:sp>
          <p:nvSpPr>
            <p:cNvPr id="3304" name="Google Shape;3304;p45"/>
            <p:cNvSpPr/>
            <p:nvPr/>
          </p:nvSpPr>
          <p:spPr>
            <a:xfrm flipH="1">
              <a:off x="8108745" y="2576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3305" name="Google Shape;3305;p45"/>
            <p:cNvSpPr/>
            <p:nvPr/>
          </p:nvSpPr>
          <p:spPr>
            <a:xfrm flipH="1">
              <a:off x="7805645" y="2296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grpSp>
      <p:grpSp>
        <p:nvGrpSpPr>
          <p:cNvPr id="3306" name="Google Shape;3306;p45"/>
          <p:cNvGrpSpPr/>
          <p:nvPr/>
        </p:nvGrpSpPr>
        <p:grpSpPr>
          <a:xfrm rot="5400000" flipH="1">
            <a:off x="185402" y="2892328"/>
            <a:ext cx="883262" cy="242091"/>
            <a:chOff x="2300350" y="2601250"/>
            <a:chExt cx="2275275" cy="623625"/>
          </a:xfrm>
        </p:grpSpPr>
        <p:sp>
          <p:nvSpPr>
            <p:cNvPr id="3307" name="Google Shape;3307;p4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3308" name="Google Shape;3308;p4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3309" name="Google Shape;3309;p4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3310" name="Google Shape;3310;p4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3311" name="Google Shape;3311;p4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3312" name="Google Shape;3312;p4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grpSp>
      <p:sp>
        <p:nvSpPr>
          <p:cNvPr id="3238" name="Google Shape;3238;p45"/>
          <p:cNvSpPr/>
          <p:nvPr/>
        </p:nvSpPr>
        <p:spPr>
          <a:xfrm>
            <a:off x="1099821" y="1186330"/>
            <a:ext cx="3053922" cy="3999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ru-RU" sz="1800" b="1" dirty="0" smtClean="0">
                <a:solidFill>
                  <a:schemeClr val="lt1"/>
                </a:solidFill>
                <a:latin typeface="Noah" panose="00000500000000000000" pitchFamily="50" charset="-52"/>
                <a:ea typeface="Exo"/>
                <a:cs typeface="Exo"/>
                <a:sym typeface="Exo"/>
              </a:rPr>
              <a:t>Сессия для </a:t>
            </a:r>
            <a:r>
              <a:rPr lang="en-US" sz="1800" b="1" dirty="0" smtClean="0">
                <a:solidFill>
                  <a:schemeClr val="lt1"/>
                </a:solidFill>
                <a:latin typeface="Noah" panose="00000500000000000000" pitchFamily="50" charset="-52"/>
                <a:ea typeface="Exo"/>
                <a:cs typeface="Exo"/>
                <a:sym typeface="Exo"/>
              </a:rPr>
              <a:t>RSVP</a:t>
            </a:r>
            <a:endParaRPr sz="1800" b="1" dirty="0">
              <a:solidFill>
                <a:schemeClr val="lt1"/>
              </a:solidFill>
              <a:latin typeface="Noah" panose="00000500000000000000" pitchFamily="50" charset="-52"/>
              <a:ea typeface="Exo"/>
              <a:cs typeface="Exo"/>
              <a:sym typeface="Exo"/>
            </a:endParaRPr>
          </a:p>
        </p:txBody>
      </p:sp>
      <p:grpSp>
        <p:nvGrpSpPr>
          <p:cNvPr id="5" name="Группа 4"/>
          <p:cNvGrpSpPr/>
          <p:nvPr/>
        </p:nvGrpSpPr>
        <p:grpSpPr>
          <a:xfrm>
            <a:off x="1099822" y="1633213"/>
            <a:ext cx="3053921" cy="738664"/>
            <a:chOff x="992132" y="1148974"/>
            <a:chExt cx="3053921" cy="738664"/>
          </a:xfrm>
        </p:grpSpPr>
        <p:sp>
          <p:nvSpPr>
            <p:cNvPr id="4" name="Прямоугольник 3"/>
            <p:cNvSpPr/>
            <p:nvPr/>
          </p:nvSpPr>
          <p:spPr>
            <a:xfrm>
              <a:off x="1453116" y="1148974"/>
              <a:ext cx="2592937" cy="738664"/>
            </a:xfrm>
            <a:prstGeom prst="rect">
              <a:avLst/>
            </a:prstGeom>
          </p:spPr>
          <p:txBody>
            <a:bodyPr wrap="square">
              <a:spAutoFit/>
            </a:bodyPr>
            <a:lstStyle/>
            <a:p>
              <a:r>
                <a:rPr lang="ru-RU" dirty="0">
                  <a:solidFill>
                    <a:schemeClr val="bg1"/>
                  </a:solidFill>
                  <a:latin typeface="Noah" panose="00000500000000000000" pitchFamily="50" charset="-52"/>
                </a:rPr>
                <a:t>поток данных с определенным адресатом и протоколом транспортного уровня</a:t>
              </a:r>
              <a:endParaRPr lang="ru-RU" dirty="0">
                <a:solidFill>
                  <a:schemeClr val="bg1"/>
                </a:solidFill>
                <a:latin typeface="Noah" panose="00000500000000000000" pitchFamily="50" charset="-52"/>
              </a:endParaRPr>
            </a:p>
          </p:txBody>
        </p:sp>
        <p:grpSp>
          <p:nvGrpSpPr>
            <p:cNvPr id="86" name="Google Shape;4759;p70"/>
            <p:cNvGrpSpPr/>
            <p:nvPr/>
          </p:nvGrpSpPr>
          <p:grpSpPr>
            <a:xfrm>
              <a:off x="992132" y="1310037"/>
              <a:ext cx="416501" cy="416538"/>
              <a:chOff x="1906324" y="4109697"/>
              <a:chExt cx="416501" cy="416538"/>
            </a:xfrm>
          </p:grpSpPr>
          <p:sp>
            <p:nvSpPr>
              <p:cNvPr id="87" name="Google Shape;4760;p70"/>
              <p:cNvSpPr/>
              <p:nvPr/>
            </p:nvSpPr>
            <p:spPr>
              <a:xfrm>
                <a:off x="2141399" y="4109697"/>
                <a:ext cx="109898" cy="58078"/>
              </a:xfrm>
              <a:custGeom>
                <a:avLst/>
                <a:gdLst/>
                <a:ahLst/>
                <a:cxnLst/>
                <a:rect l="l" t="t" r="r" b="b"/>
                <a:pathLst>
                  <a:path w="3073" h="1624" extrusionOk="0">
                    <a:moveTo>
                      <a:pt x="810" y="1"/>
                    </a:moveTo>
                    <a:cubicBezTo>
                      <a:pt x="667" y="1"/>
                      <a:pt x="548" y="72"/>
                      <a:pt x="500" y="191"/>
                    </a:cubicBezTo>
                    <a:lnTo>
                      <a:pt x="72" y="1144"/>
                    </a:lnTo>
                    <a:cubicBezTo>
                      <a:pt x="0" y="1311"/>
                      <a:pt x="72" y="1525"/>
                      <a:pt x="238" y="1596"/>
                    </a:cubicBezTo>
                    <a:cubicBezTo>
                      <a:pt x="282" y="1615"/>
                      <a:pt x="329" y="1624"/>
                      <a:pt x="376" y="1624"/>
                    </a:cubicBezTo>
                    <a:cubicBezTo>
                      <a:pt x="507" y="1624"/>
                      <a:pt x="638" y="1553"/>
                      <a:pt x="691" y="1430"/>
                    </a:cubicBezTo>
                    <a:lnTo>
                      <a:pt x="1024" y="691"/>
                    </a:lnTo>
                    <a:lnTo>
                      <a:pt x="2715" y="691"/>
                    </a:lnTo>
                    <a:cubicBezTo>
                      <a:pt x="2906" y="691"/>
                      <a:pt x="3072" y="525"/>
                      <a:pt x="3072" y="334"/>
                    </a:cubicBezTo>
                    <a:cubicBezTo>
                      <a:pt x="3072" y="144"/>
                      <a:pt x="2906" y="1"/>
                      <a:pt x="2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88" name="Google Shape;4761;p70"/>
              <p:cNvSpPr/>
              <p:nvPr/>
            </p:nvSpPr>
            <p:spPr>
              <a:xfrm>
                <a:off x="1906324" y="4468121"/>
                <a:ext cx="101387" cy="58114"/>
              </a:xfrm>
              <a:custGeom>
                <a:avLst/>
                <a:gdLst/>
                <a:ahLst/>
                <a:cxnLst/>
                <a:rect l="l" t="t" r="r" b="b"/>
                <a:pathLst>
                  <a:path w="2835" h="1625" extrusionOk="0">
                    <a:moveTo>
                      <a:pt x="2449" y="1"/>
                    </a:moveTo>
                    <a:cubicBezTo>
                      <a:pt x="2314" y="1"/>
                      <a:pt x="2197" y="72"/>
                      <a:pt x="2144" y="195"/>
                    </a:cubicBezTo>
                    <a:lnTo>
                      <a:pt x="1810" y="933"/>
                    </a:lnTo>
                    <a:lnTo>
                      <a:pt x="334" y="933"/>
                    </a:lnTo>
                    <a:cubicBezTo>
                      <a:pt x="143" y="933"/>
                      <a:pt x="0" y="1100"/>
                      <a:pt x="0" y="1291"/>
                    </a:cubicBezTo>
                    <a:cubicBezTo>
                      <a:pt x="0" y="1481"/>
                      <a:pt x="143" y="1624"/>
                      <a:pt x="334" y="1624"/>
                    </a:cubicBezTo>
                    <a:lnTo>
                      <a:pt x="2025" y="1624"/>
                    </a:lnTo>
                    <a:cubicBezTo>
                      <a:pt x="2144" y="1624"/>
                      <a:pt x="2287" y="1553"/>
                      <a:pt x="2334" y="1434"/>
                    </a:cubicBezTo>
                    <a:lnTo>
                      <a:pt x="2763" y="481"/>
                    </a:lnTo>
                    <a:cubicBezTo>
                      <a:pt x="2834" y="314"/>
                      <a:pt x="2763" y="100"/>
                      <a:pt x="2596" y="29"/>
                    </a:cubicBezTo>
                    <a:cubicBezTo>
                      <a:pt x="2546" y="10"/>
                      <a:pt x="2497" y="1"/>
                      <a:pt x="2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89" name="Google Shape;4762;p70"/>
              <p:cNvSpPr/>
              <p:nvPr/>
            </p:nvSpPr>
            <p:spPr>
              <a:xfrm>
                <a:off x="2220616" y="4468121"/>
                <a:ext cx="102209" cy="58114"/>
              </a:xfrm>
              <a:custGeom>
                <a:avLst/>
                <a:gdLst/>
                <a:ahLst/>
                <a:cxnLst/>
                <a:rect l="l" t="t" r="r" b="b"/>
                <a:pathLst>
                  <a:path w="2858" h="1625" extrusionOk="0">
                    <a:moveTo>
                      <a:pt x="385" y="1"/>
                    </a:moveTo>
                    <a:cubicBezTo>
                      <a:pt x="338" y="1"/>
                      <a:pt x="288" y="10"/>
                      <a:pt x="238" y="29"/>
                    </a:cubicBezTo>
                    <a:cubicBezTo>
                      <a:pt x="71" y="100"/>
                      <a:pt x="0" y="314"/>
                      <a:pt x="71" y="481"/>
                    </a:cubicBezTo>
                    <a:lnTo>
                      <a:pt x="500" y="1434"/>
                    </a:lnTo>
                    <a:cubicBezTo>
                      <a:pt x="548" y="1553"/>
                      <a:pt x="691" y="1624"/>
                      <a:pt x="810" y="1624"/>
                    </a:cubicBezTo>
                    <a:lnTo>
                      <a:pt x="2501" y="1624"/>
                    </a:lnTo>
                    <a:cubicBezTo>
                      <a:pt x="2691" y="1624"/>
                      <a:pt x="2858" y="1481"/>
                      <a:pt x="2858" y="1291"/>
                    </a:cubicBezTo>
                    <a:cubicBezTo>
                      <a:pt x="2858" y="1100"/>
                      <a:pt x="2691" y="933"/>
                      <a:pt x="2501" y="933"/>
                    </a:cubicBezTo>
                    <a:lnTo>
                      <a:pt x="1024" y="933"/>
                    </a:lnTo>
                    <a:lnTo>
                      <a:pt x="691" y="195"/>
                    </a:lnTo>
                    <a:cubicBezTo>
                      <a:pt x="638" y="72"/>
                      <a:pt x="520"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90" name="Google Shape;4763;p70"/>
              <p:cNvSpPr/>
              <p:nvPr/>
            </p:nvSpPr>
            <p:spPr>
              <a:xfrm>
                <a:off x="2063899" y="4279181"/>
                <a:ext cx="100528" cy="101387"/>
              </a:xfrm>
              <a:custGeom>
                <a:avLst/>
                <a:gdLst/>
                <a:ahLst/>
                <a:cxnLst/>
                <a:rect l="l" t="t" r="r" b="b"/>
                <a:pathLst>
                  <a:path w="2811" h="2835" extrusionOk="0">
                    <a:moveTo>
                      <a:pt x="1405" y="1"/>
                    </a:moveTo>
                    <a:cubicBezTo>
                      <a:pt x="619" y="1"/>
                      <a:pt x="0" y="620"/>
                      <a:pt x="0" y="1406"/>
                    </a:cubicBezTo>
                    <a:cubicBezTo>
                      <a:pt x="0" y="2192"/>
                      <a:pt x="619" y="2835"/>
                      <a:pt x="1405" y="2835"/>
                    </a:cubicBezTo>
                    <a:cubicBezTo>
                      <a:pt x="2191" y="2835"/>
                      <a:pt x="2810" y="2192"/>
                      <a:pt x="2810" y="1406"/>
                    </a:cubicBezTo>
                    <a:cubicBezTo>
                      <a:pt x="2810" y="620"/>
                      <a:pt x="2191"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sp>
            <p:nvSpPr>
              <p:cNvPr id="91" name="Google Shape;4764;p70"/>
              <p:cNvSpPr/>
              <p:nvPr/>
            </p:nvSpPr>
            <p:spPr>
              <a:xfrm>
                <a:off x="1978710" y="4166776"/>
                <a:ext cx="270865" cy="297580"/>
              </a:xfrm>
              <a:custGeom>
                <a:avLst/>
                <a:gdLst/>
                <a:ahLst/>
                <a:cxnLst/>
                <a:rect l="l" t="t" r="r" b="b"/>
                <a:pathLst>
                  <a:path w="7574" h="8321" extrusionOk="0">
                    <a:moveTo>
                      <a:pt x="4835" y="1596"/>
                    </a:moveTo>
                    <a:cubicBezTo>
                      <a:pt x="6050" y="2048"/>
                      <a:pt x="6883" y="3192"/>
                      <a:pt x="6883" y="4525"/>
                    </a:cubicBezTo>
                    <a:cubicBezTo>
                      <a:pt x="6883" y="5001"/>
                      <a:pt x="6788" y="5454"/>
                      <a:pt x="6574" y="5883"/>
                    </a:cubicBezTo>
                    <a:cubicBezTo>
                      <a:pt x="6446" y="5837"/>
                      <a:pt x="6319" y="5816"/>
                      <a:pt x="6194" y="5816"/>
                    </a:cubicBezTo>
                    <a:cubicBezTo>
                      <a:pt x="5595" y="5816"/>
                      <a:pt x="5073" y="6304"/>
                      <a:pt x="5073" y="6954"/>
                    </a:cubicBezTo>
                    <a:cubicBezTo>
                      <a:pt x="5073" y="7097"/>
                      <a:pt x="5073" y="7216"/>
                      <a:pt x="5121" y="7335"/>
                    </a:cubicBezTo>
                    <a:cubicBezTo>
                      <a:pt x="4716" y="7526"/>
                      <a:pt x="4264" y="7645"/>
                      <a:pt x="3787" y="7645"/>
                    </a:cubicBezTo>
                    <a:cubicBezTo>
                      <a:pt x="3311" y="7645"/>
                      <a:pt x="2858" y="7526"/>
                      <a:pt x="2430" y="7335"/>
                    </a:cubicBezTo>
                    <a:cubicBezTo>
                      <a:pt x="2477" y="7216"/>
                      <a:pt x="2501" y="7097"/>
                      <a:pt x="2501" y="6954"/>
                    </a:cubicBezTo>
                    <a:cubicBezTo>
                      <a:pt x="2501" y="6320"/>
                      <a:pt x="1957" y="5818"/>
                      <a:pt x="1349" y="5818"/>
                    </a:cubicBezTo>
                    <a:cubicBezTo>
                      <a:pt x="1227" y="5818"/>
                      <a:pt x="1101" y="5839"/>
                      <a:pt x="977" y="5883"/>
                    </a:cubicBezTo>
                    <a:cubicBezTo>
                      <a:pt x="787" y="5454"/>
                      <a:pt x="668" y="5001"/>
                      <a:pt x="668" y="4525"/>
                    </a:cubicBezTo>
                    <a:cubicBezTo>
                      <a:pt x="668" y="3192"/>
                      <a:pt x="1501" y="2025"/>
                      <a:pt x="2739" y="1596"/>
                    </a:cubicBezTo>
                    <a:cubicBezTo>
                      <a:pt x="2906" y="2001"/>
                      <a:pt x="3311" y="2287"/>
                      <a:pt x="3787" y="2287"/>
                    </a:cubicBezTo>
                    <a:cubicBezTo>
                      <a:pt x="4264" y="2287"/>
                      <a:pt x="4668" y="2001"/>
                      <a:pt x="4835" y="1596"/>
                    </a:cubicBezTo>
                    <a:close/>
                    <a:moveTo>
                      <a:pt x="3787" y="0"/>
                    </a:moveTo>
                    <a:cubicBezTo>
                      <a:pt x="3239" y="0"/>
                      <a:pt x="2787" y="405"/>
                      <a:pt x="2668" y="905"/>
                    </a:cubicBezTo>
                    <a:cubicBezTo>
                      <a:pt x="1954" y="1120"/>
                      <a:pt x="1311" y="1572"/>
                      <a:pt x="834" y="2168"/>
                    </a:cubicBezTo>
                    <a:cubicBezTo>
                      <a:pt x="287" y="2834"/>
                      <a:pt x="1" y="3668"/>
                      <a:pt x="1" y="4525"/>
                    </a:cubicBezTo>
                    <a:cubicBezTo>
                      <a:pt x="1" y="5144"/>
                      <a:pt x="144" y="5763"/>
                      <a:pt x="429" y="6311"/>
                    </a:cubicBezTo>
                    <a:cubicBezTo>
                      <a:pt x="287" y="6478"/>
                      <a:pt x="215" y="6716"/>
                      <a:pt x="215" y="6954"/>
                    </a:cubicBezTo>
                    <a:cubicBezTo>
                      <a:pt x="215" y="7597"/>
                      <a:pt x="739" y="8097"/>
                      <a:pt x="1358" y="8097"/>
                    </a:cubicBezTo>
                    <a:cubicBezTo>
                      <a:pt x="1596" y="8097"/>
                      <a:pt x="1834" y="8026"/>
                      <a:pt x="2025" y="7883"/>
                    </a:cubicBezTo>
                    <a:cubicBezTo>
                      <a:pt x="2578" y="8172"/>
                      <a:pt x="3186" y="8321"/>
                      <a:pt x="3797" y="8321"/>
                    </a:cubicBezTo>
                    <a:cubicBezTo>
                      <a:pt x="4395" y="8321"/>
                      <a:pt x="4996" y="8178"/>
                      <a:pt x="5550" y="7883"/>
                    </a:cubicBezTo>
                    <a:cubicBezTo>
                      <a:pt x="5716" y="8026"/>
                      <a:pt x="5954" y="8097"/>
                      <a:pt x="6192" y="8097"/>
                    </a:cubicBezTo>
                    <a:cubicBezTo>
                      <a:pt x="6835" y="8097"/>
                      <a:pt x="7336" y="7597"/>
                      <a:pt x="7336" y="6954"/>
                    </a:cubicBezTo>
                    <a:cubicBezTo>
                      <a:pt x="7336" y="6716"/>
                      <a:pt x="7264" y="6478"/>
                      <a:pt x="7121" y="6311"/>
                    </a:cubicBezTo>
                    <a:cubicBezTo>
                      <a:pt x="7407" y="5763"/>
                      <a:pt x="7574" y="5144"/>
                      <a:pt x="7574" y="4525"/>
                    </a:cubicBezTo>
                    <a:cubicBezTo>
                      <a:pt x="7574" y="3668"/>
                      <a:pt x="7264" y="2834"/>
                      <a:pt x="6740" y="2168"/>
                    </a:cubicBezTo>
                    <a:cubicBezTo>
                      <a:pt x="6264" y="1572"/>
                      <a:pt x="5621" y="1144"/>
                      <a:pt x="4907" y="905"/>
                    </a:cubicBezTo>
                    <a:cubicBezTo>
                      <a:pt x="4787" y="405"/>
                      <a:pt x="4335" y="0"/>
                      <a:pt x="3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ah" panose="00000500000000000000" pitchFamily="50" charset="-52"/>
                </a:endParaRPr>
              </a:p>
            </p:txBody>
          </p:sp>
        </p:grpSp>
      </p:grpSp>
      <p:sp>
        <p:nvSpPr>
          <p:cNvPr id="9" name="Прямоугольник 8"/>
          <p:cNvSpPr/>
          <p:nvPr/>
        </p:nvSpPr>
        <p:spPr>
          <a:xfrm>
            <a:off x="5350477" y="909801"/>
            <a:ext cx="2959291" cy="307777"/>
          </a:xfrm>
          <a:prstGeom prst="rect">
            <a:avLst/>
          </a:prstGeom>
          <a:noFill/>
        </p:spPr>
        <p:txBody>
          <a:bodyPr wrap="square" rtlCol="0">
            <a:spAutoFit/>
          </a:bodyPr>
          <a:lstStyle/>
          <a:p>
            <a:pPr defTabSz="914400">
              <a:buClrTx/>
              <a:buFontTx/>
              <a:buNone/>
            </a:pPr>
            <a:r>
              <a:rPr lang="ru-RU" kern="1200" dirty="0" smtClean="0">
                <a:solidFill>
                  <a:srgbClr val="FEFFFE"/>
                </a:solidFill>
                <a:latin typeface="Noah" panose="00000500000000000000" pitchFamily="50" charset="-52"/>
                <a:ea typeface="+mn-ea"/>
                <a:cs typeface="+mn-cs"/>
              </a:rPr>
              <a:t>Определяется </a:t>
            </a:r>
            <a:r>
              <a:rPr lang="ru-RU" kern="1200" dirty="0">
                <a:solidFill>
                  <a:schemeClr val="accent2"/>
                </a:solidFill>
                <a:latin typeface="Noah" panose="00000500000000000000" pitchFamily="50" charset="-52"/>
                <a:ea typeface="+mn-ea"/>
                <a:cs typeface="+mn-cs"/>
              </a:rPr>
              <a:t>тремя</a:t>
            </a:r>
            <a:r>
              <a:rPr lang="ru-RU" kern="1200" dirty="0">
                <a:solidFill>
                  <a:srgbClr val="FEFFFE"/>
                </a:solidFill>
                <a:latin typeface="Noah" panose="00000500000000000000" pitchFamily="50" charset="-52"/>
                <a:ea typeface="+mn-ea"/>
                <a:cs typeface="+mn-cs"/>
              </a:rPr>
              <a:t> параметрами:</a:t>
            </a:r>
            <a:endParaRPr lang="ru-RU" kern="1200" dirty="0">
              <a:solidFill>
                <a:srgbClr val="FEFFFE"/>
              </a:solidFill>
              <a:latin typeface="Noah" panose="00000500000000000000" pitchFamily="50" charset="-52"/>
              <a:ea typeface="+mn-ea"/>
              <a:cs typeface="+mn-cs"/>
            </a:endParaRPr>
          </a:p>
        </p:txBody>
      </p:sp>
      <p:sp>
        <p:nvSpPr>
          <p:cNvPr id="97" name="Прямоугольник 96"/>
          <p:cNvSpPr/>
          <p:nvPr/>
        </p:nvSpPr>
        <p:spPr>
          <a:xfrm>
            <a:off x="5174562" y="1204429"/>
            <a:ext cx="3135206" cy="830997"/>
          </a:xfrm>
          <a:prstGeom prst="rect">
            <a:avLst/>
          </a:prstGeom>
          <a:noFill/>
        </p:spPr>
        <p:txBody>
          <a:bodyPr wrap="square" rtlCol="0">
            <a:spAutoFit/>
          </a:bodyPr>
          <a:lstStyle/>
          <a:p>
            <a:pPr marL="177800" indent="-177800" defTabSz="914400">
              <a:buClrTx/>
              <a:buFont typeface="Noah" panose="00000500000000000000" pitchFamily="50" charset="-52"/>
              <a:buChar char="–"/>
            </a:pPr>
            <a:r>
              <a:rPr lang="en-US" sz="1200" kern="1200" dirty="0" err="1" smtClean="0">
                <a:solidFill>
                  <a:schemeClr val="accent2"/>
                </a:solidFill>
                <a:latin typeface="Noah" panose="00000500000000000000" pitchFamily="50" charset="-52"/>
                <a:ea typeface="+mn-ea"/>
                <a:cs typeface="+mn-cs"/>
              </a:rPr>
              <a:t>Dest</a:t>
            </a:r>
            <a:r>
              <a:rPr lang="ru-RU" sz="1200" kern="1200" dirty="0" smtClean="0">
                <a:solidFill>
                  <a:schemeClr val="accent2"/>
                </a:solidFill>
                <a:latin typeface="Noah" panose="00000500000000000000" pitchFamily="50" charset="-52"/>
                <a:ea typeface="+mn-ea"/>
                <a:cs typeface="+mn-cs"/>
              </a:rPr>
              <a:t> </a:t>
            </a:r>
            <a:r>
              <a:rPr lang="en-US" sz="1200" kern="1200" dirty="0" smtClean="0">
                <a:solidFill>
                  <a:schemeClr val="accent2"/>
                </a:solidFill>
                <a:latin typeface="Noah" panose="00000500000000000000" pitchFamily="50" charset="-52"/>
                <a:ea typeface="+mn-ea"/>
                <a:cs typeface="+mn-cs"/>
              </a:rPr>
              <a:t>Address </a:t>
            </a:r>
            <a:r>
              <a:rPr lang="ru-RU" sz="1200" kern="1200" dirty="0" smtClean="0">
                <a:solidFill>
                  <a:schemeClr val="accent2"/>
                </a:solidFill>
                <a:latin typeface="Noah" panose="00000500000000000000" pitchFamily="50" charset="-52"/>
                <a:ea typeface="+mn-ea"/>
                <a:cs typeface="+mn-cs"/>
              </a:rPr>
              <a:t>(адрес назначения)</a:t>
            </a:r>
            <a:endParaRPr lang="ru-RU" sz="1200" kern="1200" dirty="0" smtClean="0">
              <a:solidFill>
                <a:schemeClr val="accent2"/>
              </a:solidFill>
              <a:latin typeface="Noah" panose="00000500000000000000" pitchFamily="50" charset="-52"/>
              <a:ea typeface="+mn-ea"/>
              <a:cs typeface="+mn-cs"/>
            </a:endParaRPr>
          </a:p>
          <a:p>
            <a:pPr marL="177800" defTabSz="914400">
              <a:buClrTx/>
            </a:pPr>
            <a:r>
              <a:rPr lang="ru-RU" sz="1200" kern="1200" dirty="0">
                <a:solidFill>
                  <a:schemeClr val="bg1">
                    <a:lumMod val="65000"/>
                  </a:schemeClr>
                </a:solidFill>
                <a:latin typeface="Noah" panose="00000500000000000000" pitchFamily="50" charset="-52"/>
                <a:ea typeface="+mn-ea"/>
                <a:cs typeface="+mn-cs"/>
              </a:rPr>
              <a:t>указывает IP-адрес получателя пакетов данных и может быть индивидуальным или </a:t>
            </a:r>
            <a:r>
              <a:rPr lang="ru-RU" sz="1200" kern="1200" dirty="0" smtClean="0">
                <a:solidFill>
                  <a:schemeClr val="bg1">
                    <a:lumMod val="65000"/>
                  </a:schemeClr>
                </a:solidFill>
                <a:latin typeface="Noah" panose="00000500000000000000" pitchFamily="50" charset="-52"/>
                <a:ea typeface="+mn-ea"/>
                <a:cs typeface="+mn-cs"/>
              </a:rPr>
              <a:t>групповым</a:t>
            </a:r>
            <a:endParaRPr lang="ru-RU" sz="1200" kern="1200" dirty="0" smtClean="0">
              <a:solidFill>
                <a:schemeClr val="bg1">
                  <a:lumMod val="65000"/>
                </a:schemeClr>
              </a:solidFill>
              <a:latin typeface="Noah" panose="00000500000000000000" pitchFamily="50" charset="-52"/>
              <a:ea typeface="+mn-ea"/>
              <a:cs typeface="+mn-cs"/>
            </a:endParaRPr>
          </a:p>
        </p:txBody>
      </p:sp>
      <p:sp>
        <p:nvSpPr>
          <p:cNvPr id="107" name="Прямоугольник 106"/>
          <p:cNvSpPr/>
          <p:nvPr/>
        </p:nvSpPr>
        <p:spPr>
          <a:xfrm>
            <a:off x="5174562" y="2041063"/>
            <a:ext cx="3135206" cy="461665"/>
          </a:xfrm>
          <a:prstGeom prst="rect">
            <a:avLst/>
          </a:prstGeom>
          <a:noFill/>
        </p:spPr>
        <p:txBody>
          <a:bodyPr wrap="square" rtlCol="0">
            <a:spAutoFit/>
          </a:bodyPr>
          <a:lstStyle/>
          <a:p>
            <a:pPr marL="177800" indent="-177800" defTabSz="914400">
              <a:buClrTx/>
              <a:buFont typeface="Noah" panose="00000500000000000000" pitchFamily="50" charset="-52"/>
              <a:buChar char="–"/>
            </a:pPr>
            <a:r>
              <a:rPr lang="en-US" sz="1200" kern="1200" dirty="0">
                <a:solidFill>
                  <a:schemeClr val="accent2"/>
                </a:solidFill>
                <a:latin typeface="Noah" panose="00000500000000000000" pitchFamily="50" charset="-52"/>
              </a:rPr>
              <a:t>Protocol</a:t>
            </a:r>
            <a:r>
              <a:rPr lang="ru-RU" sz="1200" kern="1200" dirty="0">
                <a:solidFill>
                  <a:schemeClr val="accent2"/>
                </a:solidFill>
                <a:latin typeface="Noah" panose="00000500000000000000" pitchFamily="50" charset="-52"/>
              </a:rPr>
              <a:t> </a:t>
            </a:r>
            <a:r>
              <a:rPr lang="en-US" sz="1200" kern="1200" dirty="0">
                <a:solidFill>
                  <a:schemeClr val="accent2"/>
                </a:solidFill>
                <a:latin typeface="Noah" panose="00000500000000000000" pitchFamily="50" charset="-52"/>
              </a:rPr>
              <a:t>Id</a:t>
            </a:r>
            <a:r>
              <a:rPr lang="ru-RU" sz="1200" kern="1200" dirty="0">
                <a:solidFill>
                  <a:schemeClr val="accent2"/>
                </a:solidFill>
                <a:latin typeface="Noah" panose="00000500000000000000" pitchFamily="50" charset="-52"/>
              </a:rPr>
              <a:t> (</a:t>
            </a:r>
            <a:r>
              <a:rPr lang="en-US" sz="1200" kern="1200" dirty="0">
                <a:solidFill>
                  <a:schemeClr val="accent2"/>
                </a:solidFill>
                <a:latin typeface="Noah" panose="00000500000000000000" pitchFamily="50" charset="-52"/>
              </a:rPr>
              <a:t>ID </a:t>
            </a:r>
            <a:r>
              <a:rPr lang="ru-RU" sz="1200" kern="1200" dirty="0">
                <a:solidFill>
                  <a:schemeClr val="accent2"/>
                </a:solidFill>
                <a:latin typeface="Noah" panose="00000500000000000000" pitchFamily="50" charset="-52"/>
              </a:rPr>
              <a:t>протокола)</a:t>
            </a:r>
            <a:endParaRPr lang="ru-RU" sz="1200" kern="1200" dirty="0">
              <a:solidFill>
                <a:schemeClr val="accent2"/>
              </a:solidFill>
              <a:latin typeface="Noah" panose="00000500000000000000" pitchFamily="50" charset="-52"/>
            </a:endParaRPr>
          </a:p>
          <a:p>
            <a:pPr marL="177800" defTabSz="914400">
              <a:buClrTx/>
            </a:pPr>
            <a:r>
              <a:rPr lang="ru-RU" sz="1200" kern="1200" dirty="0">
                <a:solidFill>
                  <a:schemeClr val="bg1">
                    <a:lumMod val="65000"/>
                  </a:schemeClr>
                </a:solidFill>
                <a:latin typeface="Noah" panose="00000500000000000000" pitchFamily="50" charset="-52"/>
              </a:rPr>
              <a:t>указывает идентификатор протокола </a:t>
            </a:r>
            <a:r>
              <a:rPr lang="en-US" sz="1200" kern="1200" dirty="0" smtClean="0">
                <a:solidFill>
                  <a:schemeClr val="bg1">
                    <a:lumMod val="65000"/>
                  </a:schemeClr>
                </a:solidFill>
                <a:latin typeface="Noah" panose="00000500000000000000" pitchFamily="50" charset="-52"/>
              </a:rPr>
              <a:t>IP</a:t>
            </a:r>
            <a:endParaRPr lang="ru-RU" sz="1200" kern="1200" dirty="0">
              <a:solidFill>
                <a:schemeClr val="bg1">
                  <a:lumMod val="65000"/>
                </a:schemeClr>
              </a:solidFill>
              <a:latin typeface="Noah" panose="00000500000000000000" pitchFamily="50" charset="-52"/>
            </a:endParaRPr>
          </a:p>
        </p:txBody>
      </p:sp>
      <p:sp>
        <p:nvSpPr>
          <p:cNvPr id="108" name="Прямоугольник 107"/>
          <p:cNvSpPr/>
          <p:nvPr/>
        </p:nvSpPr>
        <p:spPr>
          <a:xfrm>
            <a:off x="5174562" y="2508364"/>
            <a:ext cx="3135206" cy="646331"/>
          </a:xfrm>
          <a:prstGeom prst="rect">
            <a:avLst/>
          </a:prstGeom>
          <a:noFill/>
        </p:spPr>
        <p:txBody>
          <a:bodyPr wrap="square" rtlCol="0">
            <a:spAutoFit/>
          </a:bodyPr>
          <a:lstStyle/>
          <a:p>
            <a:pPr marL="177800" indent="-177800" defTabSz="914400">
              <a:buClrTx/>
              <a:buFont typeface="Noah" panose="00000500000000000000" pitchFamily="50" charset="-52"/>
              <a:buChar char="–"/>
            </a:pPr>
            <a:r>
              <a:rPr lang="en-US" sz="1200" kern="1200" dirty="0" err="1">
                <a:solidFill>
                  <a:schemeClr val="accent2"/>
                </a:solidFill>
                <a:latin typeface="Noah" panose="00000500000000000000" pitchFamily="50" charset="-52"/>
              </a:rPr>
              <a:t>DstPort</a:t>
            </a:r>
            <a:r>
              <a:rPr lang="ru-RU" sz="1200" kern="1200" dirty="0">
                <a:solidFill>
                  <a:schemeClr val="accent2"/>
                </a:solidFill>
                <a:latin typeface="Noah" panose="00000500000000000000" pitchFamily="50" charset="-52"/>
              </a:rPr>
              <a:t> (порт назначения)</a:t>
            </a:r>
            <a:endParaRPr lang="ru-RU" sz="1200" kern="1200" dirty="0">
              <a:solidFill>
                <a:schemeClr val="accent2"/>
              </a:solidFill>
              <a:latin typeface="Noah" panose="00000500000000000000" pitchFamily="50" charset="-52"/>
            </a:endParaRPr>
          </a:p>
          <a:p>
            <a:pPr marL="177800" defTabSz="914400">
              <a:buClrTx/>
            </a:pPr>
            <a:r>
              <a:rPr lang="ru-RU" sz="1200" kern="1200" dirty="0">
                <a:solidFill>
                  <a:schemeClr val="bg1">
                    <a:lumMod val="65000"/>
                  </a:schemeClr>
                </a:solidFill>
                <a:latin typeface="Noah" panose="00000500000000000000" pitchFamily="50" charset="-52"/>
              </a:rPr>
              <a:t>демультиплексируемая далее «точка» транспортного или прикладного уровня</a:t>
            </a:r>
            <a:endParaRPr lang="ru-RU" sz="1200" kern="1200" dirty="0">
              <a:solidFill>
                <a:schemeClr val="bg1">
                  <a:lumMod val="65000"/>
                </a:schemeClr>
              </a:solidFill>
              <a:latin typeface="Noah" panose="00000500000000000000" pitchFamily="50" charset="-52"/>
            </a:endParaRPr>
          </a:p>
        </p:txBody>
      </p:sp>
      <p:pic>
        <p:nvPicPr>
          <p:cNvPr id="17" name="Рисунок 16"/>
          <p:cNvPicPr>
            <a:picLocks noChangeAspect="1"/>
          </p:cNvPicPr>
          <p:nvPr/>
        </p:nvPicPr>
        <p:blipFill>
          <a:blip r:embed="rId1">
            <a:extLst>
              <a:ext uri="{BEBA8EAE-BF5A-486C-A8C5-ECC9F3942E4B}">
                <a14:imgProps xmlns:a14="http://schemas.microsoft.com/office/drawing/2010/main">
                  <a14:imgLayer r:embed="rId2">
                    <a14:imgEffect>
                      <a14:colorTemperature colorTemp="4700"/>
                    </a14:imgEffect>
                  </a14:imgLayer>
                </a14:imgProps>
              </a:ext>
            </a:extLst>
          </a:blip>
          <a:stretch>
            <a:fillRect/>
          </a:stretch>
        </p:blipFill>
        <p:spPr>
          <a:xfrm>
            <a:off x="1111615" y="2786137"/>
            <a:ext cx="3784460" cy="1452339"/>
          </a:xfrm>
          <a:prstGeom prst="roundRect">
            <a:avLst>
              <a:gd name="adj" fmla="val 10810"/>
            </a:avLst>
          </a:prstGeom>
          <a:effectLst>
            <a:outerShdw blurRad="381000" sx="102000" sy="102000" algn="ctr" rotWithShape="0">
              <a:schemeClr val="tx1">
                <a:lumMod val="75000"/>
                <a:lumOff val="25000"/>
                <a:alpha val="35000"/>
              </a:schemeClr>
            </a:outerShdw>
          </a:effectLst>
        </p:spPr>
      </p:pic>
      <p:sp>
        <p:nvSpPr>
          <p:cNvPr id="19" name="Прямоугольник 18"/>
          <p:cNvSpPr/>
          <p:nvPr/>
        </p:nvSpPr>
        <p:spPr>
          <a:xfrm>
            <a:off x="1189887" y="4271449"/>
            <a:ext cx="3627916" cy="307777"/>
          </a:xfrm>
          <a:prstGeom prst="rect">
            <a:avLst/>
          </a:prstGeom>
        </p:spPr>
        <p:txBody>
          <a:bodyPr wrap="none">
            <a:spAutoFit/>
          </a:bodyPr>
          <a:lstStyle/>
          <a:p>
            <a:r>
              <a:rPr lang="ru-RU" dirty="0" smtClean="0">
                <a:solidFill>
                  <a:schemeClr val="bg1"/>
                </a:solidFill>
                <a:latin typeface="Noah" panose="00000500000000000000" pitchFamily="50" charset="-52"/>
              </a:rPr>
              <a:t>Поток пакетов данных в одной сессии RSVP </a:t>
            </a:r>
            <a:endParaRPr lang="ru-RU" dirty="0">
              <a:solidFill>
                <a:schemeClr val="bg1"/>
              </a:solidFill>
              <a:latin typeface="Noah" panose="00000500000000000000" pitchFamily="50" charset="-52"/>
            </a:endParaRPr>
          </a:p>
        </p:txBody>
      </p:sp>
      <p:sp>
        <p:nvSpPr>
          <p:cNvPr id="22" name="Прямоугольник 21"/>
          <p:cNvSpPr/>
          <p:nvPr/>
        </p:nvSpPr>
        <p:spPr>
          <a:xfrm>
            <a:off x="5053347" y="3299757"/>
            <a:ext cx="2900109" cy="938719"/>
          </a:xfrm>
          <a:prstGeom prst="rect">
            <a:avLst/>
          </a:prstGeom>
        </p:spPr>
        <p:txBody>
          <a:bodyPr wrap="square">
            <a:spAutoFit/>
          </a:bodyPr>
          <a:lstStyle/>
          <a:p>
            <a:r>
              <a:rPr lang="ru-RU" sz="1100" dirty="0">
                <a:solidFill>
                  <a:schemeClr val="bg1"/>
                </a:solidFill>
                <a:latin typeface="Noah" panose="00000500000000000000" pitchFamily="50" charset="-52"/>
              </a:rPr>
              <a:t>Для индивидуальной передачи будет один хост-получатель, но может быть множество отправителей; RSVP позволяет организовать резервирование для передачи «многие одному».</a:t>
            </a:r>
            <a:endParaRPr lang="ru-RU" sz="1100" dirty="0">
              <a:solidFill>
                <a:schemeClr val="bg1"/>
              </a:solidFill>
              <a:latin typeface="Noah" panose="00000500000000000000" pitchFamily="50" charset="-52"/>
            </a:endParaRPr>
          </a:p>
        </p:txBody>
      </p:sp>
      <p:grpSp>
        <p:nvGrpSpPr>
          <p:cNvPr id="27" name="Группа 26"/>
          <p:cNvGrpSpPr/>
          <p:nvPr/>
        </p:nvGrpSpPr>
        <p:grpSpPr>
          <a:xfrm>
            <a:off x="4350646" y="959179"/>
            <a:ext cx="823916" cy="2126695"/>
            <a:chOff x="4311902" y="959179"/>
            <a:chExt cx="823916" cy="2126695"/>
          </a:xfrm>
        </p:grpSpPr>
        <p:cxnSp>
          <p:nvCxnSpPr>
            <p:cNvPr id="12" name="Прямая со стрелкой 11"/>
            <p:cNvCxnSpPr/>
            <p:nvPr/>
          </p:nvCxnSpPr>
          <p:spPr>
            <a:xfrm>
              <a:off x="4311902" y="2022526"/>
              <a:ext cx="648000" cy="0"/>
            </a:xfrm>
            <a:prstGeom prst="straightConnector1">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Левая фигурная скобка 25"/>
            <p:cNvSpPr/>
            <p:nvPr/>
          </p:nvSpPr>
          <p:spPr>
            <a:xfrm>
              <a:off x="4921158" y="959179"/>
              <a:ext cx="214660" cy="2126695"/>
            </a:xfrm>
            <a:prstGeom prst="leftBrace">
              <a:avLst>
                <a:gd name="adj1" fmla="val 76923"/>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Noah" panose="00000500000000000000" pitchFamily="50" charset="-52"/>
              </a:endParaRPr>
            </a:p>
          </p:txBody>
        </p:sp>
      </p:grpSp>
      <p:grpSp>
        <p:nvGrpSpPr>
          <p:cNvPr id="120" name="Google Shape;4929;p71"/>
          <p:cNvGrpSpPr/>
          <p:nvPr/>
        </p:nvGrpSpPr>
        <p:grpSpPr>
          <a:xfrm>
            <a:off x="1465218" y="552875"/>
            <a:ext cx="1105976" cy="133969"/>
            <a:chOff x="8183182" y="663852"/>
            <a:chExt cx="1475028" cy="178673"/>
          </a:xfrm>
        </p:grpSpPr>
        <p:grpSp>
          <p:nvGrpSpPr>
            <p:cNvPr id="121" name="Google Shape;4930;p71"/>
            <p:cNvGrpSpPr/>
            <p:nvPr/>
          </p:nvGrpSpPr>
          <p:grpSpPr>
            <a:xfrm>
              <a:off x="8183182" y="774425"/>
              <a:ext cx="1178025" cy="68100"/>
              <a:chOff x="2024450" y="204150"/>
              <a:chExt cx="1178025" cy="68100"/>
            </a:xfrm>
          </p:grpSpPr>
          <p:sp>
            <p:nvSpPr>
              <p:cNvPr id="133" name="Google Shape;4931;p71"/>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4932;p71"/>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4933;p71"/>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4934;p71"/>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4935;p71"/>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4936;p71"/>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4937;p71"/>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4938;p71"/>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4939;p71"/>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4940;p71"/>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4941;p71"/>
            <p:cNvGrpSpPr/>
            <p:nvPr/>
          </p:nvGrpSpPr>
          <p:grpSpPr>
            <a:xfrm>
              <a:off x="8480185" y="663852"/>
              <a:ext cx="1178025" cy="68100"/>
              <a:chOff x="2024450" y="204150"/>
              <a:chExt cx="1178025" cy="68100"/>
            </a:xfrm>
          </p:grpSpPr>
          <p:sp>
            <p:nvSpPr>
              <p:cNvPr id="123" name="Google Shape;4942;p71"/>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4943;p71"/>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4944;p71"/>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4945;p71"/>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4946;p71"/>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4947;p71"/>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4948;p71"/>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4949;p71"/>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4950;p71"/>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4951;p71"/>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38"/>
                                        </p:tgtEl>
                                        <p:attrNameLst>
                                          <p:attrName>style.visibility</p:attrName>
                                        </p:attrNameLst>
                                      </p:cBhvr>
                                      <p:to>
                                        <p:strVal val="visible"/>
                                      </p:to>
                                    </p:set>
                                    <p:animEffect transition="in" filter="wipe(left)">
                                      <p:cBhvr>
                                        <p:cTn id="7" dur="500"/>
                                        <p:tgtEl>
                                          <p:spTgt spid="32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500"/>
                                        <p:tgtEl>
                                          <p:spTgt spid="12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500"/>
                                        <p:tgtEl>
                                          <p:spTgt spid="10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fade">
                                      <p:cBhvr>
                                        <p:cTn id="38" dur="500"/>
                                        <p:tgtEl>
                                          <p:spTgt spid="10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306"/>
                                        </p:tgtEl>
                                        <p:attrNameLst>
                                          <p:attrName>style.visibility</p:attrName>
                                        </p:attrNameLst>
                                      </p:cBhvr>
                                      <p:to>
                                        <p:strVal val="visible"/>
                                      </p:to>
                                    </p:set>
                                    <p:animEffect transition="in" filter="wipe(up)">
                                      <p:cBhvr>
                                        <p:cTn id="43" dur="500"/>
                                        <p:tgtEl>
                                          <p:spTgt spid="3306"/>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8" grpId="0" animBg="1"/>
      <p:bldP spid="9" grpId="0"/>
      <p:bldP spid="97" grpId="0"/>
      <p:bldP spid="107" grpId="0"/>
      <p:bldP spid="108" grpId="0"/>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4"/>
        <p:cNvGrpSpPr/>
        <p:nvPr/>
      </p:nvGrpSpPr>
      <p:grpSpPr>
        <a:xfrm>
          <a:off x="0" y="0"/>
          <a:ext cx="0" cy="0"/>
          <a:chOff x="0" y="0"/>
          <a:chExt cx="0" cy="0"/>
        </a:xfrm>
      </p:grpSpPr>
      <p:sp>
        <p:nvSpPr>
          <p:cNvPr id="3516" name="Google Shape;3516;p50"/>
          <p:cNvSpPr txBox="1">
            <a:spLocks noGrp="1"/>
          </p:cNvSpPr>
          <p:nvPr>
            <p:ph type="title"/>
          </p:nvPr>
        </p:nvSpPr>
        <p:spPr>
          <a:xfrm>
            <a:off x="2559560" y="2522040"/>
            <a:ext cx="5736940" cy="1150388"/>
          </a:xfrm>
          <a:prstGeom prst="rect">
            <a:avLst/>
          </a:prstGeom>
          <a:noFill/>
          <a:ln>
            <a:noFill/>
          </a:ln>
          <a:effectLst>
            <a:outerShdw blurRad="142875" algn="bl" rotWithShape="0">
              <a:schemeClr val="accent2">
                <a:alpha val="40000"/>
              </a:schemeClr>
            </a:outerShdw>
          </a:effectLst>
        </p:spPr>
        <p:txBody>
          <a:bodyPr spcFirstLastPara="1" wrap="square" lIns="91425" tIns="91425" rIns="91425" bIns="91425" anchor="ctr" anchorCtr="0">
            <a:noAutofit/>
          </a:bodyPr>
          <a:lstStyle/>
          <a:p>
            <a:r>
              <a:rPr lang="ru-RU" sz="4000" dirty="0" smtClean="0">
                <a:latin typeface="Noah" panose="00000500000000000000" pitchFamily="50" charset="-52"/>
              </a:rPr>
              <a:t>МОДЕЛЬ РЕЗЕРВИРОВАНИЯ</a:t>
            </a:r>
            <a:endParaRPr lang="ru-RU" sz="4000" dirty="0">
              <a:latin typeface="Noah" panose="00000500000000000000" pitchFamily="50" charset="-52"/>
            </a:endParaRPr>
          </a:p>
        </p:txBody>
      </p:sp>
      <p:sp>
        <p:nvSpPr>
          <p:cNvPr id="3518" name="Google Shape;3518;p50"/>
          <p:cNvSpPr txBox="1">
            <a:spLocks noGrp="1"/>
          </p:cNvSpPr>
          <p:nvPr>
            <p:ph type="title" idx="2"/>
          </p:nvPr>
        </p:nvSpPr>
        <p:spPr>
          <a:xfrm>
            <a:off x="5961000" y="1561175"/>
            <a:ext cx="2335500" cy="920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a:latin typeface="Exo 2" panose="00000500000000000000" charset="0"/>
                <a:cs typeface="Exo 2" panose="00000500000000000000" charset="0"/>
              </a:rPr>
              <a:t>03</a:t>
            </a:r>
            <a:endParaRPr lang="en-GB" dirty="0">
              <a:latin typeface="Exo 2" panose="00000500000000000000" charset="0"/>
              <a:cs typeface="Exo 2" panose="00000500000000000000" charset="0"/>
            </a:endParaRPr>
          </a:p>
        </p:txBody>
      </p:sp>
      <p:grpSp>
        <p:nvGrpSpPr>
          <p:cNvPr id="3519" name="Google Shape;3519;p50"/>
          <p:cNvGrpSpPr/>
          <p:nvPr/>
        </p:nvGrpSpPr>
        <p:grpSpPr>
          <a:xfrm flipH="1">
            <a:off x="1974727" y="3700403"/>
            <a:ext cx="883262" cy="242091"/>
            <a:chOff x="2300350" y="2601250"/>
            <a:chExt cx="2275275" cy="623625"/>
          </a:xfrm>
        </p:grpSpPr>
        <p:sp>
          <p:nvSpPr>
            <p:cNvPr id="3520" name="Google Shape;3520;p50"/>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1" name="Google Shape;3521;p50"/>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2" name="Google Shape;3522;p50"/>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3" name="Google Shape;3523;p50"/>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4" name="Google Shape;3524;p50"/>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5" name="Google Shape;3525;p50"/>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26" name="Google Shape;3526;p50"/>
          <p:cNvGrpSpPr/>
          <p:nvPr/>
        </p:nvGrpSpPr>
        <p:grpSpPr>
          <a:xfrm rot="5400000">
            <a:off x="2372875" y="1324825"/>
            <a:ext cx="98902" cy="553090"/>
            <a:chOff x="4898850" y="4820550"/>
            <a:chExt cx="98902" cy="553090"/>
          </a:xfrm>
        </p:grpSpPr>
        <p:sp>
          <p:nvSpPr>
            <p:cNvPr id="3527" name="Google Shape;3527;p50"/>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8" name="Google Shape;3528;p50"/>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9" name="Google Shape;3529;p50"/>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0" name="Google Shape;3530;p50"/>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1" name="Google Shape;3531;p50"/>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32" name="Google Shape;3532;p50"/>
          <p:cNvGrpSpPr/>
          <p:nvPr/>
        </p:nvGrpSpPr>
        <p:grpSpPr>
          <a:xfrm>
            <a:off x="4886167" y="996591"/>
            <a:ext cx="1105976" cy="133969"/>
            <a:chOff x="8183182" y="663852"/>
            <a:chExt cx="1475028" cy="178673"/>
          </a:xfrm>
        </p:grpSpPr>
        <p:grpSp>
          <p:nvGrpSpPr>
            <p:cNvPr id="3533" name="Google Shape;3533;p50"/>
            <p:cNvGrpSpPr/>
            <p:nvPr/>
          </p:nvGrpSpPr>
          <p:grpSpPr>
            <a:xfrm>
              <a:off x="8183182" y="774425"/>
              <a:ext cx="1178025" cy="68100"/>
              <a:chOff x="2024450" y="204150"/>
              <a:chExt cx="1178025" cy="68100"/>
            </a:xfrm>
          </p:grpSpPr>
          <p:sp>
            <p:nvSpPr>
              <p:cNvPr id="3534" name="Google Shape;3534;p50"/>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5" name="Google Shape;3535;p50"/>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6" name="Google Shape;3536;p50"/>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7" name="Google Shape;3537;p50"/>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8" name="Google Shape;3538;p50"/>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9" name="Google Shape;3539;p50"/>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0" name="Google Shape;3540;p50"/>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1" name="Google Shape;3541;p50"/>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2" name="Google Shape;3542;p50"/>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3" name="Google Shape;3543;p50"/>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44" name="Google Shape;3544;p50"/>
            <p:cNvGrpSpPr/>
            <p:nvPr/>
          </p:nvGrpSpPr>
          <p:grpSpPr>
            <a:xfrm>
              <a:off x="8480185" y="663852"/>
              <a:ext cx="1178025" cy="68100"/>
              <a:chOff x="2024450" y="204150"/>
              <a:chExt cx="1178025" cy="68100"/>
            </a:xfrm>
          </p:grpSpPr>
          <p:sp>
            <p:nvSpPr>
              <p:cNvPr id="3545" name="Google Shape;3545;p50"/>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6" name="Google Shape;3546;p50"/>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7" name="Google Shape;3547;p50"/>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8" name="Google Shape;3548;p50"/>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9" name="Google Shape;3549;p50"/>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0" name="Google Shape;3550;p50"/>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1" name="Google Shape;3551;p50"/>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2" name="Google Shape;3552;p50"/>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3" name="Google Shape;3553;p50"/>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4" name="Google Shape;3554;p50"/>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555" name="Google Shape;3555;p50"/>
          <p:cNvGrpSpPr/>
          <p:nvPr/>
        </p:nvGrpSpPr>
        <p:grpSpPr>
          <a:xfrm>
            <a:off x="5447301" y="4536119"/>
            <a:ext cx="1252897" cy="51000"/>
            <a:chOff x="2915381" y="4104819"/>
            <a:chExt cx="1252897" cy="51000"/>
          </a:xfrm>
        </p:grpSpPr>
        <p:sp>
          <p:nvSpPr>
            <p:cNvPr id="3556" name="Google Shape;3556;p50"/>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7" name="Google Shape;3557;p50"/>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8" name="Google Shape;3558;p50"/>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9" name="Google Shape;3559;p50"/>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0" name="Google Shape;3560;p50"/>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1" name="Google Shape;3561;p50"/>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2" name="Google Shape;3562;p50"/>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3" name="Google Shape;3563;p50"/>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4" name="Google Shape;3564;p50"/>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5" name="Google Shape;3565;p50"/>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6" name="Google Shape;3566;p50"/>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7" name="Google Shape;3567;p50"/>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8" name="Google Shape;3568;p50"/>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9" name="Google Shape;3569;p50"/>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70" name="Google Shape;3570;p50"/>
          <p:cNvGrpSpPr/>
          <p:nvPr/>
        </p:nvGrpSpPr>
        <p:grpSpPr>
          <a:xfrm rot="10800000">
            <a:off x="3913164" y="1623828"/>
            <a:ext cx="883262" cy="242091"/>
            <a:chOff x="2300350" y="2601250"/>
            <a:chExt cx="2275275" cy="623625"/>
          </a:xfrm>
        </p:grpSpPr>
        <p:sp>
          <p:nvSpPr>
            <p:cNvPr id="3571" name="Google Shape;3571;p50"/>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2" name="Google Shape;3572;p50"/>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3" name="Google Shape;3573;p50"/>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4" name="Google Shape;3574;p50"/>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5" name="Google Shape;3575;p50"/>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6" name="Google Shape;3576;p50"/>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18"/>
                                        </p:tgtEl>
                                        <p:attrNameLst>
                                          <p:attrName>style.visibility</p:attrName>
                                        </p:attrNameLst>
                                      </p:cBhvr>
                                      <p:to>
                                        <p:strVal val="visible"/>
                                      </p:to>
                                    </p:set>
                                    <p:animEffect transition="in" filter="wipe(down)">
                                      <p:cBhvr>
                                        <p:cTn id="7" dur="500"/>
                                        <p:tgtEl>
                                          <p:spTgt spid="3518"/>
                                        </p:tgtEl>
                                      </p:cBhvr>
                                    </p:animEffect>
                                  </p:childTnLst>
                                </p:cTn>
                              </p:par>
                              <p:par>
                                <p:cTn id="8" presetID="22" presetClass="entr" presetSubtype="2" fill="hold" nodeType="withEffect">
                                  <p:stCondLst>
                                    <p:cond delay="0"/>
                                  </p:stCondLst>
                                  <p:childTnLst>
                                    <p:set>
                                      <p:cBhvr>
                                        <p:cTn id="9" dur="1" fill="hold">
                                          <p:stCondLst>
                                            <p:cond delay="0"/>
                                          </p:stCondLst>
                                        </p:cTn>
                                        <p:tgtEl>
                                          <p:spTgt spid="3555"/>
                                        </p:tgtEl>
                                        <p:attrNameLst>
                                          <p:attrName>style.visibility</p:attrName>
                                        </p:attrNameLst>
                                      </p:cBhvr>
                                      <p:to>
                                        <p:strVal val="visible"/>
                                      </p:to>
                                    </p:set>
                                    <p:animEffect transition="in" filter="wipe(right)">
                                      <p:cBhvr>
                                        <p:cTn id="10" dur="500"/>
                                        <p:tgtEl>
                                          <p:spTgt spid="3555"/>
                                        </p:tgtEl>
                                      </p:cBhvr>
                                    </p:animEffect>
                                  </p:childTnLst>
                                </p:cTn>
                              </p:par>
                              <p:par>
                                <p:cTn id="11" presetID="22" presetClass="entr" presetSubtype="8" fill="hold" nodeType="withEffect">
                                  <p:stCondLst>
                                    <p:cond delay="0"/>
                                  </p:stCondLst>
                                  <p:childTnLst>
                                    <p:set>
                                      <p:cBhvr>
                                        <p:cTn id="12" dur="1" fill="hold">
                                          <p:stCondLst>
                                            <p:cond delay="0"/>
                                          </p:stCondLst>
                                        </p:cTn>
                                        <p:tgtEl>
                                          <p:spTgt spid="3570"/>
                                        </p:tgtEl>
                                        <p:attrNameLst>
                                          <p:attrName>style.visibility</p:attrName>
                                        </p:attrNameLst>
                                      </p:cBhvr>
                                      <p:to>
                                        <p:strVal val="visible"/>
                                      </p:to>
                                    </p:set>
                                    <p:animEffect transition="in" filter="wipe(left)">
                                      <p:cBhvr>
                                        <p:cTn id="13" dur="500"/>
                                        <p:tgtEl>
                                          <p:spTgt spid="3570"/>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3516"/>
                                        </p:tgtEl>
                                        <p:attrNameLst>
                                          <p:attrName>style.visibility</p:attrName>
                                        </p:attrNameLst>
                                      </p:cBhvr>
                                      <p:to>
                                        <p:strVal val="visible"/>
                                      </p:to>
                                    </p:set>
                                    <p:animEffect transition="in" filter="wipe(right)">
                                      <p:cBhvr>
                                        <p:cTn id="17" dur="500"/>
                                        <p:tgtEl>
                                          <p:spTgt spid="351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532"/>
                                        </p:tgtEl>
                                        <p:attrNameLst>
                                          <p:attrName>style.visibility</p:attrName>
                                        </p:attrNameLst>
                                      </p:cBhvr>
                                      <p:to>
                                        <p:strVal val="visible"/>
                                      </p:to>
                                    </p:set>
                                    <p:animEffect transition="in" filter="wipe(left)">
                                      <p:cBhvr>
                                        <p:cTn id="21" dur="500"/>
                                        <p:tgtEl>
                                          <p:spTgt spid="3532"/>
                                        </p:tgtEl>
                                      </p:cBhvr>
                                    </p:animEffect>
                                  </p:childTnLst>
                                </p:cTn>
                              </p:par>
                              <p:par>
                                <p:cTn id="22" presetID="22" presetClass="entr" presetSubtype="8" fill="hold" nodeType="withEffect">
                                  <p:stCondLst>
                                    <p:cond delay="0"/>
                                  </p:stCondLst>
                                  <p:childTnLst>
                                    <p:set>
                                      <p:cBhvr>
                                        <p:cTn id="23" dur="1" fill="hold">
                                          <p:stCondLst>
                                            <p:cond delay="0"/>
                                          </p:stCondLst>
                                        </p:cTn>
                                        <p:tgtEl>
                                          <p:spTgt spid="3519"/>
                                        </p:tgtEl>
                                        <p:attrNameLst>
                                          <p:attrName>style.visibility</p:attrName>
                                        </p:attrNameLst>
                                      </p:cBhvr>
                                      <p:to>
                                        <p:strVal val="visible"/>
                                      </p:to>
                                    </p:set>
                                    <p:animEffect transition="in" filter="wipe(left)">
                                      <p:cBhvr>
                                        <p:cTn id="24" dur="500"/>
                                        <p:tgtEl>
                                          <p:spTgt spid="3519"/>
                                        </p:tgtEl>
                                      </p:cBhvr>
                                    </p:animEffect>
                                  </p:childTnLst>
                                </p:cTn>
                              </p:par>
                              <p:par>
                                <p:cTn id="25" presetID="22" presetClass="entr" presetSubtype="2" fill="hold" nodeType="withEffect">
                                  <p:stCondLst>
                                    <p:cond delay="0"/>
                                  </p:stCondLst>
                                  <p:childTnLst>
                                    <p:set>
                                      <p:cBhvr>
                                        <p:cTn id="26" dur="1" fill="hold">
                                          <p:stCondLst>
                                            <p:cond delay="0"/>
                                          </p:stCondLst>
                                        </p:cTn>
                                        <p:tgtEl>
                                          <p:spTgt spid="3526"/>
                                        </p:tgtEl>
                                        <p:attrNameLst>
                                          <p:attrName>style.visibility</p:attrName>
                                        </p:attrNameLst>
                                      </p:cBhvr>
                                      <p:to>
                                        <p:strVal val="visible"/>
                                      </p:to>
                                    </p:set>
                                    <p:animEffect transition="in" filter="wipe(right)">
                                      <p:cBhvr>
                                        <p:cTn id="27" dur="500"/>
                                        <p:tgtEl>
                                          <p:spTgt spid="3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6" grpId="0"/>
      <p:bldP spid="35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sp>
        <p:nvSpPr>
          <p:cNvPr id="2948" name="Google Shape;2948;p39"/>
          <p:cNvSpPr txBox="1">
            <a:spLocks noGrp="1"/>
          </p:cNvSpPr>
          <p:nvPr>
            <p:ph type="title"/>
          </p:nvPr>
        </p:nvSpPr>
        <p:spPr>
          <a:xfrm>
            <a:off x="713100" y="332071"/>
            <a:ext cx="7717800" cy="9873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smtClean="0">
                <a:latin typeface="Noah" panose="00000500000000000000" pitchFamily="50" charset="-52"/>
              </a:rPr>
              <a:t>ЭЛЕМЕНТАРНЫЙ </a:t>
            </a:r>
            <a:r>
              <a:rPr lang="ru-RU" dirty="0" smtClean="0">
                <a:solidFill>
                  <a:schemeClr val="accent2"/>
                </a:solidFill>
                <a:latin typeface="Noah" panose="00000500000000000000" pitchFamily="50" charset="-52"/>
              </a:rPr>
              <a:t>ЗАПРОС</a:t>
            </a:r>
            <a:r>
              <a:rPr lang="ru-RU" dirty="0" smtClean="0">
                <a:latin typeface="Noah" panose="00000500000000000000" pitchFamily="50" charset="-52"/>
              </a:rPr>
              <a:t> РЕЗЕРВИРОВАНИЯ</a:t>
            </a:r>
            <a:endParaRPr lang="ru-RU" dirty="0">
              <a:solidFill>
                <a:schemeClr val="accent2"/>
              </a:solidFill>
              <a:latin typeface="Noah" panose="00000500000000000000" pitchFamily="50" charset="-52"/>
            </a:endParaRPr>
          </a:p>
        </p:txBody>
      </p:sp>
      <p:sp>
        <p:nvSpPr>
          <p:cNvPr id="2971" name="Google Shape;2971;p39"/>
          <p:cNvSpPr/>
          <p:nvPr/>
        </p:nvSpPr>
        <p:spPr>
          <a:xfrm rot="10800000">
            <a:off x="7370239" y="1195730"/>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2" name="Google Shape;2972;p39"/>
          <p:cNvSpPr/>
          <p:nvPr/>
        </p:nvSpPr>
        <p:spPr>
          <a:xfrm rot="10800000">
            <a:off x="7626532" y="135577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3" name="Google Shape;2973;p39"/>
          <p:cNvGrpSpPr/>
          <p:nvPr/>
        </p:nvGrpSpPr>
        <p:grpSpPr>
          <a:xfrm rot="5400000">
            <a:off x="1205255" y="794963"/>
            <a:ext cx="98902" cy="553090"/>
            <a:chOff x="4898850" y="4820550"/>
            <a:chExt cx="98902" cy="553090"/>
          </a:xfrm>
        </p:grpSpPr>
        <p:sp>
          <p:nvSpPr>
            <p:cNvPr id="2974" name="Google Shape;2974;p3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5" name="Google Shape;2975;p3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6" name="Google Shape;2976;p3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7" name="Google Shape;2977;p3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8" name="Google Shape;2978;p3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 name="Google Shape;9502;p82"/>
          <p:cNvGrpSpPr/>
          <p:nvPr/>
        </p:nvGrpSpPr>
        <p:grpSpPr>
          <a:xfrm>
            <a:off x="7839350" y="2824594"/>
            <a:ext cx="1304650" cy="264586"/>
            <a:chOff x="7287122" y="1969723"/>
            <a:chExt cx="1219413" cy="247300"/>
          </a:xfrm>
        </p:grpSpPr>
        <p:sp>
          <p:nvSpPr>
            <p:cNvPr id="77" name="Google Shape;9503;p82"/>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8" name="Google Shape;9504;p82"/>
            <p:cNvGrpSpPr/>
            <p:nvPr/>
          </p:nvGrpSpPr>
          <p:grpSpPr>
            <a:xfrm>
              <a:off x="7287122" y="2063892"/>
              <a:ext cx="1151753" cy="73428"/>
              <a:chOff x="7287122" y="2063892"/>
              <a:chExt cx="1151753" cy="73428"/>
            </a:xfrm>
          </p:grpSpPr>
          <p:sp>
            <p:nvSpPr>
              <p:cNvPr id="79" name="Google Shape;9505;p82"/>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80" name="Google Shape;9506;p82"/>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62" name="Google Shape;9507;p82"/>
          <p:cNvGrpSpPr/>
          <p:nvPr/>
        </p:nvGrpSpPr>
        <p:grpSpPr>
          <a:xfrm>
            <a:off x="7839350" y="2549071"/>
            <a:ext cx="1304639" cy="264016"/>
            <a:chOff x="7287122" y="1712201"/>
            <a:chExt cx="1219403" cy="246767"/>
          </a:xfrm>
        </p:grpSpPr>
        <p:sp>
          <p:nvSpPr>
            <p:cNvPr id="73" name="Google Shape;9508;p82"/>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4" name="Google Shape;9509;p82"/>
            <p:cNvGrpSpPr/>
            <p:nvPr/>
          </p:nvGrpSpPr>
          <p:grpSpPr>
            <a:xfrm>
              <a:off x="7287122" y="1842861"/>
              <a:ext cx="1005303" cy="73419"/>
              <a:chOff x="7287122" y="1842861"/>
              <a:chExt cx="1005303" cy="73419"/>
            </a:xfrm>
          </p:grpSpPr>
          <p:sp>
            <p:nvSpPr>
              <p:cNvPr id="75" name="Google Shape;9510;p82"/>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76" name="Google Shape;9511;p82"/>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63" name="Google Shape;9512;p82"/>
          <p:cNvGrpSpPr/>
          <p:nvPr/>
        </p:nvGrpSpPr>
        <p:grpSpPr>
          <a:xfrm>
            <a:off x="7839350" y="2265888"/>
            <a:ext cx="1304639" cy="306705"/>
            <a:chOff x="7287122" y="1447520"/>
            <a:chExt cx="1219403" cy="286667"/>
          </a:xfrm>
        </p:grpSpPr>
        <p:sp>
          <p:nvSpPr>
            <p:cNvPr id="69" name="Google Shape;9513;p82"/>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0" name="Google Shape;9514;p82"/>
            <p:cNvGrpSpPr/>
            <p:nvPr/>
          </p:nvGrpSpPr>
          <p:grpSpPr>
            <a:xfrm>
              <a:off x="7287122" y="1581977"/>
              <a:ext cx="852803" cy="73428"/>
              <a:chOff x="7287122" y="1581977"/>
              <a:chExt cx="852803" cy="73428"/>
            </a:xfrm>
          </p:grpSpPr>
          <p:sp>
            <p:nvSpPr>
              <p:cNvPr id="71" name="Google Shape;9515;p82"/>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72" name="Google Shape;9516;p82"/>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64" name="Google Shape;9517;p82"/>
          <p:cNvGrpSpPr/>
          <p:nvPr/>
        </p:nvGrpSpPr>
        <p:grpSpPr>
          <a:xfrm>
            <a:off x="7839350" y="1964324"/>
            <a:ext cx="1304639" cy="368316"/>
            <a:chOff x="7287122" y="1165658"/>
            <a:chExt cx="1219403" cy="344253"/>
          </a:xfrm>
        </p:grpSpPr>
        <p:sp>
          <p:nvSpPr>
            <p:cNvPr id="65" name="Google Shape;9518;p82"/>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6" name="Google Shape;9519;p82"/>
            <p:cNvGrpSpPr/>
            <p:nvPr/>
          </p:nvGrpSpPr>
          <p:grpSpPr>
            <a:xfrm>
              <a:off x="7287122" y="1341025"/>
              <a:ext cx="695703" cy="73419"/>
              <a:chOff x="7287122" y="1341025"/>
              <a:chExt cx="695703" cy="73419"/>
            </a:xfrm>
          </p:grpSpPr>
          <p:sp>
            <p:nvSpPr>
              <p:cNvPr id="67" name="Google Shape;9520;p82"/>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68" name="Google Shape;9521;p82"/>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sp>
        <p:nvSpPr>
          <p:cNvPr id="38" name="Прямоугольник 37"/>
          <p:cNvSpPr/>
          <p:nvPr/>
        </p:nvSpPr>
        <p:spPr>
          <a:xfrm>
            <a:off x="1175871" y="1492214"/>
            <a:ext cx="400110" cy="1602362"/>
          </a:xfrm>
          <a:prstGeom prst="rect">
            <a:avLst/>
          </a:prstGeom>
        </p:spPr>
        <p:txBody>
          <a:bodyPr vert="vert270" wrap="none">
            <a:spAutoFit/>
          </a:bodyPr>
          <a:lstStyle/>
          <a:p>
            <a:r>
              <a:rPr lang="ru-RU" dirty="0" smtClean="0">
                <a:solidFill>
                  <a:schemeClr val="bg1"/>
                </a:solidFill>
                <a:latin typeface="Noah" panose="00000500000000000000" pitchFamily="50" charset="-52"/>
              </a:rPr>
              <a:t>Дескриптор потока</a:t>
            </a:r>
            <a:endParaRPr lang="ru-RU" dirty="0">
              <a:solidFill>
                <a:schemeClr val="bg1"/>
              </a:solidFill>
              <a:latin typeface="Noah" panose="00000500000000000000" pitchFamily="50" charset="-52"/>
            </a:endParaRPr>
          </a:p>
        </p:txBody>
      </p:sp>
      <p:grpSp>
        <p:nvGrpSpPr>
          <p:cNvPr id="4" name="Группа 3"/>
          <p:cNvGrpSpPr/>
          <p:nvPr/>
        </p:nvGrpSpPr>
        <p:grpSpPr>
          <a:xfrm>
            <a:off x="1823892" y="1638220"/>
            <a:ext cx="1915909" cy="578231"/>
            <a:chOff x="1458497" y="1762627"/>
            <a:chExt cx="1915909" cy="578231"/>
          </a:xfrm>
        </p:grpSpPr>
        <p:sp>
          <p:nvSpPr>
            <p:cNvPr id="3" name="Прямоугольник 2"/>
            <p:cNvSpPr/>
            <p:nvPr/>
          </p:nvSpPr>
          <p:spPr>
            <a:xfrm>
              <a:off x="1458497" y="2033081"/>
              <a:ext cx="1915909" cy="307777"/>
            </a:xfrm>
            <a:prstGeom prst="rect">
              <a:avLst/>
            </a:prstGeom>
          </p:spPr>
          <p:txBody>
            <a:bodyPr wrap="none">
              <a:spAutoFit/>
            </a:bodyPr>
            <a:lstStyle/>
            <a:p>
              <a:r>
                <a:rPr lang="ru-RU" dirty="0" smtClean="0">
                  <a:solidFill>
                    <a:schemeClr val="bg1"/>
                  </a:solidFill>
                  <a:latin typeface="Noah" panose="00000500000000000000" pitchFamily="50" charset="-52"/>
                </a:rPr>
                <a:t>спецификация потока</a:t>
              </a:r>
              <a:endParaRPr lang="ru-RU" dirty="0">
                <a:solidFill>
                  <a:schemeClr val="bg1"/>
                </a:solidFill>
                <a:latin typeface="Noah" panose="00000500000000000000" pitchFamily="50" charset="-52"/>
              </a:endParaRPr>
            </a:p>
          </p:txBody>
        </p:sp>
        <p:sp>
          <p:nvSpPr>
            <p:cNvPr id="39" name="Прямоугольник 38"/>
            <p:cNvSpPr/>
            <p:nvPr/>
          </p:nvSpPr>
          <p:spPr>
            <a:xfrm>
              <a:off x="1458497" y="1762627"/>
              <a:ext cx="1440000" cy="369332"/>
            </a:xfrm>
            <a:prstGeom prst="rect">
              <a:avLst/>
            </a:prstGeom>
          </p:spPr>
          <p:txBody>
            <a:bodyPr wrap="square">
              <a:spAutoFit/>
            </a:bodyPr>
            <a:lstStyle/>
            <a:p>
              <a:r>
                <a:rPr lang="en-US" sz="1800" b="1" dirty="0" smtClean="0">
                  <a:solidFill>
                    <a:schemeClr val="accent2"/>
                  </a:solidFill>
                  <a:latin typeface="Noah" panose="00000500000000000000" pitchFamily="50" charset="-52"/>
                </a:rPr>
                <a:t>Flow spec</a:t>
              </a:r>
              <a:endParaRPr lang="ru-RU" sz="1800" b="1" dirty="0">
                <a:solidFill>
                  <a:schemeClr val="accent2"/>
                </a:solidFill>
                <a:latin typeface="Noah" panose="00000500000000000000" pitchFamily="50" charset="-52"/>
              </a:endParaRPr>
            </a:p>
          </p:txBody>
        </p:sp>
      </p:grpSp>
      <p:grpSp>
        <p:nvGrpSpPr>
          <p:cNvPr id="5" name="Группа 4"/>
          <p:cNvGrpSpPr/>
          <p:nvPr/>
        </p:nvGrpSpPr>
        <p:grpSpPr>
          <a:xfrm>
            <a:off x="1823892" y="2370339"/>
            <a:ext cx="2209259" cy="578231"/>
            <a:chOff x="3317034" y="1762627"/>
            <a:chExt cx="2209259" cy="578231"/>
          </a:xfrm>
        </p:grpSpPr>
        <p:sp>
          <p:nvSpPr>
            <p:cNvPr id="37" name="Прямоугольник 36"/>
            <p:cNvSpPr/>
            <p:nvPr/>
          </p:nvSpPr>
          <p:spPr>
            <a:xfrm>
              <a:off x="3317034" y="2033081"/>
              <a:ext cx="2209259" cy="307777"/>
            </a:xfrm>
            <a:prstGeom prst="rect">
              <a:avLst/>
            </a:prstGeom>
          </p:spPr>
          <p:txBody>
            <a:bodyPr wrap="none">
              <a:spAutoFit/>
            </a:bodyPr>
            <a:lstStyle/>
            <a:p>
              <a:r>
                <a:rPr lang="ru-RU" dirty="0">
                  <a:solidFill>
                    <a:schemeClr val="bg1"/>
                  </a:solidFill>
                  <a:latin typeface="Noah" panose="00000500000000000000" pitchFamily="50" charset="-52"/>
                </a:rPr>
                <a:t>спецификацией </a:t>
              </a:r>
              <a:r>
                <a:rPr lang="ru-RU" dirty="0" smtClean="0">
                  <a:solidFill>
                    <a:schemeClr val="bg1"/>
                  </a:solidFill>
                  <a:latin typeface="Noah" panose="00000500000000000000" pitchFamily="50" charset="-52"/>
                </a:rPr>
                <a:t>фильтров</a:t>
              </a:r>
              <a:endParaRPr lang="ru-RU" dirty="0">
                <a:solidFill>
                  <a:schemeClr val="bg1"/>
                </a:solidFill>
                <a:latin typeface="Noah" panose="00000500000000000000" pitchFamily="50" charset="-52"/>
              </a:endParaRPr>
            </a:p>
          </p:txBody>
        </p:sp>
        <p:sp>
          <p:nvSpPr>
            <p:cNvPr id="40" name="Прямоугольник 39"/>
            <p:cNvSpPr/>
            <p:nvPr/>
          </p:nvSpPr>
          <p:spPr>
            <a:xfrm>
              <a:off x="3317034" y="1762627"/>
              <a:ext cx="1440000" cy="369332"/>
            </a:xfrm>
            <a:prstGeom prst="rect">
              <a:avLst/>
            </a:prstGeom>
          </p:spPr>
          <p:txBody>
            <a:bodyPr wrap="square">
              <a:spAutoFit/>
            </a:bodyPr>
            <a:lstStyle/>
            <a:p>
              <a:r>
                <a:rPr lang="en-US" sz="1800" b="1" dirty="0" smtClean="0">
                  <a:solidFill>
                    <a:schemeClr val="accent2"/>
                  </a:solidFill>
                  <a:latin typeface="Noah" panose="00000500000000000000" pitchFamily="50" charset="-52"/>
                </a:rPr>
                <a:t>Filter </a:t>
              </a:r>
              <a:r>
                <a:rPr lang="en-US" sz="1800" b="1" dirty="0">
                  <a:solidFill>
                    <a:schemeClr val="accent2"/>
                  </a:solidFill>
                  <a:latin typeface="Noah" panose="00000500000000000000" pitchFamily="50" charset="-52"/>
                </a:rPr>
                <a:t>spec</a:t>
              </a:r>
              <a:endParaRPr lang="ru-RU" sz="1800" b="1" dirty="0">
                <a:solidFill>
                  <a:schemeClr val="accent2"/>
                </a:solidFill>
                <a:latin typeface="Noah" panose="00000500000000000000" pitchFamily="50" charset="-52"/>
              </a:endParaRPr>
            </a:p>
          </p:txBody>
        </p:sp>
      </p:grpSp>
      <p:cxnSp>
        <p:nvCxnSpPr>
          <p:cNvPr id="7" name="Прямая соединительная линия 6"/>
          <p:cNvCxnSpPr/>
          <p:nvPr/>
        </p:nvCxnSpPr>
        <p:spPr>
          <a:xfrm>
            <a:off x="1920534" y="2293395"/>
            <a:ext cx="180000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9" name="Левая фигурная скобка 8"/>
          <p:cNvSpPr/>
          <p:nvPr/>
        </p:nvSpPr>
        <p:spPr>
          <a:xfrm>
            <a:off x="1575981" y="1568193"/>
            <a:ext cx="188956" cy="1450405"/>
          </a:xfrm>
          <a:prstGeom prst="leftBrace">
            <a:avLst>
              <a:gd name="adj1" fmla="val 84045"/>
              <a:gd name="adj2"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единительная линия 11"/>
          <p:cNvCxnSpPr/>
          <p:nvPr/>
        </p:nvCxnSpPr>
        <p:spPr>
          <a:xfrm>
            <a:off x="4092106" y="1685086"/>
            <a:ext cx="0" cy="5191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4174879" y="1790752"/>
            <a:ext cx="2263761" cy="307777"/>
          </a:xfrm>
          <a:prstGeom prst="rect">
            <a:avLst/>
          </a:prstGeom>
        </p:spPr>
        <p:txBody>
          <a:bodyPr wrap="none">
            <a:spAutoFit/>
          </a:bodyPr>
          <a:lstStyle/>
          <a:p>
            <a:r>
              <a:rPr lang="ru-RU" dirty="0">
                <a:solidFill>
                  <a:schemeClr val="bg1"/>
                </a:solidFill>
                <a:latin typeface="Noah" panose="00000500000000000000" pitchFamily="50" charset="-52"/>
              </a:rPr>
              <a:t>желаемые параметры </a:t>
            </a:r>
            <a:r>
              <a:rPr lang="en-US" dirty="0" err="1">
                <a:solidFill>
                  <a:schemeClr val="bg1"/>
                </a:solidFill>
                <a:latin typeface="Noah" panose="00000500000000000000" pitchFamily="50" charset="-52"/>
              </a:rPr>
              <a:t>QoS</a:t>
            </a:r>
            <a:endParaRPr lang="ru-RU" dirty="0">
              <a:solidFill>
                <a:schemeClr val="bg1"/>
              </a:solidFill>
              <a:latin typeface="Noah" panose="00000500000000000000" pitchFamily="50" charset="-52"/>
            </a:endParaRPr>
          </a:p>
        </p:txBody>
      </p:sp>
      <p:cxnSp>
        <p:nvCxnSpPr>
          <p:cNvPr id="51" name="Прямая соединительная линия 50"/>
          <p:cNvCxnSpPr/>
          <p:nvPr/>
        </p:nvCxnSpPr>
        <p:spPr>
          <a:xfrm>
            <a:off x="4092106" y="2380541"/>
            <a:ext cx="0" cy="5191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Прямоугольник 51"/>
          <p:cNvSpPr/>
          <p:nvPr/>
        </p:nvSpPr>
        <p:spPr>
          <a:xfrm>
            <a:off x="4174879" y="2378485"/>
            <a:ext cx="3034127" cy="523220"/>
          </a:xfrm>
          <a:prstGeom prst="rect">
            <a:avLst/>
          </a:prstGeom>
        </p:spPr>
        <p:txBody>
          <a:bodyPr wrap="square">
            <a:spAutoFit/>
          </a:bodyPr>
          <a:lstStyle/>
          <a:p>
            <a:r>
              <a:rPr lang="ru-RU" dirty="0">
                <a:solidFill>
                  <a:schemeClr val="bg1"/>
                </a:solidFill>
                <a:latin typeface="Noah" panose="00000500000000000000" pitchFamily="50" charset="-52"/>
              </a:rPr>
              <a:t>набор пакетов данных потока, к которым относятся параметры </a:t>
            </a:r>
            <a:r>
              <a:rPr lang="ru-RU" dirty="0" err="1">
                <a:solidFill>
                  <a:schemeClr val="bg1"/>
                </a:solidFill>
                <a:latin typeface="Noah" panose="00000500000000000000" pitchFamily="50" charset="-52"/>
              </a:rPr>
              <a:t>QoS</a:t>
            </a:r>
            <a:endParaRPr lang="ru-RU" dirty="0">
              <a:solidFill>
                <a:schemeClr val="bg1"/>
              </a:solidFill>
              <a:latin typeface="Noah" panose="00000500000000000000" pitchFamily="50" charset="-52"/>
            </a:endParaRPr>
          </a:p>
        </p:txBody>
      </p:sp>
      <p:sp>
        <p:nvSpPr>
          <p:cNvPr id="19" name="Прямоугольник 18"/>
          <p:cNvSpPr/>
          <p:nvPr/>
        </p:nvSpPr>
        <p:spPr>
          <a:xfrm>
            <a:off x="1823892" y="3018598"/>
            <a:ext cx="5385114" cy="246221"/>
          </a:xfrm>
          <a:prstGeom prst="rect">
            <a:avLst/>
          </a:prstGeom>
        </p:spPr>
        <p:txBody>
          <a:bodyPr wrap="square">
            <a:spAutoFit/>
          </a:bodyPr>
          <a:lstStyle/>
          <a:p>
            <a:r>
              <a:rPr lang="ru-RU" sz="1000" dirty="0">
                <a:solidFill>
                  <a:schemeClr val="bg1">
                    <a:lumMod val="65000"/>
                  </a:schemeClr>
                </a:solidFill>
                <a:latin typeface="Noah" panose="00000500000000000000" pitchFamily="50" charset="-52"/>
              </a:rPr>
              <a:t>Точный формат спецификации фильтров зависит от используемого протокола (IPv4 или IPv6)</a:t>
            </a:r>
            <a:endParaRPr lang="ru-RU" sz="1000" dirty="0">
              <a:solidFill>
                <a:schemeClr val="bg1">
                  <a:lumMod val="65000"/>
                </a:schemeClr>
              </a:solidFill>
              <a:latin typeface="Noah" panose="00000500000000000000" pitchFamily="50" charset="-52"/>
            </a:endParaRPr>
          </a:p>
        </p:txBody>
      </p:sp>
      <p:grpSp>
        <p:nvGrpSpPr>
          <p:cNvPr id="21" name="Группа 20"/>
          <p:cNvGrpSpPr/>
          <p:nvPr/>
        </p:nvGrpSpPr>
        <p:grpSpPr>
          <a:xfrm>
            <a:off x="1494221" y="3721918"/>
            <a:ext cx="2680658" cy="307777"/>
            <a:chOff x="1746828" y="3743031"/>
            <a:chExt cx="2680658" cy="307777"/>
          </a:xfrm>
        </p:grpSpPr>
        <p:grpSp>
          <p:nvGrpSpPr>
            <p:cNvPr id="81" name="Google Shape;12427;p89"/>
            <p:cNvGrpSpPr/>
            <p:nvPr/>
          </p:nvGrpSpPr>
          <p:grpSpPr>
            <a:xfrm>
              <a:off x="1746828" y="3745925"/>
              <a:ext cx="319255" cy="301988"/>
              <a:chOff x="-6338550" y="3272950"/>
              <a:chExt cx="308775" cy="292075"/>
            </a:xfrm>
          </p:grpSpPr>
          <p:sp>
            <p:nvSpPr>
              <p:cNvPr id="82" name="Google Shape;12428;p89"/>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2429;p89"/>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2430;p89"/>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9" name="Прямоугольник 88"/>
            <p:cNvSpPr/>
            <p:nvPr/>
          </p:nvSpPr>
          <p:spPr>
            <a:xfrm>
              <a:off x="2136474" y="3743031"/>
              <a:ext cx="2291012" cy="307777"/>
            </a:xfrm>
            <a:prstGeom prst="rect">
              <a:avLst/>
            </a:prstGeom>
          </p:spPr>
          <p:txBody>
            <a:bodyPr wrap="none">
              <a:spAutoFit/>
            </a:bodyPr>
            <a:lstStyle/>
            <a:p>
              <a:r>
                <a:rPr lang="ru-RU" dirty="0" smtClean="0">
                  <a:solidFill>
                    <a:schemeClr val="bg1"/>
                  </a:solidFill>
                  <a:latin typeface="Noah" panose="00000500000000000000" pitchFamily="50" charset="-52"/>
                </a:rPr>
                <a:t>Фильтрация по </a:t>
              </a:r>
              <a:r>
                <a:rPr lang="en-US" dirty="0" smtClean="0">
                  <a:solidFill>
                    <a:schemeClr val="bg1"/>
                  </a:solidFill>
                  <a:latin typeface="Noah" panose="00000500000000000000" pitchFamily="50" charset="-52"/>
                </a:rPr>
                <a:t>IP</a:t>
              </a:r>
              <a:r>
                <a:rPr lang="ru-RU" dirty="0" smtClean="0">
                  <a:solidFill>
                    <a:schemeClr val="bg1"/>
                  </a:solidFill>
                  <a:latin typeface="Noah" panose="00000500000000000000" pitchFamily="50" charset="-52"/>
                </a:rPr>
                <a:t>-адресам</a:t>
              </a:r>
              <a:endParaRPr lang="ru-RU" dirty="0">
                <a:solidFill>
                  <a:schemeClr val="bg1"/>
                </a:solidFill>
                <a:latin typeface="Noah" panose="00000500000000000000" pitchFamily="50" charset="-52"/>
              </a:endParaRPr>
            </a:p>
          </p:txBody>
        </p:sp>
      </p:grpSp>
      <p:grpSp>
        <p:nvGrpSpPr>
          <p:cNvPr id="22" name="Группа 21"/>
          <p:cNvGrpSpPr/>
          <p:nvPr/>
        </p:nvGrpSpPr>
        <p:grpSpPr>
          <a:xfrm>
            <a:off x="1531309" y="4144991"/>
            <a:ext cx="3050470" cy="307777"/>
            <a:chOff x="1784179" y="4141245"/>
            <a:chExt cx="3050470" cy="307777"/>
          </a:xfrm>
        </p:grpSpPr>
        <p:grpSp>
          <p:nvGrpSpPr>
            <p:cNvPr id="85" name="Google Shape;9608;p83"/>
            <p:cNvGrpSpPr/>
            <p:nvPr/>
          </p:nvGrpSpPr>
          <p:grpSpPr>
            <a:xfrm>
              <a:off x="1784179" y="4173324"/>
              <a:ext cx="244553" cy="243618"/>
              <a:chOff x="2085450" y="842250"/>
              <a:chExt cx="483700" cy="481850"/>
            </a:xfrm>
          </p:grpSpPr>
          <p:sp>
            <p:nvSpPr>
              <p:cNvPr id="86" name="Google Shape;9609;p83"/>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 name="Google Shape;9610;p83"/>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9611;p83"/>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 name="Прямоугольник 89"/>
            <p:cNvSpPr/>
            <p:nvPr/>
          </p:nvSpPr>
          <p:spPr>
            <a:xfrm>
              <a:off x="2136474" y="4141245"/>
              <a:ext cx="2698175" cy="307777"/>
            </a:xfrm>
            <a:prstGeom prst="rect">
              <a:avLst/>
            </a:prstGeom>
          </p:spPr>
          <p:txBody>
            <a:bodyPr wrap="none">
              <a:spAutoFit/>
            </a:bodyPr>
            <a:lstStyle/>
            <a:p>
              <a:r>
                <a:rPr lang="ru-RU" dirty="0" smtClean="0">
                  <a:solidFill>
                    <a:schemeClr val="bg1"/>
                  </a:solidFill>
                  <a:latin typeface="Noah" panose="00000500000000000000" pitchFamily="50" charset="-52"/>
                </a:rPr>
                <a:t>Фильтрация по номерам портов</a:t>
              </a:r>
              <a:endParaRPr lang="ru-RU" dirty="0">
                <a:solidFill>
                  <a:schemeClr val="bg1"/>
                </a:solidFill>
                <a:latin typeface="Noah" panose="00000500000000000000" pitchFamily="50" charset="-52"/>
              </a:endParaRPr>
            </a:p>
          </p:txBody>
        </p:sp>
      </p:grpSp>
      <p:grpSp>
        <p:nvGrpSpPr>
          <p:cNvPr id="25" name="Группа 24"/>
          <p:cNvGrpSpPr/>
          <p:nvPr/>
        </p:nvGrpSpPr>
        <p:grpSpPr>
          <a:xfrm>
            <a:off x="2504582" y="3344686"/>
            <a:ext cx="631903" cy="297366"/>
            <a:chOff x="2430965" y="3397405"/>
            <a:chExt cx="631903" cy="297366"/>
          </a:xfrm>
        </p:grpSpPr>
        <p:cxnSp>
          <p:nvCxnSpPr>
            <p:cNvPr id="24" name="Прямая со стрелкой 23"/>
            <p:cNvCxnSpPr/>
            <p:nvPr/>
          </p:nvCxnSpPr>
          <p:spPr>
            <a:xfrm>
              <a:off x="2430965" y="3397405"/>
              <a:ext cx="0" cy="297366"/>
            </a:xfrm>
            <a:prstGeom prst="straightConnector1">
              <a:avLst/>
            </a:prstGeom>
            <a:ln w="12700">
              <a:solidFill>
                <a:srgbClr val="8FFFFF">
                  <a:alpha val="50196"/>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p:nvPr/>
          </p:nvCxnSpPr>
          <p:spPr>
            <a:xfrm>
              <a:off x="2746916" y="3397405"/>
              <a:ext cx="0" cy="297366"/>
            </a:xfrm>
            <a:prstGeom prst="straightConnector1">
              <a:avLst/>
            </a:prstGeom>
            <a:ln w="12700">
              <a:solidFill>
                <a:srgbClr val="8FFFFF">
                  <a:alpha val="50196"/>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a:off x="3062868" y="3397405"/>
              <a:ext cx="0" cy="297366"/>
            </a:xfrm>
            <a:prstGeom prst="straightConnector1">
              <a:avLst/>
            </a:prstGeom>
            <a:ln w="12700">
              <a:solidFill>
                <a:srgbClr val="8FFFFF">
                  <a:alpha val="50196"/>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8" name="Прямоугольник 27"/>
          <p:cNvSpPr/>
          <p:nvPr/>
        </p:nvSpPr>
        <p:spPr>
          <a:xfrm>
            <a:off x="5161905" y="3636508"/>
            <a:ext cx="2553469" cy="738664"/>
          </a:xfrm>
          <a:prstGeom prst="rect">
            <a:avLst/>
          </a:prstGeom>
        </p:spPr>
        <p:txBody>
          <a:bodyPr wrap="square">
            <a:spAutoFit/>
          </a:bodyPr>
          <a:lstStyle/>
          <a:p>
            <a:r>
              <a:rPr lang="ru-RU" dirty="0" smtClean="0">
                <a:solidFill>
                  <a:schemeClr val="bg1"/>
                </a:solidFill>
                <a:latin typeface="Noah" panose="00000500000000000000" pitchFamily="50" charset="-52"/>
              </a:rPr>
              <a:t>Каждый </a:t>
            </a:r>
            <a:r>
              <a:rPr lang="ru-RU" dirty="0">
                <a:solidFill>
                  <a:schemeClr val="bg1"/>
                </a:solidFill>
                <a:latin typeface="Noah" panose="00000500000000000000" pitchFamily="50" charset="-52"/>
              </a:rPr>
              <a:t>маршрутизатор должен быть способен проверять эти поля</a:t>
            </a:r>
            <a:endParaRPr lang="ru-RU" dirty="0">
              <a:solidFill>
                <a:schemeClr val="bg1"/>
              </a:solidFill>
              <a:latin typeface="Noah" panose="00000500000000000000" pitchFamily="50" charset="-52"/>
            </a:endParaRPr>
          </a:p>
        </p:txBody>
      </p:sp>
      <p:cxnSp>
        <p:nvCxnSpPr>
          <p:cNvPr id="30" name="Соединительная линия уступом 29"/>
          <p:cNvCxnSpPr>
            <a:stCxn id="90" idx="3"/>
            <a:endCxn id="28" idx="1"/>
          </p:cNvCxnSpPr>
          <p:nvPr/>
        </p:nvCxnSpPr>
        <p:spPr>
          <a:xfrm flipV="1">
            <a:off x="4581779" y="4005840"/>
            <a:ext cx="580126" cy="293040"/>
          </a:xfrm>
          <a:prstGeom prst="bentConnector3">
            <a:avLst/>
          </a:prstGeom>
          <a:ln w="12700">
            <a:solidFill>
              <a:srgbClr val="8FFFFF">
                <a:alpha val="50196"/>
              </a:srgb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8" fill="hold" nodeType="withEffect">
                                  <p:stCondLst>
                                    <p:cond delay="0"/>
                                  </p:stCondLst>
                                  <p:childTnLst>
                                    <p:set>
                                      <p:cBhvr>
                                        <p:cTn id="30" dur="1" fill="hold">
                                          <p:stCondLst>
                                            <p:cond delay="0"/>
                                          </p:stCondLst>
                                        </p:cTn>
                                        <p:tgtEl>
                                          <p:spTgt spid="2973"/>
                                        </p:tgtEl>
                                        <p:attrNameLst>
                                          <p:attrName>style.visibility</p:attrName>
                                        </p:attrNameLst>
                                      </p:cBhvr>
                                      <p:to>
                                        <p:strVal val="visible"/>
                                      </p:to>
                                    </p:set>
                                    <p:animEffect transition="in" filter="wipe(left)">
                                      <p:cBhvr>
                                        <p:cTn id="31" dur="500"/>
                                        <p:tgtEl>
                                          <p:spTgt spid="2973"/>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1"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up)">
                                      <p:cBhvr>
                                        <p:cTn id="38" dur="500"/>
                                        <p:tgtEl>
                                          <p:spTgt spid="5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up)">
                                      <p:cBhvr>
                                        <p:cTn id="51" dur="500"/>
                                        <p:tgtEl>
                                          <p:spTgt spid="2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971"/>
                                        </p:tgtEl>
                                        <p:attrNameLst>
                                          <p:attrName>style.visibility</p:attrName>
                                        </p:attrNameLst>
                                      </p:cBhvr>
                                      <p:to>
                                        <p:strVal val="visible"/>
                                      </p:to>
                                    </p:set>
                                    <p:animEffect transition="in" filter="wipe(right)">
                                      <p:cBhvr>
                                        <p:cTn id="54" dur="500"/>
                                        <p:tgtEl>
                                          <p:spTgt spid="2971"/>
                                        </p:tgtEl>
                                      </p:cBhvr>
                                    </p:animEffect>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2972"/>
                                        </p:tgtEl>
                                        <p:attrNameLst>
                                          <p:attrName>style.visibility</p:attrName>
                                        </p:attrNameLst>
                                      </p:cBhvr>
                                      <p:to>
                                        <p:strVal val="visible"/>
                                      </p:to>
                                    </p:set>
                                    <p:animEffect transition="in" filter="wipe(right)">
                                      <p:cBhvr>
                                        <p:cTn id="58" dur="500"/>
                                        <p:tgtEl>
                                          <p:spTgt spid="2972"/>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par>
                                <p:cTn id="75" presetID="22" presetClass="entr" presetSubtype="8"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left)">
                                      <p:cBhvr>
                                        <p:cTn id="77" dur="500"/>
                                        <p:tgtEl>
                                          <p:spTgt spid="64"/>
                                        </p:tgtEl>
                                      </p:cBhvr>
                                    </p:animEffect>
                                  </p:childTnLst>
                                </p:cTn>
                              </p:par>
                            </p:childTnLst>
                          </p:cTn>
                        </p:par>
                        <p:par>
                          <p:cTn id="78" fill="hold">
                            <p:stCondLst>
                              <p:cond delay="3000"/>
                            </p:stCondLst>
                            <p:childTnLst>
                              <p:par>
                                <p:cTn id="79" presetID="22" presetClass="entr" presetSubtype="8" fill="hold"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wipe(left)">
                                      <p:cBhvr>
                                        <p:cTn id="81" dur="500"/>
                                        <p:tgtEl>
                                          <p:spTgt spid="63"/>
                                        </p:tgtEl>
                                      </p:cBhvr>
                                    </p:animEffect>
                                  </p:childTnLst>
                                </p:cTn>
                              </p:par>
                            </p:childTnLst>
                          </p:cTn>
                        </p:par>
                        <p:par>
                          <p:cTn id="82" fill="hold">
                            <p:stCondLst>
                              <p:cond delay="3500"/>
                            </p:stCondLst>
                            <p:childTnLst>
                              <p:par>
                                <p:cTn id="83" presetID="22" presetClass="entr" presetSubtype="8" fill="hold"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left)">
                                      <p:cBhvr>
                                        <p:cTn id="85" dur="500"/>
                                        <p:tgtEl>
                                          <p:spTgt spid="62"/>
                                        </p:tgtEl>
                                      </p:cBhvr>
                                    </p:animEffect>
                                  </p:childTnLst>
                                </p:cTn>
                              </p:par>
                            </p:childTnLst>
                          </p:cTn>
                        </p:par>
                        <p:par>
                          <p:cTn id="86" fill="hold">
                            <p:stCondLst>
                              <p:cond delay="4000"/>
                            </p:stCondLst>
                            <p:childTnLst>
                              <p:par>
                                <p:cTn id="87" presetID="22" presetClass="entr" presetSubtype="8" fill="hold"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wipe(left)">
                                      <p:cBhvr>
                                        <p:cTn id="8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 grpId="0" animBg="1"/>
      <p:bldP spid="2972" grpId="0" animBg="1"/>
      <p:bldP spid="38" grpId="0"/>
      <p:bldP spid="9" grpId="0" animBg="1"/>
      <p:bldP spid="13" grpId="0"/>
      <p:bldP spid="52" grpId="0"/>
      <p:bldP spid="19" grpId="0"/>
      <p:bldP spid="28" grpId="0"/>
    </p:bldLst>
  </p:timing>
</p:sld>
</file>

<file path=ppt/theme/theme1.xml><?xml version="1.0" encoding="utf-8"?>
<a:theme xmlns:a="http://schemas.openxmlformats.org/drawingml/2006/main" name="Data Center Business Plan by Slidesgo">
  <a:themeElements>
    <a:clrScheme name="Simple Light">
      <a:dk1>
        <a:srgbClr val="000000"/>
      </a:dk1>
      <a:lt1>
        <a:srgbClr val="FFFFFF"/>
      </a:lt1>
      <a:dk2>
        <a:srgbClr val="606060"/>
      </a:dk2>
      <a:lt2>
        <a:srgbClr val="151B46"/>
      </a:lt2>
      <a:accent1>
        <a:srgbClr val="2C4ED7"/>
      </a:accent1>
      <a:accent2>
        <a:srgbClr val="8FFFFF"/>
      </a:accent2>
      <a:accent3>
        <a:srgbClr val="95FFAE"/>
      </a:accent3>
      <a:accent4>
        <a:srgbClr val="1D2875"/>
      </a:accent4>
      <a:accent5>
        <a:srgbClr val="FFFFFF"/>
      </a:accent5>
      <a:accent6>
        <a:srgbClr val="FFFFFF"/>
      </a:accent6>
      <a:hlink>
        <a:srgbClr val="8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3549</Words>
  <Application>WPS Presentation</Application>
  <PresentationFormat>Экран (16:9)</PresentationFormat>
  <Paragraphs>174</Paragraphs>
  <Slides>17</Slides>
  <Notes>17</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17</vt:i4>
      </vt:variant>
    </vt:vector>
  </HeadingPairs>
  <TitlesOfParts>
    <vt:vector size="40" baseType="lpstr">
      <vt:lpstr>Arial</vt:lpstr>
      <vt:lpstr>SimSun</vt:lpstr>
      <vt:lpstr>Wingdings</vt:lpstr>
      <vt:lpstr>Arial</vt:lpstr>
      <vt:lpstr>DejaVu Sans</vt:lpstr>
      <vt:lpstr>Exo</vt:lpstr>
      <vt:lpstr>Montserrat Alternates Thin</vt:lpstr>
      <vt:lpstr>PT Sans</vt:lpstr>
      <vt:lpstr>Nexa Light</vt:lpstr>
      <vt:lpstr>Gargi-1.2b</vt:lpstr>
      <vt:lpstr>Jost* 100 Hairline</vt:lpstr>
      <vt:lpstr>Noah</vt:lpstr>
      <vt:lpstr>Raleway</vt:lpstr>
      <vt:lpstr>Microsoft YaHei</vt:lpstr>
      <vt:lpstr>思源黑体 CN</vt:lpstr>
      <vt:lpstr>Arial Unicode MS</vt:lpstr>
      <vt:lpstr>Source Sans 3 ExtraLight</vt:lpstr>
      <vt:lpstr>Akaash</vt:lpstr>
      <vt:lpstr>Exo 2</vt:lpstr>
      <vt:lpstr>Exo 2 Black</vt:lpstr>
      <vt:lpstr>Exo 2 Extra Bold</vt:lpstr>
      <vt:lpstr>MalOtf</vt:lpstr>
      <vt:lpstr>Data Center Business Plan by Slidesgo</vt:lpstr>
      <vt:lpstr>RSPV протокол резервирования ресурсов</vt:lpstr>
      <vt:lpstr>01</vt:lpstr>
      <vt:lpstr>PowerPoint 演示文稿</vt:lpstr>
      <vt:lpstr>PowerPoint 演示文稿</vt:lpstr>
      <vt:lpstr>PowerPoint 演示文稿</vt:lpstr>
      <vt:lpstr>02</vt:lpstr>
      <vt:lpstr>PowerPoint 演示文稿</vt:lpstr>
      <vt:lpstr>03</vt:lpstr>
      <vt:lpstr>ЭЛЕМЕНТАРНЫЙ ЗАПРОС РЕЗЕРВИРОВАНИЯ</vt:lpstr>
      <vt:lpstr>ДЕЙСТВИЯ НА ПРОМЕЖУТОЧНЫХ УЗЛАХ</vt:lpstr>
      <vt:lpstr>04</vt:lpstr>
      <vt:lpstr>АТРИБУТЫ И СТИЛИ РЕЗЕРВИРОВАНИЯ</vt:lpstr>
      <vt:lpstr>05</vt:lpstr>
      <vt:lpstr>ПРИКЛАДНОЙ ИНТЕРФЕЙС RSVP</vt:lpstr>
      <vt:lpstr>ИТОГИ</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RSPV протокол резервирования ресурсов</dc:title>
  <dc:creator>Dmitry V</dc:creator>
  <cp:lastModifiedBy>hereiamgosu</cp:lastModifiedBy>
  <cp:revision>78</cp:revision>
  <dcterms:created xsi:type="dcterms:W3CDTF">2022-04-04T08:36:39Z</dcterms:created>
  <dcterms:modified xsi:type="dcterms:W3CDTF">2022-04-04T08:36:39Z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1033-11.1.0.10920</vt:lpwstr>
  </property>
</Properties>
</file>