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D95794-BCD6-41F8-B85A-DFD329C6152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5AD4A8D-A4C5-483B-814E-7FF045699816}">
      <dgm:prSet phldrT="[Text]" custT="1"/>
      <dgm:spPr/>
      <dgm:t>
        <a:bodyPr/>
        <a:lstStyle/>
        <a:p>
          <a:pPr algn="ctr"/>
          <a:r>
            <a:rPr lang="en-US" sz="2000" dirty="0" smtClean="0">
              <a:latin typeface="Arial Rounded MT Bold" pitchFamily="34" charset="0"/>
            </a:rPr>
            <a:t>Configuration Management</a:t>
          </a:r>
          <a:endParaRPr lang="en-US" sz="2000" dirty="0">
            <a:latin typeface="Arial Rounded MT Bold" pitchFamily="34" charset="0"/>
          </a:endParaRPr>
        </a:p>
      </dgm:t>
    </dgm:pt>
    <dgm:pt modelId="{8172E864-91BE-4CF6-B5E2-6B2913EC4372}" type="parTrans" cxnId="{9F2FEFE7-7F4C-4E31-8EE6-4991ED738E10}">
      <dgm:prSet/>
      <dgm:spPr/>
      <dgm:t>
        <a:bodyPr/>
        <a:lstStyle/>
        <a:p>
          <a:endParaRPr lang="en-US"/>
        </a:p>
      </dgm:t>
    </dgm:pt>
    <dgm:pt modelId="{C0D37A4A-4D06-4F8E-863D-04EB8EBD0BA6}" type="sibTrans" cxnId="{9F2FEFE7-7F4C-4E31-8EE6-4991ED738E10}">
      <dgm:prSet/>
      <dgm:spPr/>
      <dgm:t>
        <a:bodyPr/>
        <a:lstStyle/>
        <a:p>
          <a:endParaRPr lang="en-US"/>
        </a:p>
      </dgm:t>
    </dgm:pt>
    <dgm:pt modelId="{DFC1BFDC-9C26-458D-BEEC-B94516B9F4A5}">
      <dgm:prSet phldrT="[Text]"/>
      <dgm:spPr/>
      <dgm:t>
        <a:bodyPr/>
        <a:lstStyle/>
        <a:p>
          <a:pPr algn="ctr"/>
          <a:r>
            <a:rPr lang="en-US" dirty="0" smtClean="0">
              <a:latin typeface="Arial Rounded MT Bold" pitchFamily="34" charset="0"/>
            </a:rPr>
            <a:t>Performance Management</a:t>
          </a:r>
          <a:endParaRPr lang="en-US" dirty="0">
            <a:latin typeface="Arial Rounded MT Bold" pitchFamily="34" charset="0"/>
          </a:endParaRPr>
        </a:p>
      </dgm:t>
    </dgm:pt>
    <dgm:pt modelId="{2591A29B-27FB-45F9-AE0B-C1AA7EAAF402}" type="parTrans" cxnId="{54795A18-A4F5-4C03-AD32-6E914D6B2AEB}">
      <dgm:prSet/>
      <dgm:spPr/>
      <dgm:t>
        <a:bodyPr/>
        <a:lstStyle/>
        <a:p>
          <a:endParaRPr lang="en-US"/>
        </a:p>
      </dgm:t>
    </dgm:pt>
    <dgm:pt modelId="{87443A5D-4AD7-457B-AB49-634CE69C261C}" type="sibTrans" cxnId="{54795A18-A4F5-4C03-AD32-6E914D6B2AEB}">
      <dgm:prSet/>
      <dgm:spPr/>
      <dgm:t>
        <a:bodyPr/>
        <a:lstStyle/>
        <a:p>
          <a:endParaRPr lang="en-US"/>
        </a:p>
      </dgm:t>
    </dgm:pt>
    <dgm:pt modelId="{9FDFD54B-F63D-4387-A1C6-9FCB241C1191}">
      <dgm:prSet phldrT="[Text]" custT="1"/>
      <dgm:spPr/>
      <dgm:t>
        <a:bodyPr/>
        <a:lstStyle/>
        <a:p>
          <a:pPr algn="ctr"/>
          <a:r>
            <a:rPr lang="en-US" sz="2000" dirty="0" smtClean="0">
              <a:latin typeface="Arial Rounded MT Bold" pitchFamily="34" charset="0"/>
            </a:rPr>
            <a:t>Fault Management</a:t>
          </a:r>
          <a:endParaRPr lang="en-US" sz="2000" dirty="0">
            <a:latin typeface="Arial Rounded MT Bold" pitchFamily="34" charset="0"/>
          </a:endParaRPr>
        </a:p>
      </dgm:t>
    </dgm:pt>
    <dgm:pt modelId="{ED469151-2953-48CD-82FD-200F47670C1F}" type="parTrans" cxnId="{E533384F-3BF9-4CB9-8603-8B5D3D5A7302}">
      <dgm:prSet/>
      <dgm:spPr/>
      <dgm:t>
        <a:bodyPr/>
        <a:lstStyle/>
        <a:p>
          <a:endParaRPr lang="en-US"/>
        </a:p>
      </dgm:t>
    </dgm:pt>
    <dgm:pt modelId="{07C178B3-D7E3-4D0A-A161-A5611E6E5AD3}" type="sibTrans" cxnId="{E533384F-3BF9-4CB9-8603-8B5D3D5A7302}">
      <dgm:prSet/>
      <dgm:spPr/>
      <dgm:t>
        <a:bodyPr/>
        <a:lstStyle/>
        <a:p>
          <a:endParaRPr lang="en-US"/>
        </a:p>
      </dgm:t>
    </dgm:pt>
    <dgm:pt modelId="{9B09A2D6-6FAE-473E-BD04-2147A72667DA}">
      <dgm:prSet phldrT="[Text]" custT="1"/>
      <dgm:spPr/>
      <dgm:t>
        <a:bodyPr/>
        <a:lstStyle/>
        <a:p>
          <a:pPr algn="ctr"/>
          <a:r>
            <a:rPr lang="en-US" sz="2000" dirty="0" smtClean="0">
              <a:latin typeface="Arial Rounded MT Bold" pitchFamily="34" charset="0"/>
            </a:rPr>
            <a:t>Security Management</a:t>
          </a:r>
          <a:endParaRPr lang="en-US" sz="2000" dirty="0">
            <a:latin typeface="Arial Rounded MT Bold" pitchFamily="34" charset="0"/>
          </a:endParaRPr>
        </a:p>
      </dgm:t>
    </dgm:pt>
    <dgm:pt modelId="{54B05D4C-9B1B-4084-9E89-EDAA3FC87966}" type="parTrans" cxnId="{3637EAA9-7124-411F-9290-A27BA6C59C9B}">
      <dgm:prSet/>
      <dgm:spPr/>
      <dgm:t>
        <a:bodyPr/>
        <a:lstStyle/>
        <a:p>
          <a:endParaRPr lang="en-US"/>
        </a:p>
      </dgm:t>
    </dgm:pt>
    <dgm:pt modelId="{F645133B-DB50-4279-952A-76103881B9A2}" type="sibTrans" cxnId="{3637EAA9-7124-411F-9290-A27BA6C59C9B}">
      <dgm:prSet/>
      <dgm:spPr/>
      <dgm:t>
        <a:bodyPr/>
        <a:lstStyle/>
        <a:p>
          <a:endParaRPr lang="en-US"/>
        </a:p>
      </dgm:t>
    </dgm:pt>
    <dgm:pt modelId="{37FB4662-FE73-4A50-B993-C9D52DD32751}">
      <dgm:prSet phldrT="[Text]" custT="1"/>
      <dgm:spPr/>
      <dgm:t>
        <a:bodyPr/>
        <a:lstStyle/>
        <a:p>
          <a:pPr algn="ctr"/>
          <a:r>
            <a:rPr lang="en-US" sz="2000" dirty="0" smtClean="0">
              <a:latin typeface="Arial Rounded MT Bold" pitchFamily="34" charset="0"/>
            </a:rPr>
            <a:t>Accounting Management</a:t>
          </a:r>
          <a:endParaRPr lang="en-US" sz="2000" dirty="0">
            <a:latin typeface="Arial Rounded MT Bold" pitchFamily="34" charset="0"/>
          </a:endParaRPr>
        </a:p>
      </dgm:t>
    </dgm:pt>
    <dgm:pt modelId="{CA7FD23D-A7CF-4B4F-9483-B4442CDF94F5}" type="parTrans" cxnId="{59F0DAD5-B27D-4A47-9A95-4FECD1CC6EEE}">
      <dgm:prSet/>
      <dgm:spPr/>
      <dgm:t>
        <a:bodyPr/>
        <a:lstStyle/>
        <a:p>
          <a:endParaRPr lang="en-US"/>
        </a:p>
      </dgm:t>
    </dgm:pt>
    <dgm:pt modelId="{AC7181A0-F3F3-4FB7-BC4D-EEEF2630FB03}" type="sibTrans" cxnId="{59F0DAD5-B27D-4A47-9A95-4FECD1CC6EEE}">
      <dgm:prSet/>
      <dgm:spPr/>
      <dgm:t>
        <a:bodyPr/>
        <a:lstStyle/>
        <a:p>
          <a:endParaRPr lang="en-US"/>
        </a:p>
      </dgm:t>
    </dgm:pt>
    <dgm:pt modelId="{40824098-A164-4D25-A9C7-19752AF3837D}" type="pres">
      <dgm:prSet presAssocID="{69D95794-BCD6-41F8-B85A-DFD329C61526}" presName="linear" presStyleCnt="0">
        <dgm:presLayoutVars>
          <dgm:animLvl val="lvl"/>
          <dgm:resizeHandles val="exact"/>
        </dgm:presLayoutVars>
      </dgm:prSet>
      <dgm:spPr/>
    </dgm:pt>
    <dgm:pt modelId="{D11425C5-11A9-4B13-A174-9F4E4D5FD6F0}" type="pres">
      <dgm:prSet presAssocID="{45AD4A8D-A4C5-483B-814E-7FF045699816}" presName="parentText" presStyleLbl="node1" presStyleIdx="0" presStyleCnt="5" custScaleX="36843" custLinFactY="48957" custLinFactNeighborX="-27193" custLinFactNeighborY="100000">
        <dgm:presLayoutVars>
          <dgm:chMax val="0"/>
          <dgm:bulletEnabled val="1"/>
        </dgm:presLayoutVars>
      </dgm:prSet>
      <dgm:spPr/>
    </dgm:pt>
    <dgm:pt modelId="{18C71397-EAB9-4298-B8F9-5B2F666E3C08}" type="pres">
      <dgm:prSet presAssocID="{C0D37A4A-4D06-4F8E-863D-04EB8EBD0BA6}" presName="spacer" presStyleCnt="0"/>
      <dgm:spPr/>
    </dgm:pt>
    <dgm:pt modelId="{13EB2F09-F4A7-4064-9D99-FD0C9B3E7A9F}" type="pres">
      <dgm:prSet presAssocID="{DFC1BFDC-9C26-458D-BEEC-B94516B9F4A5}" presName="parentText" presStyleLbl="node1" presStyleIdx="1" presStyleCnt="5" custScaleX="35089" custLinFactY="-38736" custLinFactNeighborX="26316" custLinFactNeighborY="-100000">
        <dgm:presLayoutVars>
          <dgm:chMax val="0"/>
          <dgm:bulletEnabled val="1"/>
        </dgm:presLayoutVars>
      </dgm:prSet>
      <dgm:spPr/>
    </dgm:pt>
    <dgm:pt modelId="{9780F381-D460-45EE-B97D-7AD2F4D8ACBD}" type="pres">
      <dgm:prSet presAssocID="{87443A5D-4AD7-457B-AB49-634CE69C261C}" presName="spacer" presStyleCnt="0"/>
      <dgm:spPr/>
    </dgm:pt>
    <dgm:pt modelId="{70C57E61-5623-4961-AF98-13AF20232B88}" type="pres">
      <dgm:prSet presAssocID="{9FDFD54B-F63D-4387-A1C6-9FCB241C1191}" presName="parentText" presStyleLbl="node1" presStyleIdx="2" presStyleCnt="5" custScaleX="35087" custLinFactY="-5066" custLinFactNeighborX="1929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7B1039-832B-4F4A-B477-9363C0451DE1}" type="pres">
      <dgm:prSet presAssocID="{07C178B3-D7E3-4D0A-A161-A5611E6E5AD3}" presName="spacer" presStyleCnt="0"/>
      <dgm:spPr/>
    </dgm:pt>
    <dgm:pt modelId="{65703C6B-7CB4-44CD-913E-89729415BCF2}" type="pres">
      <dgm:prSet presAssocID="{9B09A2D6-6FAE-473E-BD04-2147A72667DA}" presName="parentText" presStyleLbl="node1" presStyleIdx="3" presStyleCnt="5" custScaleX="38597" custLinFactY="-105066" custLinFactNeighborX="-22807" custLinFactNeighborY="-200000">
        <dgm:presLayoutVars>
          <dgm:chMax val="0"/>
          <dgm:bulletEnabled val="1"/>
        </dgm:presLayoutVars>
      </dgm:prSet>
      <dgm:spPr/>
    </dgm:pt>
    <dgm:pt modelId="{71E75F4F-D627-4B86-B0CA-063F930A0DE3}" type="pres">
      <dgm:prSet presAssocID="{F645133B-DB50-4279-952A-76103881B9A2}" presName="spacer" presStyleCnt="0"/>
      <dgm:spPr/>
    </dgm:pt>
    <dgm:pt modelId="{4F91D54B-B81F-4996-B877-912A3F86D04B}" type="pres">
      <dgm:prSet presAssocID="{37FB4662-FE73-4A50-B993-C9D52DD32751}" presName="parentText" presStyleLbl="node1" presStyleIdx="4" presStyleCnt="5" custScaleX="36841" custLinFactY="-72476" custLinFactNeighborX="-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2CAFB55-52B0-4F21-B3BC-56CAE3B1CA40}" type="presOf" srcId="{69D95794-BCD6-41F8-B85A-DFD329C61526}" destId="{40824098-A164-4D25-A9C7-19752AF3837D}" srcOrd="0" destOrd="0" presId="urn:microsoft.com/office/officeart/2005/8/layout/vList2"/>
    <dgm:cxn modelId="{59F0DAD5-B27D-4A47-9A95-4FECD1CC6EEE}" srcId="{69D95794-BCD6-41F8-B85A-DFD329C61526}" destId="{37FB4662-FE73-4A50-B993-C9D52DD32751}" srcOrd="4" destOrd="0" parTransId="{CA7FD23D-A7CF-4B4F-9483-B4442CDF94F5}" sibTransId="{AC7181A0-F3F3-4FB7-BC4D-EEEF2630FB03}"/>
    <dgm:cxn modelId="{881872A6-2FF2-439B-80D7-625D30E64FEE}" type="presOf" srcId="{37FB4662-FE73-4A50-B993-C9D52DD32751}" destId="{4F91D54B-B81F-4996-B877-912A3F86D04B}" srcOrd="0" destOrd="0" presId="urn:microsoft.com/office/officeart/2005/8/layout/vList2"/>
    <dgm:cxn modelId="{EC9C5405-8F26-4F18-B51B-EB220ADFBCF4}" type="presOf" srcId="{45AD4A8D-A4C5-483B-814E-7FF045699816}" destId="{D11425C5-11A9-4B13-A174-9F4E4D5FD6F0}" srcOrd="0" destOrd="0" presId="urn:microsoft.com/office/officeart/2005/8/layout/vList2"/>
    <dgm:cxn modelId="{9F2FEFE7-7F4C-4E31-8EE6-4991ED738E10}" srcId="{69D95794-BCD6-41F8-B85A-DFD329C61526}" destId="{45AD4A8D-A4C5-483B-814E-7FF045699816}" srcOrd="0" destOrd="0" parTransId="{8172E864-91BE-4CF6-B5E2-6B2913EC4372}" sibTransId="{C0D37A4A-4D06-4F8E-863D-04EB8EBD0BA6}"/>
    <dgm:cxn modelId="{E533384F-3BF9-4CB9-8603-8B5D3D5A7302}" srcId="{69D95794-BCD6-41F8-B85A-DFD329C61526}" destId="{9FDFD54B-F63D-4387-A1C6-9FCB241C1191}" srcOrd="2" destOrd="0" parTransId="{ED469151-2953-48CD-82FD-200F47670C1F}" sibTransId="{07C178B3-D7E3-4D0A-A161-A5611E6E5AD3}"/>
    <dgm:cxn modelId="{54795A18-A4F5-4C03-AD32-6E914D6B2AEB}" srcId="{69D95794-BCD6-41F8-B85A-DFD329C61526}" destId="{DFC1BFDC-9C26-458D-BEEC-B94516B9F4A5}" srcOrd="1" destOrd="0" parTransId="{2591A29B-27FB-45F9-AE0B-C1AA7EAAF402}" sibTransId="{87443A5D-4AD7-457B-AB49-634CE69C261C}"/>
    <dgm:cxn modelId="{4D8150C2-6087-4E7C-A1F5-1C69CC72525F}" type="presOf" srcId="{9B09A2D6-6FAE-473E-BD04-2147A72667DA}" destId="{65703C6B-7CB4-44CD-913E-89729415BCF2}" srcOrd="0" destOrd="0" presId="urn:microsoft.com/office/officeart/2005/8/layout/vList2"/>
    <dgm:cxn modelId="{B94AE28D-4E97-4D16-AEC0-56E1E9F8D668}" type="presOf" srcId="{9FDFD54B-F63D-4387-A1C6-9FCB241C1191}" destId="{70C57E61-5623-4961-AF98-13AF20232B88}" srcOrd="0" destOrd="0" presId="urn:microsoft.com/office/officeart/2005/8/layout/vList2"/>
    <dgm:cxn modelId="{3637EAA9-7124-411F-9290-A27BA6C59C9B}" srcId="{69D95794-BCD6-41F8-B85A-DFD329C61526}" destId="{9B09A2D6-6FAE-473E-BD04-2147A72667DA}" srcOrd="3" destOrd="0" parTransId="{54B05D4C-9B1B-4084-9E89-EDAA3FC87966}" sibTransId="{F645133B-DB50-4279-952A-76103881B9A2}"/>
    <dgm:cxn modelId="{2EAD02CD-75FC-4BEA-B8CC-4540C56FB6C9}" type="presOf" srcId="{DFC1BFDC-9C26-458D-BEEC-B94516B9F4A5}" destId="{13EB2F09-F4A7-4064-9D99-FD0C9B3E7A9F}" srcOrd="0" destOrd="0" presId="urn:microsoft.com/office/officeart/2005/8/layout/vList2"/>
    <dgm:cxn modelId="{21C4386D-AF24-46C5-9125-04A1719E21F1}" type="presParOf" srcId="{40824098-A164-4D25-A9C7-19752AF3837D}" destId="{D11425C5-11A9-4B13-A174-9F4E4D5FD6F0}" srcOrd="0" destOrd="0" presId="urn:microsoft.com/office/officeart/2005/8/layout/vList2"/>
    <dgm:cxn modelId="{70A4AC94-CB13-4E21-8AF1-E626124D4571}" type="presParOf" srcId="{40824098-A164-4D25-A9C7-19752AF3837D}" destId="{18C71397-EAB9-4298-B8F9-5B2F666E3C08}" srcOrd="1" destOrd="0" presId="urn:microsoft.com/office/officeart/2005/8/layout/vList2"/>
    <dgm:cxn modelId="{F6A6E6AA-A5DE-4581-B0B1-C9E57A549696}" type="presParOf" srcId="{40824098-A164-4D25-A9C7-19752AF3837D}" destId="{13EB2F09-F4A7-4064-9D99-FD0C9B3E7A9F}" srcOrd="2" destOrd="0" presId="urn:microsoft.com/office/officeart/2005/8/layout/vList2"/>
    <dgm:cxn modelId="{80258E22-3865-4F30-AE9F-B808ACF37C30}" type="presParOf" srcId="{40824098-A164-4D25-A9C7-19752AF3837D}" destId="{9780F381-D460-45EE-B97D-7AD2F4D8ACBD}" srcOrd="3" destOrd="0" presId="urn:microsoft.com/office/officeart/2005/8/layout/vList2"/>
    <dgm:cxn modelId="{DDB74BD1-7DD8-4AF9-8DA9-928488FFC6A2}" type="presParOf" srcId="{40824098-A164-4D25-A9C7-19752AF3837D}" destId="{70C57E61-5623-4961-AF98-13AF20232B88}" srcOrd="4" destOrd="0" presId="urn:microsoft.com/office/officeart/2005/8/layout/vList2"/>
    <dgm:cxn modelId="{15218700-E26A-43FF-9C96-FE22E6F0AA23}" type="presParOf" srcId="{40824098-A164-4D25-A9C7-19752AF3837D}" destId="{797B1039-832B-4F4A-B477-9363C0451DE1}" srcOrd="5" destOrd="0" presId="urn:microsoft.com/office/officeart/2005/8/layout/vList2"/>
    <dgm:cxn modelId="{2EAEF08D-CEC1-4611-96FE-EBC37FA8383D}" type="presParOf" srcId="{40824098-A164-4D25-A9C7-19752AF3837D}" destId="{65703C6B-7CB4-44CD-913E-89729415BCF2}" srcOrd="6" destOrd="0" presId="urn:microsoft.com/office/officeart/2005/8/layout/vList2"/>
    <dgm:cxn modelId="{B9F97980-1DE3-4832-82AD-C66BFF40F5A2}" type="presParOf" srcId="{40824098-A164-4D25-A9C7-19752AF3837D}" destId="{71E75F4F-D627-4B86-B0CA-063F930A0DE3}" srcOrd="7" destOrd="0" presId="urn:microsoft.com/office/officeart/2005/8/layout/vList2"/>
    <dgm:cxn modelId="{1476636F-3EED-4EB0-BBD4-B87BAD695688}" type="presParOf" srcId="{40824098-A164-4D25-A9C7-19752AF3837D}" destId="{4F91D54B-B81F-4996-B877-912A3F86D04B}" srcOrd="8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A46021-FE28-4119-9EFB-9D571492338D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7C97578-64C2-4CBF-BBA5-7BE19F3D32CB}">
      <dgm:prSet phldrT="[Text]"/>
      <dgm:spPr/>
      <dgm:t>
        <a:bodyPr/>
        <a:lstStyle/>
        <a:p>
          <a:r>
            <a:rPr lang="en-US" dirty="0" smtClean="0"/>
            <a:t>TYPICAL O&amp;M SCENARIOS</a:t>
          </a:r>
          <a:endParaRPr lang="en-US" dirty="0"/>
        </a:p>
      </dgm:t>
    </dgm:pt>
    <dgm:pt modelId="{871FC5A9-9A96-4E44-A137-65044880CB7C}" type="parTrans" cxnId="{777E1ED1-63AB-408A-A2F7-2AD1D479F863}">
      <dgm:prSet/>
      <dgm:spPr/>
      <dgm:t>
        <a:bodyPr/>
        <a:lstStyle/>
        <a:p>
          <a:endParaRPr lang="en-US"/>
        </a:p>
      </dgm:t>
    </dgm:pt>
    <dgm:pt modelId="{A4B11E48-DE9B-4654-BB4C-0CD4C0B999B7}" type="sibTrans" cxnId="{777E1ED1-63AB-408A-A2F7-2AD1D479F863}">
      <dgm:prSet/>
      <dgm:spPr/>
      <dgm:t>
        <a:bodyPr/>
        <a:lstStyle/>
        <a:p>
          <a:endParaRPr lang="en-US"/>
        </a:p>
      </dgm:t>
    </dgm:pt>
    <dgm:pt modelId="{3EC1C2E5-0C58-40B2-9E43-EADEEAE2A81A}">
      <dgm:prSet phldrT="[Text]" custT="1"/>
      <dgm:spPr/>
      <dgm:t>
        <a:bodyPr/>
        <a:lstStyle/>
        <a:p>
          <a:r>
            <a:rPr lang="en-US" sz="1800" dirty="0" smtClean="0"/>
            <a:t>DEVICE UPGRADES</a:t>
          </a:r>
        </a:p>
      </dgm:t>
    </dgm:pt>
    <dgm:pt modelId="{778CC9DE-39BD-4655-98EC-EA7D0E19D61F}" type="parTrans" cxnId="{3DE83EF4-E5C0-4F70-BFAD-1D06FD73E315}">
      <dgm:prSet/>
      <dgm:spPr/>
      <dgm:t>
        <a:bodyPr/>
        <a:lstStyle/>
        <a:p>
          <a:endParaRPr lang="en-US"/>
        </a:p>
      </dgm:t>
    </dgm:pt>
    <dgm:pt modelId="{7BD2EF61-783B-4D18-BC3E-6F68EDEBA489}" type="sibTrans" cxnId="{3DE83EF4-E5C0-4F70-BFAD-1D06FD73E315}">
      <dgm:prSet/>
      <dgm:spPr/>
      <dgm:t>
        <a:bodyPr/>
        <a:lstStyle/>
        <a:p>
          <a:endParaRPr lang="en-US"/>
        </a:p>
      </dgm:t>
    </dgm:pt>
    <dgm:pt modelId="{D97FB666-1203-46E8-BC71-960F7EC6A5E7}">
      <dgm:prSet phldrT="[Text]" custT="1"/>
      <dgm:spPr/>
      <dgm:t>
        <a:bodyPr/>
        <a:lstStyle/>
        <a:p>
          <a:r>
            <a:rPr lang="en-US" sz="1800" dirty="0" smtClean="0"/>
            <a:t>NETWORK  PROVISIONING</a:t>
          </a:r>
          <a:endParaRPr lang="en-US" sz="1800" dirty="0"/>
        </a:p>
      </dgm:t>
    </dgm:pt>
    <dgm:pt modelId="{944243EA-756B-4DD7-ACE4-28A77253A07D}" type="parTrans" cxnId="{C355E99D-B467-4305-98D7-30796F579527}">
      <dgm:prSet/>
      <dgm:spPr/>
      <dgm:t>
        <a:bodyPr/>
        <a:lstStyle/>
        <a:p>
          <a:endParaRPr lang="en-US"/>
        </a:p>
      </dgm:t>
    </dgm:pt>
    <dgm:pt modelId="{2157C28D-2000-4385-8E60-2DC699BE7D13}" type="sibTrans" cxnId="{C355E99D-B467-4305-98D7-30796F579527}">
      <dgm:prSet/>
      <dgm:spPr/>
      <dgm:t>
        <a:bodyPr/>
        <a:lstStyle/>
        <a:p>
          <a:endParaRPr lang="en-US"/>
        </a:p>
      </dgm:t>
    </dgm:pt>
    <dgm:pt modelId="{3B9850EE-CA98-41DE-AA0F-08E17B7D87D1}">
      <dgm:prSet phldrT="[Text]" custT="1"/>
      <dgm:spPr/>
      <dgm:t>
        <a:bodyPr/>
        <a:lstStyle/>
        <a:p>
          <a:r>
            <a:rPr lang="en-US" sz="1800" dirty="0" smtClean="0"/>
            <a:t>CONFIGURATION CHANGES</a:t>
          </a:r>
          <a:endParaRPr lang="en-US" sz="1800" dirty="0"/>
        </a:p>
      </dgm:t>
    </dgm:pt>
    <dgm:pt modelId="{0CA5FEE1-1395-46CB-AFF5-3EF10C5E1BAB}" type="parTrans" cxnId="{528FA37D-578C-4BD0-9707-1BC05FB33A7A}">
      <dgm:prSet/>
      <dgm:spPr/>
      <dgm:t>
        <a:bodyPr/>
        <a:lstStyle/>
        <a:p>
          <a:endParaRPr lang="en-US"/>
        </a:p>
      </dgm:t>
    </dgm:pt>
    <dgm:pt modelId="{38A65D51-AACD-4A14-A7A4-628BB209C5EE}" type="sibTrans" cxnId="{528FA37D-578C-4BD0-9707-1BC05FB33A7A}">
      <dgm:prSet/>
      <dgm:spPr/>
      <dgm:t>
        <a:bodyPr/>
        <a:lstStyle/>
        <a:p>
          <a:endParaRPr lang="en-US"/>
        </a:p>
      </dgm:t>
    </dgm:pt>
    <dgm:pt modelId="{C3D987B2-207B-42BC-A801-6292B61DAD2B}">
      <dgm:prSet phldrT="[Text]" custT="1"/>
      <dgm:spPr/>
      <dgm:t>
        <a:bodyPr/>
        <a:lstStyle/>
        <a:p>
          <a:r>
            <a:rPr lang="en-US" sz="1800" dirty="0" smtClean="0"/>
            <a:t>ONGOING MAINTENANCE</a:t>
          </a:r>
        </a:p>
      </dgm:t>
    </dgm:pt>
    <dgm:pt modelId="{56BE8AD8-C397-4FEF-991F-8294ACB26F93}" type="parTrans" cxnId="{F58A146D-5BF6-44AC-AA5E-F0C604E01260}">
      <dgm:prSet/>
      <dgm:spPr/>
      <dgm:t>
        <a:bodyPr/>
        <a:lstStyle/>
        <a:p>
          <a:endParaRPr lang="en-US"/>
        </a:p>
      </dgm:t>
    </dgm:pt>
    <dgm:pt modelId="{F566A1A3-444E-46FB-92FB-975D95F4A2DD}" type="sibTrans" cxnId="{F58A146D-5BF6-44AC-AA5E-F0C604E01260}">
      <dgm:prSet/>
      <dgm:spPr/>
      <dgm:t>
        <a:bodyPr/>
        <a:lstStyle/>
        <a:p>
          <a:endParaRPr lang="en-US"/>
        </a:p>
      </dgm:t>
    </dgm:pt>
    <dgm:pt modelId="{1FBEE7A3-A328-4A03-8A6E-3DE940EFE892}">
      <dgm:prSet phldrT="[Text]" custT="1"/>
      <dgm:spPr/>
      <dgm:t>
        <a:bodyPr/>
        <a:lstStyle/>
        <a:p>
          <a:r>
            <a:rPr lang="en-US" sz="1800" dirty="0" smtClean="0"/>
            <a:t>MONITORING &amp; TROUBLESHOOTING</a:t>
          </a:r>
          <a:endParaRPr lang="en-US" sz="1800" dirty="0"/>
        </a:p>
      </dgm:t>
    </dgm:pt>
    <dgm:pt modelId="{D3306770-B09C-4AF2-8E11-E6589D029635}" type="parTrans" cxnId="{EE28E40A-29F6-4E07-83D2-9A1596ADD7B5}">
      <dgm:prSet/>
      <dgm:spPr/>
      <dgm:t>
        <a:bodyPr/>
        <a:lstStyle/>
        <a:p>
          <a:endParaRPr lang="en-US"/>
        </a:p>
      </dgm:t>
    </dgm:pt>
    <dgm:pt modelId="{D60F6D4B-3383-4470-AD95-11F7356A1912}" type="sibTrans" cxnId="{EE28E40A-29F6-4E07-83D2-9A1596ADD7B5}">
      <dgm:prSet/>
      <dgm:spPr/>
      <dgm:t>
        <a:bodyPr/>
        <a:lstStyle/>
        <a:p>
          <a:endParaRPr lang="en-US"/>
        </a:p>
      </dgm:t>
    </dgm:pt>
    <dgm:pt modelId="{1D74926A-6C56-4510-800D-A8ECC5F25EFF}" type="pres">
      <dgm:prSet presAssocID="{01A46021-FE28-4119-9EFB-9D571492338D}" presName="composite" presStyleCnt="0">
        <dgm:presLayoutVars>
          <dgm:chMax val="1"/>
          <dgm:dir/>
          <dgm:resizeHandles val="exact"/>
        </dgm:presLayoutVars>
      </dgm:prSet>
      <dgm:spPr/>
    </dgm:pt>
    <dgm:pt modelId="{6E372226-77BD-42C4-A3BB-2CF8093F92BE}" type="pres">
      <dgm:prSet presAssocID="{17C97578-64C2-4CBF-BBA5-7BE19F3D32CB}" presName="roof" presStyleLbl="dkBgShp" presStyleIdx="0" presStyleCnt="2" custLinFactNeighborY="-8130"/>
      <dgm:spPr/>
      <dgm:t>
        <a:bodyPr/>
        <a:lstStyle/>
        <a:p>
          <a:endParaRPr lang="en-US"/>
        </a:p>
      </dgm:t>
    </dgm:pt>
    <dgm:pt modelId="{B2ACE57C-C70D-4DF1-B77D-2B1ACE5D7296}" type="pres">
      <dgm:prSet presAssocID="{17C97578-64C2-4CBF-BBA5-7BE19F3D32CB}" presName="pillars" presStyleCnt="0"/>
      <dgm:spPr/>
    </dgm:pt>
    <dgm:pt modelId="{77D2C705-203C-4E48-A492-131645F1EE59}" type="pres">
      <dgm:prSet presAssocID="{17C97578-64C2-4CBF-BBA5-7BE19F3D32CB}" presName="pillar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351578-D7FB-4F17-B866-CF1CB845B160}" type="pres">
      <dgm:prSet presAssocID="{D97FB666-1203-46E8-BC71-960F7EC6A5E7}" presName="pillar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49B1E9-04C5-4725-82C4-8080E064B6F7}" type="pres">
      <dgm:prSet presAssocID="{3B9850EE-CA98-41DE-AA0F-08E17B7D87D1}" presName="pillar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7ED1B4-1AF4-493B-BC96-E42A5C8EEE8F}" type="pres">
      <dgm:prSet presAssocID="{1FBEE7A3-A328-4A03-8A6E-3DE940EFE892}" presName="pillarX" presStyleLbl="node1" presStyleIdx="3" presStyleCnt="5" custScaleX="93483" custScaleY="101316" custLinFactNeighborX="1332" custLinFactNeighborY="-5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AB3EE7-0210-4D03-A229-3CBBE11C3575}" type="pres">
      <dgm:prSet presAssocID="{C3D987B2-207B-42BC-A801-6292B61DAD2B}" presName="pillarX" presStyleLbl="node1" presStyleIdx="4" presStyleCnt="5">
        <dgm:presLayoutVars>
          <dgm:bulletEnabled val="1"/>
        </dgm:presLayoutVars>
      </dgm:prSet>
      <dgm:spPr/>
    </dgm:pt>
    <dgm:pt modelId="{8F566695-8958-431C-BE29-A2075DE2EAB7}" type="pres">
      <dgm:prSet presAssocID="{17C97578-64C2-4CBF-BBA5-7BE19F3D32CB}" presName="base" presStyleLbl="dkBgShp" presStyleIdx="1" presStyleCnt="2"/>
      <dgm:spPr/>
    </dgm:pt>
  </dgm:ptLst>
  <dgm:cxnLst>
    <dgm:cxn modelId="{777E1ED1-63AB-408A-A2F7-2AD1D479F863}" srcId="{01A46021-FE28-4119-9EFB-9D571492338D}" destId="{17C97578-64C2-4CBF-BBA5-7BE19F3D32CB}" srcOrd="0" destOrd="0" parTransId="{871FC5A9-9A96-4E44-A137-65044880CB7C}" sibTransId="{A4B11E48-DE9B-4654-BB4C-0CD4C0B999B7}"/>
    <dgm:cxn modelId="{3DE83EF4-E5C0-4F70-BFAD-1D06FD73E315}" srcId="{17C97578-64C2-4CBF-BBA5-7BE19F3D32CB}" destId="{3EC1C2E5-0C58-40B2-9E43-EADEEAE2A81A}" srcOrd="0" destOrd="0" parTransId="{778CC9DE-39BD-4655-98EC-EA7D0E19D61F}" sibTransId="{7BD2EF61-783B-4D18-BC3E-6F68EDEBA489}"/>
    <dgm:cxn modelId="{365E3E9F-9848-448E-8CC3-55D095B31A86}" type="presOf" srcId="{3B9850EE-CA98-41DE-AA0F-08E17B7D87D1}" destId="{4E49B1E9-04C5-4725-82C4-8080E064B6F7}" srcOrd="0" destOrd="0" presId="urn:microsoft.com/office/officeart/2005/8/layout/hList3"/>
    <dgm:cxn modelId="{EE28E40A-29F6-4E07-83D2-9A1596ADD7B5}" srcId="{17C97578-64C2-4CBF-BBA5-7BE19F3D32CB}" destId="{1FBEE7A3-A328-4A03-8A6E-3DE940EFE892}" srcOrd="3" destOrd="0" parTransId="{D3306770-B09C-4AF2-8E11-E6589D029635}" sibTransId="{D60F6D4B-3383-4470-AD95-11F7356A1912}"/>
    <dgm:cxn modelId="{F3C1E67F-F8ED-4589-9E49-C4C7FBF788F6}" type="presOf" srcId="{17C97578-64C2-4CBF-BBA5-7BE19F3D32CB}" destId="{6E372226-77BD-42C4-A3BB-2CF8093F92BE}" srcOrd="0" destOrd="0" presId="urn:microsoft.com/office/officeart/2005/8/layout/hList3"/>
    <dgm:cxn modelId="{C355E99D-B467-4305-98D7-30796F579527}" srcId="{17C97578-64C2-4CBF-BBA5-7BE19F3D32CB}" destId="{D97FB666-1203-46E8-BC71-960F7EC6A5E7}" srcOrd="1" destOrd="0" parTransId="{944243EA-756B-4DD7-ACE4-28A77253A07D}" sibTransId="{2157C28D-2000-4385-8E60-2DC699BE7D13}"/>
    <dgm:cxn modelId="{AD0C477B-EA1D-47D9-8EC0-7A757925BCDA}" type="presOf" srcId="{1FBEE7A3-A328-4A03-8A6E-3DE940EFE892}" destId="{CC7ED1B4-1AF4-493B-BC96-E42A5C8EEE8F}" srcOrd="0" destOrd="0" presId="urn:microsoft.com/office/officeart/2005/8/layout/hList3"/>
    <dgm:cxn modelId="{8A3061B9-8A7E-46C2-8BA3-28DF00818D1A}" type="presOf" srcId="{D97FB666-1203-46E8-BC71-960F7EC6A5E7}" destId="{13351578-D7FB-4F17-B866-CF1CB845B160}" srcOrd="0" destOrd="0" presId="urn:microsoft.com/office/officeart/2005/8/layout/hList3"/>
    <dgm:cxn modelId="{7EC97BCD-79E8-4A9A-863A-578C5BFD1CA6}" type="presOf" srcId="{C3D987B2-207B-42BC-A801-6292B61DAD2B}" destId="{23AB3EE7-0210-4D03-A229-3CBBE11C3575}" srcOrd="0" destOrd="0" presId="urn:microsoft.com/office/officeart/2005/8/layout/hList3"/>
    <dgm:cxn modelId="{15A1D224-193B-45A3-9FC0-2EDE9FA44608}" type="presOf" srcId="{3EC1C2E5-0C58-40B2-9E43-EADEEAE2A81A}" destId="{77D2C705-203C-4E48-A492-131645F1EE59}" srcOrd="0" destOrd="0" presId="urn:microsoft.com/office/officeart/2005/8/layout/hList3"/>
    <dgm:cxn modelId="{200E8B6B-E514-46D6-94E0-6B32322DB619}" type="presOf" srcId="{01A46021-FE28-4119-9EFB-9D571492338D}" destId="{1D74926A-6C56-4510-800D-A8ECC5F25EFF}" srcOrd="0" destOrd="0" presId="urn:microsoft.com/office/officeart/2005/8/layout/hList3"/>
    <dgm:cxn modelId="{528FA37D-578C-4BD0-9707-1BC05FB33A7A}" srcId="{17C97578-64C2-4CBF-BBA5-7BE19F3D32CB}" destId="{3B9850EE-CA98-41DE-AA0F-08E17B7D87D1}" srcOrd="2" destOrd="0" parTransId="{0CA5FEE1-1395-46CB-AFF5-3EF10C5E1BAB}" sibTransId="{38A65D51-AACD-4A14-A7A4-628BB209C5EE}"/>
    <dgm:cxn modelId="{F58A146D-5BF6-44AC-AA5E-F0C604E01260}" srcId="{17C97578-64C2-4CBF-BBA5-7BE19F3D32CB}" destId="{C3D987B2-207B-42BC-A801-6292B61DAD2B}" srcOrd="4" destOrd="0" parTransId="{56BE8AD8-C397-4FEF-991F-8294ACB26F93}" sibTransId="{F566A1A3-444E-46FB-92FB-975D95F4A2DD}"/>
    <dgm:cxn modelId="{C8F337E9-DD7C-4395-BE45-DBE72DC52421}" type="presParOf" srcId="{1D74926A-6C56-4510-800D-A8ECC5F25EFF}" destId="{6E372226-77BD-42C4-A3BB-2CF8093F92BE}" srcOrd="0" destOrd="0" presId="urn:microsoft.com/office/officeart/2005/8/layout/hList3"/>
    <dgm:cxn modelId="{DE3B265C-27A3-43AE-8603-64CB3C2EC086}" type="presParOf" srcId="{1D74926A-6C56-4510-800D-A8ECC5F25EFF}" destId="{B2ACE57C-C70D-4DF1-B77D-2B1ACE5D7296}" srcOrd="1" destOrd="0" presId="urn:microsoft.com/office/officeart/2005/8/layout/hList3"/>
    <dgm:cxn modelId="{4ABA8996-37E1-43E1-AA11-6341A5875321}" type="presParOf" srcId="{B2ACE57C-C70D-4DF1-B77D-2B1ACE5D7296}" destId="{77D2C705-203C-4E48-A492-131645F1EE59}" srcOrd="0" destOrd="0" presId="urn:microsoft.com/office/officeart/2005/8/layout/hList3"/>
    <dgm:cxn modelId="{8D48D9E4-FB49-4EA5-AB9A-B1293E554B76}" type="presParOf" srcId="{B2ACE57C-C70D-4DF1-B77D-2B1ACE5D7296}" destId="{13351578-D7FB-4F17-B866-CF1CB845B160}" srcOrd="1" destOrd="0" presId="urn:microsoft.com/office/officeart/2005/8/layout/hList3"/>
    <dgm:cxn modelId="{BC1675B4-D78F-4D6A-8D72-0DE89984BEEC}" type="presParOf" srcId="{B2ACE57C-C70D-4DF1-B77D-2B1ACE5D7296}" destId="{4E49B1E9-04C5-4725-82C4-8080E064B6F7}" srcOrd="2" destOrd="0" presId="urn:microsoft.com/office/officeart/2005/8/layout/hList3"/>
    <dgm:cxn modelId="{6B5C3219-BAB1-4C45-84B7-7437E982B4F3}" type="presParOf" srcId="{B2ACE57C-C70D-4DF1-B77D-2B1ACE5D7296}" destId="{CC7ED1B4-1AF4-493B-BC96-E42A5C8EEE8F}" srcOrd="3" destOrd="0" presId="urn:microsoft.com/office/officeart/2005/8/layout/hList3"/>
    <dgm:cxn modelId="{92DE220A-918B-435D-AB2C-901F7A5BA0FB}" type="presParOf" srcId="{B2ACE57C-C70D-4DF1-B77D-2B1ACE5D7296}" destId="{23AB3EE7-0210-4D03-A229-3CBBE11C3575}" srcOrd="4" destOrd="0" presId="urn:microsoft.com/office/officeart/2005/8/layout/hList3"/>
    <dgm:cxn modelId="{5F461F58-1B7D-4BA9-A511-C71FFA2274F4}" type="presParOf" srcId="{1D74926A-6C56-4510-800D-A8ECC5F25EFF}" destId="{8F566695-8958-431C-BE29-A2075DE2EAB7}" srcOrd="2" destOrd="0" presId="urn:microsoft.com/office/officeart/2005/8/layout/hList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9D95794-BCD6-41F8-B85A-DFD329C6152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5AD4A8D-A4C5-483B-814E-7FF045699816}">
      <dgm:prSet phldrT="[Text]" custT="1"/>
      <dgm:spPr/>
      <dgm:t>
        <a:bodyPr/>
        <a:lstStyle/>
        <a:p>
          <a:pPr algn="ctr"/>
          <a:r>
            <a:rPr lang="en-US" sz="1800" dirty="0" smtClean="0">
              <a:latin typeface="Arial Rounded MT Bold" pitchFamily="34" charset="0"/>
            </a:rPr>
            <a:t>NCCLIENT</a:t>
          </a:r>
          <a:endParaRPr lang="en-US" sz="1800" dirty="0">
            <a:latin typeface="Arial Rounded MT Bold" pitchFamily="34" charset="0"/>
          </a:endParaRPr>
        </a:p>
      </dgm:t>
    </dgm:pt>
    <dgm:pt modelId="{8172E864-91BE-4CF6-B5E2-6B2913EC4372}" type="parTrans" cxnId="{9F2FEFE7-7F4C-4E31-8EE6-4991ED738E10}">
      <dgm:prSet/>
      <dgm:spPr/>
      <dgm:t>
        <a:bodyPr/>
        <a:lstStyle/>
        <a:p>
          <a:endParaRPr lang="en-US" sz="1800"/>
        </a:p>
      </dgm:t>
    </dgm:pt>
    <dgm:pt modelId="{C0D37A4A-4D06-4F8E-863D-04EB8EBD0BA6}" type="sibTrans" cxnId="{9F2FEFE7-7F4C-4E31-8EE6-4991ED738E10}">
      <dgm:prSet/>
      <dgm:spPr/>
      <dgm:t>
        <a:bodyPr/>
        <a:lstStyle/>
        <a:p>
          <a:endParaRPr lang="en-US" sz="1800"/>
        </a:p>
      </dgm:t>
    </dgm:pt>
    <dgm:pt modelId="{DFC1BFDC-9C26-458D-BEEC-B94516B9F4A5}">
      <dgm:prSet phldrT="[Text]" custT="1"/>
      <dgm:spPr/>
      <dgm:t>
        <a:bodyPr/>
        <a:lstStyle/>
        <a:p>
          <a:pPr algn="ctr"/>
          <a:r>
            <a:rPr lang="en-US" sz="1800" dirty="0" smtClean="0">
              <a:latin typeface="Arial Rounded MT Bold" pitchFamily="34" charset="0"/>
            </a:rPr>
            <a:t>NAPALM</a:t>
          </a:r>
          <a:endParaRPr lang="en-US" sz="1800" dirty="0">
            <a:latin typeface="Arial Rounded MT Bold" pitchFamily="34" charset="0"/>
          </a:endParaRPr>
        </a:p>
      </dgm:t>
    </dgm:pt>
    <dgm:pt modelId="{2591A29B-27FB-45F9-AE0B-C1AA7EAAF402}" type="parTrans" cxnId="{54795A18-A4F5-4C03-AD32-6E914D6B2AEB}">
      <dgm:prSet/>
      <dgm:spPr/>
      <dgm:t>
        <a:bodyPr/>
        <a:lstStyle/>
        <a:p>
          <a:endParaRPr lang="en-US" sz="1800"/>
        </a:p>
      </dgm:t>
    </dgm:pt>
    <dgm:pt modelId="{87443A5D-4AD7-457B-AB49-634CE69C261C}" type="sibTrans" cxnId="{54795A18-A4F5-4C03-AD32-6E914D6B2AEB}">
      <dgm:prSet/>
      <dgm:spPr/>
      <dgm:t>
        <a:bodyPr/>
        <a:lstStyle/>
        <a:p>
          <a:endParaRPr lang="en-US" sz="1800"/>
        </a:p>
      </dgm:t>
    </dgm:pt>
    <dgm:pt modelId="{9FDFD54B-F63D-4387-A1C6-9FCB241C1191}">
      <dgm:prSet phldrT="[Text]" custT="1"/>
      <dgm:spPr/>
      <dgm:t>
        <a:bodyPr/>
        <a:lstStyle/>
        <a:p>
          <a:pPr algn="ctr"/>
          <a:r>
            <a:rPr lang="en-US" sz="1800" dirty="0" smtClean="0">
              <a:latin typeface="Arial Rounded MT Bold" pitchFamily="34" charset="0"/>
            </a:rPr>
            <a:t>NETMIKO</a:t>
          </a:r>
          <a:endParaRPr lang="en-US" sz="1800" dirty="0">
            <a:latin typeface="Arial Rounded MT Bold" pitchFamily="34" charset="0"/>
          </a:endParaRPr>
        </a:p>
      </dgm:t>
    </dgm:pt>
    <dgm:pt modelId="{ED469151-2953-48CD-82FD-200F47670C1F}" type="parTrans" cxnId="{E533384F-3BF9-4CB9-8603-8B5D3D5A7302}">
      <dgm:prSet/>
      <dgm:spPr/>
      <dgm:t>
        <a:bodyPr/>
        <a:lstStyle/>
        <a:p>
          <a:endParaRPr lang="en-US" sz="1800"/>
        </a:p>
      </dgm:t>
    </dgm:pt>
    <dgm:pt modelId="{07C178B3-D7E3-4D0A-A161-A5611E6E5AD3}" type="sibTrans" cxnId="{E533384F-3BF9-4CB9-8603-8B5D3D5A7302}">
      <dgm:prSet/>
      <dgm:spPr/>
      <dgm:t>
        <a:bodyPr/>
        <a:lstStyle/>
        <a:p>
          <a:endParaRPr lang="en-US" sz="1800"/>
        </a:p>
      </dgm:t>
    </dgm:pt>
    <dgm:pt modelId="{9B09A2D6-6FAE-473E-BD04-2147A72667DA}">
      <dgm:prSet phldrT="[Text]" custT="1"/>
      <dgm:spPr/>
      <dgm:t>
        <a:bodyPr/>
        <a:lstStyle/>
        <a:p>
          <a:pPr algn="ctr"/>
          <a:r>
            <a:rPr lang="en-US" sz="1800" dirty="0" smtClean="0">
              <a:latin typeface="Arial Rounded MT Bold" pitchFamily="34" charset="0"/>
            </a:rPr>
            <a:t>PARAMIKO</a:t>
          </a:r>
          <a:endParaRPr lang="en-US" sz="1800" dirty="0">
            <a:latin typeface="Arial Rounded MT Bold" pitchFamily="34" charset="0"/>
          </a:endParaRPr>
        </a:p>
      </dgm:t>
    </dgm:pt>
    <dgm:pt modelId="{54B05D4C-9B1B-4084-9E89-EDAA3FC87966}" type="parTrans" cxnId="{3637EAA9-7124-411F-9290-A27BA6C59C9B}">
      <dgm:prSet/>
      <dgm:spPr/>
      <dgm:t>
        <a:bodyPr/>
        <a:lstStyle/>
        <a:p>
          <a:endParaRPr lang="en-US" sz="1800"/>
        </a:p>
      </dgm:t>
    </dgm:pt>
    <dgm:pt modelId="{F645133B-DB50-4279-952A-76103881B9A2}" type="sibTrans" cxnId="{3637EAA9-7124-411F-9290-A27BA6C59C9B}">
      <dgm:prSet/>
      <dgm:spPr/>
      <dgm:t>
        <a:bodyPr/>
        <a:lstStyle/>
        <a:p>
          <a:endParaRPr lang="en-US" sz="1800"/>
        </a:p>
      </dgm:t>
    </dgm:pt>
    <dgm:pt modelId="{37FB4662-FE73-4A50-B993-C9D52DD32751}">
      <dgm:prSet phldrT="[Text]" custT="1"/>
      <dgm:spPr/>
      <dgm:t>
        <a:bodyPr/>
        <a:lstStyle/>
        <a:p>
          <a:pPr algn="ctr"/>
          <a:r>
            <a:rPr lang="en-US" sz="1800" dirty="0" smtClean="0">
              <a:latin typeface="Arial Rounded MT Bold" pitchFamily="34" charset="0"/>
            </a:rPr>
            <a:t>TELNETLIB</a:t>
          </a:r>
          <a:endParaRPr lang="en-US" sz="1800" dirty="0">
            <a:latin typeface="Arial Rounded MT Bold" pitchFamily="34" charset="0"/>
          </a:endParaRPr>
        </a:p>
      </dgm:t>
    </dgm:pt>
    <dgm:pt modelId="{CA7FD23D-A7CF-4B4F-9483-B4442CDF94F5}" type="parTrans" cxnId="{59F0DAD5-B27D-4A47-9A95-4FECD1CC6EEE}">
      <dgm:prSet/>
      <dgm:spPr/>
      <dgm:t>
        <a:bodyPr/>
        <a:lstStyle/>
        <a:p>
          <a:endParaRPr lang="en-US" sz="1800"/>
        </a:p>
      </dgm:t>
    </dgm:pt>
    <dgm:pt modelId="{AC7181A0-F3F3-4FB7-BC4D-EEEF2630FB03}" type="sibTrans" cxnId="{59F0DAD5-B27D-4A47-9A95-4FECD1CC6EEE}">
      <dgm:prSet/>
      <dgm:spPr/>
      <dgm:t>
        <a:bodyPr/>
        <a:lstStyle/>
        <a:p>
          <a:endParaRPr lang="en-US" sz="1800"/>
        </a:p>
      </dgm:t>
    </dgm:pt>
    <dgm:pt modelId="{40824098-A164-4D25-A9C7-19752AF3837D}" type="pres">
      <dgm:prSet presAssocID="{69D95794-BCD6-41F8-B85A-DFD329C61526}" presName="linear" presStyleCnt="0">
        <dgm:presLayoutVars>
          <dgm:animLvl val="lvl"/>
          <dgm:resizeHandles val="exact"/>
        </dgm:presLayoutVars>
      </dgm:prSet>
      <dgm:spPr/>
    </dgm:pt>
    <dgm:pt modelId="{D11425C5-11A9-4B13-A174-9F4E4D5FD6F0}" type="pres">
      <dgm:prSet presAssocID="{45AD4A8D-A4C5-483B-814E-7FF045699816}" presName="parentText" presStyleLbl="node1" presStyleIdx="0" presStyleCnt="5" custScaleX="36843" custLinFactY="48957" custLinFactNeighborX="-27193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C71397-EAB9-4298-B8F9-5B2F666E3C08}" type="pres">
      <dgm:prSet presAssocID="{C0D37A4A-4D06-4F8E-863D-04EB8EBD0BA6}" presName="spacer" presStyleCnt="0"/>
      <dgm:spPr/>
    </dgm:pt>
    <dgm:pt modelId="{13EB2F09-F4A7-4064-9D99-FD0C9B3E7A9F}" type="pres">
      <dgm:prSet presAssocID="{DFC1BFDC-9C26-458D-BEEC-B94516B9F4A5}" presName="parentText" presStyleLbl="node1" presStyleIdx="1" presStyleCnt="5" custScaleX="35089" custLinFactY="-38736" custLinFactNeighborX="2631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80F381-D460-45EE-B97D-7AD2F4D8ACBD}" type="pres">
      <dgm:prSet presAssocID="{87443A5D-4AD7-457B-AB49-634CE69C261C}" presName="spacer" presStyleCnt="0"/>
      <dgm:spPr/>
    </dgm:pt>
    <dgm:pt modelId="{70C57E61-5623-4961-AF98-13AF20232B88}" type="pres">
      <dgm:prSet presAssocID="{9FDFD54B-F63D-4387-A1C6-9FCB241C1191}" presName="parentText" presStyleLbl="node1" presStyleIdx="2" presStyleCnt="5" custScaleX="35087" custLinFactY="-5066" custLinFactNeighborX="1929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7B1039-832B-4F4A-B477-9363C0451DE1}" type="pres">
      <dgm:prSet presAssocID="{07C178B3-D7E3-4D0A-A161-A5611E6E5AD3}" presName="spacer" presStyleCnt="0"/>
      <dgm:spPr/>
    </dgm:pt>
    <dgm:pt modelId="{65703C6B-7CB4-44CD-913E-89729415BCF2}" type="pres">
      <dgm:prSet presAssocID="{9B09A2D6-6FAE-473E-BD04-2147A72667DA}" presName="parentText" presStyleLbl="node1" presStyleIdx="3" presStyleCnt="5" custScaleX="38597" custLinFactY="-105066" custLinFactNeighborX="-22807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E75F4F-D627-4B86-B0CA-063F930A0DE3}" type="pres">
      <dgm:prSet presAssocID="{F645133B-DB50-4279-952A-76103881B9A2}" presName="spacer" presStyleCnt="0"/>
      <dgm:spPr/>
    </dgm:pt>
    <dgm:pt modelId="{4F91D54B-B81F-4996-B877-912A3F86D04B}" type="pres">
      <dgm:prSet presAssocID="{37FB4662-FE73-4A50-B993-C9D52DD32751}" presName="parentText" presStyleLbl="node1" presStyleIdx="4" presStyleCnt="5" custScaleX="36841" custLinFactY="-72476" custLinFactNeighborX="-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9F0DAD5-B27D-4A47-9A95-4FECD1CC6EEE}" srcId="{69D95794-BCD6-41F8-B85A-DFD329C61526}" destId="{37FB4662-FE73-4A50-B993-C9D52DD32751}" srcOrd="4" destOrd="0" parTransId="{CA7FD23D-A7CF-4B4F-9483-B4442CDF94F5}" sibTransId="{AC7181A0-F3F3-4FB7-BC4D-EEEF2630FB03}"/>
    <dgm:cxn modelId="{8713551B-9FB5-47E4-A6A9-C42FAD4CD378}" type="presOf" srcId="{69D95794-BCD6-41F8-B85A-DFD329C61526}" destId="{40824098-A164-4D25-A9C7-19752AF3837D}" srcOrd="0" destOrd="0" presId="urn:microsoft.com/office/officeart/2005/8/layout/vList2"/>
    <dgm:cxn modelId="{8474DA0A-9AA7-4ED6-B8A8-A0E8294C172B}" type="presOf" srcId="{9FDFD54B-F63D-4387-A1C6-9FCB241C1191}" destId="{70C57E61-5623-4961-AF98-13AF20232B88}" srcOrd="0" destOrd="0" presId="urn:microsoft.com/office/officeart/2005/8/layout/vList2"/>
    <dgm:cxn modelId="{9F2FEFE7-7F4C-4E31-8EE6-4991ED738E10}" srcId="{69D95794-BCD6-41F8-B85A-DFD329C61526}" destId="{45AD4A8D-A4C5-483B-814E-7FF045699816}" srcOrd="0" destOrd="0" parTransId="{8172E864-91BE-4CF6-B5E2-6B2913EC4372}" sibTransId="{C0D37A4A-4D06-4F8E-863D-04EB8EBD0BA6}"/>
    <dgm:cxn modelId="{00BBBD51-572A-4CA1-AFD0-3DD3DA24BF2D}" type="presOf" srcId="{37FB4662-FE73-4A50-B993-C9D52DD32751}" destId="{4F91D54B-B81F-4996-B877-912A3F86D04B}" srcOrd="0" destOrd="0" presId="urn:microsoft.com/office/officeart/2005/8/layout/vList2"/>
    <dgm:cxn modelId="{E533384F-3BF9-4CB9-8603-8B5D3D5A7302}" srcId="{69D95794-BCD6-41F8-B85A-DFD329C61526}" destId="{9FDFD54B-F63D-4387-A1C6-9FCB241C1191}" srcOrd="2" destOrd="0" parTransId="{ED469151-2953-48CD-82FD-200F47670C1F}" sibTransId="{07C178B3-D7E3-4D0A-A161-A5611E6E5AD3}"/>
    <dgm:cxn modelId="{37468AF4-10E6-408C-8B92-A7726533ECFB}" type="presOf" srcId="{9B09A2D6-6FAE-473E-BD04-2147A72667DA}" destId="{65703C6B-7CB4-44CD-913E-89729415BCF2}" srcOrd="0" destOrd="0" presId="urn:microsoft.com/office/officeart/2005/8/layout/vList2"/>
    <dgm:cxn modelId="{54795A18-A4F5-4C03-AD32-6E914D6B2AEB}" srcId="{69D95794-BCD6-41F8-B85A-DFD329C61526}" destId="{DFC1BFDC-9C26-458D-BEEC-B94516B9F4A5}" srcOrd="1" destOrd="0" parTransId="{2591A29B-27FB-45F9-AE0B-C1AA7EAAF402}" sibTransId="{87443A5D-4AD7-457B-AB49-634CE69C261C}"/>
    <dgm:cxn modelId="{FDDFDD3D-58F6-46D4-8ABA-205992620155}" type="presOf" srcId="{DFC1BFDC-9C26-458D-BEEC-B94516B9F4A5}" destId="{13EB2F09-F4A7-4064-9D99-FD0C9B3E7A9F}" srcOrd="0" destOrd="0" presId="urn:microsoft.com/office/officeart/2005/8/layout/vList2"/>
    <dgm:cxn modelId="{3637EAA9-7124-411F-9290-A27BA6C59C9B}" srcId="{69D95794-BCD6-41F8-B85A-DFD329C61526}" destId="{9B09A2D6-6FAE-473E-BD04-2147A72667DA}" srcOrd="3" destOrd="0" parTransId="{54B05D4C-9B1B-4084-9E89-EDAA3FC87966}" sibTransId="{F645133B-DB50-4279-952A-76103881B9A2}"/>
    <dgm:cxn modelId="{2127234A-152C-4897-8565-5A193E6BC450}" type="presOf" srcId="{45AD4A8D-A4C5-483B-814E-7FF045699816}" destId="{D11425C5-11A9-4B13-A174-9F4E4D5FD6F0}" srcOrd="0" destOrd="0" presId="urn:microsoft.com/office/officeart/2005/8/layout/vList2"/>
    <dgm:cxn modelId="{55E67F39-36A6-4318-88F7-2713F869D64B}" type="presParOf" srcId="{40824098-A164-4D25-A9C7-19752AF3837D}" destId="{D11425C5-11A9-4B13-A174-9F4E4D5FD6F0}" srcOrd="0" destOrd="0" presId="urn:microsoft.com/office/officeart/2005/8/layout/vList2"/>
    <dgm:cxn modelId="{D9E6DB03-1C0B-41FA-85AF-31009B74373A}" type="presParOf" srcId="{40824098-A164-4D25-A9C7-19752AF3837D}" destId="{18C71397-EAB9-4298-B8F9-5B2F666E3C08}" srcOrd="1" destOrd="0" presId="urn:microsoft.com/office/officeart/2005/8/layout/vList2"/>
    <dgm:cxn modelId="{0A546D08-9068-4922-A35C-441968D3AB19}" type="presParOf" srcId="{40824098-A164-4D25-A9C7-19752AF3837D}" destId="{13EB2F09-F4A7-4064-9D99-FD0C9B3E7A9F}" srcOrd="2" destOrd="0" presId="urn:microsoft.com/office/officeart/2005/8/layout/vList2"/>
    <dgm:cxn modelId="{0B81DCCD-3D87-47DB-AC88-884F544ACBF8}" type="presParOf" srcId="{40824098-A164-4D25-A9C7-19752AF3837D}" destId="{9780F381-D460-45EE-B97D-7AD2F4D8ACBD}" srcOrd="3" destOrd="0" presId="urn:microsoft.com/office/officeart/2005/8/layout/vList2"/>
    <dgm:cxn modelId="{9BCD503F-2B0B-47CE-8355-728F5DAFECC8}" type="presParOf" srcId="{40824098-A164-4D25-A9C7-19752AF3837D}" destId="{70C57E61-5623-4961-AF98-13AF20232B88}" srcOrd="4" destOrd="0" presId="urn:microsoft.com/office/officeart/2005/8/layout/vList2"/>
    <dgm:cxn modelId="{DC1F7538-1B07-413F-BC21-155076C70255}" type="presParOf" srcId="{40824098-A164-4D25-A9C7-19752AF3837D}" destId="{797B1039-832B-4F4A-B477-9363C0451DE1}" srcOrd="5" destOrd="0" presId="urn:microsoft.com/office/officeart/2005/8/layout/vList2"/>
    <dgm:cxn modelId="{42355904-0B2C-43E6-8D67-4ABD66F308F0}" type="presParOf" srcId="{40824098-A164-4D25-A9C7-19752AF3837D}" destId="{65703C6B-7CB4-44CD-913E-89729415BCF2}" srcOrd="6" destOrd="0" presId="urn:microsoft.com/office/officeart/2005/8/layout/vList2"/>
    <dgm:cxn modelId="{BA2543DC-560B-48BF-BB74-DCE5EAB45BDA}" type="presParOf" srcId="{40824098-A164-4D25-A9C7-19752AF3837D}" destId="{71E75F4F-D627-4B86-B0CA-063F930A0DE3}" srcOrd="7" destOrd="0" presId="urn:microsoft.com/office/officeart/2005/8/layout/vList2"/>
    <dgm:cxn modelId="{51728F2F-023D-4E63-A365-75D886930E15}" type="presParOf" srcId="{40824098-A164-4D25-A9C7-19752AF3837D}" destId="{4F91D54B-B81F-4996-B877-912A3F86D04B}" srcOrd="8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1C9B35-A4C0-4FB4-B479-B31E9BEFE12C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278575-C461-4FA9-ABB6-42519FB89CF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278575-C461-4FA9-ABB6-42519FB89CF1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8077200" cy="3048000"/>
          </a:xfrm>
        </p:spPr>
        <p:txBody>
          <a:bodyPr>
            <a:normAutofit/>
          </a:bodyPr>
          <a:lstStyle/>
          <a:p>
            <a:r>
              <a:rPr lang="en-US" dirty="0" smtClean="0"/>
              <a:t>NETWORK AUTOMATION AND ITS IMPLEMENTATION THROUGH PYTHON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5358384"/>
            <a:ext cx="8077200" cy="1118616"/>
          </a:xfrm>
        </p:spPr>
        <p:txBody>
          <a:bodyPr/>
          <a:lstStyle/>
          <a:p>
            <a:r>
              <a:rPr lang="en-US" dirty="0" smtClean="0"/>
              <a:t>PREPARED BY : ROHAN ABBAS</a:t>
            </a:r>
          </a:p>
          <a:p>
            <a:r>
              <a:rPr lang="en-US" dirty="0" smtClean="0"/>
              <a:t>INSTRUCTOR:  PROFESSOR SASHA SHKREBETS</a:t>
            </a:r>
          </a:p>
          <a:p>
            <a:r>
              <a:rPr lang="en-US" dirty="0" smtClean="0"/>
              <a:t>COURSE: SOFTWARE DEFINED NETWORKS (2</a:t>
            </a:r>
            <a:r>
              <a:rPr lang="en-US" baseline="30000" dirty="0" smtClean="0"/>
              <a:t>nd</a:t>
            </a:r>
            <a:r>
              <a:rPr lang="en-US" dirty="0" smtClean="0"/>
              <a:t> SEMESTER)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400" cy="1636776"/>
          </a:xfrm>
        </p:spPr>
        <p:txBody>
          <a:bodyPr/>
          <a:lstStyle/>
          <a:p>
            <a:r>
              <a:rPr lang="en-US" dirty="0" smtClean="0"/>
              <a:t>TOP PYTHON LIBRARIES FOR NETWORK AUTOMATION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28600" y="2819400"/>
            <a:ext cx="8686800" cy="38100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228600" y="2819400"/>
          <a:ext cx="868680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2525150" cy="978408"/>
          </a:xfrm>
        </p:spPr>
        <p:txBody>
          <a:bodyPr>
            <a:normAutofit/>
          </a:bodyPr>
          <a:lstStyle/>
          <a:p>
            <a:r>
              <a:rPr lang="en-US" sz="4000" dirty="0" err="1" smtClean="0"/>
              <a:t>TELNETlib</a:t>
            </a:r>
            <a:endParaRPr lang="en-US" sz="40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228600" y="1600200"/>
            <a:ext cx="2468880" cy="50292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b="1" dirty="0" err="1" smtClean="0"/>
              <a:t>TELNET.telnet</a:t>
            </a:r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r>
              <a:rPr lang="en-US" sz="1600" b="1" dirty="0" err="1" smtClean="0"/>
              <a:t>TELNET.read_until</a:t>
            </a:r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r>
              <a:rPr lang="en-US" sz="1600" b="1" dirty="0" err="1" smtClean="0"/>
              <a:t>TELNET.write</a:t>
            </a:r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r>
              <a:rPr lang="en-US" sz="1600" b="1" dirty="0" err="1" smtClean="0"/>
              <a:t>TELNET.read_all</a:t>
            </a:r>
            <a:r>
              <a:rPr lang="en-US" sz="1600" b="1" dirty="0" smtClean="0"/>
              <a:t>()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/>
          </a:p>
          <a:p>
            <a:pPr>
              <a:buFont typeface="Arial" pitchFamily="34" charset="0"/>
              <a:buChar char="•"/>
            </a:pPr>
            <a:endParaRPr lang="en-US" sz="1600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3124200" y="228600"/>
            <a:ext cx="5562600" cy="978408"/>
          </a:xfrm>
          <a:prstGeom prst="rect">
            <a:avLst/>
          </a:prstGeom>
        </p:spPr>
        <p:txBody>
          <a:bodyPr vert="horz" lIns="73152" rIns="45720" bIns="0" rtlCol="0" anchor="b">
            <a:normAutofit fontScale="925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solidFill>
                  <a:schemeClr val="accent1">
                    <a:satMod val="150000"/>
                  </a:schemeClr>
                </a:solidFill>
                <a:latin typeface="+mj-lt"/>
                <a:ea typeface="+mj-ea"/>
                <a:cs typeface="+mj-cs"/>
              </a:rPr>
              <a:t>PYTHON CONNECTION EXAMPLE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Picture Placeholder 8" descr="Untitled1.pn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2619" b="2619"/>
          <a:stretch>
            <a:fillRect/>
          </a:stretch>
        </p:blipFill>
        <p:spPr>
          <a:xfrm>
            <a:off x="2903805" y="1484808"/>
            <a:ext cx="6247397" cy="3925392"/>
          </a:xfrm>
        </p:spPr>
      </p:pic>
      <p:pic>
        <p:nvPicPr>
          <p:cNvPr id="10" name="Picture 9" descr="Untitled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5333999"/>
            <a:ext cx="6248400" cy="15240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381000"/>
            <a:ext cx="8013192" cy="1636776"/>
          </a:xfrm>
        </p:spPr>
        <p:txBody>
          <a:bodyPr/>
          <a:lstStyle/>
          <a:p>
            <a:pPr algn="ctr"/>
            <a:r>
              <a:rPr lang="en-US" dirty="0" smtClean="0"/>
              <a:t>In this presentation, we will discuss…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3048000"/>
            <a:ext cx="8610600" cy="3352800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  Network Management.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Its difficulties.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dirty="0" smtClean="0"/>
              <a:t> Network Automation.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Why do we need it ?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Use of PYTHON in network automation.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Top network automation libraries in PYTHON.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 Working with </a:t>
            </a:r>
            <a:r>
              <a:rPr lang="en-US" sz="3200" dirty="0" err="1" smtClean="0"/>
              <a:t>TELNETlib</a:t>
            </a:r>
            <a:r>
              <a:rPr lang="en-US" sz="3200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510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Basic Concepts of Network Management and O&amp;M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8" name="Picture 7" descr="144802qshgjsoc2jo2am0j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286000"/>
            <a:ext cx="8610600" cy="3581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dirty="0" smtClean="0"/>
              <a:t>Basic Network Management Functions</a:t>
            </a:r>
            <a:endParaRPr lang="en-US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228600" y="2819400"/>
          <a:ext cx="868680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dirty="0" smtClean="0"/>
              <a:t>Difficulties in Conventional Network O&amp;M</a:t>
            </a:r>
            <a:endParaRPr lang="en-US" sz="4400" dirty="0"/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304800" y="1752600"/>
            <a:ext cx="8610600" cy="14478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Conventional network O&amp;M requires network engineers to manually log in to the network devices, query and execute configuration commands, and filter command output.</a:t>
            </a:r>
          </a:p>
          <a:p>
            <a:pPr marL="438912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highly human-dependent working mode is time-consuming, inefficient, and difficult to audit.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</p:nvPr>
        </p:nvGraphicFramePr>
        <p:xfrm>
          <a:off x="304800" y="3429000"/>
          <a:ext cx="8610600" cy="3124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dirty="0" smtClean="0"/>
              <a:t>Network Automation</a:t>
            </a:r>
            <a:endParaRPr lang="en-US" sz="4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05800" cy="1066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Network automation</a:t>
            </a:r>
            <a:r>
              <a:rPr lang="en-US" dirty="0" smtClean="0"/>
              <a:t> is the process of using software to automate network </a:t>
            </a:r>
            <a:r>
              <a:rPr lang="en-US" dirty="0" smtClean="0"/>
              <a:t>and security </a:t>
            </a:r>
            <a:r>
              <a:rPr lang="en-US" dirty="0" smtClean="0"/>
              <a:t>provisioning and management in order to continuously maximize network efficiency and functionality. </a:t>
            </a:r>
            <a:endParaRPr lang="en-US" dirty="0"/>
          </a:p>
        </p:txBody>
      </p:sp>
      <p:pic>
        <p:nvPicPr>
          <p:cNvPr id="10" name="Content Placeholder 9" descr="download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38200" y="2971800"/>
            <a:ext cx="7467600" cy="343327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Why </a:t>
            </a:r>
            <a:r>
              <a:rPr lang="en-US" sz="4400" dirty="0" smtClean="0"/>
              <a:t>we</a:t>
            </a:r>
            <a:r>
              <a:rPr lang="en-US" dirty="0" smtClean="0"/>
              <a:t> need it ?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381000" y="2819400"/>
            <a:ext cx="19050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ELIMINATE MANUAL TASKS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3352800" y="4800600"/>
            <a:ext cx="2590800" cy="175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ACCELERATE SERVICE DELIVERY</a:t>
            </a:r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6248400" y="4800600"/>
            <a:ext cx="2743200" cy="175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STANDARIZE PROCESSES WITH TEMPLATES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7010400" y="2819400"/>
            <a:ext cx="19050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MAKE CHANGES FASTER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2590800" y="2819400"/>
            <a:ext cx="19050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BUILD A RELIABLE NETWORK</a:t>
            </a:r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381000" y="4800600"/>
            <a:ext cx="2667000" cy="175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GAIN NETWORK VISIBILITY</a:t>
            </a: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4800600" y="2819400"/>
            <a:ext cx="19812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ANALYZE AND RESOLVE ISSUES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2525150" cy="978408"/>
          </a:xfrm>
        </p:spPr>
        <p:txBody>
          <a:bodyPr>
            <a:normAutofit/>
          </a:bodyPr>
          <a:lstStyle/>
          <a:p>
            <a:r>
              <a:rPr lang="en-US" sz="4000" dirty="0" smtClean="0"/>
              <a:t>PYTHON</a:t>
            </a:r>
            <a:endParaRPr lang="en-US" sz="4000" dirty="0"/>
          </a:p>
        </p:txBody>
      </p:sp>
      <p:pic>
        <p:nvPicPr>
          <p:cNvPr id="11" name="Picture Placeholder 10" descr="Python-Classes-And-Objects-Example-Object-In-Python.pn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0464" b="10464"/>
          <a:stretch>
            <a:fillRect/>
          </a:stretch>
        </p:blipFill>
        <p:spPr/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228600" y="1600200"/>
            <a:ext cx="2468880" cy="50292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INTERPRETED PROGRAMMING LANGUAGE</a:t>
            </a:r>
          </a:p>
          <a:p>
            <a:pPr>
              <a:buFont typeface="Arial" pitchFamily="34" charset="0"/>
              <a:buChar char="•"/>
            </a:pPr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SCRIPTING LANGUAGE</a:t>
            </a:r>
          </a:p>
          <a:p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COMPILES AT RUNTIME (LINE BY LINE)</a:t>
            </a:r>
          </a:p>
          <a:p>
            <a:pPr>
              <a:buFont typeface="Arial" pitchFamily="34" charset="0"/>
              <a:buChar char="•"/>
            </a:pPr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MOST POPULAR IN NETWORK AUTOMATION</a:t>
            </a:r>
          </a:p>
          <a:p>
            <a:pPr>
              <a:buFont typeface="Arial" pitchFamily="34" charset="0"/>
              <a:buChar char="•"/>
            </a:pPr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EASY SYNTAX</a:t>
            </a:r>
          </a:p>
          <a:p>
            <a:pPr>
              <a:buFont typeface="Arial" pitchFamily="34" charset="0"/>
              <a:buChar char="•"/>
            </a:pPr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ADAPTOED BY CISCO AS LANGUAGE OF CHOICE</a:t>
            </a:r>
          </a:p>
          <a:p>
            <a:pPr>
              <a:buFont typeface="Arial" pitchFamily="34" charset="0"/>
              <a:buChar char="•"/>
            </a:pPr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SUPPORTS OOP AS WELL</a:t>
            </a:r>
          </a:p>
          <a:p>
            <a:pPr>
              <a:buFont typeface="Arial" pitchFamily="34" charset="0"/>
              <a:buChar char="•"/>
            </a:pPr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endParaRPr lang="en-US" sz="1600" dirty="0" smtClean="0"/>
          </a:p>
          <a:p>
            <a:pPr>
              <a:buFont typeface="Arial" pitchFamily="34" charset="0"/>
              <a:buChar char="•"/>
            </a:pPr>
            <a:endParaRPr lang="en-US" sz="1600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3124200" y="228600"/>
            <a:ext cx="5562600" cy="978408"/>
          </a:xfrm>
          <a:prstGeom prst="rect">
            <a:avLst/>
          </a:prstGeom>
        </p:spPr>
        <p:txBody>
          <a:bodyPr vert="horz" lIns="73152" rIns="4572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2525150" cy="978408"/>
          </a:xfrm>
        </p:spPr>
        <p:txBody>
          <a:bodyPr>
            <a:normAutofit/>
          </a:bodyPr>
          <a:lstStyle/>
          <a:p>
            <a:r>
              <a:rPr lang="en-US" sz="4000" dirty="0" smtClean="0"/>
              <a:t>PYTHON</a:t>
            </a:r>
            <a:endParaRPr lang="en-US" sz="40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228600" y="1600200"/>
            <a:ext cx="2468880" cy="50292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CAN BE WRITTEN IN ANY TEXT EDITOR AS WELL AS IDE</a:t>
            </a:r>
          </a:p>
          <a:p>
            <a:pPr>
              <a:buFont typeface="Arial" pitchFamily="34" charset="0"/>
              <a:buChar char="•"/>
            </a:pPr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DESIGNED FOR READIBILITY</a:t>
            </a:r>
          </a:p>
          <a:p>
            <a:pPr>
              <a:buFont typeface="Arial" pitchFamily="34" charset="0"/>
              <a:buChar char="•"/>
            </a:pPr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USES NEW LINES FOR COMMAND ENDING</a:t>
            </a:r>
          </a:p>
          <a:p>
            <a:pPr>
              <a:buFont typeface="Arial" pitchFamily="34" charset="0"/>
              <a:buChar char="•"/>
            </a:pPr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NO HARD AND FAST SYSTAX RULES</a:t>
            </a:r>
          </a:p>
          <a:p>
            <a:pPr>
              <a:buFont typeface="Arial" pitchFamily="34" charset="0"/>
              <a:buChar char="•"/>
            </a:pPr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RELIES ON INDENTATION</a:t>
            </a:r>
          </a:p>
          <a:p>
            <a:pPr>
              <a:buFont typeface="Arial" pitchFamily="34" charset="0"/>
              <a:buChar char="•"/>
            </a:pPr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r>
              <a:rPr lang="en-US" sz="1600" b="1" dirty="0" smtClean="0"/>
              <a:t>USES WHITESPACES TO DEFINE SCOPES SUCH AS FUNCTIONS AND CLASSES</a:t>
            </a:r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endParaRPr lang="en-US" sz="1600" dirty="0" smtClean="0"/>
          </a:p>
          <a:p>
            <a:pPr>
              <a:buFont typeface="Arial" pitchFamily="34" charset="0"/>
              <a:buChar char="•"/>
            </a:pPr>
            <a:endParaRPr lang="en-US" sz="1600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3124200" y="228600"/>
            <a:ext cx="5562600" cy="978408"/>
          </a:xfrm>
          <a:prstGeom prst="rect">
            <a:avLst/>
          </a:prstGeom>
        </p:spPr>
        <p:txBody>
          <a:bodyPr vert="horz" lIns="73152" rIns="4572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solidFill>
                  <a:schemeClr val="accent1">
                    <a:satMod val="150000"/>
                  </a:schemeClr>
                </a:solidFill>
                <a:latin typeface="+mj-lt"/>
                <a:ea typeface="+mj-ea"/>
                <a:cs typeface="+mj-cs"/>
              </a:rPr>
              <a:t>EASY SYNTAX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4" name="Picture Placeholder 13" descr="Untitled.pn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2619" b="2619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2043</TotalTime>
  <Words>286</Words>
  <Application>Microsoft Office PowerPoint</Application>
  <PresentationFormat>On-screen Show (4:3)</PresentationFormat>
  <Paragraphs>87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Module</vt:lpstr>
      <vt:lpstr>NETWORK AUTOMATION AND ITS IMPLEMENTATION THROUGH PYTHON</vt:lpstr>
      <vt:lpstr>In this presentation, we will discuss…</vt:lpstr>
      <vt:lpstr>Basic Concepts of Network Management and O&amp;M </vt:lpstr>
      <vt:lpstr>Basic Network Management Functions</vt:lpstr>
      <vt:lpstr>Difficulties in Conventional Network O&amp;M</vt:lpstr>
      <vt:lpstr>Network Automation</vt:lpstr>
      <vt:lpstr>Why we need it ?</vt:lpstr>
      <vt:lpstr>PYTHON</vt:lpstr>
      <vt:lpstr>PYTHON</vt:lpstr>
      <vt:lpstr>TOP PYTHON LIBRARIES FOR NETWORK AUTOMATION</vt:lpstr>
      <vt:lpstr>TELNETlib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AUTOMATION AND ITS IMPLEMENTATION THROUGH PYTHON</dc:title>
  <dc:creator>Saaram</dc:creator>
  <cp:lastModifiedBy>Saaram</cp:lastModifiedBy>
  <cp:revision>57</cp:revision>
  <dcterms:created xsi:type="dcterms:W3CDTF">2006-08-16T00:00:00Z</dcterms:created>
  <dcterms:modified xsi:type="dcterms:W3CDTF">2022-02-24T22:05:02Z</dcterms:modified>
</cp:coreProperties>
</file>